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89" r:id="rId4"/>
    <p:sldId id="290" r:id="rId5"/>
    <p:sldId id="291" r:id="rId6"/>
    <p:sldId id="295" r:id="rId7"/>
    <p:sldId id="301" r:id="rId8"/>
    <p:sldId id="294" r:id="rId9"/>
    <p:sldId id="276" r:id="rId10"/>
    <p:sldId id="257" r:id="rId11"/>
    <p:sldId id="280" r:id="rId12"/>
    <p:sldId id="282" r:id="rId13"/>
    <p:sldId id="269" r:id="rId14"/>
    <p:sldId id="302" r:id="rId15"/>
    <p:sldId id="303" r:id="rId16"/>
    <p:sldId id="298" r:id="rId17"/>
    <p:sldId id="299" r:id="rId18"/>
    <p:sldId id="300" r:id="rId19"/>
    <p:sldId id="304" r:id="rId20"/>
    <p:sldId id="305" r:id="rId21"/>
    <p:sldId id="306" r:id="rId22"/>
    <p:sldId id="274" r:id="rId23"/>
    <p:sldId id="283" r:id="rId24"/>
    <p:sldId id="284" r:id="rId25"/>
    <p:sldId id="285" r:id="rId26"/>
    <p:sldId id="286" r:id="rId27"/>
    <p:sldId id="287" r:id="rId28"/>
    <p:sldId id="293" r:id="rId2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2ED1D1AF-4670-4C9E-8E06-99AFEE169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11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B33C8E1D-8078-43B3-B586-D9EA4DC8A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49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C60786-4936-40FF-8A40-C19D13E5C7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3ACA-167F-4B6C-8908-6E164ED02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92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37D4-A0E7-4045-B0C0-2EA71735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21F06-283E-4203-8DEC-38BED4A26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13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F8EF0-3EDA-4AA3-8B15-5416B5FC3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96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597E-9FC5-480F-A49A-73DB677D2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64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36D51-71B8-4C57-A410-7E939ECDBD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69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2809F-1D52-410B-A2E8-783F6897E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90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CADF4-8F60-43DD-BB82-678F23F74E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5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81B4-0E2A-4C9F-BD5D-44B71D0B7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97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0F0CA-9635-42B3-8DBA-02A1C9D2F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34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DD62DFD0-BCA5-44A6-A951-7EAEC0D81B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8136904" cy="1727448"/>
          </a:xfrm>
        </p:spPr>
        <p:txBody>
          <a:bodyPr/>
          <a:lstStyle/>
          <a:p>
            <a:pPr algn="ctr"/>
            <a:r>
              <a:rPr lang="ru-RU" altLang="ru-RU" sz="4400" b="1" dirty="0" smtClean="0"/>
              <a:t>Что такое «наука», и что делает настоящий ученый</a:t>
            </a:r>
            <a:endParaRPr lang="ru-RU" altLang="ru-RU" sz="4400" dirty="0"/>
          </a:p>
        </p:txBody>
      </p:sp>
      <p:sp>
        <p:nvSpPr>
          <p:cNvPr id="2" name="AutoShape 2" descr="Картинки по запросу scientist toon"/>
          <p:cNvSpPr>
            <a:spLocks noChangeAspect="1" noChangeArrowheads="1"/>
          </p:cNvSpPr>
          <p:nvPr/>
        </p:nvSpPr>
        <p:spPr bwMode="auto">
          <a:xfrm>
            <a:off x="155575" y="-2681288"/>
            <a:ext cx="68484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einstein"/>
          <p:cNvSpPr>
            <a:spLocks noChangeAspect="1" noChangeArrowheads="1"/>
          </p:cNvSpPr>
          <p:nvPr/>
        </p:nvSpPr>
        <p:spPr bwMode="auto">
          <a:xfrm>
            <a:off x="155575" y="-2681288"/>
            <a:ext cx="44196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Albert Einstein: At 72 years old, Albert Einstein proves he has a sense of humor in this iconic photograph taken in 1951. (Photo:  Bettmann/CORBIS)"/>
          <p:cNvSpPr>
            <a:spLocks noChangeAspect="1" noChangeArrowheads="1"/>
          </p:cNvSpPr>
          <p:nvPr/>
        </p:nvSpPr>
        <p:spPr bwMode="auto">
          <a:xfrm>
            <a:off x="155575" y="-13844588"/>
            <a:ext cx="22764750" cy="288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096344" cy="392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e/ef/Zosimos_distillation_equi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72874"/>
            <a:ext cx="8280920" cy="65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и по запросу alchemist alleg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44816" cy="62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Картинки по запросу gandalf and bal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603"/>
            <a:ext cx="84105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lead to gold trans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82" y="3799290"/>
            <a:ext cx="5435972" cy="30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Картинки по запросу роберт бой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19"/>
            <a:ext cx="3684781" cy="460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galileo galilei"/>
          <p:cNvSpPr>
            <a:spLocks noChangeAspect="1" noChangeArrowheads="1"/>
          </p:cNvSpPr>
          <p:nvPr/>
        </p:nvSpPr>
        <p:spPr bwMode="auto">
          <a:xfrm>
            <a:off x="155575" y="-219392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Картинки по запросу galileo galil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28650"/>
            <a:ext cx="75152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7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galileo galilei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223"/>
            <a:ext cx="5328592" cy="61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1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newton"/>
          <p:cNvSpPr>
            <a:spLocks noChangeAspect="1" noChangeArrowheads="1"/>
          </p:cNvSpPr>
          <p:nvPr/>
        </p:nvSpPr>
        <p:spPr bwMode="auto">
          <a:xfrm>
            <a:off x="155575" y="-2514600"/>
            <a:ext cx="7810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Картинки по запросу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5" y="1268760"/>
            <a:ext cx="840093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8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newto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25057"/>
            <a:ext cx="5688632" cy="64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6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franklin lightning"/>
          <p:cNvSpPr>
            <a:spLocks noChangeAspect="1" noChangeArrowheads="1"/>
          </p:cNvSpPr>
          <p:nvPr/>
        </p:nvSpPr>
        <p:spPr bwMode="auto">
          <a:xfrm>
            <a:off x="155575" y="-2270125"/>
            <a:ext cx="84296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6" y="476672"/>
            <a:ext cx="777686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ww.think-aboutit.com/wp-content/uploads/2015/03/Evolution-cartoon_opt-608x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04" y="2204864"/>
            <a:ext cx="57912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" y="1412776"/>
            <a:ext cx="32644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croods fami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34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4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mendele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8" y="980728"/>
            <a:ext cx="870219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2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einstein b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76731"/>
            <a:ext cx="5112568" cy="650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1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6823/v616823611/7f97/zGWX--UFoZ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10977" b="67215"/>
          <a:stretch/>
        </p:blipFill>
        <p:spPr bwMode="auto">
          <a:xfrm>
            <a:off x="1235699" y="1520788"/>
            <a:ext cx="66726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6823/v616823611/7f97/zGWX--UFoZ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 r="54903" b="62779"/>
          <a:stretch/>
        </p:blipFill>
        <p:spPr bwMode="auto">
          <a:xfrm>
            <a:off x="1187624" y="836524"/>
            <a:ext cx="6768752" cy="51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6823/v616823611/7f97/zGWX--UFoZ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3" r="54904" b="40416"/>
          <a:stretch/>
        </p:blipFill>
        <p:spPr bwMode="auto">
          <a:xfrm>
            <a:off x="1475656" y="861139"/>
            <a:ext cx="6192688" cy="51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6823/v616823611/7f97/zGWX--UFoZ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4" t="44983" b="30806"/>
          <a:stretch/>
        </p:blipFill>
        <p:spPr bwMode="auto">
          <a:xfrm>
            <a:off x="1029273" y="1088740"/>
            <a:ext cx="70854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6823/v616823611/7f97/zGWX--UFoZ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60692" r="26836" b="19654"/>
          <a:stretch/>
        </p:blipFill>
        <p:spPr bwMode="auto">
          <a:xfrm>
            <a:off x="858081" y="1844824"/>
            <a:ext cx="74278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6823/v616823611/7f97/zGWX--UFoZ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0"/>
          <a:stretch/>
        </p:blipFill>
        <p:spPr bwMode="auto">
          <a:xfrm>
            <a:off x="251926" y="1952836"/>
            <a:ext cx="86401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тарк то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616670" y="1268760"/>
            <a:ext cx="7915770" cy="4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6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ервобытные люди ого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873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первобытные люди земледел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611"/>
            <a:ext cx="85629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9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ancient egypt technology and inven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6" y="1088740"/>
            <a:ext cx="81929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2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539552" y="483340"/>
            <a:ext cx="7920880" cy="58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archime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0"/>
          <a:stretch/>
        </p:blipFill>
        <p:spPr bwMode="auto">
          <a:xfrm>
            <a:off x="1187624" y="764704"/>
            <a:ext cx="6553200" cy="51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4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archimedes mach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1" y="564603"/>
            <a:ext cx="69627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1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Zosimos of Pano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054"/>
            <a:ext cx="7488832" cy="64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157</TotalTime>
  <Words>10</Words>
  <Application>Microsoft Office PowerPoint</Application>
  <PresentationFormat>Экран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 анализа причин неудачи проекта</vt:lpstr>
      <vt:lpstr>Что такое «наука», и что делает настоящий ученый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creator>Курамшин Аркадий Искандерович</dc:creator>
  <cp:lastModifiedBy>Курамшин Аркадий Искандерович</cp:lastModifiedBy>
  <cp:revision>36</cp:revision>
  <dcterms:created xsi:type="dcterms:W3CDTF">2018-11-09T07:41:41Z</dcterms:created>
  <dcterms:modified xsi:type="dcterms:W3CDTF">2019-03-29T14:05:28Z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