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31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30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13" r:id="rId33"/>
    <p:sldId id="287" r:id="rId34"/>
    <p:sldId id="288" r:id="rId35"/>
    <p:sldId id="289" r:id="rId36"/>
    <p:sldId id="307" r:id="rId37"/>
    <p:sldId id="308" r:id="rId38"/>
    <p:sldId id="309" r:id="rId39"/>
    <p:sldId id="311" r:id="rId40"/>
    <p:sldId id="290" r:id="rId41"/>
    <p:sldId id="291" r:id="rId42"/>
    <p:sldId id="292" r:id="rId43"/>
    <p:sldId id="293" r:id="rId44"/>
    <p:sldId id="296" r:id="rId45"/>
    <p:sldId id="297" r:id="rId46"/>
    <p:sldId id="298" r:id="rId47"/>
    <p:sldId id="312" r:id="rId48"/>
    <p:sldId id="314" r:id="rId49"/>
    <p:sldId id="301" r:id="rId50"/>
    <p:sldId id="302" r:id="rId51"/>
    <p:sldId id="303" r:id="rId52"/>
  </p:sldIdLst>
  <p:sldSz cx="9144000" cy="6858000" type="screen4x3"/>
  <p:notesSz cx="9853613" cy="67230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1825"/>
    <a:srgbClr val="FF5050"/>
    <a:srgbClr val="FF3300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>
      <p:cViewPr>
        <p:scale>
          <a:sx n="100" d="100"/>
          <a:sy n="100" d="100"/>
        </p:scale>
        <p:origin x="-1860" y="-3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0375" cy="336550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1650" y="0"/>
            <a:ext cx="4270375" cy="336550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D0981B-042B-41EE-945B-16A2B957583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4850" y="503238"/>
            <a:ext cx="3363913" cy="2522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7" tIns="45309" rIns="90617" bIns="4530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4250" y="3194050"/>
            <a:ext cx="7885113" cy="3025775"/>
          </a:xfrm>
          <a:prstGeom prst="rect">
            <a:avLst/>
          </a:prstGeom>
        </p:spPr>
        <p:txBody>
          <a:bodyPr vert="horz" lIns="90617" tIns="45309" rIns="90617" bIns="4530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84925"/>
            <a:ext cx="4270375" cy="336550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1650" y="6384925"/>
            <a:ext cx="4270375" cy="336550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E469D6-EC66-4013-A5B9-518C53C3C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otes Placeholder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DCC6F8-EB52-4038-A2A2-687568239C7A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A40E5F-1C08-4C8D-9BB5-B6B2846D760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" name="bk object 17"/>
          <p:cNvSpPr/>
          <p:nvPr/>
        </p:nvSpPr>
        <p:spPr>
          <a:xfrm>
            <a:off x="7894638" y="393700"/>
            <a:ext cx="855662" cy="923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i="0">
                <a:solidFill>
                  <a:srgbClr val="8218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800" b="1" i="0">
                <a:solidFill>
                  <a:srgbClr val="0099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6B6F41-F0AF-4561-B6E2-E97B4C1A153C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8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134D1D-02B9-4D18-9282-4BD117914CF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" name="bk object 17"/>
          <p:cNvSpPr/>
          <p:nvPr/>
        </p:nvSpPr>
        <p:spPr>
          <a:xfrm>
            <a:off x="7894638" y="393700"/>
            <a:ext cx="855662" cy="923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i="0">
                <a:solidFill>
                  <a:srgbClr val="8218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7C78BA-9878-4C87-80AB-2403294201F8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DD9DF7-89A4-40AD-A3F3-1BD66CAC593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" name="bk object 17"/>
          <p:cNvSpPr/>
          <p:nvPr/>
        </p:nvSpPr>
        <p:spPr>
          <a:xfrm>
            <a:off x="7894638" y="393700"/>
            <a:ext cx="855662" cy="923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 i="0">
                <a:solidFill>
                  <a:srgbClr val="82182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22CF39-C517-4C45-9BD6-0C941842DB2E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7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09FC5-7F47-4F55-A8B3-571A9BECB12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94662E-F1AF-4907-8754-68BC739ACABC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7EB01E-7905-4CAE-8484-4EBB1E8485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 bwMode="auto">
          <a:xfrm>
            <a:off x="496888" y="123825"/>
            <a:ext cx="5449887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8" name="Holder 3"/>
          <p:cNvSpPr>
            <a:spLocks noGrp="1"/>
          </p:cNvSpPr>
          <p:nvPr>
            <p:ph type="body" idx="1"/>
          </p:nvPr>
        </p:nvSpPr>
        <p:spPr bwMode="auto">
          <a:xfrm>
            <a:off x="1862138" y="1590675"/>
            <a:ext cx="54197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324198-F14A-4377-9B61-FB2EE08CF62C}" type="datetimeFigureOut">
              <a:rPr lang="en-US"/>
              <a:pPr>
                <a:defRPr/>
              </a:pPr>
              <a:t>3/1/2017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48679E-D2E3-49DB-9D52-8F1307AF15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2819400"/>
            <a:ext cx="7583488" cy="8397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3335" algn="ctr" fontAlgn="auto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000" spc="130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КАЗАНСКИЙ </a:t>
            </a:r>
            <a:r>
              <a:rPr sz="2000" spc="150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НАЦИОНАЛЬНЫЙ</a:t>
            </a:r>
            <a:r>
              <a:rPr sz="2000" spc="-245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000" spc="105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ИССЛЕДОВАТЕЛЬСКИЙ</a:t>
            </a:r>
            <a:endParaRPr sz="2000" dirty="0">
              <a:latin typeface="Arial" pitchFamily="34" charset="0"/>
              <a:cs typeface="Arial" pitchFamily="34" charset="0"/>
            </a:endParaRPr>
          </a:p>
          <a:p>
            <a:pPr marL="12700" algn="ctr" fontAlgn="auto">
              <a:lnSpc>
                <a:spcPts val="41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50" spc="135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ТЕХНОЛОГИЧЕСКИЙ</a:t>
            </a:r>
            <a:r>
              <a:rPr sz="3050" spc="-114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050" spc="145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УНИВЕРСИТЕТ</a:t>
            </a:r>
            <a:endParaRPr sz="3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D:\+BASE+\КНИТУ\Презентация_Общая\PPT\Link\КНИТУ_Презентация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4550"/>
            <a:ext cx="9144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object 6"/>
          <p:cNvSpPr>
            <a:spLocks noGrp="1"/>
          </p:cNvSpPr>
          <p:nvPr>
            <p:ph type="title"/>
          </p:nvPr>
        </p:nvSpPr>
        <p:spPr>
          <a:xfrm>
            <a:off x="496888" y="457200"/>
            <a:ext cx="46847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Динамика развития СПО</a:t>
            </a:r>
          </a:p>
        </p:txBody>
      </p:sp>
      <p:grpSp>
        <p:nvGrpSpPr>
          <p:cNvPr id="83" name="Группа 82"/>
          <p:cNvGrpSpPr/>
          <p:nvPr/>
        </p:nvGrpSpPr>
        <p:grpSpPr>
          <a:xfrm>
            <a:off x="519113" y="1273175"/>
            <a:ext cx="8129587" cy="4175125"/>
            <a:chOff x="519113" y="1273175"/>
            <a:chExt cx="8129587" cy="4175125"/>
          </a:xfrm>
        </p:grpSpPr>
        <p:sp>
          <p:nvSpPr>
            <p:cNvPr id="16386" name="object 2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87" name="object 4"/>
            <p:cNvSpPr txBox="1">
              <a:spLocks noChangeArrowheads="1"/>
            </p:cNvSpPr>
            <p:nvPr/>
          </p:nvSpPr>
          <p:spPr bwMode="auto">
            <a:xfrm>
              <a:off x="2276475" y="1954213"/>
              <a:ext cx="46831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4D4D4D"/>
                  </a:solidFill>
                </a:rPr>
                <a:t>КЦП</a:t>
              </a:r>
              <a:endParaRPr lang="ru-RU" sz="1600"/>
            </a:p>
          </p:txBody>
        </p:sp>
        <p:sp>
          <p:nvSpPr>
            <p:cNvPr id="16388" name="object 5"/>
            <p:cNvSpPr txBox="1">
              <a:spLocks noChangeArrowheads="1"/>
            </p:cNvSpPr>
            <p:nvPr/>
          </p:nvSpPr>
          <p:spPr bwMode="auto">
            <a:xfrm>
              <a:off x="6078538" y="1952625"/>
              <a:ext cx="115411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4D4D4D"/>
                  </a:solidFill>
                </a:rPr>
                <a:t>Контингент</a:t>
              </a:r>
              <a:endParaRPr lang="ru-RU" sz="1600"/>
            </a:p>
          </p:txBody>
        </p:sp>
        <p:sp>
          <p:nvSpPr>
            <p:cNvPr id="16390" name="object 20"/>
            <p:cNvSpPr>
              <a:spLocks/>
            </p:cNvSpPr>
            <p:nvPr/>
          </p:nvSpPr>
          <p:spPr bwMode="auto">
            <a:xfrm>
              <a:off x="4745038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1" name="object 21"/>
            <p:cNvSpPr>
              <a:spLocks/>
            </p:cNvSpPr>
            <p:nvPr/>
          </p:nvSpPr>
          <p:spPr bwMode="auto">
            <a:xfrm>
              <a:off x="5521325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2" name="object 22"/>
            <p:cNvSpPr>
              <a:spLocks/>
            </p:cNvSpPr>
            <p:nvPr/>
          </p:nvSpPr>
          <p:spPr bwMode="auto">
            <a:xfrm>
              <a:off x="6297613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3" name="object 23"/>
            <p:cNvSpPr>
              <a:spLocks/>
            </p:cNvSpPr>
            <p:nvPr/>
          </p:nvSpPr>
          <p:spPr bwMode="auto">
            <a:xfrm>
              <a:off x="7085013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4" name="object 24"/>
            <p:cNvSpPr>
              <a:spLocks/>
            </p:cNvSpPr>
            <p:nvPr/>
          </p:nvSpPr>
          <p:spPr bwMode="auto">
            <a:xfrm>
              <a:off x="7861300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5" name="object 25"/>
            <p:cNvSpPr>
              <a:spLocks/>
            </p:cNvSpPr>
            <p:nvPr/>
          </p:nvSpPr>
          <p:spPr bwMode="auto">
            <a:xfrm>
              <a:off x="8648700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6" name="object 57"/>
            <p:cNvSpPr>
              <a:spLocks/>
            </p:cNvSpPr>
            <p:nvPr/>
          </p:nvSpPr>
          <p:spPr bwMode="auto">
            <a:xfrm>
              <a:off x="6924675" y="46815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7" name="object 58"/>
            <p:cNvSpPr>
              <a:spLocks/>
            </p:cNvSpPr>
            <p:nvPr/>
          </p:nvSpPr>
          <p:spPr bwMode="auto">
            <a:xfrm>
              <a:off x="6140450" y="46815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1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8" name="object 59"/>
            <p:cNvSpPr>
              <a:spLocks/>
            </p:cNvSpPr>
            <p:nvPr/>
          </p:nvSpPr>
          <p:spPr bwMode="auto">
            <a:xfrm>
              <a:off x="5356225" y="4681538"/>
              <a:ext cx="3159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9" name="object 60"/>
            <p:cNvSpPr>
              <a:spLocks/>
            </p:cNvSpPr>
            <p:nvPr/>
          </p:nvSpPr>
          <p:spPr bwMode="auto">
            <a:xfrm>
              <a:off x="4829175" y="4681538"/>
              <a:ext cx="587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459" y="0"/>
                </a:cxn>
              </a:cxnLst>
              <a:rect l="0" t="0" r="r" b="b"/>
              <a:pathLst>
                <a:path w="59054">
                  <a:moveTo>
                    <a:pt x="0" y="0"/>
                  </a:moveTo>
                  <a:lnTo>
                    <a:pt x="5845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0" name="object 61"/>
            <p:cNvSpPr>
              <a:spLocks/>
            </p:cNvSpPr>
            <p:nvPr/>
          </p:nvSpPr>
          <p:spPr bwMode="auto">
            <a:xfrm>
              <a:off x="6924675" y="43576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1" name="object 62"/>
            <p:cNvSpPr>
              <a:spLocks/>
            </p:cNvSpPr>
            <p:nvPr/>
          </p:nvSpPr>
          <p:spPr bwMode="auto">
            <a:xfrm>
              <a:off x="6140450" y="43576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1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2" name="object 63"/>
            <p:cNvSpPr>
              <a:spLocks/>
            </p:cNvSpPr>
            <p:nvPr/>
          </p:nvSpPr>
          <p:spPr bwMode="auto">
            <a:xfrm>
              <a:off x="5356225" y="4357688"/>
              <a:ext cx="3159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3" name="object 64"/>
            <p:cNvSpPr>
              <a:spLocks/>
            </p:cNvSpPr>
            <p:nvPr/>
          </p:nvSpPr>
          <p:spPr bwMode="auto">
            <a:xfrm>
              <a:off x="4829175" y="4357688"/>
              <a:ext cx="587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459" y="0"/>
                </a:cxn>
              </a:cxnLst>
              <a:rect l="0" t="0" r="r" b="b"/>
              <a:pathLst>
                <a:path w="59054">
                  <a:moveTo>
                    <a:pt x="0" y="0"/>
                  </a:moveTo>
                  <a:lnTo>
                    <a:pt x="5845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4" name="object 65"/>
            <p:cNvSpPr>
              <a:spLocks/>
            </p:cNvSpPr>
            <p:nvPr/>
          </p:nvSpPr>
          <p:spPr bwMode="auto">
            <a:xfrm>
              <a:off x="6924675" y="40338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5" name="object 66"/>
            <p:cNvSpPr>
              <a:spLocks/>
            </p:cNvSpPr>
            <p:nvPr/>
          </p:nvSpPr>
          <p:spPr bwMode="auto">
            <a:xfrm>
              <a:off x="6140450" y="40338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1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6" name="object 67"/>
            <p:cNvSpPr>
              <a:spLocks/>
            </p:cNvSpPr>
            <p:nvPr/>
          </p:nvSpPr>
          <p:spPr bwMode="auto">
            <a:xfrm>
              <a:off x="5356225" y="4033838"/>
              <a:ext cx="3159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7" name="object 68"/>
            <p:cNvSpPr>
              <a:spLocks/>
            </p:cNvSpPr>
            <p:nvPr/>
          </p:nvSpPr>
          <p:spPr bwMode="auto">
            <a:xfrm>
              <a:off x="4829175" y="4033838"/>
              <a:ext cx="587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459" y="0"/>
                </a:cxn>
              </a:cxnLst>
              <a:rect l="0" t="0" r="r" b="b"/>
              <a:pathLst>
                <a:path w="59054">
                  <a:moveTo>
                    <a:pt x="0" y="0"/>
                  </a:moveTo>
                  <a:lnTo>
                    <a:pt x="5845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8" name="object 69"/>
            <p:cNvSpPr>
              <a:spLocks/>
            </p:cNvSpPr>
            <p:nvPr/>
          </p:nvSpPr>
          <p:spPr bwMode="auto">
            <a:xfrm>
              <a:off x="8491538" y="3709988"/>
              <a:ext cx="1571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7157" y="0"/>
                </a:cxn>
              </a:cxnLst>
              <a:rect l="0" t="0" r="r" b="b"/>
              <a:pathLst>
                <a:path w="157479">
                  <a:moveTo>
                    <a:pt x="0" y="0"/>
                  </a:moveTo>
                  <a:lnTo>
                    <a:pt x="15715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09" name="object 70"/>
            <p:cNvSpPr>
              <a:spLocks/>
            </p:cNvSpPr>
            <p:nvPr/>
          </p:nvSpPr>
          <p:spPr bwMode="auto">
            <a:xfrm>
              <a:off x="7707313" y="370998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8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8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0" name="object 71"/>
            <p:cNvSpPr>
              <a:spLocks/>
            </p:cNvSpPr>
            <p:nvPr/>
          </p:nvSpPr>
          <p:spPr bwMode="auto">
            <a:xfrm>
              <a:off x="6924675" y="37099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1" name="object 72"/>
            <p:cNvSpPr>
              <a:spLocks/>
            </p:cNvSpPr>
            <p:nvPr/>
          </p:nvSpPr>
          <p:spPr bwMode="auto">
            <a:xfrm>
              <a:off x="6140450" y="37099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1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2" name="object 73"/>
            <p:cNvSpPr>
              <a:spLocks/>
            </p:cNvSpPr>
            <p:nvPr/>
          </p:nvSpPr>
          <p:spPr bwMode="auto">
            <a:xfrm>
              <a:off x="4829175" y="3709988"/>
              <a:ext cx="8429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2223" y="0"/>
                </a:cxn>
              </a:cxnLst>
              <a:rect l="0" t="0" r="r" b="b"/>
              <a:pathLst>
                <a:path w="842645">
                  <a:moveTo>
                    <a:pt x="0" y="0"/>
                  </a:moveTo>
                  <a:lnTo>
                    <a:pt x="8422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3" name="object 74"/>
            <p:cNvSpPr>
              <a:spLocks/>
            </p:cNvSpPr>
            <p:nvPr/>
          </p:nvSpPr>
          <p:spPr bwMode="auto">
            <a:xfrm>
              <a:off x="8491538" y="3386138"/>
              <a:ext cx="1571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7157" y="0"/>
                </a:cxn>
              </a:cxnLst>
              <a:rect l="0" t="0" r="r" b="b"/>
              <a:pathLst>
                <a:path w="157479">
                  <a:moveTo>
                    <a:pt x="0" y="0"/>
                  </a:moveTo>
                  <a:lnTo>
                    <a:pt x="15715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4" name="object 75"/>
            <p:cNvSpPr>
              <a:spLocks/>
            </p:cNvSpPr>
            <p:nvPr/>
          </p:nvSpPr>
          <p:spPr bwMode="auto">
            <a:xfrm>
              <a:off x="7707313" y="338613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8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8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5" name="object 76"/>
            <p:cNvSpPr>
              <a:spLocks/>
            </p:cNvSpPr>
            <p:nvPr/>
          </p:nvSpPr>
          <p:spPr bwMode="auto">
            <a:xfrm>
              <a:off x="6924675" y="33861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6" name="object 77"/>
            <p:cNvSpPr>
              <a:spLocks/>
            </p:cNvSpPr>
            <p:nvPr/>
          </p:nvSpPr>
          <p:spPr bwMode="auto">
            <a:xfrm>
              <a:off x="6140450" y="33861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1" y="0"/>
                </a:cxn>
              </a:cxnLst>
              <a:rect l="0" t="0" r="r" b="b"/>
              <a:pathLst>
                <a:path w="314960">
                  <a:moveTo>
                    <a:pt x="0" y="0"/>
                  </a:moveTo>
                  <a:lnTo>
                    <a:pt x="3144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7" name="object 78"/>
            <p:cNvSpPr>
              <a:spLocks/>
            </p:cNvSpPr>
            <p:nvPr/>
          </p:nvSpPr>
          <p:spPr bwMode="auto">
            <a:xfrm>
              <a:off x="4829175" y="3386138"/>
              <a:ext cx="8429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42223" y="0"/>
                </a:cxn>
              </a:cxnLst>
              <a:rect l="0" t="0" r="r" b="b"/>
              <a:pathLst>
                <a:path w="842645">
                  <a:moveTo>
                    <a:pt x="0" y="0"/>
                  </a:moveTo>
                  <a:lnTo>
                    <a:pt x="8422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8" name="object 79"/>
            <p:cNvSpPr>
              <a:spLocks/>
            </p:cNvSpPr>
            <p:nvPr/>
          </p:nvSpPr>
          <p:spPr bwMode="auto">
            <a:xfrm>
              <a:off x="8491538" y="3062288"/>
              <a:ext cx="1571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7157" y="0"/>
                </a:cxn>
              </a:cxnLst>
              <a:rect l="0" t="0" r="r" b="b"/>
              <a:pathLst>
                <a:path w="157479">
                  <a:moveTo>
                    <a:pt x="0" y="0"/>
                  </a:moveTo>
                  <a:lnTo>
                    <a:pt x="15715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19" name="object 80"/>
            <p:cNvSpPr>
              <a:spLocks/>
            </p:cNvSpPr>
            <p:nvPr/>
          </p:nvSpPr>
          <p:spPr bwMode="auto">
            <a:xfrm>
              <a:off x="7707313" y="306228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8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8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0" name="object 81"/>
            <p:cNvSpPr>
              <a:spLocks/>
            </p:cNvSpPr>
            <p:nvPr/>
          </p:nvSpPr>
          <p:spPr bwMode="auto">
            <a:xfrm>
              <a:off x="6924675" y="30622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1" name="object 82"/>
            <p:cNvSpPr>
              <a:spLocks/>
            </p:cNvSpPr>
            <p:nvPr/>
          </p:nvSpPr>
          <p:spPr bwMode="auto">
            <a:xfrm>
              <a:off x="4829175" y="3062288"/>
              <a:ext cx="1625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25982" y="0"/>
                </a:cxn>
              </a:cxnLst>
              <a:rect l="0" t="0" r="r" b="b"/>
              <a:pathLst>
                <a:path w="1626235">
                  <a:moveTo>
                    <a:pt x="0" y="0"/>
                  </a:moveTo>
                  <a:lnTo>
                    <a:pt x="162598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2" name="object 83"/>
            <p:cNvSpPr>
              <a:spLocks/>
            </p:cNvSpPr>
            <p:nvPr/>
          </p:nvSpPr>
          <p:spPr bwMode="auto">
            <a:xfrm>
              <a:off x="7707313" y="2738438"/>
              <a:ext cx="941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40923" y="0"/>
                </a:cxn>
              </a:cxnLst>
              <a:rect l="0" t="0" r="r" b="b"/>
              <a:pathLst>
                <a:path w="941070">
                  <a:moveTo>
                    <a:pt x="0" y="0"/>
                  </a:moveTo>
                  <a:lnTo>
                    <a:pt x="9409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3" name="object 84"/>
            <p:cNvSpPr>
              <a:spLocks/>
            </p:cNvSpPr>
            <p:nvPr/>
          </p:nvSpPr>
          <p:spPr bwMode="auto">
            <a:xfrm>
              <a:off x="6924675" y="27384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4" name="object 85"/>
            <p:cNvSpPr>
              <a:spLocks/>
            </p:cNvSpPr>
            <p:nvPr/>
          </p:nvSpPr>
          <p:spPr bwMode="auto">
            <a:xfrm>
              <a:off x="4829175" y="2738438"/>
              <a:ext cx="1625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25982" y="0"/>
                </a:cxn>
              </a:cxnLst>
              <a:rect l="0" t="0" r="r" b="b"/>
              <a:pathLst>
                <a:path w="1626235">
                  <a:moveTo>
                    <a:pt x="0" y="0"/>
                  </a:moveTo>
                  <a:lnTo>
                    <a:pt x="162598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25" name="object 87"/>
            <p:cNvSpPr>
              <a:spLocks/>
            </p:cNvSpPr>
            <p:nvPr/>
          </p:nvSpPr>
          <p:spPr bwMode="auto">
            <a:xfrm>
              <a:off x="4745038" y="5014913"/>
              <a:ext cx="39036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03275" y="0"/>
                </a:cxn>
              </a:cxnLst>
              <a:rect l="0" t="0" r="r" b="b"/>
              <a:pathLst>
                <a:path w="3903345">
                  <a:moveTo>
                    <a:pt x="0" y="0"/>
                  </a:moveTo>
                  <a:lnTo>
                    <a:pt x="390327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4818063" y="5103813"/>
              <a:ext cx="1449387" cy="1841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791845" algn="l"/>
                </a:tabLs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/1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3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	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3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/1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4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89" name="object 89"/>
            <p:cNvSpPr txBox="1"/>
            <p:nvPr/>
          </p:nvSpPr>
          <p:spPr>
            <a:xfrm>
              <a:off x="6376988" y="5103813"/>
              <a:ext cx="669925" cy="1841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4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/1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5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90" name="object 90"/>
            <p:cNvSpPr txBox="1"/>
            <p:nvPr/>
          </p:nvSpPr>
          <p:spPr>
            <a:xfrm>
              <a:off x="7161213" y="5103813"/>
              <a:ext cx="668337" cy="1841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5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/1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6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91" name="object 91"/>
            <p:cNvSpPr txBox="1"/>
            <p:nvPr/>
          </p:nvSpPr>
          <p:spPr>
            <a:xfrm>
              <a:off x="7942263" y="5103813"/>
              <a:ext cx="668337" cy="1841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6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/1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7</a:t>
              </a:r>
              <a:endParaRPr sz="1200" dirty="0">
                <a:latin typeface="Calibri"/>
                <a:cs typeface="Calibri"/>
              </a:endParaRPr>
            </a:p>
          </p:txBody>
        </p:sp>
        <p:grpSp>
          <p:nvGrpSpPr>
            <p:cNvPr id="16430" name="Группа 111"/>
            <p:cNvGrpSpPr>
              <a:grpSpLocks/>
            </p:cNvGrpSpPr>
            <p:nvPr/>
          </p:nvGrpSpPr>
          <p:grpSpPr bwMode="auto">
            <a:xfrm>
              <a:off x="790575" y="2886075"/>
              <a:ext cx="2590800" cy="2562225"/>
              <a:chOff x="762000" y="3578918"/>
              <a:chExt cx="2138377" cy="1726269"/>
            </a:xfrm>
          </p:grpSpPr>
          <p:sp>
            <p:nvSpPr>
              <p:cNvPr id="10" name="object 10"/>
              <p:cNvSpPr txBox="1"/>
              <p:nvPr/>
            </p:nvSpPr>
            <p:spPr>
              <a:xfrm>
                <a:off x="1113155" y="5092345"/>
                <a:ext cx="406187" cy="21284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2014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1" name="object 11"/>
              <p:cNvSpPr txBox="1"/>
              <p:nvPr/>
            </p:nvSpPr>
            <p:spPr>
              <a:xfrm>
                <a:off x="1768295" y="5092345"/>
                <a:ext cx="407498" cy="21284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2015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2420815" y="5092345"/>
                <a:ext cx="406187" cy="21284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2016</a:t>
                </a:r>
                <a:endParaRPr sz="1200" dirty="0">
                  <a:latin typeface="Calibri"/>
                  <a:cs typeface="Calibri"/>
                </a:endParaRPr>
              </a:p>
            </p:txBody>
          </p:sp>
          <p:sp>
            <p:nvSpPr>
              <p:cNvPr id="16444" name="object 17"/>
              <p:cNvSpPr>
                <a:spLocks/>
              </p:cNvSpPr>
              <p:nvPr/>
            </p:nvSpPr>
            <p:spPr bwMode="auto">
              <a:xfrm>
                <a:off x="1623710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45" name="object 18"/>
              <p:cNvSpPr>
                <a:spLocks/>
              </p:cNvSpPr>
              <p:nvPr/>
            </p:nvSpPr>
            <p:spPr bwMode="auto">
              <a:xfrm>
                <a:off x="2261806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46" name="object 19"/>
              <p:cNvSpPr>
                <a:spLocks/>
              </p:cNvSpPr>
              <p:nvPr/>
            </p:nvSpPr>
            <p:spPr bwMode="auto">
              <a:xfrm>
                <a:off x="2899906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47" name="object 26"/>
              <p:cNvSpPr>
                <a:spLocks/>
              </p:cNvSpPr>
              <p:nvPr/>
            </p:nvSpPr>
            <p:spPr bwMode="auto">
              <a:xfrm>
                <a:off x="2764103" y="4682199"/>
                <a:ext cx="1358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09" y="0"/>
                  </a:cxn>
                </a:cxnLst>
                <a:rect l="0" t="0" r="r" b="b"/>
                <a:pathLst>
                  <a:path w="135889">
                    <a:moveTo>
                      <a:pt x="0" y="0"/>
                    </a:moveTo>
                    <a:lnTo>
                      <a:pt x="1358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48" name="object 27"/>
              <p:cNvSpPr>
                <a:spLocks/>
              </p:cNvSpPr>
              <p:nvPr/>
            </p:nvSpPr>
            <p:spPr bwMode="auto">
              <a:xfrm>
                <a:off x="2132400" y="4682199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49" name="object 28"/>
              <p:cNvSpPr>
                <a:spLocks/>
              </p:cNvSpPr>
              <p:nvPr/>
            </p:nvSpPr>
            <p:spPr bwMode="auto">
              <a:xfrm>
                <a:off x="1500701" y="4682199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36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3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0" name="object 29"/>
              <p:cNvSpPr>
                <a:spLocks/>
              </p:cNvSpPr>
              <p:nvPr/>
            </p:nvSpPr>
            <p:spPr bwMode="auto">
              <a:xfrm>
                <a:off x="868998" y="4682199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1" name="object 33"/>
              <p:cNvSpPr>
                <a:spLocks/>
              </p:cNvSpPr>
              <p:nvPr/>
            </p:nvSpPr>
            <p:spPr bwMode="auto">
              <a:xfrm>
                <a:off x="2764103" y="4358350"/>
                <a:ext cx="1358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09" y="0"/>
                  </a:cxn>
                </a:cxnLst>
                <a:rect l="0" t="0" r="r" b="b"/>
                <a:pathLst>
                  <a:path w="135889">
                    <a:moveTo>
                      <a:pt x="0" y="0"/>
                    </a:moveTo>
                    <a:lnTo>
                      <a:pt x="1358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2" name="object 34"/>
              <p:cNvSpPr>
                <a:spLocks/>
              </p:cNvSpPr>
              <p:nvPr/>
            </p:nvSpPr>
            <p:spPr bwMode="auto">
              <a:xfrm>
                <a:off x="2132400" y="4358350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3" name="object 35"/>
              <p:cNvSpPr>
                <a:spLocks/>
              </p:cNvSpPr>
              <p:nvPr/>
            </p:nvSpPr>
            <p:spPr bwMode="auto">
              <a:xfrm>
                <a:off x="1500701" y="4358350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36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3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4" name="object 36"/>
              <p:cNvSpPr>
                <a:spLocks/>
              </p:cNvSpPr>
              <p:nvPr/>
            </p:nvSpPr>
            <p:spPr bwMode="auto">
              <a:xfrm>
                <a:off x="868998" y="4358350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5" name="object 40"/>
              <p:cNvSpPr>
                <a:spLocks/>
              </p:cNvSpPr>
              <p:nvPr/>
            </p:nvSpPr>
            <p:spPr bwMode="auto">
              <a:xfrm>
                <a:off x="2764103" y="4034501"/>
                <a:ext cx="1358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09" y="0"/>
                  </a:cxn>
                </a:cxnLst>
                <a:rect l="0" t="0" r="r" b="b"/>
                <a:pathLst>
                  <a:path w="135889">
                    <a:moveTo>
                      <a:pt x="0" y="0"/>
                    </a:moveTo>
                    <a:lnTo>
                      <a:pt x="1358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6" name="object 41"/>
              <p:cNvSpPr>
                <a:spLocks/>
              </p:cNvSpPr>
              <p:nvPr/>
            </p:nvSpPr>
            <p:spPr bwMode="auto">
              <a:xfrm>
                <a:off x="2132400" y="4034501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7" name="object 42"/>
              <p:cNvSpPr>
                <a:spLocks/>
              </p:cNvSpPr>
              <p:nvPr/>
            </p:nvSpPr>
            <p:spPr bwMode="auto">
              <a:xfrm>
                <a:off x="1500701" y="4034501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36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3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8" name="object 43"/>
              <p:cNvSpPr>
                <a:spLocks/>
              </p:cNvSpPr>
              <p:nvPr/>
            </p:nvSpPr>
            <p:spPr bwMode="auto">
              <a:xfrm>
                <a:off x="868998" y="4034501"/>
                <a:ext cx="22479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4640" y="0"/>
                  </a:cxn>
                </a:cxnLst>
                <a:rect l="0" t="0" r="r" b="b"/>
                <a:pathLst>
                  <a:path w="224789">
                    <a:moveTo>
                      <a:pt x="0" y="0"/>
                    </a:moveTo>
                    <a:lnTo>
                      <a:pt x="22464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59" name="object 46"/>
              <p:cNvSpPr>
                <a:spLocks/>
              </p:cNvSpPr>
              <p:nvPr/>
            </p:nvSpPr>
            <p:spPr bwMode="auto">
              <a:xfrm>
                <a:off x="868998" y="3710652"/>
                <a:ext cx="203136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0915" y="0"/>
                  </a:cxn>
                </a:cxnLst>
                <a:rect l="0" t="0" r="r" b="b"/>
                <a:pathLst>
                  <a:path w="2031364">
                    <a:moveTo>
                      <a:pt x="0" y="0"/>
                    </a:moveTo>
                    <a:lnTo>
                      <a:pt x="2030915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60" name="object 86"/>
              <p:cNvSpPr>
                <a:spLocks/>
              </p:cNvSpPr>
              <p:nvPr/>
            </p:nvSpPr>
            <p:spPr bwMode="auto">
              <a:xfrm flipV="1">
                <a:off x="762000" y="4983481"/>
                <a:ext cx="2138377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28585" y="0"/>
                  </a:cxn>
                </a:cxnLst>
                <a:rect l="0" t="0" r="r" b="b"/>
                <a:pathLst>
                  <a:path w="3829050" h="45719">
                    <a:moveTo>
                      <a:pt x="0" y="0"/>
                    </a:moveTo>
                    <a:lnTo>
                      <a:pt x="3828585" y="0"/>
                    </a:lnTo>
                  </a:path>
                </a:pathLst>
              </a:custGeom>
              <a:noFill/>
              <a:ln w="19051">
                <a:solidFill>
                  <a:srgbClr val="8E8E8E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61" name="object 95"/>
              <p:cNvSpPr>
                <a:spLocks/>
              </p:cNvSpPr>
              <p:nvPr/>
            </p:nvSpPr>
            <p:spPr bwMode="auto">
              <a:xfrm>
                <a:off x="1093638" y="3846804"/>
                <a:ext cx="407670" cy="11677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7062" y="0"/>
                  </a:cxn>
                  <a:cxn ang="0">
                    <a:pos x="407062" y="1167423"/>
                  </a:cxn>
                  <a:cxn ang="0">
                    <a:pos x="0" y="1167423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167764">
                    <a:moveTo>
                      <a:pt x="0" y="0"/>
                    </a:moveTo>
                    <a:lnTo>
                      <a:pt x="407062" y="0"/>
                    </a:lnTo>
                    <a:lnTo>
                      <a:pt x="407062" y="1167423"/>
                    </a:lnTo>
                    <a:lnTo>
                      <a:pt x="0" y="11674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62" name="object 96"/>
              <p:cNvSpPr>
                <a:spLocks/>
              </p:cNvSpPr>
              <p:nvPr/>
            </p:nvSpPr>
            <p:spPr bwMode="auto">
              <a:xfrm>
                <a:off x="1725337" y="3934760"/>
                <a:ext cx="407670" cy="10795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7062" y="0"/>
                  </a:cxn>
                  <a:cxn ang="0">
                    <a:pos x="407062" y="1079466"/>
                  </a:cxn>
                  <a:cxn ang="0">
                    <a:pos x="0" y="1079466"/>
                  </a:cxn>
                  <a:cxn ang="0">
                    <a:pos x="0" y="0"/>
                  </a:cxn>
                </a:cxnLst>
                <a:rect l="0" t="0" r="r" b="b"/>
                <a:pathLst>
                  <a:path w="407670" h="1079500">
                    <a:moveTo>
                      <a:pt x="0" y="0"/>
                    </a:moveTo>
                    <a:lnTo>
                      <a:pt x="407062" y="0"/>
                    </a:lnTo>
                    <a:lnTo>
                      <a:pt x="407062" y="1079466"/>
                    </a:lnTo>
                    <a:lnTo>
                      <a:pt x="0" y="1079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6463" name="object 97"/>
              <p:cNvSpPr>
                <a:spLocks/>
              </p:cNvSpPr>
              <p:nvPr/>
            </p:nvSpPr>
            <p:spPr bwMode="auto">
              <a:xfrm>
                <a:off x="2357040" y="3970116"/>
                <a:ext cx="407670" cy="1044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7062" y="0"/>
                  </a:cxn>
                  <a:cxn ang="0">
                    <a:pos x="407062" y="1044111"/>
                  </a:cxn>
                  <a:cxn ang="0">
                    <a:pos x="0" y="1044111"/>
                  </a:cxn>
                  <a:cxn ang="0">
                    <a:pos x="0" y="0"/>
                  </a:cxn>
                </a:cxnLst>
                <a:rect l="0" t="0" r="r" b="b"/>
                <a:pathLst>
                  <a:path w="407670" h="1044575">
                    <a:moveTo>
                      <a:pt x="0" y="0"/>
                    </a:moveTo>
                    <a:lnTo>
                      <a:pt x="407062" y="0"/>
                    </a:lnTo>
                    <a:lnTo>
                      <a:pt x="407062" y="1044111"/>
                    </a:lnTo>
                    <a:lnTo>
                      <a:pt x="0" y="1044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01" name="object 101"/>
              <p:cNvSpPr txBox="1"/>
              <p:nvPr/>
            </p:nvSpPr>
            <p:spPr>
              <a:xfrm>
                <a:off x="1118396" y="3578918"/>
                <a:ext cx="359017" cy="245999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383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02" name="object 102"/>
              <p:cNvSpPr txBox="1"/>
              <p:nvPr/>
            </p:nvSpPr>
            <p:spPr>
              <a:xfrm>
                <a:off x="1757813" y="3627049"/>
                <a:ext cx="359017" cy="245999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365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03" name="object 103"/>
              <p:cNvSpPr txBox="1"/>
              <p:nvPr/>
            </p:nvSpPr>
            <p:spPr>
              <a:xfrm>
                <a:off x="2395920" y="3664483"/>
                <a:ext cx="360327" cy="245999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350</a:t>
                </a:r>
                <a:endParaRPr sz="1400">
                  <a:latin typeface="Calibri"/>
                  <a:cs typeface="Calibri"/>
                </a:endParaRPr>
              </a:p>
            </p:txBody>
          </p:sp>
        </p:grpSp>
        <p:sp>
          <p:nvSpPr>
            <p:cNvPr id="104" name="object 104"/>
            <p:cNvSpPr txBox="1"/>
            <p:nvPr/>
          </p:nvSpPr>
          <p:spPr>
            <a:xfrm>
              <a:off x="4876800" y="2819400"/>
              <a:ext cx="522288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1361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>
              <a:off x="5638800" y="2514600"/>
              <a:ext cx="471488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1</a:t>
              </a:r>
              <a:r>
                <a:rPr lang="ru-RU"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639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106" name="object 106"/>
            <p:cNvSpPr txBox="1"/>
            <p:nvPr/>
          </p:nvSpPr>
          <p:spPr>
            <a:xfrm>
              <a:off x="6432550" y="2451100"/>
              <a:ext cx="471488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16</a:t>
              </a:r>
              <a:r>
                <a:rPr lang="ru-RU"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76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>
              <a:off x="7239000" y="2590800"/>
              <a:ext cx="471488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1</a:t>
              </a:r>
              <a:r>
                <a:rPr lang="ru-RU"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544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16435" name="object 108"/>
            <p:cNvSpPr>
              <a:spLocks/>
            </p:cNvSpPr>
            <p:nvPr/>
          </p:nvSpPr>
          <p:spPr bwMode="auto">
            <a:xfrm>
              <a:off x="4887913" y="3124200"/>
              <a:ext cx="468312" cy="1890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71" y="0"/>
                </a:cxn>
                <a:cxn ang="0">
                  <a:pos x="469271" y="1295920"/>
                </a:cxn>
                <a:cxn ang="0">
                  <a:pos x="0" y="1295920"/>
                </a:cxn>
                <a:cxn ang="0">
                  <a:pos x="0" y="0"/>
                </a:cxn>
              </a:cxnLst>
              <a:rect l="0" t="0" r="r" b="b"/>
              <a:pathLst>
                <a:path w="469264" h="1296035">
                  <a:moveTo>
                    <a:pt x="0" y="0"/>
                  </a:moveTo>
                  <a:lnTo>
                    <a:pt x="469271" y="0"/>
                  </a:lnTo>
                  <a:lnTo>
                    <a:pt x="469271" y="1295920"/>
                  </a:lnTo>
                  <a:lnTo>
                    <a:pt x="0" y="1295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36" name="object 109"/>
            <p:cNvSpPr>
              <a:spLocks/>
            </p:cNvSpPr>
            <p:nvPr/>
          </p:nvSpPr>
          <p:spPr bwMode="auto">
            <a:xfrm>
              <a:off x="5670550" y="2819400"/>
              <a:ext cx="469900" cy="2195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1916776"/>
                </a:cxn>
                <a:cxn ang="0">
                  <a:pos x="0" y="1916776"/>
                </a:cxn>
                <a:cxn ang="0">
                  <a:pos x="0" y="0"/>
                </a:cxn>
              </a:cxnLst>
              <a:rect l="0" t="0" r="r" b="b"/>
              <a:pathLst>
                <a:path w="469264" h="1917064">
                  <a:moveTo>
                    <a:pt x="0" y="0"/>
                  </a:moveTo>
                  <a:lnTo>
                    <a:pt x="469267" y="0"/>
                  </a:lnTo>
                  <a:lnTo>
                    <a:pt x="469267" y="1916776"/>
                  </a:lnTo>
                  <a:lnTo>
                    <a:pt x="0" y="19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37" name="object 110"/>
            <p:cNvSpPr>
              <a:spLocks/>
            </p:cNvSpPr>
            <p:nvPr/>
          </p:nvSpPr>
          <p:spPr bwMode="auto">
            <a:xfrm>
              <a:off x="6454775" y="2667000"/>
              <a:ext cx="469900" cy="2347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2300249"/>
                </a:cxn>
                <a:cxn ang="0">
                  <a:pos x="0" y="2300249"/>
                </a:cxn>
                <a:cxn ang="0">
                  <a:pos x="0" y="0"/>
                </a:cxn>
              </a:cxnLst>
              <a:rect l="0" t="0" r="r" b="b"/>
              <a:pathLst>
                <a:path w="469265" h="2300604">
                  <a:moveTo>
                    <a:pt x="0" y="0"/>
                  </a:moveTo>
                  <a:lnTo>
                    <a:pt x="469267" y="0"/>
                  </a:lnTo>
                  <a:lnTo>
                    <a:pt x="469267" y="2300249"/>
                  </a:lnTo>
                  <a:lnTo>
                    <a:pt x="0" y="2300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3" name="object 107"/>
            <p:cNvSpPr txBox="1"/>
            <p:nvPr/>
          </p:nvSpPr>
          <p:spPr>
            <a:xfrm>
              <a:off x="8001000" y="2438400"/>
              <a:ext cx="471488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1</a:t>
              </a:r>
              <a:r>
                <a:rPr lang="ru-RU" sz="1400" b="1" spc="165" dirty="0">
                  <a:solidFill>
                    <a:srgbClr val="4D4D4D"/>
                  </a:solidFill>
                  <a:latin typeface="Calibri"/>
                  <a:cs typeface="Calibri"/>
                </a:rPr>
                <a:t>753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16439" name="object 110"/>
            <p:cNvSpPr>
              <a:spLocks/>
            </p:cNvSpPr>
            <p:nvPr/>
          </p:nvSpPr>
          <p:spPr bwMode="auto">
            <a:xfrm>
              <a:off x="7239000" y="2895600"/>
              <a:ext cx="469900" cy="2119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2300249"/>
                </a:cxn>
                <a:cxn ang="0">
                  <a:pos x="0" y="2300249"/>
                </a:cxn>
                <a:cxn ang="0">
                  <a:pos x="0" y="0"/>
                </a:cxn>
              </a:cxnLst>
              <a:rect l="0" t="0" r="r" b="b"/>
              <a:pathLst>
                <a:path w="469265" h="2300604">
                  <a:moveTo>
                    <a:pt x="0" y="0"/>
                  </a:moveTo>
                  <a:lnTo>
                    <a:pt x="469267" y="0"/>
                  </a:lnTo>
                  <a:lnTo>
                    <a:pt x="469267" y="2300249"/>
                  </a:lnTo>
                  <a:lnTo>
                    <a:pt x="0" y="2300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440" name="object 110"/>
            <p:cNvSpPr>
              <a:spLocks/>
            </p:cNvSpPr>
            <p:nvPr/>
          </p:nvSpPr>
          <p:spPr bwMode="auto">
            <a:xfrm>
              <a:off x="8001000" y="2743200"/>
              <a:ext cx="469900" cy="2271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2300249"/>
                </a:cxn>
                <a:cxn ang="0">
                  <a:pos x="0" y="2300249"/>
                </a:cxn>
                <a:cxn ang="0">
                  <a:pos x="0" y="0"/>
                </a:cxn>
              </a:cxnLst>
              <a:rect l="0" t="0" r="r" b="b"/>
              <a:pathLst>
                <a:path w="469265" h="2300604">
                  <a:moveTo>
                    <a:pt x="0" y="0"/>
                  </a:moveTo>
                  <a:lnTo>
                    <a:pt x="469267" y="0"/>
                  </a:lnTo>
                  <a:lnTo>
                    <a:pt x="469267" y="2300249"/>
                  </a:lnTo>
                  <a:lnTo>
                    <a:pt x="0" y="2300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object 4"/>
          <p:cNvSpPr>
            <a:spLocks noGrp="1"/>
          </p:cNvSpPr>
          <p:nvPr>
            <p:ph type="title"/>
          </p:nvPr>
        </p:nvSpPr>
        <p:spPr>
          <a:xfrm>
            <a:off x="496888" y="457200"/>
            <a:ext cx="36941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Целевой приём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519113" y="1273175"/>
            <a:ext cx="7770812" cy="5068888"/>
            <a:chOff x="519113" y="1273175"/>
            <a:chExt cx="7770812" cy="5068888"/>
          </a:xfrm>
        </p:grpSpPr>
        <p:sp>
          <p:nvSpPr>
            <p:cNvPr id="17410" name="object 2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143000" y="5210175"/>
              <a:ext cx="500063" cy="2571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50" b="1" spc="195" dirty="0">
                  <a:solidFill>
                    <a:srgbClr val="666666"/>
                  </a:solidFill>
                  <a:latin typeface="Calibri"/>
                  <a:cs typeface="Calibri"/>
                </a:rPr>
                <a:t>2011</a:t>
              </a:r>
              <a:endParaRPr sz="1450"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381250" y="5210175"/>
              <a:ext cx="498475" cy="2571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50" b="1" spc="195" dirty="0">
                  <a:solidFill>
                    <a:srgbClr val="666666"/>
                  </a:solidFill>
                  <a:latin typeface="Calibri"/>
                  <a:cs typeface="Calibri"/>
                </a:rPr>
                <a:t>2012</a:t>
              </a:r>
              <a:endParaRPr sz="1450">
                <a:latin typeface="Calibri"/>
                <a:cs typeface="Calibri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7446963" y="5210175"/>
              <a:ext cx="498475" cy="2571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50" b="1" spc="195" dirty="0">
                  <a:solidFill>
                    <a:srgbClr val="666666"/>
                  </a:solidFill>
                  <a:latin typeface="Calibri"/>
                  <a:cs typeface="Calibri"/>
                </a:rPr>
                <a:t>2016</a:t>
              </a:r>
              <a:endParaRPr sz="1450">
                <a:latin typeface="Calibri"/>
                <a:cs typeface="Calibri"/>
              </a:endParaRPr>
            </a:p>
          </p:txBody>
        </p:sp>
        <p:sp>
          <p:nvSpPr>
            <p:cNvPr id="17415" name="object 8"/>
            <p:cNvSpPr>
              <a:spLocks/>
            </p:cNvSpPr>
            <p:nvPr/>
          </p:nvSpPr>
          <p:spPr bwMode="auto">
            <a:xfrm>
              <a:off x="8099425" y="4697413"/>
              <a:ext cx="1905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224" y="0"/>
                </a:cxn>
              </a:cxnLst>
              <a:rect l="0" t="0" r="r" b="b"/>
              <a:pathLst>
                <a:path w="190500">
                  <a:moveTo>
                    <a:pt x="0" y="0"/>
                  </a:moveTo>
                  <a:lnTo>
                    <a:pt x="19022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16" name="object 9"/>
            <p:cNvSpPr>
              <a:spLocks/>
            </p:cNvSpPr>
            <p:nvPr/>
          </p:nvSpPr>
          <p:spPr bwMode="auto">
            <a:xfrm>
              <a:off x="7762875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17" name="object 10"/>
            <p:cNvSpPr>
              <a:spLocks/>
            </p:cNvSpPr>
            <p:nvPr/>
          </p:nvSpPr>
          <p:spPr bwMode="auto">
            <a:xfrm>
              <a:off x="7426325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18" name="object 11"/>
            <p:cNvSpPr>
              <a:spLocks/>
            </p:cNvSpPr>
            <p:nvPr/>
          </p:nvSpPr>
          <p:spPr bwMode="auto">
            <a:xfrm>
              <a:off x="6858000" y="4697413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31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3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19" name="object 12"/>
            <p:cNvSpPr>
              <a:spLocks/>
            </p:cNvSpPr>
            <p:nvPr/>
          </p:nvSpPr>
          <p:spPr bwMode="auto">
            <a:xfrm>
              <a:off x="6521450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0" name="object 13"/>
            <p:cNvSpPr>
              <a:spLocks/>
            </p:cNvSpPr>
            <p:nvPr/>
          </p:nvSpPr>
          <p:spPr bwMode="auto">
            <a:xfrm>
              <a:off x="6184900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1" name="object 14"/>
            <p:cNvSpPr>
              <a:spLocks/>
            </p:cNvSpPr>
            <p:nvPr/>
          </p:nvSpPr>
          <p:spPr bwMode="auto">
            <a:xfrm>
              <a:off x="5616575" y="4697413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2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2" name="object 15"/>
            <p:cNvSpPr>
              <a:spLocks/>
            </p:cNvSpPr>
            <p:nvPr/>
          </p:nvSpPr>
          <p:spPr bwMode="auto">
            <a:xfrm>
              <a:off x="5280025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3" name="object 16"/>
            <p:cNvSpPr>
              <a:spLocks/>
            </p:cNvSpPr>
            <p:nvPr/>
          </p:nvSpPr>
          <p:spPr bwMode="auto">
            <a:xfrm>
              <a:off x="4943475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4" name="object 17"/>
            <p:cNvSpPr>
              <a:spLocks/>
            </p:cNvSpPr>
            <p:nvPr/>
          </p:nvSpPr>
          <p:spPr bwMode="auto">
            <a:xfrm>
              <a:off x="4375150" y="4697413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3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3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5" name="object 18"/>
            <p:cNvSpPr>
              <a:spLocks/>
            </p:cNvSpPr>
            <p:nvPr/>
          </p:nvSpPr>
          <p:spPr bwMode="auto">
            <a:xfrm>
              <a:off x="4038600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6" name="object 19"/>
            <p:cNvSpPr>
              <a:spLocks/>
            </p:cNvSpPr>
            <p:nvPr/>
          </p:nvSpPr>
          <p:spPr bwMode="auto">
            <a:xfrm>
              <a:off x="3702050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7" name="object 20"/>
            <p:cNvSpPr>
              <a:spLocks/>
            </p:cNvSpPr>
            <p:nvPr/>
          </p:nvSpPr>
          <p:spPr bwMode="auto">
            <a:xfrm>
              <a:off x="3133725" y="4697413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3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3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8" name="object 21"/>
            <p:cNvSpPr>
              <a:spLocks/>
            </p:cNvSpPr>
            <p:nvPr/>
          </p:nvSpPr>
          <p:spPr bwMode="auto">
            <a:xfrm>
              <a:off x="2797175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9" name="object 22"/>
            <p:cNvSpPr>
              <a:spLocks/>
            </p:cNvSpPr>
            <p:nvPr/>
          </p:nvSpPr>
          <p:spPr bwMode="auto">
            <a:xfrm>
              <a:off x="2459038" y="4697413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0" name="object 23"/>
            <p:cNvSpPr>
              <a:spLocks/>
            </p:cNvSpPr>
            <p:nvPr/>
          </p:nvSpPr>
          <p:spPr bwMode="auto">
            <a:xfrm>
              <a:off x="1892300" y="4697413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0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1" name="object 24"/>
            <p:cNvSpPr>
              <a:spLocks/>
            </p:cNvSpPr>
            <p:nvPr/>
          </p:nvSpPr>
          <p:spPr bwMode="auto">
            <a:xfrm>
              <a:off x="1555750" y="4697413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2" name="object 25"/>
            <p:cNvSpPr>
              <a:spLocks/>
            </p:cNvSpPr>
            <p:nvPr/>
          </p:nvSpPr>
          <p:spPr bwMode="auto">
            <a:xfrm>
              <a:off x="1217613" y="4697413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3" name="object 26"/>
            <p:cNvSpPr>
              <a:spLocks/>
            </p:cNvSpPr>
            <p:nvPr/>
          </p:nvSpPr>
          <p:spPr bwMode="auto">
            <a:xfrm>
              <a:off x="777875" y="4697413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4" name="object 27"/>
            <p:cNvSpPr>
              <a:spLocks/>
            </p:cNvSpPr>
            <p:nvPr/>
          </p:nvSpPr>
          <p:spPr bwMode="auto">
            <a:xfrm>
              <a:off x="7762875" y="4295775"/>
              <a:ext cx="527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6892" y="0"/>
                </a:cxn>
              </a:cxnLst>
              <a:rect l="0" t="0" r="r" b="b"/>
              <a:pathLst>
                <a:path w="527050">
                  <a:moveTo>
                    <a:pt x="0" y="0"/>
                  </a:moveTo>
                  <a:lnTo>
                    <a:pt x="5268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5" name="object 28"/>
            <p:cNvSpPr>
              <a:spLocks/>
            </p:cNvSpPr>
            <p:nvPr/>
          </p:nvSpPr>
          <p:spPr bwMode="auto">
            <a:xfrm>
              <a:off x="7426325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6" name="object 29"/>
            <p:cNvSpPr>
              <a:spLocks/>
            </p:cNvSpPr>
            <p:nvPr/>
          </p:nvSpPr>
          <p:spPr bwMode="auto">
            <a:xfrm>
              <a:off x="6521450" y="4295775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5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7" name="object 30"/>
            <p:cNvSpPr>
              <a:spLocks/>
            </p:cNvSpPr>
            <p:nvPr/>
          </p:nvSpPr>
          <p:spPr bwMode="auto">
            <a:xfrm>
              <a:off x="6184900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8" name="object 31"/>
            <p:cNvSpPr>
              <a:spLocks/>
            </p:cNvSpPr>
            <p:nvPr/>
          </p:nvSpPr>
          <p:spPr bwMode="auto">
            <a:xfrm>
              <a:off x="5616575" y="4295775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2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39" name="object 32"/>
            <p:cNvSpPr>
              <a:spLocks/>
            </p:cNvSpPr>
            <p:nvPr/>
          </p:nvSpPr>
          <p:spPr bwMode="auto">
            <a:xfrm>
              <a:off x="5280025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0" name="object 33"/>
            <p:cNvSpPr>
              <a:spLocks/>
            </p:cNvSpPr>
            <p:nvPr/>
          </p:nvSpPr>
          <p:spPr bwMode="auto">
            <a:xfrm>
              <a:off x="4943475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1" name="object 34"/>
            <p:cNvSpPr>
              <a:spLocks/>
            </p:cNvSpPr>
            <p:nvPr/>
          </p:nvSpPr>
          <p:spPr bwMode="auto">
            <a:xfrm>
              <a:off x="4038600" y="4295775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1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2" name="object 35"/>
            <p:cNvSpPr>
              <a:spLocks/>
            </p:cNvSpPr>
            <p:nvPr/>
          </p:nvSpPr>
          <p:spPr bwMode="auto">
            <a:xfrm>
              <a:off x="3702050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3" name="object 36"/>
            <p:cNvSpPr>
              <a:spLocks/>
            </p:cNvSpPr>
            <p:nvPr/>
          </p:nvSpPr>
          <p:spPr bwMode="auto">
            <a:xfrm>
              <a:off x="2797175" y="4295775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1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4" name="object 37"/>
            <p:cNvSpPr>
              <a:spLocks/>
            </p:cNvSpPr>
            <p:nvPr/>
          </p:nvSpPr>
          <p:spPr bwMode="auto">
            <a:xfrm>
              <a:off x="2459038" y="4295775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5" name="object 38"/>
            <p:cNvSpPr>
              <a:spLocks/>
            </p:cNvSpPr>
            <p:nvPr/>
          </p:nvSpPr>
          <p:spPr bwMode="auto">
            <a:xfrm>
              <a:off x="1892300" y="4295775"/>
              <a:ext cx="282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420" y="0"/>
                </a:cxn>
              </a:cxnLst>
              <a:rect l="0" t="0" r="r" b="b"/>
              <a:pathLst>
                <a:path w="282575">
                  <a:moveTo>
                    <a:pt x="0" y="0"/>
                  </a:moveTo>
                  <a:lnTo>
                    <a:pt x="28242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6" name="object 39"/>
            <p:cNvSpPr>
              <a:spLocks/>
            </p:cNvSpPr>
            <p:nvPr/>
          </p:nvSpPr>
          <p:spPr bwMode="auto">
            <a:xfrm>
              <a:off x="1555750" y="4295775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7" name="object 40"/>
            <p:cNvSpPr>
              <a:spLocks/>
            </p:cNvSpPr>
            <p:nvPr/>
          </p:nvSpPr>
          <p:spPr bwMode="auto">
            <a:xfrm>
              <a:off x="1217613" y="4295775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8" name="object 41"/>
            <p:cNvSpPr>
              <a:spLocks/>
            </p:cNvSpPr>
            <p:nvPr/>
          </p:nvSpPr>
          <p:spPr bwMode="auto">
            <a:xfrm>
              <a:off x="777875" y="4295775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49" name="object 42"/>
            <p:cNvSpPr>
              <a:spLocks/>
            </p:cNvSpPr>
            <p:nvPr/>
          </p:nvSpPr>
          <p:spPr bwMode="auto">
            <a:xfrm>
              <a:off x="7426325" y="3894138"/>
              <a:ext cx="863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560" y="0"/>
                </a:cxn>
              </a:cxnLst>
              <a:rect l="0" t="0" r="r" b="b"/>
              <a:pathLst>
                <a:path w="863600">
                  <a:moveTo>
                    <a:pt x="0" y="0"/>
                  </a:moveTo>
                  <a:lnTo>
                    <a:pt x="8635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0" name="object 43"/>
            <p:cNvSpPr>
              <a:spLocks/>
            </p:cNvSpPr>
            <p:nvPr/>
          </p:nvSpPr>
          <p:spPr bwMode="auto">
            <a:xfrm>
              <a:off x="6521450" y="3894138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5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1" name="object 44"/>
            <p:cNvSpPr>
              <a:spLocks/>
            </p:cNvSpPr>
            <p:nvPr/>
          </p:nvSpPr>
          <p:spPr bwMode="auto">
            <a:xfrm>
              <a:off x="6184900" y="3894138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2" name="object 45"/>
            <p:cNvSpPr>
              <a:spLocks/>
            </p:cNvSpPr>
            <p:nvPr/>
          </p:nvSpPr>
          <p:spPr bwMode="auto">
            <a:xfrm>
              <a:off x="5280025" y="3894138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1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3" name="object 46"/>
            <p:cNvSpPr>
              <a:spLocks/>
            </p:cNvSpPr>
            <p:nvPr/>
          </p:nvSpPr>
          <p:spPr bwMode="auto">
            <a:xfrm>
              <a:off x="4943475" y="3894138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4" name="object 47"/>
            <p:cNvSpPr>
              <a:spLocks/>
            </p:cNvSpPr>
            <p:nvPr/>
          </p:nvSpPr>
          <p:spPr bwMode="auto">
            <a:xfrm>
              <a:off x="4038600" y="3894138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1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5" name="object 48"/>
            <p:cNvSpPr>
              <a:spLocks/>
            </p:cNvSpPr>
            <p:nvPr/>
          </p:nvSpPr>
          <p:spPr bwMode="auto">
            <a:xfrm>
              <a:off x="3702050" y="3894138"/>
              <a:ext cx="508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6" name="object 49"/>
            <p:cNvSpPr>
              <a:spLocks/>
            </p:cNvSpPr>
            <p:nvPr/>
          </p:nvSpPr>
          <p:spPr bwMode="auto">
            <a:xfrm>
              <a:off x="2797175" y="3894138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91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9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7" name="object 50"/>
            <p:cNvSpPr>
              <a:spLocks/>
            </p:cNvSpPr>
            <p:nvPr/>
          </p:nvSpPr>
          <p:spPr bwMode="auto">
            <a:xfrm>
              <a:off x="2459038" y="3894138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9" y="0"/>
                </a:cxn>
              </a:cxnLst>
              <a:rect l="0" t="0" r="r" b="b"/>
              <a:pathLst>
                <a:path w="51435">
                  <a:moveTo>
                    <a:pt x="0" y="0"/>
                  </a:moveTo>
                  <a:lnTo>
                    <a:pt x="5091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8" name="object 51"/>
            <p:cNvSpPr>
              <a:spLocks/>
            </p:cNvSpPr>
            <p:nvPr/>
          </p:nvSpPr>
          <p:spPr bwMode="auto">
            <a:xfrm>
              <a:off x="1555750" y="3894138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88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8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59" name="object 52"/>
            <p:cNvSpPr>
              <a:spLocks/>
            </p:cNvSpPr>
            <p:nvPr/>
          </p:nvSpPr>
          <p:spPr bwMode="auto">
            <a:xfrm>
              <a:off x="1217613" y="3894138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0" name="object 53"/>
            <p:cNvSpPr>
              <a:spLocks/>
            </p:cNvSpPr>
            <p:nvPr/>
          </p:nvSpPr>
          <p:spPr bwMode="auto">
            <a:xfrm>
              <a:off x="777875" y="3894138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1" name="object 54"/>
            <p:cNvSpPr>
              <a:spLocks/>
            </p:cNvSpPr>
            <p:nvPr/>
          </p:nvSpPr>
          <p:spPr bwMode="auto">
            <a:xfrm>
              <a:off x="7426325" y="3492500"/>
              <a:ext cx="863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560" y="0"/>
                </a:cxn>
              </a:cxnLst>
              <a:rect l="0" t="0" r="r" b="b"/>
              <a:pathLst>
                <a:path w="863600">
                  <a:moveTo>
                    <a:pt x="0" y="0"/>
                  </a:moveTo>
                  <a:lnTo>
                    <a:pt x="8635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2" name="object 55"/>
            <p:cNvSpPr>
              <a:spLocks/>
            </p:cNvSpPr>
            <p:nvPr/>
          </p:nvSpPr>
          <p:spPr bwMode="auto">
            <a:xfrm>
              <a:off x="6184900" y="3492500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5" y="0"/>
                </a:cxn>
              </a:cxnLst>
              <a:rect l="0" t="0" r="r" b="b"/>
              <a:pathLst>
                <a:path w="956309">
                  <a:moveTo>
                    <a:pt x="0" y="0"/>
                  </a:moveTo>
                  <a:lnTo>
                    <a:pt x="95576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3" name="object 56"/>
            <p:cNvSpPr>
              <a:spLocks/>
            </p:cNvSpPr>
            <p:nvPr/>
          </p:nvSpPr>
          <p:spPr bwMode="auto">
            <a:xfrm>
              <a:off x="4943475" y="3492500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56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4" name="object 57"/>
            <p:cNvSpPr>
              <a:spLocks/>
            </p:cNvSpPr>
            <p:nvPr/>
          </p:nvSpPr>
          <p:spPr bwMode="auto">
            <a:xfrm>
              <a:off x="3702050" y="3492500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0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5" name="object 58"/>
            <p:cNvSpPr>
              <a:spLocks/>
            </p:cNvSpPr>
            <p:nvPr/>
          </p:nvSpPr>
          <p:spPr bwMode="auto">
            <a:xfrm>
              <a:off x="2459038" y="3492500"/>
              <a:ext cx="9572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1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6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6" name="object 59"/>
            <p:cNvSpPr>
              <a:spLocks/>
            </p:cNvSpPr>
            <p:nvPr/>
          </p:nvSpPr>
          <p:spPr bwMode="auto">
            <a:xfrm>
              <a:off x="1555750" y="3492500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88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8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7" name="object 60"/>
            <p:cNvSpPr>
              <a:spLocks/>
            </p:cNvSpPr>
            <p:nvPr/>
          </p:nvSpPr>
          <p:spPr bwMode="auto">
            <a:xfrm>
              <a:off x="1217613" y="3492500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8" name="object 61"/>
            <p:cNvSpPr>
              <a:spLocks/>
            </p:cNvSpPr>
            <p:nvPr/>
          </p:nvSpPr>
          <p:spPr bwMode="auto">
            <a:xfrm>
              <a:off x="777875" y="3492500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69" name="object 62"/>
            <p:cNvSpPr>
              <a:spLocks/>
            </p:cNvSpPr>
            <p:nvPr/>
          </p:nvSpPr>
          <p:spPr bwMode="auto">
            <a:xfrm>
              <a:off x="7426325" y="3090863"/>
              <a:ext cx="863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560" y="0"/>
                </a:cxn>
              </a:cxnLst>
              <a:rect l="0" t="0" r="r" b="b"/>
              <a:pathLst>
                <a:path w="863600">
                  <a:moveTo>
                    <a:pt x="0" y="0"/>
                  </a:moveTo>
                  <a:lnTo>
                    <a:pt x="8635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0" name="object 63"/>
            <p:cNvSpPr>
              <a:spLocks/>
            </p:cNvSpPr>
            <p:nvPr/>
          </p:nvSpPr>
          <p:spPr bwMode="auto">
            <a:xfrm>
              <a:off x="6184900" y="3090863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5" y="0"/>
                </a:cxn>
              </a:cxnLst>
              <a:rect l="0" t="0" r="r" b="b"/>
              <a:pathLst>
                <a:path w="956309">
                  <a:moveTo>
                    <a:pt x="0" y="0"/>
                  </a:moveTo>
                  <a:lnTo>
                    <a:pt x="95576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1" name="object 64"/>
            <p:cNvSpPr>
              <a:spLocks/>
            </p:cNvSpPr>
            <p:nvPr/>
          </p:nvSpPr>
          <p:spPr bwMode="auto">
            <a:xfrm>
              <a:off x="4943475" y="3090863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56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2" name="object 65"/>
            <p:cNvSpPr>
              <a:spLocks/>
            </p:cNvSpPr>
            <p:nvPr/>
          </p:nvSpPr>
          <p:spPr bwMode="auto">
            <a:xfrm>
              <a:off x="3702050" y="3090863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0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3" name="object 66"/>
            <p:cNvSpPr>
              <a:spLocks/>
            </p:cNvSpPr>
            <p:nvPr/>
          </p:nvSpPr>
          <p:spPr bwMode="auto">
            <a:xfrm>
              <a:off x="2459038" y="3090863"/>
              <a:ext cx="9572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1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6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4" name="object 67"/>
            <p:cNvSpPr>
              <a:spLocks/>
            </p:cNvSpPr>
            <p:nvPr/>
          </p:nvSpPr>
          <p:spPr bwMode="auto">
            <a:xfrm>
              <a:off x="1555750" y="3090863"/>
              <a:ext cx="619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9088" y="0"/>
                </a:cxn>
              </a:cxnLst>
              <a:rect l="0" t="0" r="r" b="b"/>
              <a:pathLst>
                <a:path w="619125">
                  <a:moveTo>
                    <a:pt x="0" y="0"/>
                  </a:moveTo>
                  <a:lnTo>
                    <a:pt x="61908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5" name="object 68"/>
            <p:cNvSpPr>
              <a:spLocks/>
            </p:cNvSpPr>
            <p:nvPr/>
          </p:nvSpPr>
          <p:spPr bwMode="auto">
            <a:xfrm>
              <a:off x="1217613" y="3090863"/>
              <a:ext cx="523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918" y="0"/>
                </a:cxn>
              </a:cxnLst>
              <a:rect l="0" t="0" r="r" b="b"/>
              <a:pathLst>
                <a:path w="51434">
                  <a:moveTo>
                    <a:pt x="0" y="0"/>
                  </a:moveTo>
                  <a:lnTo>
                    <a:pt x="5091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6" name="object 69"/>
            <p:cNvSpPr>
              <a:spLocks/>
            </p:cNvSpPr>
            <p:nvPr/>
          </p:nvSpPr>
          <p:spPr bwMode="auto">
            <a:xfrm>
              <a:off x="777875" y="3090863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7" name="object 70"/>
            <p:cNvSpPr>
              <a:spLocks/>
            </p:cNvSpPr>
            <p:nvPr/>
          </p:nvSpPr>
          <p:spPr bwMode="auto">
            <a:xfrm>
              <a:off x="7426325" y="2689225"/>
              <a:ext cx="8636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3560" y="0"/>
                </a:cxn>
              </a:cxnLst>
              <a:rect l="0" t="0" r="r" b="b"/>
              <a:pathLst>
                <a:path w="863600">
                  <a:moveTo>
                    <a:pt x="0" y="0"/>
                  </a:moveTo>
                  <a:lnTo>
                    <a:pt x="86356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8" name="object 71"/>
            <p:cNvSpPr>
              <a:spLocks/>
            </p:cNvSpPr>
            <p:nvPr/>
          </p:nvSpPr>
          <p:spPr bwMode="auto">
            <a:xfrm>
              <a:off x="6184900" y="2689225"/>
              <a:ext cx="9556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65" y="0"/>
                </a:cxn>
              </a:cxnLst>
              <a:rect l="0" t="0" r="r" b="b"/>
              <a:pathLst>
                <a:path w="956309">
                  <a:moveTo>
                    <a:pt x="0" y="0"/>
                  </a:moveTo>
                  <a:lnTo>
                    <a:pt x="95576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79" name="object 72"/>
            <p:cNvSpPr>
              <a:spLocks/>
            </p:cNvSpPr>
            <p:nvPr/>
          </p:nvSpPr>
          <p:spPr bwMode="auto">
            <a:xfrm>
              <a:off x="2459038" y="2689225"/>
              <a:ext cx="34401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38773" y="0"/>
                </a:cxn>
              </a:cxnLst>
              <a:rect l="0" t="0" r="r" b="b"/>
              <a:pathLst>
                <a:path w="3439160">
                  <a:moveTo>
                    <a:pt x="0" y="0"/>
                  </a:moveTo>
                  <a:lnTo>
                    <a:pt x="3438773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0" name="object 73"/>
            <p:cNvSpPr>
              <a:spLocks/>
            </p:cNvSpPr>
            <p:nvPr/>
          </p:nvSpPr>
          <p:spPr bwMode="auto">
            <a:xfrm>
              <a:off x="1217613" y="2689225"/>
              <a:ext cx="9572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56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1" name="object 74"/>
            <p:cNvSpPr>
              <a:spLocks/>
            </p:cNvSpPr>
            <p:nvPr/>
          </p:nvSpPr>
          <p:spPr bwMode="auto">
            <a:xfrm>
              <a:off x="777875" y="2689225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2" name="object 75"/>
            <p:cNvSpPr>
              <a:spLocks/>
            </p:cNvSpPr>
            <p:nvPr/>
          </p:nvSpPr>
          <p:spPr bwMode="auto">
            <a:xfrm>
              <a:off x="2459038" y="2287588"/>
              <a:ext cx="58308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29599" y="0"/>
                </a:cxn>
              </a:cxnLst>
              <a:rect l="0" t="0" r="r" b="b"/>
              <a:pathLst>
                <a:path w="5829934">
                  <a:moveTo>
                    <a:pt x="0" y="0"/>
                  </a:moveTo>
                  <a:lnTo>
                    <a:pt x="582959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3" name="object 76"/>
            <p:cNvSpPr>
              <a:spLocks/>
            </p:cNvSpPr>
            <p:nvPr/>
          </p:nvSpPr>
          <p:spPr bwMode="auto">
            <a:xfrm>
              <a:off x="1217613" y="2287588"/>
              <a:ext cx="9572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55756" y="0"/>
                </a:cxn>
              </a:cxnLst>
              <a:rect l="0" t="0" r="r" b="b"/>
              <a:pathLst>
                <a:path w="956310">
                  <a:moveTo>
                    <a:pt x="0" y="0"/>
                  </a:moveTo>
                  <a:lnTo>
                    <a:pt x="9557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4" name="object 77"/>
            <p:cNvSpPr>
              <a:spLocks/>
            </p:cNvSpPr>
            <p:nvPr/>
          </p:nvSpPr>
          <p:spPr bwMode="auto">
            <a:xfrm>
              <a:off x="777875" y="2287588"/>
              <a:ext cx="1555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59" y="0"/>
                </a:cxn>
              </a:cxnLst>
              <a:rect l="0" t="0" r="r" b="b"/>
              <a:pathLst>
                <a:path w="155575">
                  <a:moveTo>
                    <a:pt x="0" y="0"/>
                  </a:moveTo>
                  <a:lnTo>
                    <a:pt x="1549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5" name="object 78"/>
            <p:cNvSpPr>
              <a:spLocks/>
            </p:cNvSpPr>
            <p:nvPr/>
          </p:nvSpPr>
          <p:spPr bwMode="auto">
            <a:xfrm>
              <a:off x="777875" y="5108575"/>
              <a:ext cx="7512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11815" y="0"/>
                </a:cxn>
              </a:cxnLst>
              <a:rect l="0" t="0" r="r" b="b"/>
              <a:pathLst>
                <a:path w="7512050">
                  <a:moveTo>
                    <a:pt x="0" y="0"/>
                  </a:moveTo>
                  <a:lnTo>
                    <a:pt x="751181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6" name="object 79"/>
            <p:cNvSpPr>
              <a:spLocks/>
            </p:cNvSpPr>
            <p:nvPr/>
          </p:nvSpPr>
          <p:spPr bwMode="auto">
            <a:xfrm>
              <a:off x="931863" y="2016125"/>
              <a:ext cx="285750" cy="3092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3093703"/>
                </a:cxn>
                <a:cxn ang="0">
                  <a:pos x="0" y="3093703"/>
                </a:cxn>
                <a:cxn ang="0">
                  <a:pos x="0" y="0"/>
                </a:cxn>
              </a:cxnLst>
              <a:rect l="0" t="0" r="r" b="b"/>
              <a:pathLst>
                <a:path w="285750" h="3093720">
                  <a:moveTo>
                    <a:pt x="0" y="0"/>
                  </a:moveTo>
                  <a:lnTo>
                    <a:pt x="285750" y="0"/>
                  </a:lnTo>
                  <a:lnTo>
                    <a:pt x="285750" y="3093703"/>
                  </a:lnTo>
                  <a:lnTo>
                    <a:pt x="0" y="3093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7" name="object 80"/>
            <p:cNvSpPr>
              <a:spLocks/>
            </p:cNvSpPr>
            <p:nvPr/>
          </p:nvSpPr>
          <p:spPr bwMode="auto">
            <a:xfrm>
              <a:off x="1270000" y="3032125"/>
              <a:ext cx="285750" cy="2078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077815"/>
                </a:cxn>
                <a:cxn ang="0">
                  <a:pos x="0" y="2077815"/>
                </a:cxn>
                <a:cxn ang="0">
                  <a:pos x="0" y="0"/>
                </a:cxn>
              </a:cxnLst>
              <a:rect l="0" t="0" r="r" b="b"/>
              <a:pathLst>
                <a:path w="285750" h="2078354">
                  <a:moveTo>
                    <a:pt x="0" y="0"/>
                  </a:moveTo>
                  <a:lnTo>
                    <a:pt x="285750" y="0"/>
                  </a:lnTo>
                  <a:lnTo>
                    <a:pt x="285750" y="2077815"/>
                  </a:lnTo>
                  <a:lnTo>
                    <a:pt x="0" y="2077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8" name="object 81"/>
            <p:cNvSpPr>
              <a:spLocks/>
            </p:cNvSpPr>
            <p:nvPr/>
          </p:nvSpPr>
          <p:spPr bwMode="auto">
            <a:xfrm>
              <a:off x="1606550" y="4089400"/>
              <a:ext cx="285750" cy="1020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9" y="0"/>
                </a:cxn>
                <a:cxn ang="0">
                  <a:pos x="285749" y="1020588"/>
                </a:cxn>
                <a:cxn ang="0">
                  <a:pos x="0" y="1020588"/>
                </a:cxn>
                <a:cxn ang="0">
                  <a:pos x="0" y="0"/>
                </a:cxn>
              </a:cxnLst>
              <a:rect l="0" t="0" r="r" b="b"/>
              <a:pathLst>
                <a:path w="285750" h="1021079">
                  <a:moveTo>
                    <a:pt x="0" y="0"/>
                  </a:moveTo>
                  <a:lnTo>
                    <a:pt x="285749" y="0"/>
                  </a:lnTo>
                  <a:lnTo>
                    <a:pt x="285749" y="1020588"/>
                  </a:lnTo>
                  <a:lnTo>
                    <a:pt x="0" y="10205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89" name="object 82"/>
            <p:cNvSpPr>
              <a:spLocks/>
            </p:cNvSpPr>
            <p:nvPr/>
          </p:nvSpPr>
          <p:spPr bwMode="auto">
            <a:xfrm>
              <a:off x="2173288" y="2016125"/>
              <a:ext cx="285750" cy="3092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3093703"/>
                </a:cxn>
                <a:cxn ang="0">
                  <a:pos x="0" y="3093703"/>
                </a:cxn>
                <a:cxn ang="0">
                  <a:pos x="0" y="0"/>
                </a:cxn>
              </a:cxnLst>
              <a:rect l="0" t="0" r="r" b="b"/>
              <a:pathLst>
                <a:path w="285750" h="3093720">
                  <a:moveTo>
                    <a:pt x="0" y="0"/>
                  </a:moveTo>
                  <a:lnTo>
                    <a:pt x="285750" y="0"/>
                  </a:lnTo>
                  <a:lnTo>
                    <a:pt x="285750" y="3093703"/>
                  </a:lnTo>
                  <a:lnTo>
                    <a:pt x="0" y="3093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0" name="object 83"/>
            <p:cNvSpPr>
              <a:spLocks/>
            </p:cNvSpPr>
            <p:nvPr/>
          </p:nvSpPr>
          <p:spPr bwMode="auto">
            <a:xfrm>
              <a:off x="2511425" y="3598863"/>
              <a:ext cx="285750" cy="1511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1510816"/>
                </a:cxn>
                <a:cxn ang="0">
                  <a:pos x="0" y="1510816"/>
                </a:cxn>
                <a:cxn ang="0">
                  <a:pos x="0" y="0"/>
                </a:cxn>
              </a:cxnLst>
              <a:rect l="0" t="0" r="r" b="b"/>
              <a:pathLst>
                <a:path w="285750" h="1511300">
                  <a:moveTo>
                    <a:pt x="0" y="0"/>
                  </a:moveTo>
                  <a:lnTo>
                    <a:pt x="285750" y="0"/>
                  </a:lnTo>
                  <a:lnTo>
                    <a:pt x="285750" y="1510816"/>
                  </a:lnTo>
                  <a:lnTo>
                    <a:pt x="0" y="1510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1" name="object 84"/>
            <p:cNvSpPr>
              <a:spLocks/>
            </p:cNvSpPr>
            <p:nvPr/>
          </p:nvSpPr>
          <p:spPr bwMode="auto">
            <a:xfrm>
              <a:off x="2847975" y="4337050"/>
              <a:ext cx="285750" cy="773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772520"/>
                </a:cxn>
                <a:cxn ang="0">
                  <a:pos x="0" y="772520"/>
                </a:cxn>
                <a:cxn ang="0">
                  <a:pos x="0" y="0"/>
                </a:cxn>
              </a:cxnLst>
              <a:rect l="0" t="0" r="r" b="b"/>
              <a:pathLst>
                <a:path w="285750" h="772795">
                  <a:moveTo>
                    <a:pt x="0" y="0"/>
                  </a:moveTo>
                  <a:lnTo>
                    <a:pt x="285750" y="0"/>
                  </a:lnTo>
                  <a:lnTo>
                    <a:pt x="285750" y="772520"/>
                  </a:lnTo>
                  <a:lnTo>
                    <a:pt x="0" y="772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2" name="object 85"/>
            <p:cNvSpPr>
              <a:spLocks/>
            </p:cNvSpPr>
            <p:nvPr/>
          </p:nvSpPr>
          <p:spPr bwMode="auto">
            <a:xfrm>
              <a:off x="3416300" y="2925763"/>
              <a:ext cx="285750" cy="2184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2184130"/>
                </a:cxn>
                <a:cxn ang="0">
                  <a:pos x="0" y="2184130"/>
                </a:cxn>
                <a:cxn ang="0">
                  <a:pos x="0" y="0"/>
                </a:cxn>
              </a:cxnLst>
              <a:rect l="0" t="0" r="r" b="b"/>
              <a:pathLst>
                <a:path w="285750" h="2184400">
                  <a:moveTo>
                    <a:pt x="0" y="0"/>
                  </a:moveTo>
                  <a:lnTo>
                    <a:pt x="285746" y="0"/>
                  </a:lnTo>
                  <a:lnTo>
                    <a:pt x="285746" y="2184130"/>
                  </a:lnTo>
                  <a:lnTo>
                    <a:pt x="0" y="2184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3" name="object 86"/>
            <p:cNvSpPr>
              <a:spLocks/>
            </p:cNvSpPr>
            <p:nvPr/>
          </p:nvSpPr>
          <p:spPr bwMode="auto">
            <a:xfrm>
              <a:off x="3752850" y="3646488"/>
              <a:ext cx="285750" cy="146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1463561"/>
                </a:cxn>
                <a:cxn ang="0">
                  <a:pos x="0" y="1463561"/>
                </a:cxn>
                <a:cxn ang="0">
                  <a:pos x="0" y="0"/>
                </a:cxn>
              </a:cxnLst>
              <a:rect l="0" t="0" r="r" b="b"/>
              <a:pathLst>
                <a:path w="285750" h="1463675">
                  <a:moveTo>
                    <a:pt x="0" y="0"/>
                  </a:moveTo>
                  <a:lnTo>
                    <a:pt x="285750" y="0"/>
                  </a:lnTo>
                  <a:lnTo>
                    <a:pt x="285750" y="1463561"/>
                  </a:lnTo>
                  <a:lnTo>
                    <a:pt x="0" y="1463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4" name="object 87"/>
            <p:cNvSpPr>
              <a:spLocks/>
            </p:cNvSpPr>
            <p:nvPr/>
          </p:nvSpPr>
          <p:spPr bwMode="auto">
            <a:xfrm>
              <a:off x="4089400" y="4337050"/>
              <a:ext cx="285750" cy="773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772520"/>
                </a:cxn>
                <a:cxn ang="0">
                  <a:pos x="0" y="772520"/>
                </a:cxn>
                <a:cxn ang="0">
                  <a:pos x="0" y="0"/>
                </a:cxn>
              </a:cxnLst>
              <a:rect l="0" t="0" r="r" b="b"/>
              <a:pathLst>
                <a:path w="285750" h="772795">
                  <a:moveTo>
                    <a:pt x="0" y="0"/>
                  </a:moveTo>
                  <a:lnTo>
                    <a:pt x="285750" y="0"/>
                  </a:lnTo>
                  <a:lnTo>
                    <a:pt x="285750" y="772520"/>
                  </a:lnTo>
                  <a:lnTo>
                    <a:pt x="0" y="772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5" name="object 88"/>
            <p:cNvSpPr>
              <a:spLocks/>
            </p:cNvSpPr>
            <p:nvPr/>
          </p:nvSpPr>
          <p:spPr bwMode="auto">
            <a:xfrm>
              <a:off x="4657725" y="2724150"/>
              <a:ext cx="285750" cy="2386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384945"/>
                </a:cxn>
                <a:cxn ang="0">
                  <a:pos x="0" y="2384945"/>
                </a:cxn>
                <a:cxn ang="0">
                  <a:pos x="0" y="0"/>
                </a:cxn>
              </a:cxnLst>
              <a:rect l="0" t="0" r="r" b="b"/>
              <a:pathLst>
                <a:path w="285750" h="2385060">
                  <a:moveTo>
                    <a:pt x="0" y="0"/>
                  </a:moveTo>
                  <a:lnTo>
                    <a:pt x="285750" y="0"/>
                  </a:lnTo>
                  <a:lnTo>
                    <a:pt x="285750" y="2384945"/>
                  </a:lnTo>
                  <a:lnTo>
                    <a:pt x="0" y="2384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6" name="object 89"/>
            <p:cNvSpPr>
              <a:spLocks/>
            </p:cNvSpPr>
            <p:nvPr/>
          </p:nvSpPr>
          <p:spPr bwMode="auto">
            <a:xfrm>
              <a:off x="4994275" y="3646488"/>
              <a:ext cx="285750" cy="146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1463561"/>
                </a:cxn>
                <a:cxn ang="0">
                  <a:pos x="0" y="1463561"/>
                </a:cxn>
                <a:cxn ang="0">
                  <a:pos x="0" y="0"/>
                </a:cxn>
              </a:cxnLst>
              <a:rect l="0" t="0" r="r" b="b"/>
              <a:pathLst>
                <a:path w="285750" h="1463675">
                  <a:moveTo>
                    <a:pt x="0" y="0"/>
                  </a:moveTo>
                  <a:lnTo>
                    <a:pt x="285746" y="0"/>
                  </a:lnTo>
                  <a:lnTo>
                    <a:pt x="285746" y="1463561"/>
                  </a:lnTo>
                  <a:lnTo>
                    <a:pt x="0" y="1463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7" name="object 90"/>
            <p:cNvSpPr>
              <a:spLocks/>
            </p:cNvSpPr>
            <p:nvPr/>
          </p:nvSpPr>
          <p:spPr bwMode="auto">
            <a:xfrm>
              <a:off x="5330825" y="4206875"/>
              <a:ext cx="285750" cy="9032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902458"/>
                </a:cxn>
                <a:cxn ang="0">
                  <a:pos x="0" y="902458"/>
                </a:cxn>
                <a:cxn ang="0">
                  <a:pos x="0" y="0"/>
                </a:cxn>
              </a:cxnLst>
              <a:rect l="0" t="0" r="r" b="b"/>
              <a:pathLst>
                <a:path w="285750" h="902970">
                  <a:moveTo>
                    <a:pt x="0" y="0"/>
                  </a:moveTo>
                  <a:lnTo>
                    <a:pt x="285750" y="0"/>
                  </a:lnTo>
                  <a:lnTo>
                    <a:pt x="285750" y="902458"/>
                  </a:lnTo>
                  <a:lnTo>
                    <a:pt x="0" y="902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8" name="object 91"/>
            <p:cNvSpPr>
              <a:spLocks/>
            </p:cNvSpPr>
            <p:nvPr/>
          </p:nvSpPr>
          <p:spPr bwMode="auto">
            <a:xfrm>
              <a:off x="5899150" y="2552700"/>
              <a:ext cx="285750" cy="2557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556230"/>
                </a:cxn>
                <a:cxn ang="0">
                  <a:pos x="0" y="2556230"/>
                </a:cxn>
                <a:cxn ang="0">
                  <a:pos x="0" y="0"/>
                </a:cxn>
              </a:cxnLst>
              <a:rect l="0" t="0" r="r" b="b"/>
              <a:pathLst>
                <a:path w="285750" h="2556510">
                  <a:moveTo>
                    <a:pt x="0" y="0"/>
                  </a:moveTo>
                  <a:lnTo>
                    <a:pt x="285750" y="0"/>
                  </a:lnTo>
                  <a:lnTo>
                    <a:pt x="285750" y="2556230"/>
                  </a:lnTo>
                  <a:lnTo>
                    <a:pt x="0" y="2556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99" name="object 92"/>
            <p:cNvSpPr>
              <a:spLocks/>
            </p:cNvSpPr>
            <p:nvPr/>
          </p:nvSpPr>
          <p:spPr bwMode="auto">
            <a:xfrm>
              <a:off x="6235700" y="3863975"/>
              <a:ext cx="285750" cy="1246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1245027"/>
                </a:cxn>
                <a:cxn ang="0">
                  <a:pos x="0" y="1245027"/>
                </a:cxn>
                <a:cxn ang="0">
                  <a:pos x="0" y="0"/>
                </a:cxn>
              </a:cxnLst>
              <a:rect l="0" t="0" r="r" b="b"/>
              <a:pathLst>
                <a:path w="285750" h="1245235">
                  <a:moveTo>
                    <a:pt x="0" y="0"/>
                  </a:moveTo>
                  <a:lnTo>
                    <a:pt x="285750" y="0"/>
                  </a:lnTo>
                  <a:lnTo>
                    <a:pt x="285750" y="1245027"/>
                  </a:lnTo>
                  <a:lnTo>
                    <a:pt x="0" y="1245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0" name="object 93"/>
            <p:cNvSpPr>
              <a:spLocks/>
            </p:cNvSpPr>
            <p:nvPr/>
          </p:nvSpPr>
          <p:spPr bwMode="auto">
            <a:xfrm>
              <a:off x="6572250" y="4283075"/>
              <a:ext cx="285750" cy="827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825677"/>
                </a:cxn>
                <a:cxn ang="0">
                  <a:pos x="0" y="825677"/>
                </a:cxn>
                <a:cxn ang="0">
                  <a:pos x="0" y="0"/>
                </a:cxn>
              </a:cxnLst>
              <a:rect l="0" t="0" r="r" b="b"/>
              <a:pathLst>
                <a:path w="285750" h="826135">
                  <a:moveTo>
                    <a:pt x="0" y="0"/>
                  </a:moveTo>
                  <a:lnTo>
                    <a:pt x="285746" y="0"/>
                  </a:lnTo>
                  <a:lnTo>
                    <a:pt x="285746" y="825677"/>
                  </a:lnTo>
                  <a:lnTo>
                    <a:pt x="0" y="825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1" name="object 94"/>
            <p:cNvSpPr>
              <a:spLocks/>
            </p:cNvSpPr>
            <p:nvPr/>
          </p:nvSpPr>
          <p:spPr bwMode="auto">
            <a:xfrm>
              <a:off x="7140575" y="2505075"/>
              <a:ext cx="285750" cy="26035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603480"/>
                </a:cxn>
                <a:cxn ang="0">
                  <a:pos x="0" y="2603480"/>
                </a:cxn>
                <a:cxn ang="0">
                  <a:pos x="0" y="0"/>
                </a:cxn>
              </a:cxnLst>
              <a:rect l="0" t="0" r="r" b="b"/>
              <a:pathLst>
                <a:path w="285750" h="2603500">
                  <a:moveTo>
                    <a:pt x="0" y="0"/>
                  </a:moveTo>
                  <a:lnTo>
                    <a:pt x="285750" y="0"/>
                  </a:lnTo>
                  <a:lnTo>
                    <a:pt x="285750" y="2603480"/>
                  </a:lnTo>
                  <a:lnTo>
                    <a:pt x="0" y="2603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2" name="object 95"/>
            <p:cNvSpPr>
              <a:spLocks/>
            </p:cNvSpPr>
            <p:nvPr/>
          </p:nvSpPr>
          <p:spPr bwMode="auto">
            <a:xfrm>
              <a:off x="7477125" y="3994150"/>
              <a:ext cx="285750" cy="1116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1115089"/>
                </a:cxn>
                <a:cxn ang="0">
                  <a:pos x="0" y="1115089"/>
                </a:cxn>
                <a:cxn ang="0">
                  <a:pos x="0" y="0"/>
                </a:cxn>
              </a:cxnLst>
              <a:rect l="0" t="0" r="r" b="b"/>
              <a:pathLst>
                <a:path w="285750" h="1115695">
                  <a:moveTo>
                    <a:pt x="0" y="0"/>
                  </a:moveTo>
                  <a:lnTo>
                    <a:pt x="285750" y="0"/>
                  </a:lnTo>
                  <a:lnTo>
                    <a:pt x="285750" y="1115089"/>
                  </a:lnTo>
                  <a:lnTo>
                    <a:pt x="0" y="1115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3" name="object 96"/>
            <p:cNvSpPr>
              <a:spLocks/>
            </p:cNvSpPr>
            <p:nvPr/>
          </p:nvSpPr>
          <p:spPr bwMode="auto">
            <a:xfrm>
              <a:off x="7813675" y="4657725"/>
              <a:ext cx="285750" cy="452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451230"/>
                </a:cxn>
                <a:cxn ang="0">
                  <a:pos x="0" y="451230"/>
                </a:cxn>
                <a:cxn ang="0">
                  <a:pos x="0" y="0"/>
                </a:cxn>
              </a:cxnLst>
              <a:rect l="0" t="0" r="r" b="b"/>
              <a:pathLst>
                <a:path w="285750" h="451485">
                  <a:moveTo>
                    <a:pt x="0" y="0"/>
                  </a:moveTo>
                  <a:lnTo>
                    <a:pt x="285750" y="0"/>
                  </a:lnTo>
                  <a:lnTo>
                    <a:pt x="285750" y="451230"/>
                  </a:lnTo>
                  <a:lnTo>
                    <a:pt x="0" y="45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4" name="object 97"/>
            <p:cNvSpPr>
              <a:spLocks/>
            </p:cNvSpPr>
            <p:nvPr/>
          </p:nvSpPr>
          <p:spPr bwMode="auto">
            <a:xfrm>
              <a:off x="777875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5" name="object 98"/>
            <p:cNvSpPr>
              <a:spLocks/>
            </p:cNvSpPr>
            <p:nvPr/>
          </p:nvSpPr>
          <p:spPr bwMode="auto">
            <a:xfrm>
              <a:off x="2028825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6" name="object 99"/>
            <p:cNvSpPr>
              <a:spLocks/>
            </p:cNvSpPr>
            <p:nvPr/>
          </p:nvSpPr>
          <p:spPr bwMode="auto">
            <a:xfrm>
              <a:off x="3281363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7" name="object 100"/>
            <p:cNvSpPr>
              <a:spLocks/>
            </p:cNvSpPr>
            <p:nvPr/>
          </p:nvSpPr>
          <p:spPr bwMode="auto">
            <a:xfrm>
              <a:off x="4533900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8" name="object 101"/>
            <p:cNvSpPr>
              <a:spLocks/>
            </p:cNvSpPr>
            <p:nvPr/>
          </p:nvSpPr>
          <p:spPr bwMode="auto">
            <a:xfrm>
              <a:off x="5784850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09" name="object 102"/>
            <p:cNvSpPr>
              <a:spLocks/>
            </p:cNvSpPr>
            <p:nvPr/>
          </p:nvSpPr>
          <p:spPr bwMode="auto">
            <a:xfrm>
              <a:off x="7037388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10" name="object 103"/>
            <p:cNvSpPr>
              <a:spLocks/>
            </p:cNvSpPr>
            <p:nvPr/>
          </p:nvSpPr>
          <p:spPr bwMode="auto">
            <a:xfrm>
              <a:off x="8289925" y="5108575"/>
              <a:ext cx="0" cy="71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0877"/>
                </a:cxn>
              </a:cxnLst>
              <a:rect l="0" t="0" r="r" b="b"/>
              <a:pathLst>
                <a:path h="71120">
                  <a:moveTo>
                    <a:pt x="0" y="0"/>
                  </a:moveTo>
                  <a:lnTo>
                    <a:pt x="0" y="70877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4" name="object 104"/>
            <p:cNvSpPr txBox="1"/>
            <p:nvPr/>
          </p:nvSpPr>
          <p:spPr>
            <a:xfrm>
              <a:off x="787400" y="1709738"/>
              <a:ext cx="577850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1162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>
              <a:off x="2106613" y="1709738"/>
              <a:ext cx="577850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1163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06" name="object 106"/>
            <p:cNvSpPr txBox="1"/>
            <p:nvPr/>
          </p:nvSpPr>
          <p:spPr>
            <a:xfrm>
              <a:off x="3363913" y="2603500"/>
              <a:ext cx="441325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823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>
              <a:off x="4613275" y="2424113"/>
              <a:ext cx="441325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891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08" name="object 108"/>
            <p:cNvSpPr txBox="1"/>
            <p:nvPr/>
          </p:nvSpPr>
          <p:spPr>
            <a:xfrm>
              <a:off x="5835650" y="2228850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966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09" name="object 109"/>
            <p:cNvSpPr txBox="1"/>
            <p:nvPr/>
          </p:nvSpPr>
          <p:spPr>
            <a:xfrm>
              <a:off x="7050088" y="2193925"/>
              <a:ext cx="439737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821825"/>
                  </a:solidFill>
                  <a:latin typeface="Calibri"/>
                  <a:cs typeface="Calibri"/>
                </a:rPr>
                <a:t>979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0" name="object 110"/>
            <p:cNvSpPr txBox="1"/>
            <p:nvPr/>
          </p:nvSpPr>
          <p:spPr>
            <a:xfrm>
              <a:off x="1247775" y="2705100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4D4D4D"/>
                  </a:solidFill>
                  <a:latin typeface="Calibri"/>
                  <a:cs typeface="Calibri"/>
                </a:rPr>
                <a:t>786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1" name="object 111"/>
            <p:cNvSpPr txBox="1"/>
            <p:nvPr/>
          </p:nvSpPr>
          <p:spPr>
            <a:xfrm>
              <a:off x="2495550" y="3267075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4D4D4D"/>
                  </a:solidFill>
                  <a:latin typeface="Calibri"/>
                  <a:cs typeface="Calibri"/>
                </a:rPr>
                <a:t>570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2" name="object 112"/>
            <p:cNvSpPr txBox="1"/>
            <p:nvPr/>
          </p:nvSpPr>
          <p:spPr>
            <a:xfrm>
              <a:off x="3743325" y="3317875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4D4D4D"/>
                  </a:solidFill>
                  <a:latin typeface="Calibri"/>
                  <a:cs typeface="Calibri"/>
                </a:rPr>
                <a:t>551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3" name="object 113"/>
            <p:cNvSpPr txBox="1"/>
            <p:nvPr/>
          </p:nvSpPr>
          <p:spPr>
            <a:xfrm>
              <a:off x="4957763" y="3325813"/>
              <a:ext cx="439737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4D4D4D"/>
                  </a:solidFill>
                  <a:latin typeface="Calibri"/>
                  <a:cs typeface="Calibri"/>
                </a:rPr>
                <a:t>550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4" name="object 114"/>
            <p:cNvSpPr txBox="1"/>
            <p:nvPr/>
          </p:nvSpPr>
          <p:spPr>
            <a:xfrm>
              <a:off x="6213475" y="3548063"/>
              <a:ext cx="438150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0" dirty="0">
                  <a:solidFill>
                    <a:srgbClr val="4D4D4D"/>
                  </a:solidFill>
                  <a:latin typeface="Calibri"/>
                  <a:cs typeface="Calibri"/>
                </a:rPr>
                <a:t>464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7470775" y="3667125"/>
              <a:ext cx="438150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0" dirty="0">
                  <a:solidFill>
                    <a:srgbClr val="4D4D4D"/>
                  </a:solidFill>
                  <a:latin typeface="Calibri"/>
                  <a:cs typeface="Calibri"/>
                </a:rPr>
                <a:t>420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6" name="object 116"/>
            <p:cNvSpPr txBox="1"/>
            <p:nvPr/>
          </p:nvSpPr>
          <p:spPr>
            <a:xfrm>
              <a:off x="1590675" y="3751263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FF6600"/>
                  </a:solidFill>
                  <a:latin typeface="Calibri"/>
                  <a:cs typeface="Calibri"/>
                </a:rPr>
                <a:t>387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7" name="object 117"/>
            <p:cNvSpPr txBox="1"/>
            <p:nvPr/>
          </p:nvSpPr>
          <p:spPr>
            <a:xfrm>
              <a:off x="2838450" y="4006850"/>
              <a:ext cx="441325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FF6600"/>
                  </a:solidFill>
                  <a:latin typeface="Calibri"/>
                  <a:cs typeface="Calibri"/>
                </a:rPr>
                <a:t>289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8" name="object 118"/>
            <p:cNvSpPr txBox="1"/>
            <p:nvPr/>
          </p:nvSpPr>
          <p:spPr>
            <a:xfrm>
              <a:off x="4084638" y="4016375"/>
              <a:ext cx="439737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FF6600"/>
                  </a:solidFill>
                  <a:latin typeface="Calibri"/>
                  <a:cs typeface="Calibri"/>
                </a:rPr>
                <a:t>287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19" name="object 119"/>
            <p:cNvSpPr txBox="1"/>
            <p:nvPr/>
          </p:nvSpPr>
          <p:spPr>
            <a:xfrm>
              <a:off x="5332413" y="3854450"/>
              <a:ext cx="439737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0" dirty="0">
                  <a:solidFill>
                    <a:srgbClr val="FF6600"/>
                  </a:solidFill>
                  <a:latin typeface="Calibri"/>
                  <a:cs typeface="Calibri"/>
                </a:rPr>
                <a:t>347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20" name="object 120"/>
            <p:cNvSpPr txBox="1"/>
            <p:nvPr/>
          </p:nvSpPr>
          <p:spPr>
            <a:xfrm>
              <a:off x="6580188" y="3922713"/>
              <a:ext cx="439737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FF6600"/>
                  </a:solidFill>
                  <a:latin typeface="Calibri"/>
                  <a:cs typeface="Calibri"/>
                </a:rPr>
                <a:t>321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21" name="object 121"/>
            <p:cNvSpPr txBox="1"/>
            <p:nvPr/>
          </p:nvSpPr>
          <p:spPr>
            <a:xfrm>
              <a:off x="7785100" y="4364038"/>
              <a:ext cx="439738" cy="2984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700" b="1" spc="225" dirty="0">
                  <a:solidFill>
                    <a:srgbClr val="FF6600"/>
                  </a:solidFill>
                  <a:latin typeface="Calibri"/>
                  <a:cs typeface="Calibri"/>
                </a:rPr>
                <a:t>120</a:t>
              </a:r>
              <a:endParaRPr sz="1700">
                <a:latin typeface="Calibri"/>
                <a:cs typeface="Calibri"/>
              </a:endParaRPr>
            </a:p>
          </p:txBody>
        </p:sp>
        <p:sp>
          <p:nvSpPr>
            <p:cNvPr id="17529" name="object 122"/>
            <p:cNvSpPr>
              <a:spLocks/>
            </p:cNvSpPr>
            <p:nvPr/>
          </p:nvSpPr>
          <p:spPr bwMode="auto">
            <a:xfrm>
              <a:off x="2828925" y="5719763"/>
              <a:ext cx="525463" cy="1270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7731"/>
                </a:cxn>
                <a:cxn ang="0">
                  <a:pos x="524897" y="127731"/>
                </a:cxn>
                <a:cxn ang="0">
                  <a:pos x="524897" y="0"/>
                </a:cxn>
                <a:cxn ang="0">
                  <a:pos x="0" y="0"/>
                </a:cxn>
              </a:cxnLst>
              <a:rect l="0" t="0" r="r" b="b"/>
              <a:pathLst>
                <a:path w="525145" h="128270">
                  <a:moveTo>
                    <a:pt x="0" y="0"/>
                  </a:moveTo>
                  <a:lnTo>
                    <a:pt x="0" y="127731"/>
                  </a:lnTo>
                  <a:lnTo>
                    <a:pt x="524897" y="127731"/>
                  </a:lnTo>
                  <a:lnTo>
                    <a:pt x="52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3" name="object 123"/>
            <p:cNvSpPr txBox="1"/>
            <p:nvPr/>
          </p:nvSpPr>
          <p:spPr>
            <a:xfrm>
              <a:off x="3400425" y="5210175"/>
              <a:ext cx="3279775" cy="11318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257175">
                <a:tabLst>
                  <a:tab pos="1522413" algn="l"/>
                  <a:tab pos="2792413" algn="l"/>
                </a:tabLst>
              </a:pPr>
              <a:r>
                <a:rPr lang="ru-RU" sz="1400" b="1">
                  <a:solidFill>
                    <a:srgbClr val="666666"/>
                  </a:solidFill>
                </a:rPr>
                <a:t>2013	2014	2015</a:t>
              </a:r>
              <a:endParaRPr lang="ru-RU" sz="1400"/>
            </a:p>
            <a:p>
              <a:pPr marL="257175">
                <a:lnSpc>
                  <a:spcPct val="114000"/>
                </a:lnSpc>
                <a:spcBef>
                  <a:spcPts val="1463"/>
                </a:spcBef>
                <a:tabLst>
                  <a:tab pos="1522413" algn="l"/>
                  <a:tab pos="279241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Количество действующих договоров  Количество поступивших заявок  Число принятых абитуриентов</a:t>
              </a:r>
              <a:endParaRPr lang="ru-RU" sz="1400"/>
            </a:p>
          </p:txBody>
        </p:sp>
        <p:sp>
          <p:nvSpPr>
            <p:cNvPr id="17531" name="object 124"/>
            <p:cNvSpPr>
              <a:spLocks/>
            </p:cNvSpPr>
            <p:nvPr/>
          </p:nvSpPr>
          <p:spPr bwMode="auto">
            <a:xfrm>
              <a:off x="2828925" y="6172200"/>
              <a:ext cx="525463" cy="128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7732"/>
                </a:cxn>
                <a:cxn ang="0">
                  <a:pos x="524894" y="127732"/>
                </a:cxn>
                <a:cxn ang="0">
                  <a:pos x="524894" y="0"/>
                </a:cxn>
                <a:cxn ang="0">
                  <a:pos x="0" y="0"/>
                </a:cxn>
              </a:cxnLst>
              <a:rect l="0" t="0" r="r" b="b"/>
              <a:pathLst>
                <a:path w="525145" h="128270">
                  <a:moveTo>
                    <a:pt x="0" y="0"/>
                  </a:moveTo>
                  <a:lnTo>
                    <a:pt x="0" y="127732"/>
                  </a:lnTo>
                  <a:lnTo>
                    <a:pt x="524894" y="127732"/>
                  </a:lnTo>
                  <a:lnTo>
                    <a:pt x="52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532" name="object 125"/>
            <p:cNvSpPr>
              <a:spLocks/>
            </p:cNvSpPr>
            <p:nvPr/>
          </p:nvSpPr>
          <p:spPr bwMode="auto">
            <a:xfrm>
              <a:off x="2828925" y="5938838"/>
              <a:ext cx="525463" cy="1412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0501"/>
                </a:cxn>
                <a:cxn ang="0">
                  <a:pos x="524897" y="140501"/>
                </a:cxn>
                <a:cxn ang="0">
                  <a:pos x="524897" y="0"/>
                </a:cxn>
                <a:cxn ang="0">
                  <a:pos x="0" y="0"/>
                </a:cxn>
              </a:cxnLst>
              <a:rect l="0" t="0" r="r" b="b"/>
              <a:pathLst>
                <a:path w="525145" h="140970">
                  <a:moveTo>
                    <a:pt x="0" y="0"/>
                  </a:moveTo>
                  <a:lnTo>
                    <a:pt x="0" y="140501"/>
                  </a:lnTo>
                  <a:lnTo>
                    <a:pt x="524897" y="140501"/>
                  </a:lnTo>
                  <a:lnTo>
                    <a:pt x="52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8436" name="object 5"/>
          <p:cNvSpPr txBox="1">
            <a:spLocks noChangeArrowheads="1"/>
          </p:cNvSpPr>
          <p:nvPr/>
        </p:nvSpPr>
        <p:spPr bwMode="auto">
          <a:xfrm>
            <a:off x="496888" y="511175"/>
            <a:ext cx="59039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2713"/>
              </a:lnSpc>
            </a:pPr>
            <a:r>
              <a:rPr lang="ru-RU" sz="2600" b="1">
                <a:solidFill>
                  <a:srgbClr val="821825"/>
                </a:solidFill>
              </a:rPr>
              <a:t>Интеграция образования,</a:t>
            </a:r>
            <a:br>
              <a:rPr lang="ru-RU" sz="2600" b="1">
                <a:solidFill>
                  <a:srgbClr val="821825"/>
                </a:solidFill>
              </a:rPr>
            </a:br>
            <a:r>
              <a:rPr lang="ru-RU" sz="2600" b="1">
                <a:solidFill>
                  <a:srgbClr val="821825"/>
                </a:solidFill>
              </a:rPr>
              <a:t>науки и производства</a:t>
            </a:r>
            <a:endParaRPr lang="ru-RU" sz="2600"/>
          </a:p>
        </p:txBody>
      </p:sp>
      <p:sp>
        <p:nvSpPr>
          <p:cNvPr id="6" name="object 6"/>
          <p:cNvSpPr txBox="1"/>
          <p:nvPr/>
        </p:nvSpPr>
        <p:spPr>
          <a:xfrm>
            <a:off x="431800" y="1219200"/>
            <a:ext cx="2005013" cy="19161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450" b="1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25</a:t>
            </a:r>
            <a:endParaRPr sz="1245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7625" y="1447800"/>
            <a:ext cx="8886825" cy="5419725"/>
            <a:chOff x="-47625" y="1447800"/>
            <a:chExt cx="8886825" cy="5419725"/>
          </a:xfrm>
        </p:grpSpPr>
        <p:sp>
          <p:nvSpPr>
            <p:cNvPr id="18438" name="object 7"/>
            <p:cNvSpPr>
              <a:spLocks noChangeArrowheads="1"/>
            </p:cNvSpPr>
            <p:nvPr/>
          </p:nvSpPr>
          <p:spPr bwMode="auto">
            <a:xfrm>
              <a:off x="-47625" y="4322763"/>
              <a:ext cx="4343400" cy="2544762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39" name="object 8"/>
            <p:cNvSpPr txBox="1">
              <a:spLocks noChangeArrowheads="1"/>
            </p:cNvSpPr>
            <p:nvPr/>
          </p:nvSpPr>
          <p:spPr bwMode="auto">
            <a:xfrm>
              <a:off x="485775" y="3197225"/>
              <a:ext cx="14112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000" b="1">
                  <a:solidFill>
                    <a:srgbClr val="821825"/>
                  </a:solidFill>
                </a:rPr>
                <a:t>КНИТУ</a:t>
              </a:r>
              <a:endParaRPr lang="ru-RU" sz="3000"/>
            </a:p>
          </p:txBody>
        </p:sp>
        <p:sp>
          <p:nvSpPr>
            <p:cNvPr id="18440" name="object 9"/>
            <p:cNvSpPr txBox="1">
              <a:spLocks noChangeArrowheads="1"/>
            </p:cNvSpPr>
            <p:nvPr/>
          </p:nvSpPr>
          <p:spPr bwMode="auto">
            <a:xfrm>
              <a:off x="485775" y="2547938"/>
              <a:ext cx="3373438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ct val="168000"/>
                </a:lnSpc>
              </a:pPr>
              <a:r>
                <a:rPr lang="ru-RU" sz="3000" b="1">
                  <a:solidFill>
                    <a:srgbClr val="821825"/>
                  </a:solidFill>
                </a:rPr>
                <a:t>базовых кафедр  на предприятиях</a:t>
              </a:r>
              <a:endParaRPr lang="ru-RU" sz="300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340225" y="1447800"/>
              <a:ext cx="4498975" cy="51085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01600" indent="-88900">
                <a:lnSpc>
                  <a:spcPts val="1075"/>
                </a:lnSpc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«Красноармейский научно-исследовательский институт  механизации»</a:t>
              </a:r>
              <a:endParaRPr lang="ru-RU" sz="1100"/>
            </a:p>
            <a:p>
              <a:pPr marL="101600" indent="-88900">
                <a:lnSpc>
                  <a:spcPts val="1075"/>
                </a:lnSpc>
                <a:spcBef>
                  <a:spcPts val="46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«Всероссийский научно-исследовательский институт по  переработке нефти»</a:t>
              </a:r>
              <a:endParaRPr lang="ru-RU" sz="1100"/>
            </a:p>
            <a:p>
              <a:pPr marL="101600" indent="-88900">
                <a:lnSpc>
                  <a:spcPts val="1075"/>
                </a:lnSpc>
                <a:spcBef>
                  <a:spcPts val="46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«Чебоксарское производственное объединение                 им.  В.И. Чапаева»</a:t>
              </a:r>
              <a:endParaRPr lang="ru-RU" sz="1100"/>
            </a:p>
            <a:p>
              <a:pPr marL="101600" indent="-88900">
                <a:lnSpc>
                  <a:spcPts val="1200"/>
                </a:lnSpc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Бугульминский механический завод ОАО «Татнефть»                    им. В.Д. Шашина</a:t>
              </a:r>
              <a:endParaRPr lang="ru-RU" sz="1100"/>
            </a:p>
            <a:p>
              <a:pPr marL="101600" indent="-88900">
                <a:lnSpc>
                  <a:spcPts val="1200"/>
                </a:lnSpc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«Федеральный научно-производственный центр</a:t>
              </a:r>
              <a:endParaRPr lang="ru-RU" sz="1100"/>
            </a:p>
            <a:p>
              <a:pPr marL="101600" indent="-88900">
                <a:lnSpc>
                  <a:spcPts val="1200"/>
                </a:lnSpc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«Научно-исследовательский институт прикладной химии»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«Муромский приборостроительный завод»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ПАО «Нижнекамскнефтехим»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«Вакууммаш»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ФКП «Авангард»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ООО «Сэт иле»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ЗАО «Ласкрафт»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ФКП «Завод им. Я.М. Свердлова»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ЗАО «Техстрой»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ООО «ХТК»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«Химград»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ЗАО «КВАРТ»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ООО ИВЦ «Инжехим»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ЗАО «КВАРТ»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«НЕФАЗ»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ООО «Газпром трансгаз Казань»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ОАО «Татспиртпром»</a:t>
              </a:r>
              <a:endParaRPr lang="ru-RU" sz="1100"/>
            </a:p>
            <a:p>
              <a:pPr marL="101600" indent="-88900">
                <a:spcBef>
                  <a:spcPts val="213"/>
                </a:spcBef>
                <a:buSzPct val="82000"/>
                <a:buFont typeface="Arial" charset="0"/>
                <a:buChar char="•"/>
                <a:tabLst>
                  <a:tab pos="101600" algn="l"/>
                </a:tabLst>
              </a:pPr>
              <a:r>
                <a:rPr lang="ru-RU" sz="1100" b="1">
                  <a:solidFill>
                    <a:srgbClr val="821825"/>
                  </a:solidFill>
                </a:rPr>
                <a:t>ООО «Мелита»</a:t>
              </a:r>
              <a:endParaRPr lang="ru-RU" sz="1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9459" name="object 4"/>
          <p:cNvSpPr>
            <a:spLocks noGrp="1"/>
          </p:cNvSpPr>
          <p:nvPr>
            <p:ph type="title"/>
          </p:nvPr>
        </p:nvSpPr>
        <p:spPr>
          <a:xfrm>
            <a:off x="496888" y="631825"/>
            <a:ext cx="2474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Партнёры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84175" y="1514475"/>
            <a:ext cx="8128000" cy="4845050"/>
            <a:chOff x="384175" y="1514475"/>
            <a:chExt cx="8128000" cy="4845050"/>
          </a:xfrm>
        </p:grpSpPr>
        <p:sp>
          <p:nvSpPr>
            <p:cNvPr id="19460" name="object 5"/>
            <p:cNvSpPr>
              <a:spLocks noChangeArrowheads="1"/>
            </p:cNvSpPr>
            <p:nvPr/>
          </p:nvSpPr>
          <p:spPr bwMode="auto">
            <a:xfrm>
              <a:off x="3825875" y="5438775"/>
              <a:ext cx="2336800" cy="92075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1" name="object 6"/>
            <p:cNvSpPr>
              <a:spLocks noChangeArrowheads="1"/>
            </p:cNvSpPr>
            <p:nvPr/>
          </p:nvSpPr>
          <p:spPr bwMode="auto">
            <a:xfrm>
              <a:off x="5975350" y="3044825"/>
              <a:ext cx="2536825" cy="45085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9462" name="Группа 17"/>
            <p:cNvGrpSpPr>
              <a:grpSpLocks/>
            </p:cNvGrpSpPr>
            <p:nvPr/>
          </p:nvGrpSpPr>
          <p:grpSpPr bwMode="auto">
            <a:xfrm>
              <a:off x="392113" y="5475288"/>
              <a:ext cx="2773362" cy="684212"/>
              <a:chOff x="391808" y="5475587"/>
              <a:chExt cx="2772958" cy="683260"/>
            </a:xfrm>
          </p:grpSpPr>
          <p:sp>
            <p:nvSpPr>
              <p:cNvPr id="19472" name="object 7"/>
              <p:cNvSpPr>
                <a:spLocks/>
              </p:cNvSpPr>
              <p:nvPr/>
            </p:nvSpPr>
            <p:spPr bwMode="auto">
              <a:xfrm>
                <a:off x="391808" y="5475587"/>
                <a:ext cx="663575" cy="683260"/>
              </a:xfrm>
              <a:custGeom>
                <a:avLst/>
                <a:gdLst/>
                <a:ahLst/>
                <a:cxnLst>
                  <a:cxn ang="0">
                    <a:pos x="302394" y="671830"/>
                  </a:cxn>
                  <a:cxn ang="0">
                    <a:pos x="374072" y="594360"/>
                  </a:cxn>
                  <a:cxn ang="0">
                    <a:pos x="404223" y="595630"/>
                  </a:cxn>
                  <a:cxn ang="0">
                    <a:pos x="170821" y="510181"/>
                  </a:cxn>
                  <a:cxn ang="0">
                    <a:pos x="143320" y="576580"/>
                  </a:cxn>
                  <a:cxn ang="0">
                    <a:pos x="206431" y="604520"/>
                  </a:cxn>
                  <a:cxn ang="0">
                    <a:pos x="260921" y="572770"/>
                  </a:cxn>
                  <a:cxn ang="0">
                    <a:pos x="170821" y="510181"/>
                  </a:cxn>
                  <a:cxn ang="0">
                    <a:pos x="397127" y="585470"/>
                  </a:cxn>
                  <a:cxn ang="0">
                    <a:pos x="532007" y="532130"/>
                  </a:cxn>
                  <a:cxn ang="0">
                    <a:pos x="610797" y="510540"/>
                  </a:cxn>
                  <a:cxn ang="0">
                    <a:pos x="92746" y="279400"/>
                  </a:cxn>
                  <a:cxn ang="0">
                    <a:pos x="107535" y="394970"/>
                  </a:cxn>
                  <a:cxn ang="0">
                    <a:pos x="172670" y="505460"/>
                  </a:cxn>
                  <a:cxn ang="0">
                    <a:pos x="235487" y="463550"/>
                  </a:cxn>
                  <a:cxn ang="0">
                    <a:pos x="180840" y="397510"/>
                  </a:cxn>
                  <a:cxn ang="0">
                    <a:pos x="223495" y="367030"/>
                  </a:cxn>
                  <a:cxn ang="0">
                    <a:pos x="169391" y="312420"/>
                  </a:cxn>
                  <a:cxn ang="0">
                    <a:pos x="104588" y="280670"/>
                  </a:cxn>
                  <a:cxn ang="0">
                    <a:pos x="315184" y="491490"/>
                  </a:cxn>
                  <a:cxn ang="0">
                    <a:pos x="381657" y="490220"/>
                  </a:cxn>
                  <a:cxn ang="0">
                    <a:pos x="360630" y="459740"/>
                  </a:cxn>
                  <a:cxn ang="0">
                    <a:pos x="399145" y="426720"/>
                  </a:cxn>
                  <a:cxn ang="0">
                    <a:pos x="580317" y="455930"/>
                  </a:cxn>
                  <a:cxn ang="0">
                    <a:pos x="385504" y="492131"/>
                  </a:cxn>
                  <a:cxn ang="0">
                    <a:pos x="274309" y="439420"/>
                  </a:cxn>
                  <a:cxn ang="0">
                    <a:pos x="300420" y="448310"/>
                  </a:cxn>
                  <a:cxn ang="0">
                    <a:pos x="472544" y="279400"/>
                  </a:cxn>
                  <a:cxn ang="0">
                    <a:pos x="469235" y="354330"/>
                  </a:cxn>
                  <a:cxn ang="0">
                    <a:pos x="446267" y="373380"/>
                  </a:cxn>
                  <a:cxn ang="0">
                    <a:pos x="436201" y="412750"/>
                  </a:cxn>
                  <a:cxn ang="0">
                    <a:pos x="543043" y="398780"/>
                  </a:cxn>
                  <a:cxn ang="0">
                    <a:pos x="641542" y="379730"/>
                  </a:cxn>
                  <a:cxn ang="0">
                    <a:pos x="612194" y="318770"/>
                  </a:cxn>
                  <a:cxn ang="0">
                    <a:pos x="550587" y="279400"/>
                  </a:cxn>
                  <a:cxn ang="0">
                    <a:pos x="216182" y="401320"/>
                  </a:cxn>
                  <a:cxn ang="0">
                    <a:pos x="660387" y="361950"/>
                  </a:cxn>
                  <a:cxn ang="0">
                    <a:pos x="228226" y="276860"/>
                  </a:cxn>
                  <a:cxn ang="0">
                    <a:pos x="433068" y="280670"/>
                  </a:cxn>
                  <a:cxn ang="0">
                    <a:pos x="618211" y="218440"/>
                  </a:cxn>
                  <a:cxn ang="0">
                    <a:pos x="111140" y="276860"/>
                  </a:cxn>
                  <a:cxn ang="0">
                    <a:pos x="212991" y="242570"/>
                  </a:cxn>
                  <a:cxn ang="0">
                    <a:pos x="175334" y="180340"/>
                  </a:cxn>
                  <a:cxn ang="0">
                    <a:pos x="118285" y="148590"/>
                  </a:cxn>
                  <a:cxn ang="0">
                    <a:pos x="360055" y="172720"/>
                  </a:cxn>
                  <a:cxn ang="0">
                    <a:pos x="433666" y="212090"/>
                  </a:cxn>
                  <a:cxn ang="0">
                    <a:pos x="213353" y="242178"/>
                  </a:cxn>
                  <a:cxn ang="0">
                    <a:pos x="272315" y="241300"/>
                  </a:cxn>
                  <a:cxn ang="0">
                    <a:pos x="304971" y="224790"/>
                  </a:cxn>
                  <a:cxn ang="0">
                    <a:pos x="341094" y="204470"/>
                  </a:cxn>
                  <a:cxn ang="0">
                    <a:pos x="349823" y="187960"/>
                  </a:cxn>
                  <a:cxn ang="0">
                    <a:pos x="175025" y="41910"/>
                  </a:cxn>
                  <a:cxn ang="0">
                    <a:pos x="492287" y="172720"/>
                  </a:cxn>
                  <a:cxn ang="0">
                    <a:pos x="249851" y="73660"/>
                  </a:cxn>
                  <a:cxn ang="0">
                    <a:pos x="617098" y="179070"/>
                  </a:cxn>
                  <a:cxn ang="0">
                    <a:pos x="521047" y="109220"/>
                  </a:cxn>
                  <a:cxn ang="0">
                    <a:pos x="396929" y="85090"/>
                  </a:cxn>
                  <a:cxn ang="0">
                    <a:pos x="361742" y="13970"/>
                  </a:cxn>
                  <a:cxn ang="0">
                    <a:pos x="448744" y="83820"/>
                  </a:cxn>
                  <a:cxn ang="0">
                    <a:pos x="395546" y="109220"/>
                  </a:cxn>
                </a:cxnLst>
                <a:rect l="0" t="0" r="r" b="b"/>
                <a:pathLst>
                  <a:path w="663575" h="683260">
                    <a:moveTo>
                      <a:pt x="388332" y="567690"/>
                    </a:moveTo>
                    <a:lnTo>
                      <a:pt x="271750" y="567690"/>
                    </a:lnTo>
                    <a:lnTo>
                      <a:pt x="272597" y="572770"/>
                    </a:lnTo>
                    <a:lnTo>
                      <a:pt x="272693" y="576580"/>
                    </a:lnTo>
                    <a:lnTo>
                      <a:pt x="272116" y="589280"/>
                    </a:lnTo>
                    <a:lnTo>
                      <a:pt x="272274" y="612140"/>
                    </a:lnTo>
                    <a:lnTo>
                      <a:pt x="278929" y="638810"/>
                    </a:lnTo>
                    <a:lnTo>
                      <a:pt x="302394" y="671830"/>
                    </a:lnTo>
                    <a:lnTo>
                      <a:pt x="322769" y="683260"/>
                    </a:lnTo>
                    <a:lnTo>
                      <a:pt x="325592" y="680720"/>
                    </a:lnTo>
                    <a:lnTo>
                      <a:pt x="328565" y="674370"/>
                    </a:lnTo>
                    <a:lnTo>
                      <a:pt x="332888" y="666750"/>
                    </a:lnTo>
                    <a:lnTo>
                      <a:pt x="335812" y="662940"/>
                    </a:lnTo>
                    <a:lnTo>
                      <a:pt x="360775" y="618490"/>
                    </a:lnTo>
                    <a:lnTo>
                      <a:pt x="367435" y="604520"/>
                    </a:lnTo>
                    <a:lnTo>
                      <a:pt x="374072" y="594360"/>
                    </a:lnTo>
                    <a:lnTo>
                      <a:pt x="379061" y="585470"/>
                    </a:lnTo>
                    <a:lnTo>
                      <a:pt x="380772" y="577850"/>
                    </a:lnTo>
                    <a:lnTo>
                      <a:pt x="388537" y="571500"/>
                    </a:lnTo>
                    <a:lnTo>
                      <a:pt x="385315" y="571500"/>
                    </a:lnTo>
                    <a:lnTo>
                      <a:pt x="388332" y="567690"/>
                    </a:lnTo>
                    <a:close/>
                  </a:path>
                  <a:path w="663575" h="683260">
                    <a:moveTo>
                      <a:pt x="492389" y="585470"/>
                    </a:moveTo>
                    <a:lnTo>
                      <a:pt x="397127" y="585470"/>
                    </a:lnTo>
                    <a:lnTo>
                      <a:pt x="404223" y="595630"/>
                    </a:lnTo>
                    <a:lnTo>
                      <a:pt x="409752" y="604520"/>
                    </a:lnTo>
                    <a:lnTo>
                      <a:pt x="454404" y="637540"/>
                    </a:lnTo>
                    <a:lnTo>
                      <a:pt x="483149" y="643890"/>
                    </a:lnTo>
                    <a:lnTo>
                      <a:pt x="485971" y="643890"/>
                    </a:lnTo>
                    <a:lnTo>
                      <a:pt x="489201" y="640080"/>
                    </a:lnTo>
                    <a:lnTo>
                      <a:pt x="492006" y="619760"/>
                    </a:lnTo>
                    <a:lnTo>
                      <a:pt x="492389" y="585470"/>
                    </a:lnTo>
                    <a:close/>
                  </a:path>
                  <a:path w="663575" h="683260">
                    <a:moveTo>
                      <a:pt x="170821" y="510181"/>
                    </a:moveTo>
                    <a:lnTo>
                      <a:pt x="165737" y="515620"/>
                    </a:lnTo>
                    <a:lnTo>
                      <a:pt x="159896" y="523240"/>
                    </a:lnTo>
                    <a:lnTo>
                      <a:pt x="155693" y="530860"/>
                    </a:lnTo>
                    <a:lnTo>
                      <a:pt x="152105" y="537210"/>
                    </a:lnTo>
                    <a:lnTo>
                      <a:pt x="148108" y="546100"/>
                    </a:lnTo>
                    <a:lnTo>
                      <a:pt x="143956" y="560070"/>
                    </a:lnTo>
                    <a:lnTo>
                      <a:pt x="143431" y="571500"/>
                    </a:lnTo>
                    <a:lnTo>
                      <a:pt x="143320" y="576580"/>
                    </a:lnTo>
                    <a:lnTo>
                      <a:pt x="144021" y="590550"/>
                    </a:lnTo>
                    <a:lnTo>
                      <a:pt x="144259" y="607060"/>
                    </a:lnTo>
                    <a:lnTo>
                      <a:pt x="167890" y="635000"/>
                    </a:lnTo>
                    <a:lnTo>
                      <a:pt x="168934" y="632460"/>
                    </a:lnTo>
                    <a:lnTo>
                      <a:pt x="173653" y="623570"/>
                    </a:lnTo>
                    <a:lnTo>
                      <a:pt x="182385" y="619760"/>
                    </a:lnTo>
                    <a:lnTo>
                      <a:pt x="194232" y="612140"/>
                    </a:lnTo>
                    <a:lnTo>
                      <a:pt x="206431" y="604520"/>
                    </a:lnTo>
                    <a:lnTo>
                      <a:pt x="216216" y="598170"/>
                    </a:lnTo>
                    <a:lnTo>
                      <a:pt x="223000" y="595630"/>
                    </a:lnTo>
                    <a:lnTo>
                      <a:pt x="228553" y="591820"/>
                    </a:lnTo>
                    <a:lnTo>
                      <a:pt x="233767" y="589280"/>
                    </a:lnTo>
                    <a:lnTo>
                      <a:pt x="239537" y="585470"/>
                    </a:lnTo>
                    <a:lnTo>
                      <a:pt x="245920" y="581660"/>
                    </a:lnTo>
                    <a:lnTo>
                      <a:pt x="254617" y="575310"/>
                    </a:lnTo>
                    <a:lnTo>
                      <a:pt x="260921" y="572770"/>
                    </a:lnTo>
                    <a:lnTo>
                      <a:pt x="271750" y="567690"/>
                    </a:lnTo>
                    <a:lnTo>
                      <a:pt x="388332" y="567690"/>
                    </a:lnTo>
                    <a:lnTo>
                      <a:pt x="390344" y="565150"/>
                    </a:lnTo>
                    <a:lnTo>
                      <a:pt x="492169" y="565150"/>
                    </a:lnTo>
                    <a:lnTo>
                      <a:pt x="491588" y="537210"/>
                    </a:lnTo>
                    <a:lnTo>
                      <a:pt x="490582" y="514350"/>
                    </a:lnTo>
                    <a:lnTo>
                      <a:pt x="169189" y="514350"/>
                    </a:lnTo>
                    <a:lnTo>
                      <a:pt x="170821" y="510181"/>
                    </a:lnTo>
                    <a:close/>
                  </a:path>
                  <a:path w="663575" h="683260">
                    <a:moveTo>
                      <a:pt x="492169" y="565150"/>
                    </a:moveTo>
                    <a:lnTo>
                      <a:pt x="390344" y="565150"/>
                    </a:lnTo>
                    <a:lnTo>
                      <a:pt x="392503" y="571500"/>
                    </a:lnTo>
                    <a:lnTo>
                      <a:pt x="393187" y="574040"/>
                    </a:lnTo>
                    <a:lnTo>
                      <a:pt x="394366" y="576580"/>
                    </a:lnTo>
                    <a:lnTo>
                      <a:pt x="398009" y="579120"/>
                    </a:lnTo>
                    <a:lnTo>
                      <a:pt x="396278" y="590550"/>
                    </a:lnTo>
                    <a:lnTo>
                      <a:pt x="397127" y="585470"/>
                    </a:lnTo>
                    <a:lnTo>
                      <a:pt x="492389" y="585470"/>
                    </a:lnTo>
                    <a:lnTo>
                      <a:pt x="492301" y="571500"/>
                    </a:lnTo>
                    <a:lnTo>
                      <a:pt x="492169" y="565150"/>
                    </a:lnTo>
                    <a:close/>
                  </a:path>
                  <a:path w="663575" h="683260">
                    <a:moveTo>
                      <a:pt x="610797" y="510540"/>
                    </a:moveTo>
                    <a:lnTo>
                      <a:pt x="490414" y="510540"/>
                    </a:lnTo>
                    <a:lnTo>
                      <a:pt x="505112" y="516890"/>
                    </a:lnTo>
                    <a:lnTo>
                      <a:pt x="518255" y="524510"/>
                    </a:lnTo>
                    <a:lnTo>
                      <a:pt x="532007" y="532130"/>
                    </a:lnTo>
                    <a:lnTo>
                      <a:pt x="548532" y="535940"/>
                    </a:lnTo>
                    <a:lnTo>
                      <a:pt x="566077" y="535940"/>
                    </a:lnTo>
                    <a:lnTo>
                      <a:pt x="584472" y="533400"/>
                    </a:lnTo>
                    <a:lnTo>
                      <a:pt x="601175" y="529590"/>
                    </a:lnTo>
                    <a:lnTo>
                      <a:pt x="613646" y="521970"/>
                    </a:lnTo>
                    <a:lnTo>
                      <a:pt x="613077" y="513080"/>
                    </a:lnTo>
                    <a:lnTo>
                      <a:pt x="612292" y="511810"/>
                    </a:lnTo>
                    <a:lnTo>
                      <a:pt x="610797" y="510540"/>
                    </a:lnTo>
                    <a:close/>
                  </a:path>
                  <a:path w="663575" h="683260">
                    <a:moveTo>
                      <a:pt x="609301" y="509270"/>
                    </a:moveTo>
                    <a:lnTo>
                      <a:pt x="171673" y="509270"/>
                    </a:lnTo>
                    <a:lnTo>
                      <a:pt x="169189" y="514350"/>
                    </a:lnTo>
                    <a:lnTo>
                      <a:pt x="490582" y="514350"/>
                    </a:lnTo>
                    <a:lnTo>
                      <a:pt x="490414" y="510540"/>
                    </a:lnTo>
                    <a:lnTo>
                      <a:pt x="610797" y="510540"/>
                    </a:lnTo>
                    <a:lnTo>
                      <a:pt x="609301" y="509270"/>
                    </a:lnTo>
                    <a:close/>
                  </a:path>
                  <a:path w="663575" h="683260">
                    <a:moveTo>
                      <a:pt x="92746" y="279400"/>
                    </a:moveTo>
                    <a:lnTo>
                      <a:pt x="50471" y="284480"/>
                    </a:lnTo>
                    <a:lnTo>
                      <a:pt x="25513" y="298450"/>
                    </a:lnTo>
                    <a:lnTo>
                      <a:pt x="10985" y="314960"/>
                    </a:lnTo>
                    <a:lnTo>
                      <a:pt x="0" y="325120"/>
                    </a:lnTo>
                    <a:lnTo>
                      <a:pt x="0" y="335280"/>
                    </a:lnTo>
                    <a:lnTo>
                      <a:pt x="21505" y="345440"/>
                    </a:lnTo>
                    <a:lnTo>
                      <a:pt x="85255" y="383540"/>
                    </a:lnTo>
                    <a:lnTo>
                      <a:pt x="107535" y="394970"/>
                    </a:lnTo>
                    <a:lnTo>
                      <a:pt x="109242" y="402590"/>
                    </a:lnTo>
                    <a:lnTo>
                      <a:pt x="105196" y="406400"/>
                    </a:lnTo>
                    <a:lnTo>
                      <a:pt x="101988" y="408940"/>
                    </a:lnTo>
                    <a:lnTo>
                      <a:pt x="76561" y="420370"/>
                    </a:lnTo>
                    <a:lnTo>
                      <a:pt x="55080" y="445770"/>
                    </a:lnTo>
                    <a:lnTo>
                      <a:pt x="41003" y="476250"/>
                    </a:lnTo>
                    <a:lnTo>
                      <a:pt x="37786" y="504190"/>
                    </a:lnTo>
                    <a:lnTo>
                      <a:pt x="172670" y="505460"/>
                    </a:lnTo>
                    <a:lnTo>
                      <a:pt x="170821" y="510181"/>
                    </a:lnTo>
                    <a:lnTo>
                      <a:pt x="171673" y="509270"/>
                    </a:lnTo>
                    <a:lnTo>
                      <a:pt x="609301" y="509270"/>
                    </a:lnTo>
                    <a:lnTo>
                      <a:pt x="607806" y="508000"/>
                    </a:lnTo>
                    <a:lnTo>
                      <a:pt x="303297" y="508000"/>
                    </a:lnTo>
                    <a:lnTo>
                      <a:pt x="303596" y="472440"/>
                    </a:lnTo>
                    <a:lnTo>
                      <a:pt x="303858" y="463550"/>
                    </a:lnTo>
                    <a:lnTo>
                      <a:pt x="235487" y="463550"/>
                    </a:lnTo>
                    <a:lnTo>
                      <a:pt x="236095" y="457200"/>
                    </a:lnTo>
                    <a:lnTo>
                      <a:pt x="238733" y="449580"/>
                    </a:lnTo>
                    <a:lnTo>
                      <a:pt x="244070" y="433070"/>
                    </a:lnTo>
                    <a:lnTo>
                      <a:pt x="248341" y="415290"/>
                    </a:lnTo>
                    <a:lnTo>
                      <a:pt x="247778" y="405130"/>
                    </a:lnTo>
                    <a:lnTo>
                      <a:pt x="239597" y="402590"/>
                    </a:lnTo>
                    <a:lnTo>
                      <a:pt x="180191" y="402590"/>
                    </a:lnTo>
                    <a:lnTo>
                      <a:pt x="180840" y="397510"/>
                    </a:lnTo>
                    <a:lnTo>
                      <a:pt x="181042" y="396240"/>
                    </a:lnTo>
                    <a:lnTo>
                      <a:pt x="182660" y="394970"/>
                    </a:lnTo>
                    <a:lnTo>
                      <a:pt x="187561" y="393700"/>
                    </a:lnTo>
                    <a:lnTo>
                      <a:pt x="195564" y="388620"/>
                    </a:lnTo>
                    <a:lnTo>
                      <a:pt x="203432" y="383540"/>
                    </a:lnTo>
                    <a:lnTo>
                      <a:pt x="210764" y="377190"/>
                    </a:lnTo>
                    <a:lnTo>
                      <a:pt x="217159" y="370840"/>
                    </a:lnTo>
                    <a:lnTo>
                      <a:pt x="223495" y="367030"/>
                    </a:lnTo>
                    <a:lnTo>
                      <a:pt x="227998" y="363220"/>
                    </a:lnTo>
                    <a:lnTo>
                      <a:pt x="230547" y="356870"/>
                    </a:lnTo>
                    <a:lnTo>
                      <a:pt x="231023" y="349250"/>
                    </a:lnTo>
                    <a:lnTo>
                      <a:pt x="225291" y="345440"/>
                    </a:lnTo>
                    <a:lnTo>
                      <a:pt x="215804" y="341630"/>
                    </a:lnTo>
                    <a:lnTo>
                      <a:pt x="197510" y="331470"/>
                    </a:lnTo>
                    <a:lnTo>
                      <a:pt x="179131" y="320040"/>
                    </a:lnTo>
                    <a:lnTo>
                      <a:pt x="169391" y="312420"/>
                    </a:lnTo>
                    <a:lnTo>
                      <a:pt x="189923" y="311150"/>
                    </a:lnTo>
                    <a:lnTo>
                      <a:pt x="206135" y="309880"/>
                    </a:lnTo>
                    <a:lnTo>
                      <a:pt x="220899" y="306070"/>
                    </a:lnTo>
                    <a:lnTo>
                      <a:pt x="237086" y="298450"/>
                    </a:lnTo>
                    <a:lnTo>
                      <a:pt x="234096" y="288290"/>
                    </a:lnTo>
                    <a:lnTo>
                      <a:pt x="230835" y="281940"/>
                    </a:lnTo>
                    <a:lnTo>
                      <a:pt x="107072" y="281940"/>
                    </a:lnTo>
                    <a:lnTo>
                      <a:pt x="104588" y="280670"/>
                    </a:lnTo>
                    <a:lnTo>
                      <a:pt x="103101" y="280670"/>
                    </a:lnTo>
                    <a:lnTo>
                      <a:pt x="92746" y="279400"/>
                    </a:lnTo>
                    <a:close/>
                  </a:path>
                  <a:path w="663575" h="683260">
                    <a:moveTo>
                      <a:pt x="340831" y="445770"/>
                    </a:moveTo>
                    <a:lnTo>
                      <a:pt x="336130" y="452120"/>
                    </a:lnTo>
                    <a:lnTo>
                      <a:pt x="331528" y="459740"/>
                    </a:lnTo>
                    <a:lnTo>
                      <a:pt x="327590" y="467360"/>
                    </a:lnTo>
                    <a:lnTo>
                      <a:pt x="324882" y="474980"/>
                    </a:lnTo>
                    <a:lnTo>
                      <a:pt x="315184" y="491490"/>
                    </a:lnTo>
                    <a:lnTo>
                      <a:pt x="310636" y="500380"/>
                    </a:lnTo>
                    <a:lnTo>
                      <a:pt x="310626" y="505460"/>
                    </a:lnTo>
                    <a:lnTo>
                      <a:pt x="303297" y="508000"/>
                    </a:lnTo>
                    <a:lnTo>
                      <a:pt x="607806" y="508000"/>
                    </a:lnTo>
                    <a:lnTo>
                      <a:pt x="604136" y="497840"/>
                    </a:lnTo>
                    <a:lnTo>
                      <a:pt x="602277" y="494030"/>
                    </a:lnTo>
                    <a:lnTo>
                      <a:pt x="387148" y="494030"/>
                    </a:lnTo>
                    <a:lnTo>
                      <a:pt x="381657" y="490220"/>
                    </a:lnTo>
                    <a:lnTo>
                      <a:pt x="383850" y="490220"/>
                    </a:lnTo>
                    <a:lnTo>
                      <a:pt x="377256" y="482600"/>
                    </a:lnTo>
                    <a:lnTo>
                      <a:pt x="378512" y="482600"/>
                    </a:lnTo>
                    <a:lnTo>
                      <a:pt x="376273" y="481330"/>
                    </a:lnTo>
                    <a:lnTo>
                      <a:pt x="373790" y="473710"/>
                    </a:lnTo>
                    <a:lnTo>
                      <a:pt x="370404" y="468630"/>
                    </a:lnTo>
                    <a:lnTo>
                      <a:pt x="366042" y="464820"/>
                    </a:lnTo>
                    <a:lnTo>
                      <a:pt x="360630" y="459740"/>
                    </a:lnTo>
                    <a:lnTo>
                      <a:pt x="355864" y="454660"/>
                    </a:lnTo>
                    <a:lnTo>
                      <a:pt x="349110" y="447040"/>
                    </a:lnTo>
                    <a:lnTo>
                      <a:pt x="340831" y="445770"/>
                    </a:lnTo>
                    <a:close/>
                  </a:path>
                  <a:path w="663575" h="683260">
                    <a:moveTo>
                      <a:pt x="385504" y="492131"/>
                    </a:moveTo>
                    <a:lnTo>
                      <a:pt x="387148" y="494030"/>
                    </a:lnTo>
                    <a:lnTo>
                      <a:pt x="389326" y="494030"/>
                    </a:lnTo>
                    <a:lnTo>
                      <a:pt x="385504" y="492131"/>
                    </a:lnTo>
                    <a:close/>
                  </a:path>
                  <a:path w="663575" h="683260">
                    <a:moveTo>
                      <a:pt x="399145" y="426720"/>
                    </a:moveTo>
                    <a:lnTo>
                      <a:pt x="390485" y="427990"/>
                    </a:lnTo>
                    <a:lnTo>
                      <a:pt x="389326" y="494030"/>
                    </a:lnTo>
                    <a:lnTo>
                      <a:pt x="602277" y="494030"/>
                    </a:lnTo>
                    <a:lnTo>
                      <a:pt x="597937" y="485140"/>
                    </a:lnTo>
                    <a:lnTo>
                      <a:pt x="590582" y="473710"/>
                    </a:lnTo>
                    <a:lnTo>
                      <a:pt x="583445" y="466090"/>
                    </a:lnTo>
                    <a:lnTo>
                      <a:pt x="583355" y="462280"/>
                    </a:lnTo>
                    <a:lnTo>
                      <a:pt x="580317" y="455930"/>
                    </a:lnTo>
                    <a:lnTo>
                      <a:pt x="567984" y="434340"/>
                    </a:lnTo>
                    <a:lnTo>
                      <a:pt x="445493" y="434340"/>
                    </a:lnTo>
                    <a:lnTo>
                      <a:pt x="417944" y="430530"/>
                    </a:lnTo>
                    <a:lnTo>
                      <a:pt x="408491" y="427990"/>
                    </a:lnTo>
                    <a:lnTo>
                      <a:pt x="399145" y="426720"/>
                    </a:lnTo>
                    <a:close/>
                  </a:path>
                  <a:path w="663575" h="683260">
                    <a:moveTo>
                      <a:pt x="383850" y="490220"/>
                    </a:moveTo>
                    <a:lnTo>
                      <a:pt x="381657" y="490220"/>
                    </a:lnTo>
                    <a:lnTo>
                      <a:pt x="385504" y="492131"/>
                    </a:lnTo>
                    <a:lnTo>
                      <a:pt x="383850" y="490220"/>
                    </a:lnTo>
                    <a:close/>
                  </a:path>
                  <a:path w="663575" h="683260">
                    <a:moveTo>
                      <a:pt x="378512" y="482600"/>
                    </a:moveTo>
                    <a:lnTo>
                      <a:pt x="377256" y="482600"/>
                    </a:lnTo>
                    <a:lnTo>
                      <a:pt x="382990" y="485140"/>
                    </a:lnTo>
                    <a:lnTo>
                      <a:pt x="378512" y="482600"/>
                    </a:lnTo>
                    <a:close/>
                  </a:path>
                  <a:path w="663575" h="683260">
                    <a:moveTo>
                      <a:pt x="287220" y="434340"/>
                    </a:moveTo>
                    <a:lnTo>
                      <a:pt x="281656" y="436880"/>
                    </a:lnTo>
                    <a:lnTo>
                      <a:pt x="274309" y="439420"/>
                    </a:lnTo>
                    <a:lnTo>
                      <a:pt x="272600" y="445770"/>
                    </a:lnTo>
                    <a:lnTo>
                      <a:pt x="265990" y="449580"/>
                    </a:lnTo>
                    <a:lnTo>
                      <a:pt x="248941" y="459740"/>
                    </a:lnTo>
                    <a:lnTo>
                      <a:pt x="242698" y="462280"/>
                    </a:lnTo>
                    <a:lnTo>
                      <a:pt x="235487" y="463550"/>
                    </a:lnTo>
                    <a:lnTo>
                      <a:pt x="303858" y="463550"/>
                    </a:lnTo>
                    <a:lnTo>
                      <a:pt x="302410" y="455930"/>
                    </a:lnTo>
                    <a:lnTo>
                      <a:pt x="300420" y="448310"/>
                    </a:lnTo>
                    <a:lnTo>
                      <a:pt x="299059" y="438150"/>
                    </a:lnTo>
                    <a:lnTo>
                      <a:pt x="292517" y="435610"/>
                    </a:lnTo>
                    <a:lnTo>
                      <a:pt x="287220" y="434340"/>
                    </a:lnTo>
                    <a:close/>
                  </a:path>
                  <a:path w="663575" h="683260">
                    <a:moveTo>
                      <a:pt x="583236" y="457200"/>
                    </a:moveTo>
                    <a:lnTo>
                      <a:pt x="583236" y="462280"/>
                    </a:lnTo>
                    <a:lnTo>
                      <a:pt x="583236" y="457200"/>
                    </a:lnTo>
                    <a:close/>
                  </a:path>
                  <a:path w="663575" h="683260">
                    <a:moveTo>
                      <a:pt x="550587" y="279400"/>
                    </a:moveTo>
                    <a:lnTo>
                      <a:pt x="472544" y="279400"/>
                    </a:lnTo>
                    <a:lnTo>
                      <a:pt x="486764" y="283210"/>
                    </a:lnTo>
                    <a:lnTo>
                      <a:pt x="478039" y="288290"/>
                    </a:lnTo>
                    <a:lnTo>
                      <a:pt x="460474" y="299720"/>
                    </a:lnTo>
                    <a:lnTo>
                      <a:pt x="442980" y="314960"/>
                    </a:lnTo>
                    <a:lnTo>
                      <a:pt x="434466" y="334010"/>
                    </a:lnTo>
                    <a:lnTo>
                      <a:pt x="443765" y="339090"/>
                    </a:lnTo>
                    <a:lnTo>
                      <a:pt x="452473" y="344170"/>
                    </a:lnTo>
                    <a:lnTo>
                      <a:pt x="469235" y="354330"/>
                    </a:lnTo>
                    <a:lnTo>
                      <a:pt x="472729" y="359410"/>
                    </a:lnTo>
                    <a:lnTo>
                      <a:pt x="474359" y="359410"/>
                    </a:lnTo>
                    <a:lnTo>
                      <a:pt x="475455" y="360680"/>
                    </a:lnTo>
                    <a:lnTo>
                      <a:pt x="477349" y="365760"/>
                    </a:lnTo>
                    <a:lnTo>
                      <a:pt x="470314" y="368300"/>
                    </a:lnTo>
                    <a:lnTo>
                      <a:pt x="460408" y="368300"/>
                    </a:lnTo>
                    <a:lnTo>
                      <a:pt x="456740" y="373380"/>
                    </a:lnTo>
                    <a:lnTo>
                      <a:pt x="446267" y="373380"/>
                    </a:lnTo>
                    <a:lnTo>
                      <a:pt x="438540" y="374650"/>
                    </a:lnTo>
                    <a:lnTo>
                      <a:pt x="432152" y="377190"/>
                    </a:lnTo>
                    <a:lnTo>
                      <a:pt x="426979" y="381000"/>
                    </a:lnTo>
                    <a:lnTo>
                      <a:pt x="422899" y="384810"/>
                    </a:lnTo>
                    <a:lnTo>
                      <a:pt x="422407" y="396240"/>
                    </a:lnTo>
                    <a:lnTo>
                      <a:pt x="425545" y="400050"/>
                    </a:lnTo>
                    <a:lnTo>
                      <a:pt x="434653" y="403860"/>
                    </a:lnTo>
                    <a:lnTo>
                      <a:pt x="436201" y="412750"/>
                    </a:lnTo>
                    <a:lnTo>
                      <a:pt x="442653" y="416560"/>
                    </a:lnTo>
                    <a:lnTo>
                      <a:pt x="445551" y="425450"/>
                    </a:lnTo>
                    <a:lnTo>
                      <a:pt x="445493" y="434340"/>
                    </a:lnTo>
                    <a:lnTo>
                      <a:pt x="567984" y="434340"/>
                    </a:lnTo>
                    <a:lnTo>
                      <a:pt x="555650" y="412750"/>
                    </a:lnTo>
                    <a:lnTo>
                      <a:pt x="551121" y="406400"/>
                    </a:lnTo>
                    <a:lnTo>
                      <a:pt x="544691" y="402590"/>
                    </a:lnTo>
                    <a:lnTo>
                      <a:pt x="543043" y="398780"/>
                    </a:lnTo>
                    <a:lnTo>
                      <a:pt x="609791" y="398780"/>
                    </a:lnTo>
                    <a:lnTo>
                      <a:pt x="616903" y="396240"/>
                    </a:lnTo>
                    <a:lnTo>
                      <a:pt x="620508" y="393700"/>
                    </a:lnTo>
                    <a:lnTo>
                      <a:pt x="622395" y="393700"/>
                    </a:lnTo>
                    <a:lnTo>
                      <a:pt x="624582" y="392430"/>
                    </a:lnTo>
                    <a:lnTo>
                      <a:pt x="631856" y="388620"/>
                    </a:lnTo>
                    <a:lnTo>
                      <a:pt x="636977" y="384810"/>
                    </a:lnTo>
                    <a:lnTo>
                      <a:pt x="641542" y="379730"/>
                    </a:lnTo>
                    <a:lnTo>
                      <a:pt x="647147" y="374650"/>
                    </a:lnTo>
                    <a:lnTo>
                      <a:pt x="655610" y="364490"/>
                    </a:lnTo>
                    <a:lnTo>
                      <a:pt x="658865" y="361950"/>
                    </a:lnTo>
                    <a:lnTo>
                      <a:pt x="660387" y="361950"/>
                    </a:lnTo>
                    <a:lnTo>
                      <a:pt x="663261" y="355600"/>
                    </a:lnTo>
                    <a:lnTo>
                      <a:pt x="630342" y="330200"/>
                    </a:lnTo>
                    <a:lnTo>
                      <a:pt x="622445" y="323850"/>
                    </a:lnTo>
                    <a:lnTo>
                      <a:pt x="612194" y="318770"/>
                    </a:lnTo>
                    <a:lnTo>
                      <a:pt x="593439" y="307340"/>
                    </a:lnTo>
                    <a:lnTo>
                      <a:pt x="588100" y="303530"/>
                    </a:lnTo>
                    <a:lnTo>
                      <a:pt x="580871" y="299720"/>
                    </a:lnTo>
                    <a:lnTo>
                      <a:pt x="567871" y="293370"/>
                    </a:lnTo>
                    <a:lnTo>
                      <a:pt x="562079" y="288290"/>
                    </a:lnTo>
                    <a:lnTo>
                      <a:pt x="554306" y="287020"/>
                    </a:lnTo>
                    <a:lnTo>
                      <a:pt x="548594" y="280670"/>
                    </a:lnTo>
                    <a:lnTo>
                      <a:pt x="550587" y="279400"/>
                    </a:lnTo>
                    <a:close/>
                  </a:path>
                  <a:path w="663575" h="683260">
                    <a:moveTo>
                      <a:pt x="609791" y="398780"/>
                    </a:moveTo>
                    <a:lnTo>
                      <a:pt x="543043" y="398780"/>
                    </a:lnTo>
                    <a:lnTo>
                      <a:pt x="557484" y="400050"/>
                    </a:lnTo>
                    <a:lnTo>
                      <a:pt x="575376" y="403860"/>
                    </a:lnTo>
                    <a:lnTo>
                      <a:pt x="595566" y="403860"/>
                    </a:lnTo>
                    <a:lnTo>
                      <a:pt x="609791" y="398780"/>
                    </a:lnTo>
                    <a:close/>
                  </a:path>
                  <a:path w="663575" h="683260">
                    <a:moveTo>
                      <a:pt x="235506" y="401320"/>
                    </a:moveTo>
                    <a:lnTo>
                      <a:pt x="216182" y="401320"/>
                    </a:lnTo>
                    <a:lnTo>
                      <a:pt x="180191" y="402590"/>
                    </a:lnTo>
                    <a:lnTo>
                      <a:pt x="239597" y="402590"/>
                    </a:lnTo>
                    <a:lnTo>
                      <a:pt x="235506" y="401320"/>
                    </a:lnTo>
                    <a:close/>
                  </a:path>
                  <a:path w="663575" h="683260">
                    <a:moveTo>
                      <a:pt x="622395" y="393700"/>
                    </a:moveTo>
                    <a:lnTo>
                      <a:pt x="620508" y="393700"/>
                    </a:lnTo>
                    <a:lnTo>
                      <a:pt x="620208" y="394970"/>
                    </a:lnTo>
                    <a:lnTo>
                      <a:pt x="622395" y="393700"/>
                    </a:lnTo>
                    <a:close/>
                  </a:path>
                  <a:path w="663575" h="683260">
                    <a:moveTo>
                      <a:pt x="660387" y="361950"/>
                    </a:moveTo>
                    <a:lnTo>
                      <a:pt x="658865" y="361950"/>
                    </a:lnTo>
                    <a:lnTo>
                      <a:pt x="658663" y="365760"/>
                    </a:lnTo>
                    <a:lnTo>
                      <a:pt x="660387" y="361950"/>
                    </a:lnTo>
                    <a:close/>
                  </a:path>
                  <a:path w="663575" h="683260">
                    <a:moveTo>
                      <a:pt x="226732" y="274320"/>
                    </a:moveTo>
                    <a:lnTo>
                      <a:pt x="112586" y="274320"/>
                    </a:lnTo>
                    <a:lnTo>
                      <a:pt x="115023" y="281940"/>
                    </a:lnTo>
                    <a:lnTo>
                      <a:pt x="230835" y="281940"/>
                    </a:lnTo>
                    <a:lnTo>
                      <a:pt x="228226" y="276860"/>
                    </a:lnTo>
                    <a:lnTo>
                      <a:pt x="226732" y="274320"/>
                    </a:lnTo>
                    <a:close/>
                  </a:path>
                  <a:path w="663575" h="683260">
                    <a:moveTo>
                      <a:pt x="620608" y="212090"/>
                    </a:moveTo>
                    <a:lnTo>
                      <a:pt x="433666" y="212090"/>
                    </a:lnTo>
                    <a:lnTo>
                      <a:pt x="429738" y="224790"/>
                    </a:lnTo>
                    <a:lnTo>
                      <a:pt x="422908" y="238760"/>
                    </a:lnTo>
                    <a:lnTo>
                      <a:pt x="417030" y="256540"/>
                    </a:lnTo>
                    <a:lnTo>
                      <a:pt x="415959" y="279400"/>
                    </a:lnTo>
                    <a:lnTo>
                      <a:pt x="433068" y="280670"/>
                    </a:lnTo>
                    <a:lnTo>
                      <a:pt x="453287" y="279400"/>
                    </a:lnTo>
                    <a:lnTo>
                      <a:pt x="550587" y="279400"/>
                    </a:lnTo>
                    <a:lnTo>
                      <a:pt x="556567" y="275590"/>
                    </a:lnTo>
                    <a:lnTo>
                      <a:pt x="573109" y="270510"/>
                    </a:lnTo>
                    <a:lnTo>
                      <a:pt x="590060" y="259080"/>
                    </a:lnTo>
                    <a:lnTo>
                      <a:pt x="604591" y="243840"/>
                    </a:lnTo>
                    <a:lnTo>
                      <a:pt x="613876" y="228600"/>
                    </a:lnTo>
                    <a:lnTo>
                      <a:pt x="618211" y="218440"/>
                    </a:lnTo>
                    <a:lnTo>
                      <a:pt x="620608" y="212090"/>
                    </a:lnTo>
                    <a:close/>
                  </a:path>
                  <a:path w="663575" h="683260">
                    <a:moveTo>
                      <a:pt x="92980" y="147320"/>
                    </a:moveTo>
                    <a:lnTo>
                      <a:pt x="68304" y="151130"/>
                    </a:lnTo>
                    <a:lnTo>
                      <a:pt x="48374" y="158750"/>
                    </a:lnTo>
                    <a:lnTo>
                      <a:pt x="56328" y="179070"/>
                    </a:lnTo>
                    <a:lnTo>
                      <a:pt x="93508" y="243840"/>
                    </a:lnTo>
                    <a:lnTo>
                      <a:pt x="107986" y="269240"/>
                    </a:lnTo>
                    <a:lnTo>
                      <a:pt x="111140" y="276860"/>
                    </a:lnTo>
                    <a:lnTo>
                      <a:pt x="112586" y="274320"/>
                    </a:lnTo>
                    <a:lnTo>
                      <a:pt x="226732" y="274320"/>
                    </a:lnTo>
                    <a:lnTo>
                      <a:pt x="221502" y="265430"/>
                    </a:lnTo>
                    <a:lnTo>
                      <a:pt x="215946" y="255270"/>
                    </a:lnTo>
                    <a:lnTo>
                      <a:pt x="214210" y="250190"/>
                    </a:lnTo>
                    <a:lnTo>
                      <a:pt x="213955" y="248920"/>
                    </a:lnTo>
                    <a:lnTo>
                      <a:pt x="211816" y="243840"/>
                    </a:lnTo>
                    <a:lnTo>
                      <a:pt x="212991" y="242570"/>
                    </a:lnTo>
                    <a:lnTo>
                      <a:pt x="210870" y="242570"/>
                    </a:lnTo>
                    <a:lnTo>
                      <a:pt x="215341" y="240030"/>
                    </a:lnTo>
                    <a:lnTo>
                      <a:pt x="272405" y="240030"/>
                    </a:lnTo>
                    <a:lnTo>
                      <a:pt x="273389" y="226060"/>
                    </a:lnTo>
                    <a:lnTo>
                      <a:pt x="272995" y="185420"/>
                    </a:lnTo>
                    <a:lnTo>
                      <a:pt x="351298" y="185420"/>
                    </a:lnTo>
                    <a:lnTo>
                      <a:pt x="354486" y="180340"/>
                    </a:lnTo>
                    <a:lnTo>
                      <a:pt x="175334" y="180340"/>
                    </a:lnTo>
                    <a:lnTo>
                      <a:pt x="169850" y="179070"/>
                    </a:lnTo>
                    <a:lnTo>
                      <a:pt x="169048" y="175260"/>
                    </a:lnTo>
                    <a:lnTo>
                      <a:pt x="163912" y="175260"/>
                    </a:lnTo>
                    <a:lnTo>
                      <a:pt x="160533" y="168910"/>
                    </a:lnTo>
                    <a:lnTo>
                      <a:pt x="155697" y="163830"/>
                    </a:lnTo>
                    <a:lnTo>
                      <a:pt x="149913" y="160020"/>
                    </a:lnTo>
                    <a:lnTo>
                      <a:pt x="143691" y="157480"/>
                    </a:lnTo>
                    <a:lnTo>
                      <a:pt x="118285" y="148590"/>
                    </a:lnTo>
                    <a:lnTo>
                      <a:pt x="92980" y="147320"/>
                    </a:lnTo>
                    <a:close/>
                  </a:path>
                  <a:path w="663575" h="683260">
                    <a:moveTo>
                      <a:pt x="272315" y="241300"/>
                    </a:moveTo>
                    <a:lnTo>
                      <a:pt x="218934" y="241300"/>
                    </a:lnTo>
                    <a:lnTo>
                      <a:pt x="257127" y="255270"/>
                    </a:lnTo>
                    <a:lnTo>
                      <a:pt x="271689" y="250190"/>
                    </a:lnTo>
                    <a:lnTo>
                      <a:pt x="272315" y="241300"/>
                    </a:lnTo>
                    <a:close/>
                  </a:path>
                  <a:path w="663575" h="683260">
                    <a:moveTo>
                      <a:pt x="492287" y="172720"/>
                    </a:moveTo>
                    <a:lnTo>
                      <a:pt x="360055" y="172720"/>
                    </a:lnTo>
                    <a:lnTo>
                      <a:pt x="360210" y="180340"/>
                    </a:lnTo>
                    <a:lnTo>
                      <a:pt x="360438" y="195580"/>
                    </a:lnTo>
                    <a:lnTo>
                      <a:pt x="369218" y="237490"/>
                    </a:lnTo>
                    <a:lnTo>
                      <a:pt x="372435" y="243840"/>
                    </a:lnTo>
                    <a:lnTo>
                      <a:pt x="385438" y="240030"/>
                    </a:lnTo>
                    <a:lnTo>
                      <a:pt x="401699" y="229870"/>
                    </a:lnTo>
                    <a:lnTo>
                      <a:pt x="418636" y="219710"/>
                    </a:lnTo>
                    <a:lnTo>
                      <a:pt x="433666" y="212090"/>
                    </a:lnTo>
                    <a:lnTo>
                      <a:pt x="620608" y="212090"/>
                    </a:lnTo>
                    <a:lnTo>
                      <a:pt x="623005" y="205740"/>
                    </a:lnTo>
                    <a:lnTo>
                      <a:pt x="626073" y="193040"/>
                    </a:lnTo>
                    <a:lnTo>
                      <a:pt x="625227" y="180340"/>
                    </a:lnTo>
                    <a:lnTo>
                      <a:pt x="617098" y="179070"/>
                    </a:lnTo>
                    <a:lnTo>
                      <a:pt x="487465" y="179070"/>
                    </a:lnTo>
                    <a:lnTo>
                      <a:pt x="492287" y="172720"/>
                    </a:lnTo>
                    <a:close/>
                  </a:path>
                  <a:path w="663575" h="683260">
                    <a:moveTo>
                      <a:pt x="213353" y="242178"/>
                    </a:moveTo>
                    <a:lnTo>
                      <a:pt x="210870" y="242570"/>
                    </a:lnTo>
                    <a:lnTo>
                      <a:pt x="212991" y="242570"/>
                    </a:lnTo>
                    <a:lnTo>
                      <a:pt x="213353" y="242178"/>
                    </a:lnTo>
                    <a:close/>
                  </a:path>
                  <a:path w="663575" h="683260">
                    <a:moveTo>
                      <a:pt x="272405" y="240030"/>
                    </a:moveTo>
                    <a:lnTo>
                      <a:pt x="215341" y="240030"/>
                    </a:lnTo>
                    <a:lnTo>
                      <a:pt x="213353" y="242178"/>
                    </a:lnTo>
                    <a:lnTo>
                      <a:pt x="218934" y="241300"/>
                    </a:lnTo>
                    <a:lnTo>
                      <a:pt x="272315" y="241300"/>
                    </a:lnTo>
                    <a:lnTo>
                      <a:pt x="272405" y="240030"/>
                    </a:lnTo>
                    <a:close/>
                  </a:path>
                  <a:path w="663575" h="683260">
                    <a:moveTo>
                      <a:pt x="276155" y="186918"/>
                    </a:moveTo>
                    <a:lnTo>
                      <a:pt x="283557" y="195580"/>
                    </a:lnTo>
                    <a:lnTo>
                      <a:pt x="282284" y="200660"/>
                    </a:lnTo>
                    <a:lnTo>
                      <a:pt x="288058" y="204470"/>
                    </a:lnTo>
                    <a:lnTo>
                      <a:pt x="288926" y="213360"/>
                    </a:lnTo>
                    <a:lnTo>
                      <a:pt x="293922" y="214630"/>
                    </a:lnTo>
                    <a:lnTo>
                      <a:pt x="304971" y="224790"/>
                    </a:lnTo>
                    <a:lnTo>
                      <a:pt x="302929" y="226060"/>
                    </a:lnTo>
                    <a:lnTo>
                      <a:pt x="312202" y="229870"/>
                    </a:lnTo>
                    <a:lnTo>
                      <a:pt x="316260" y="233680"/>
                    </a:lnTo>
                    <a:lnTo>
                      <a:pt x="315475" y="233680"/>
                    </a:lnTo>
                    <a:lnTo>
                      <a:pt x="322769" y="234950"/>
                    </a:lnTo>
                    <a:lnTo>
                      <a:pt x="327328" y="228600"/>
                    </a:lnTo>
                    <a:lnTo>
                      <a:pt x="331903" y="219710"/>
                    </a:lnTo>
                    <a:lnTo>
                      <a:pt x="341094" y="204470"/>
                    </a:lnTo>
                    <a:lnTo>
                      <a:pt x="345756" y="195580"/>
                    </a:lnTo>
                    <a:lnTo>
                      <a:pt x="349823" y="187960"/>
                    </a:lnTo>
                    <a:lnTo>
                      <a:pt x="278352" y="187960"/>
                    </a:lnTo>
                    <a:lnTo>
                      <a:pt x="276155" y="186918"/>
                    </a:lnTo>
                    <a:close/>
                  </a:path>
                  <a:path w="663575" h="683260">
                    <a:moveTo>
                      <a:pt x="351298" y="185420"/>
                    </a:moveTo>
                    <a:lnTo>
                      <a:pt x="274874" y="185420"/>
                    </a:lnTo>
                    <a:lnTo>
                      <a:pt x="278352" y="187960"/>
                    </a:lnTo>
                    <a:lnTo>
                      <a:pt x="349823" y="187960"/>
                    </a:lnTo>
                    <a:lnTo>
                      <a:pt x="350501" y="186690"/>
                    </a:lnTo>
                    <a:lnTo>
                      <a:pt x="351298" y="185420"/>
                    </a:lnTo>
                    <a:close/>
                  </a:path>
                  <a:path w="663575" h="683260">
                    <a:moveTo>
                      <a:pt x="274874" y="185420"/>
                    </a:moveTo>
                    <a:lnTo>
                      <a:pt x="272995" y="185420"/>
                    </a:lnTo>
                    <a:lnTo>
                      <a:pt x="276155" y="186918"/>
                    </a:lnTo>
                    <a:lnTo>
                      <a:pt x="274874" y="185420"/>
                    </a:lnTo>
                    <a:close/>
                  </a:path>
                  <a:path w="663575" h="683260">
                    <a:moveTo>
                      <a:pt x="180279" y="39370"/>
                    </a:moveTo>
                    <a:lnTo>
                      <a:pt x="175025" y="41910"/>
                    </a:lnTo>
                    <a:lnTo>
                      <a:pt x="173398" y="55880"/>
                    </a:lnTo>
                    <a:lnTo>
                      <a:pt x="173274" y="124460"/>
                    </a:lnTo>
                    <a:lnTo>
                      <a:pt x="173808" y="154940"/>
                    </a:lnTo>
                    <a:lnTo>
                      <a:pt x="175334" y="180340"/>
                    </a:lnTo>
                    <a:lnTo>
                      <a:pt x="354486" y="180340"/>
                    </a:lnTo>
                    <a:lnTo>
                      <a:pt x="355282" y="179070"/>
                    </a:lnTo>
                    <a:lnTo>
                      <a:pt x="360055" y="172720"/>
                    </a:lnTo>
                    <a:lnTo>
                      <a:pt x="492287" y="172720"/>
                    </a:lnTo>
                    <a:lnTo>
                      <a:pt x="493251" y="171450"/>
                    </a:lnTo>
                    <a:lnTo>
                      <a:pt x="503452" y="158750"/>
                    </a:lnTo>
                    <a:lnTo>
                      <a:pt x="513820" y="143510"/>
                    </a:lnTo>
                    <a:lnTo>
                      <a:pt x="520106" y="124460"/>
                    </a:lnTo>
                    <a:lnTo>
                      <a:pt x="520342" y="120650"/>
                    </a:lnTo>
                    <a:lnTo>
                      <a:pt x="273118" y="120650"/>
                    </a:lnTo>
                    <a:lnTo>
                      <a:pt x="268885" y="110490"/>
                    </a:lnTo>
                    <a:lnTo>
                      <a:pt x="249851" y="73660"/>
                    </a:lnTo>
                    <a:lnTo>
                      <a:pt x="215972" y="48260"/>
                    </a:lnTo>
                    <a:lnTo>
                      <a:pt x="191945" y="40640"/>
                    </a:lnTo>
                    <a:lnTo>
                      <a:pt x="180279" y="39370"/>
                    </a:lnTo>
                    <a:close/>
                  </a:path>
                  <a:path w="663575" h="683260">
                    <a:moveTo>
                      <a:pt x="600839" y="176530"/>
                    </a:moveTo>
                    <a:lnTo>
                      <a:pt x="559617" y="176530"/>
                    </a:lnTo>
                    <a:lnTo>
                      <a:pt x="516759" y="177800"/>
                    </a:lnTo>
                    <a:lnTo>
                      <a:pt x="487465" y="179070"/>
                    </a:lnTo>
                    <a:lnTo>
                      <a:pt x="617098" y="179070"/>
                    </a:lnTo>
                    <a:lnTo>
                      <a:pt x="600839" y="176530"/>
                    </a:lnTo>
                    <a:close/>
                  </a:path>
                  <a:path w="663575" h="683260">
                    <a:moveTo>
                      <a:pt x="340831" y="0"/>
                    </a:moveTo>
                    <a:lnTo>
                      <a:pt x="281607" y="104140"/>
                    </a:lnTo>
                    <a:lnTo>
                      <a:pt x="278157" y="111760"/>
                    </a:lnTo>
                    <a:lnTo>
                      <a:pt x="279411" y="116840"/>
                    </a:lnTo>
                    <a:lnTo>
                      <a:pt x="273118" y="120650"/>
                    </a:lnTo>
                    <a:lnTo>
                      <a:pt x="520342" y="120650"/>
                    </a:lnTo>
                    <a:lnTo>
                      <a:pt x="521047" y="109220"/>
                    </a:lnTo>
                    <a:lnTo>
                      <a:pt x="395546" y="109220"/>
                    </a:lnTo>
                    <a:lnTo>
                      <a:pt x="395673" y="100330"/>
                    </a:lnTo>
                    <a:lnTo>
                      <a:pt x="395316" y="99060"/>
                    </a:lnTo>
                    <a:lnTo>
                      <a:pt x="400208" y="95250"/>
                    </a:lnTo>
                    <a:lnTo>
                      <a:pt x="399078" y="91440"/>
                    </a:lnTo>
                    <a:lnTo>
                      <a:pt x="398203" y="91440"/>
                    </a:lnTo>
                    <a:lnTo>
                      <a:pt x="396659" y="85090"/>
                    </a:lnTo>
                    <a:lnTo>
                      <a:pt x="396929" y="85090"/>
                    </a:lnTo>
                    <a:lnTo>
                      <a:pt x="395921" y="68580"/>
                    </a:lnTo>
                    <a:lnTo>
                      <a:pt x="398185" y="68580"/>
                    </a:lnTo>
                    <a:lnTo>
                      <a:pt x="390124" y="64770"/>
                    </a:lnTo>
                    <a:lnTo>
                      <a:pt x="384402" y="45720"/>
                    </a:lnTo>
                    <a:lnTo>
                      <a:pt x="377696" y="33020"/>
                    </a:lnTo>
                    <a:lnTo>
                      <a:pt x="364028" y="15240"/>
                    </a:lnTo>
                    <a:lnTo>
                      <a:pt x="362225" y="13970"/>
                    </a:lnTo>
                    <a:lnTo>
                      <a:pt x="361742" y="13970"/>
                    </a:lnTo>
                    <a:lnTo>
                      <a:pt x="353487" y="6350"/>
                    </a:lnTo>
                    <a:lnTo>
                      <a:pt x="350312" y="1270"/>
                    </a:lnTo>
                    <a:lnTo>
                      <a:pt x="340831" y="0"/>
                    </a:lnTo>
                    <a:close/>
                  </a:path>
                  <a:path w="663575" h="683260">
                    <a:moveTo>
                      <a:pt x="507856" y="49530"/>
                    </a:moveTo>
                    <a:lnTo>
                      <a:pt x="493684" y="55880"/>
                    </a:lnTo>
                    <a:lnTo>
                      <a:pt x="475813" y="66040"/>
                    </a:lnTo>
                    <a:lnTo>
                      <a:pt x="459186" y="77470"/>
                    </a:lnTo>
                    <a:lnTo>
                      <a:pt x="448744" y="83820"/>
                    </a:lnTo>
                    <a:lnTo>
                      <a:pt x="438101" y="88900"/>
                    </a:lnTo>
                    <a:lnTo>
                      <a:pt x="427389" y="95250"/>
                    </a:lnTo>
                    <a:lnTo>
                      <a:pt x="417955" y="100330"/>
                    </a:lnTo>
                    <a:lnTo>
                      <a:pt x="411145" y="102870"/>
                    </a:lnTo>
                    <a:lnTo>
                      <a:pt x="405232" y="104140"/>
                    </a:lnTo>
                    <a:lnTo>
                      <a:pt x="403118" y="105410"/>
                    </a:lnTo>
                    <a:lnTo>
                      <a:pt x="401118" y="106680"/>
                    </a:lnTo>
                    <a:lnTo>
                      <a:pt x="395546" y="109220"/>
                    </a:lnTo>
                    <a:lnTo>
                      <a:pt x="521047" y="109220"/>
                    </a:lnTo>
                    <a:lnTo>
                      <a:pt x="521282" y="105410"/>
                    </a:lnTo>
                    <a:lnTo>
                      <a:pt x="521246" y="102870"/>
                    </a:lnTo>
                    <a:lnTo>
                      <a:pt x="519530" y="83820"/>
                    </a:lnTo>
                    <a:lnTo>
                      <a:pt x="514925" y="64770"/>
                    </a:lnTo>
                    <a:lnTo>
                      <a:pt x="507856" y="49530"/>
                    </a:lnTo>
                    <a:close/>
                  </a:path>
                </a:pathLst>
              </a:custGeom>
              <a:solidFill>
                <a:srgbClr val="FF99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9473" name="object 8"/>
              <p:cNvSpPr>
                <a:spLocks/>
              </p:cNvSpPr>
              <p:nvPr/>
            </p:nvSpPr>
            <p:spPr bwMode="auto">
              <a:xfrm>
                <a:off x="1156896" y="5643907"/>
                <a:ext cx="2007870" cy="344805"/>
              </a:xfrm>
              <a:custGeom>
                <a:avLst/>
                <a:gdLst/>
                <a:ahLst/>
                <a:cxnLst>
                  <a:cxn ang="0">
                    <a:pos x="869292" y="127202"/>
                  </a:cxn>
                  <a:cxn ang="0">
                    <a:pos x="697564" y="3956"/>
                  </a:cxn>
                  <a:cxn ang="0">
                    <a:pos x="825433" y="206666"/>
                  </a:cxn>
                  <a:cxn ang="0">
                    <a:pos x="993020" y="343868"/>
                  </a:cxn>
                  <a:cxn ang="0">
                    <a:pos x="886797" y="161686"/>
                  </a:cxn>
                  <a:cxn ang="0">
                    <a:pos x="916723" y="106707"/>
                  </a:cxn>
                  <a:cxn ang="0">
                    <a:pos x="994281" y="209451"/>
                  </a:cxn>
                  <a:cxn ang="0">
                    <a:pos x="1216814" y="0"/>
                  </a:cxn>
                  <a:cxn ang="0">
                    <a:pos x="1043486" y="143970"/>
                  </a:cxn>
                  <a:cxn ang="0">
                    <a:pos x="1125855" y="321282"/>
                  </a:cxn>
                  <a:cxn ang="0">
                    <a:pos x="1283271" y="328184"/>
                  </a:cxn>
                  <a:cxn ang="0">
                    <a:pos x="1297274" y="268748"/>
                  </a:cxn>
                  <a:cxn ang="0">
                    <a:pos x="1124619" y="206233"/>
                  </a:cxn>
                  <a:cxn ang="0">
                    <a:pos x="1214434" y="78486"/>
                  </a:cxn>
                  <a:cxn ang="0">
                    <a:pos x="1329753" y="47718"/>
                  </a:cxn>
                  <a:cxn ang="0">
                    <a:pos x="1247455" y="261287"/>
                  </a:cxn>
                  <a:cxn ang="0">
                    <a:pos x="1263751" y="260378"/>
                  </a:cxn>
                  <a:cxn ang="0">
                    <a:pos x="1192815" y="210928"/>
                  </a:cxn>
                  <a:cxn ang="0">
                    <a:pos x="1329166" y="129934"/>
                  </a:cxn>
                  <a:cxn ang="0">
                    <a:pos x="1246391" y="82797"/>
                  </a:cxn>
                  <a:cxn ang="0">
                    <a:pos x="414553" y="9579"/>
                  </a:cxn>
                  <a:cxn ang="0">
                    <a:pos x="299083" y="181421"/>
                  </a:cxn>
                  <a:cxn ang="0">
                    <a:pos x="458201" y="344650"/>
                  </a:cxn>
                  <a:cxn ang="0">
                    <a:pos x="638775" y="302020"/>
                  </a:cxn>
                  <a:cxn ang="0">
                    <a:pos x="394756" y="229968"/>
                  </a:cxn>
                  <a:cxn ang="0">
                    <a:pos x="420276" y="92110"/>
                  </a:cxn>
                  <a:cxn ang="0">
                    <a:pos x="544790" y="18330"/>
                  </a:cxn>
                  <a:cxn ang="0">
                    <a:pos x="18930" y="30024"/>
                  </a:cxn>
                  <a:cxn ang="0">
                    <a:pos x="190155" y="344221"/>
                  </a:cxn>
                  <a:cxn ang="0">
                    <a:pos x="305506" y="7062"/>
                  </a:cxn>
                  <a:cxn ang="0">
                    <a:pos x="599049" y="334515"/>
                  </a:cxn>
                  <a:cxn ang="0">
                    <a:pos x="456684" y="79555"/>
                  </a:cxn>
                  <a:cxn ang="0">
                    <a:pos x="558828" y="196228"/>
                  </a:cxn>
                  <a:cxn ang="0">
                    <a:pos x="638836" y="227899"/>
                  </a:cxn>
                  <a:cxn ang="0">
                    <a:pos x="1513169" y="2575"/>
                  </a:cxn>
                  <a:cxn ang="0">
                    <a:pos x="1365604" y="151974"/>
                  </a:cxn>
                  <a:cxn ang="0">
                    <a:pos x="1462492" y="328352"/>
                  </a:cxn>
                  <a:cxn ang="0">
                    <a:pos x="1652303" y="293432"/>
                  </a:cxn>
                  <a:cxn ang="0">
                    <a:pos x="1535219" y="264601"/>
                  </a:cxn>
                  <a:cxn ang="0">
                    <a:pos x="1448613" y="137193"/>
                  </a:cxn>
                  <a:cxn ang="0">
                    <a:pos x="1614417" y="77692"/>
                  </a:cxn>
                  <a:cxn ang="0">
                    <a:pos x="1566812" y="4005"/>
                  </a:cxn>
                  <a:cxn ang="0">
                    <a:pos x="1599811" y="261831"/>
                  </a:cxn>
                  <a:cxn ang="0">
                    <a:pos x="1577293" y="83487"/>
                  </a:cxn>
                  <a:cxn ang="0">
                    <a:pos x="1702278" y="70468"/>
                  </a:cxn>
                  <a:cxn ang="0">
                    <a:pos x="1710204" y="285520"/>
                  </a:cxn>
                  <a:cxn ang="0">
                    <a:pos x="1904393" y="331547"/>
                  </a:cxn>
                  <a:cxn ang="0">
                    <a:pos x="1813690" y="263313"/>
                  </a:cxn>
                  <a:cxn ang="0">
                    <a:pos x="1766958" y="113417"/>
                  </a:cxn>
                  <a:cxn ang="0">
                    <a:pos x="1942068" y="35147"/>
                  </a:cxn>
                  <a:cxn ang="0">
                    <a:pos x="1826891" y="79894"/>
                  </a:cxn>
                  <a:cxn ang="0">
                    <a:pos x="1929259" y="198267"/>
                  </a:cxn>
                  <a:cxn ang="0">
                    <a:pos x="1995576" y="240123"/>
                  </a:cxn>
                </a:cxnLst>
                <a:rect l="0" t="0" r="r" b="b"/>
                <a:pathLst>
                  <a:path w="2007870" h="344804">
                    <a:moveTo>
                      <a:pt x="697564" y="3956"/>
                    </a:moveTo>
                    <a:lnTo>
                      <a:pt x="697730" y="344209"/>
                    </a:lnTo>
                    <a:lnTo>
                      <a:pt x="773841" y="343691"/>
                    </a:lnTo>
                    <a:lnTo>
                      <a:pt x="774388" y="127202"/>
                    </a:lnTo>
                    <a:lnTo>
                      <a:pt x="869292" y="127202"/>
                    </a:lnTo>
                    <a:lnTo>
                      <a:pt x="842860" y="78953"/>
                    </a:lnTo>
                    <a:lnTo>
                      <a:pt x="818651" y="46791"/>
                    </a:lnTo>
                    <a:lnTo>
                      <a:pt x="788559" y="22636"/>
                    </a:lnTo>
                    <a:lnTo>
                      <a:pt x="749293" y="7890"/>
                    </a:lnTo>
                    <a:lnTo>
                      <a:pt x="697564" y="3956"/>
                    </a:lnTo>
                    <a:close/>
                  </a:path>
                  <a:path w="2007870" h="344804">
                    <a:moveTo>
                      <a:pt x="869292" y="127202"/>
                    </a:moveTo>
                    <a:lnTo>
                      <a:pt x="774388" y="127202"/>
                    </a:lnTo>
                    <a:lnTo>
                      <a:pt x="790749" y="142298"/>
                    </a:lnTo>
                    <a:lnTo>
                      <a:pt x="807268" y="170379"/>
                    </a:lnTo>
                    <a:lnTo>
                      <a:pt x="825433" y="206666"/>
                    </a:lnTo>
                    <a:lnTo>
                      <a:pt x="846732" y="246377"/>
                    </a:lnTo>
                    <a:lnTo>
                      <a:pt x="872652" y="284732"/>
                    </a:lnTo>
                    <a:lnTo>
                      <a:pt x="904681" y="316953"/>
                    </a:lnTo>
                    <a:lnTo>
                      <a:pt x="944308" y="338258"/>
                    </a:lnTo>
                    <a:lnTo>
                      <a:pt x="993020" y="343868"/>
                    </a:lnTo>
                    <a:lnTo>
                      <a:pt x="993557" y="314544"/>
                    </a:lnTo>
                    <a:lnTo>
                      <a:pt x="994021" y="263905"/>
                    </a:lnTo>
                    <a:lnTo>
                      <a:pt x="994281" y="209451"/>
                    </a:lnTo>
                    <a:lnTo>
                      <a:pt x="913107" y="209451"/>
                    </a:lnTo>
                    <a:lnTo>
                      <a:pt x="886797" y="161686"/>
                    </a:lnTo>
                    <a:lnTo>
                      <a:pt x="869292" y="127202"/>
                    </a:lnTo>
                    <a:close/>
                  </a:path>
                  <a:path w="2007870" h="344804">
                    <a:moveTo>
                      <a:pt x="992055" y="6570"/>
                    </a:moveTo>
                    <a:lnTo>
                      <a:pt x="918063" y="6940"/>
                    </a:lnTo>
                    <a:lnTo>
                      <a:pt x="916300" y="45062"/>
                    </a:lnTo>
                    <a:lnTo>
                      <a:pt x="916723" y="106707"/>
                    </a:lnTo>
                    <a:lnTo>
                      <a:pt x="917533" y="161686"/>
                    </a:lnTo>
                    <a:lnTo>
                      <a:pt x="917563" y="170379"/>
                    </a:lnTo>
                    <a:lnTo>
                      <a:pt x="917225" y="199573"/>
                    </a:lnTo>
                    <a:lnTo>
                      <a:pt x="913107" y="209451"/>
                    </a:lnTo>
                    <a:lnTo>
                      <a:pt x="994281" y="209451"/>
                    </a:lnTo>
                    <a:lnTo>
                      <a:pt x="994226" y="106707"/>
                    </a:lnTo>
                    <a:lnTo>
                      <a:pt x="994064" y="74264"/>
                    </a:lnTo>
                    <a:lnTo>
                      <a:pt x="993324" y="28532"/>
                    </a:lnTo>
                    <a:lnTo>
                      <a:pt x="992055" y="6570"/>
                    </a:lnTo>
                    <a:close/>
                  </a:path>
                  <a:path w="2007870" h="344804">
                    <a:moveTo>
                      <a:pt x="1216814" y="0"/>
                    </a:moveTo>
                    <a:lnTo>
                      <a:pt x="1171338" y="5234"/>
                    </a:lnTo>
                    <a:lnTo>
                      <a:pt x="1133622" y="19417"/>
                    </a:lnTo>
                    <a:lnTo>
                      <a:pt x="1101518" y="41310"/>
                    </a:lnTo>
                    <a:lnTo>
                      <a:pt x="1056970" y="100429"/>
                    </a:lnTo>
                    <a:lnTo>
                      <a:pt x="1043486" y="143970"/>
                    </a:lnTo>
                    <a:lnTo>
                      <a:pt x="1041813" y="186994"/>
                    </a:lnTo>
                    <a:lnTo>
                      <a:pt x="1050584" y="227869"/>
                    </a:lnTo>
                    <a:lnTo>
                      <a:pt x="1068427" y="264963"/>
                    </a:lnTo>
                    <a:lnTo>
                      <a:pt x="1093974" y="296645"/>
                    </a:lnTo>
                    <a:lnTo>
                      <a:pt x="1125855" y="321282"/>
                    </a:lnTo>
                    <a:lnTo>
                      <a:pt x="1162702" y="337243"/>
                    </a:lnTo>
                    <a:lnTo>
                      <a:pt x="1203144" y="342896"/>
                    </a:lnTo>
                    <a:lnTo>
                      <a:pt x="1214434" y="342892"/>
                    </a:lnTo>
                    <a:lnTo>
                      <a:pt x="1248300" y="338885"/>
                    </a:lnTo>
                    <a:lnTo>
                      <a:pt x="1283271" y="328184"/>
                    </a:lnTo>
                    <a:lnTo>
                      <a:pt x="1312694" y="312683"/>
                    </a:lnTo>
                    <a:lnTo>
                      <a:pt x="1329918" y="294274"/>
                    </a:lnTo>
                    <a:lnTo>
                      <a:pt x="1320812" y="284035"/>
                    </a:lnTo>
                    <a:lnTo>
                      <a:pt x="1309896" y="275540"/>
                    </a:lnTo>
                    <a:lnTo>
                      <a:pt x="1297274" y="268748"/>
                    </a:lnTo>
                    <a:lnTo>
                      <a:pt x="1287261" y="265139"/>
                    </a:lnTo>
                    <a:lnTo>
                      <a:pt x="1214434" y="265139"/>
                    </a:lnTo>
                    <a:lnTo>
                      <a:pt x="1175687" y="257345"/>
                    </a:lnTo>
                    <a:lnTo>
                      <a:pt x="1144748" y="236461"/>
                    </a:lnTo>
                    <a:lnTo>
                      <a:pt x="1124619" y="206233"/>
                    </a:lnTo>
                    <a:lnTo>
                      <a:pt x="1118303" y="170405"/>
                    </a:lnTo>
                    <a:lnTo>
                      <a:pt x="1126587" y="134665"/>
                    </a:lnTo>
                    <a:lnTo>
                      <a:pt x="1146783" y="105443"/>
                    </a:lnTo>
                    <a:lnTo>
                      <a:pt x="1176772" y="85722"/>
                    </a:lnTo>
                    <a:lnTo>
                      <a:pt x="1214434" y="78486"/>
                    </a:lnTo>
                    <a:lnTo>
                      <a:pt x="1288296" y="78486"/>
                    </a:lnTo>
                    <a:lnTo>
                      <a:pt x="1297739" y="75105"/>
                    </a:lnTo>
                    <a:lnTo>
                      <a:pt x="1311845" y="67473"/>
                    </a:lnTo>
                    <a:lnTo>
                      <a:pt x="1323163" y="58148"/>
                    </a:lnTo>
                    <a:lnTo>
                      <a:pt x="1329753" y="47718"/>
                    </a:lnTo>
                    <a:lnTo>
                      <a:pt x="1295135" y="22761"/>
                    </a:lnTo>
                    <a:lnTo>
                      <a:pt x="1257784" y="6348"/>
                    </a:lnTo>
                    <a:lnTo>
                      <a:pt x="1216814" y="0"/>
                    </a:lnTo>
                    <a:close/>
                  </a:path>
                  <a:path w="2007870" h="344804">
                    <a:moveTo>
                      <a:pt x="1263751" y="260378"/>
                    </a:moveTo>
                    <a:lnTo>
                      <a:pt x="1247455" y="261287"/>
                    </a:lnTo>
                    <a:lnTo>
                      <a:pt x="1231802" y="263742"/>
                    </a:lnTo>
                    <a:lnTo>
                      <a:pt x="1214434" y="265139"/>
                    </a:lnTo>
                    <a:lnTo>
                      <a:pt x="1287261" y="265139"/>
                    </a:lnTo>
                    <a:lnTo>
                      <a:pt x="1283046" y="263620"/>
                    </a:lnTo>
                    <a:lnTo>
                      <a:pt x="1263751" y="260378"/>
                    </a:lnTo>
                    <a:close/>
                  </a:path>
                  <a:path w="2007870" h="344804">
                    <a:moveTo>
                      <a:pt x="1267619" y="129076"/>
                    </a:moveTo>
                    <a:lnTo>
                      <a:pt x="1211799" y="135524"/>
                    </a:lnTo>
                    <a:lnTo>
                      <a:pt x="1177275" y="163524"/>
                    </a:lnTo>
                    <a:lnTo>
                      <a:pt x="1164841" y="210275"/>
                    </a:lnTo>
                    <a:lnTo>
                      <a:pt x="1192815" y="210928"/>
                    </a:lnTo>
                    <a:lnTo>
                      <a:pt x="1226533" y="211049"/>
                    </a:lnTo>
                    <a:lnTo>
                      <a:pt x="1258947" y="209450"/>
                    </a:lnTo>
                    <a:lnTo>
                      <a:pt x="1302133" y="193896"/>
                    </a:lnTo>
                    <a:lnTo>
                      <a:pt x="1328563" y="154219"/>
                    </a:lnTo>
                    <a:lnTo>
                      <a:pt x="1329166" y="129934"/>
                    </a:lnTo>
                    <a:lnTo>
                      <a:pt x="1267619" y="129076"/>
                    </a:lnTo>
                    <a:close/>
                  </a:path>
                  <a:path w="2007870" h="344804">
                    <a:moveTo>
                      <a:pt x="1288296" y="78486"/>
                    </a:moveTo>
                    <a:lnTo>
                      <a:pt x="1214434" y="78486"/>
                    </a:lnTo>
                    <a:lnTo>
                      <a:pt x="1231756" y="80041"/>
                    </a:lnTo>
                    <a:lnTo>
                      <a:pt x="1246391" y="82797"/>
                    </a:lnTo>
                    <a:lnTo>
                      <a:pt x="1262135" y="83891"/>
                    </a:lnTo>
                    <a:lnTo>
                      <a:pt x="1282783" y="80459"/>
                    </a:lnTo>
                    <a:lnTo>
                      <a:pt x="1288296" y="78486"/>
                    </a:lnTo>
                    <a:close/>
                  </a:path>
                  <a:path w="2007870" h="344804">
                    <a:moveTo>
                      <a:pt x="455989" y="602"/>
                    </a:moveTo>
                    <a:lnTo>
                      <a:pt x="414553" y="9579"/>
                    </a:lnTo>
                    <a:lnTo>
                      <a:pt x="377163" y="27907"/>
                    </a:lnTo>
                    <a:lnTo>
                      <a:pt x="345371" y="53680"/>
                    </a:lnTo>
                    <a:lnTo>
                      <a:pt x="320729" y="84989"/>
                    </a:lnTo>
                    <a:lnTo>
                      <a:pt x="304790" y="119929"/>
                    </a:lnTo>
                    <a:lnTo>
                      <a:pt x="299083" y="181421"/>
                    </a:lnTo>
                    <a:lnTo>
                      <a:pt x="306721" y="227899"/>
                    </a:lnTo>
                    <a:lnTo>
                      <a:pt x="327139" y="268779"/>
                    </a:lnTo>
                    <a:lnTo>
                      <a:pt x="356437" y="302020"/>
                    </a:lnTo>
                    <a:lnTo>
                      <a:pt x="390714" y="325583"/>
                    </a:lnTo>
                    <a:lnTo>
                      <a:pt x="458201" y="344650"/>
                    </a:lnTo>
                    <a:lnTo>
                      <a:pt x="513094" y="338095"/>
                    </a:lnTo>
                    <a:lnTo>
                      <a:pt x="552786" y="321601"/>
                    </a:lnTo>
                    <a:lnTo>
                      <a:pt x="574667" y="310845"/>
                    </a:lnTo>
                    <a:lnTo>
                      <a:pt x="638640" y="310845"/>
                    </a:lnTo>
                    <a:lnTo>
                      <a:pt x="638775" y="302020"/>
                    </a:lnTo>
                    <a:lnTo>
                      <a:pt x="638904" y="265060"/>
                    </a:lnTo>
                    <a:lnTo>
                      <a:pt x="483221" y="265060"/>
                    </a:lnTo>
                    <a:lnTo>
                      <a:pt x="446474" y="264311"/>
                    </a:lnTo>
                    <a:lnTo>
                      <a:pt x="416788" y="251617"/>
                    </a:lnTo>
                    <a:lnTo>
                      <a:pt x="394756" y="229968"/>
                    </a:lnTo>
                    <a:lnTo>
                      <a:pt x="380976" y="202357"/>
                    </a:lnTo>
                    <a:lnTo>
                      <a:pt x="376043" y="171774"/>
                    </a:lnTo>
                    <a:lnTo>
                      <a:pt x="380551" y="141211"/>
                    </a:lnTo>
                    <a:lnTo>
                      <a:pt x="395097" y="113659"/>
                    </a:lnTo>
                    <a:lnTo>
                      <a:pt x="420276" y="92110"/>
                    </a:lnTo>
                    <a:lnTo>
                      <a:pt x="456684" y="79555"/>
                    </a:lnTo>
                    <a:lnTo>
                      <a:pt x="610751" y="79555"/>
                    </a:lnTo>
                    <a:lnTo>
                      <a:pt x="602220" y="65514"/>
                    </a:lnTo>
                    <a:lnTo>
                      <a:pt x="575981" y="38610"/>
                    </a:lnTo>
                    <a:lnTo>
                      <a:pt x="544790" y="18330"/>
                    </a:lnTo>
                    <a:lnTo>
                      <a:pt x="499919" y="2883"/>
                    </a:lnTo>
                    <a:lnTo>
                      <a:pt x="455989" y="602"/>
                    </a:lnTo>
                    <a:close/>
                  </a:path>
                  <a:path w="2007870" h="344804">
                    <a:moveTo>
                      <a:pt x="72316" y="6854"/>
                    </a:moveTo>
                    <a:lnTo>
                      <a:pt x="42489" y="13133"/>
                    </a:lnTo>
                    <a:lnTo>
                      <a:pt x="18930" y="30024"/>
                    </a:lnTo>
                    <a:lnTo>
                      <a:pt x="3985" y="54606"/>
                    </a:lnTo>
                    <a:lnTo>
                      <a:pt x="0" y="83958"/>
                    </a:lnTo>
                    <a:lnTo>
                      <a:pt x="112463" y="84333"/>
                    </a:lnTo>
                    <a:lnTo>
                      <a:pt x="112557" y="344033"/>
                    </a:lnTo>
                    <a:lnTo>
                      <a:pt x="190155" y="344221"/>
                    </a:lnTo>
                    <a:lnTo>
                      <a:pt x="190162" y="85081"/>
                    </a:lnTo>
                    <a:lnTo>
                      <a:pt x="214714" y="84161"/>
                    </a:lnTo>
                    <a:lnTo>
                      <a:pt x="258585" y="78641"/>
                    </a:lnTo>
                    <a:lnTo>
                      <a:pt x="297894" y="43522"/>
                    </a:lnTo>
                    <a:lnTo>
                      <a:pt x="305506" y="7062"/>
                    </a:lnTo>
                    <a:lnTo>
                      <a:pt x="72316" y="6854"/>
                    </a:lnTo>
                    <a:close/>
                  </a:path>
                  <a:path w="2007870" h="344804">
                    <a:moveTo>
                      <a:pt x="638640" y="310845"/>
                    </a:moveTo>
                    <a:lnTo>
                      <a:pt x="574667" y="310845"/>
                    </a:lnTo>
                    <a:lnTo>
                      <a:pt x="583735" y="323143"/>
                    </a:lnTo>
                    <a:lnTo>
                      <a:pt x="599049" y="334515"/>
                    </a:lnTo>
                    <a:lnTo>
                      <a:pt x="618040" y="342202"/>
                    </a:lnTo>
                    <a:lnTo>
                      <a:pt x="638143" y="343442"/>
                    </a:lnTo>
                    <a:lnTo>
                      <a:pt x="638640" y="310845"/>
                    </a:lnTo>
                    <a:close/>
                  </a:path>
                  <a:path w="2007870" h="344804">
                    <a:moveTo>
                      <a:pt x="610751" y="79555"/>
                    </a:moveTo>
                    <a:lnTo>
                      <a:pt x="456684" y="79555"/>
                    </a:lnTo>
                    <a:lnTo>
                      <a:pt x="493024" y="81543"/>
                    </a:lnTo>
                    <a:lnTo>
                      <a:pt x="524438" y="97674"/>
                    </a:lnTo>
                    <a:lnTo>
                      <a:pt x="547939" y="124235"/>
                    </a:lnTo>
                    <a:lnTo>
                      <a:pt x="560544" y="157510"/>
                    </a:lnTo>
                    <a:lnTo>
                      <a:pt x="558828" y="196228"/>
                    </a:lnTo>
                    <a:lnTo>
                      <a:pt x="542439" y="229002"/>
                    </a:lnTo>
                    <a:lnTo>
                      <a:pt x="515772" y="252918"/>
                    </a:lnTo>
                    <a:lnTo>
                      <a:pt x="483221" y="265060"/>
                    </a:lnTo>
                    <a:lnTo>
                      <a:pt x="638904" y="265060"/>
                    </a:lnTo>
                    <a:lnTo>
                      <a:pt x="638836" y="227899"/>
                    </a:lnTo>
                    <a:lnTo>
                      <a:pt x="637988" y="175640"/>
                    </a:lnTo>
                    <a:lnTo>
                      <a:pt x="635104" y="137433"/>
                    </a:lnTo>
                    <a:lnTo>
                      <a:pt x="622322" y="98602"/>
                    </a:lnTo>
                    <a:lnTo>
                      <a:pt x="610751" y="79555"/>
                    </a:lnTo>
                    <a:close/>
                  </a:path>
                  <a:path w="2007870" h="344804">
                    <a:moveTo>
                      <a:pt x="1513169" y="2575"/>
                    </a:moveTo>
                    <a:lnTo>
                      <a:pt x="1462438" y="16250"/>
                    </a:lnTo>
                    <a:lnTo>
                      <a:pt x="1423590" y="40970"/>
                    </a:lnTo>
                    <a:lnTo>
                      <a:pt x="1394520" y="73292"/>
                    </a:lnTo>
                    <a:lnTo>
                      <a:pt x="1375200" y="111023"/>
                    </a:lnTo>
                    <a:lnTo>
                      <a:pt x="1365604" y="151974"/>
                    </a:lnTo>
                    <a:lnTo>
                      <a:pt x="1365702" y="193955"/>
                    </a:lnTo>
                    <a:lnTo>
                      <a:pt x="1375467" y="234773"/>
                    </a:lnTo>
                    <a:lnTo>
                      <a:pt x="1394873" y="272239"/>
                    </a:lnTo>
                    <a:lnTo>
                      <a:pt x="1423890" y="304162"/>
                    </a:lnTo>
                    <a:lnTo>
                      <a:pt x="1462492" y="328352"/>
                    </a:lnTo>
                    <a:lnTo>
                      <a:pt x="1499738" y="340298"/>
                    </a:lnTo>
                    <a:lnTo>
                      <a:pt x="1538734" y="343587"/>
                    </a:lnTo>
                    <a:lnTo>
                      <a:pt x="1577901" y="337942"/>
                    </a:lnTo>
                    <a:lnTo>
                      <a:pt x="1615662" y="323088"/>
                    </a:lnTo>
                    <a:lnTo>
                      <a:pt x="1652303" y="293432"/>
                    </a:lnTo>
                    <a:lnTo>
                      <a:pt x="1642445" y="283052"/>
                    </a:lnTo>
                    <a:lnTo>
                      <a:pt x="1629796" y="273826"/>
                    </a:lnTo>
                    <a:lnTo>
                      <a:pt x="1615277" y="266502"/>
                    </a:lnTo>
                    <a:lnTo>
                      <a:pt x="1608984" y="264601"/>
                    </a:lnTo>
                    <a:lnTo>
                      <a:pt x="1535219" y="264601"/>
                    </a:lnTo>
                    <a:lnTo>
                      <a:pt x="1499180" y="259086"/>
                    </a:lnTo>
                    <a:lnTo>
                      <a:pt x="1464411" y="233869"/>
                    </a:lnTo>
                    <a:lnTo>
                      <a:pt x="1443067" y="189165"/>
                    </a:lnTo>
                    <a:lnTo>
                      <a:pt x="1441687" y="170099"/>
                    </a:lnTo>
                    <a:lnTo>
                      <a:pt x="1448613" y="137193"/>
                    </a:lnTo>
                    <a:lnTo>
                      <a:pt x="1466474" y="109152"/>
                    </a:lnTo>
                    <a:lnTo>
                      <a:pt x="1492110" y="88773"/>
                    </a:lnTo>
                    <a:lnTo>
                      <a:pt x="1522364" y="78853"/>
                    </a:lnTo>
                    <a:lnTo>
                      <a:pt x="1610924" y="78663"/>
                    </a:lnTo>
                    <a:lnTo>
                      <a:pt x="1614417" y="77692"/>
                    </a:lnTo>
                    <a:lnTo>
                      <a:pt x="1630990" y="69926"/>
                    </a:lnTo>
                    <a:lnTo>
                      <a:pt x="1644571" y="59817"/>
                    </a:lnTo>
                    <a:lnTo>
                      <a:pt x="1651934" y="48246"/>
                    </a:lnTo>
                    <a:lnTo>
                      <a:pt x="1615641" y="19556"/>
                    </a:lnTo>
                    <a:lnTo>
                      <a:pt x="1566812" y="4005"/>
                    </a:lnTo>
                    <a:lnTo>
                      <a:pt x="1513169" y="2575"/>
                    </a:lnTo>
                    <a:close/>
                  </a:path>
                  <a:path w="2007870" h="344804">
                    <a:moveTo>
                      <a:pt x="1569703" y="261741"/>
                    </a:moveTo>
                    <a:lnTo>
                      <a:pt x="1535219" y="264601"/>
                    </a:lnTo>
                    <a:lnTo>
                      <a:pt x="1608984" y="264601"/>
                    </a:lnTo>
                    <a:lnTo>
                      <a:pt x="1599811" y="261831"/>
                    </a:lnTo>
                    <a:lnTo>
                      <a:pt x="1569703" y="261741"/>
                    </a:lnTo>
                    <a:close/>
                  </a:path>
                  <a:path w="2007870" h="344804">
                    <a:moveTo>
                      <a:pt x="1610924" y="78663"/>
                    </a:moveTo>
                    <a:lnTo>
                      <a:pt x="1542232" y="78663"/>
                    </a:lnTo>
                    <a:lnTo>
                      <a:pt x="1559611" y="81252"/>
                    </a:lnTo>
                    <a:lnTo>
                      <a:pt x="1577293" y="83487"/>
                    </a:lnTo>
                    <a:lnTo>
                      <a:pt x="1598075" y="82234"/>
                    </a:lnTo>
                    <a:lnTo>
                      <a:pt x="1610924" y="78663"/>
                    </a:lnTo>
                    <a:close/>
                  </a:path>
                  <a:path w="2007870" h="344804">
                    <a:moveTo>
                      <a:pt x="1825665" y="1010"/>
                    </a:moveTo>
                    <a:lnTo>
                      <a:pt x="1758017" y="20863"/>
                    </a:lnTo>
                    <a:lnTo>
                      <a:pt x="1702278" y="70468"/>
                    </a:lnTo>
                    <a:lnTo>
                      <a:pt x="1682562" y="105633"/>
                    </a:lnTo>
                    <a:lnTo>
                      <a:pt x="1671708" y="143079"/>
                    </a:lnTo>
                    <a:lnTo>
                      <a:pt x="1669380" y="181300"/>
                    </a:lnTo>
                    <a:lnTo>
                      <a:pt x="1675244" y="218786"/>
                    </a:lnTo>
                    <a:lnTo>
                      <a:pt x="1710204" y="285520"/>
                    </a:lnTo>
                    <a:lnTo>
                      <a:pt x="1738629" y="311751"/>
                    </a:lnTo>
                    <a:lnTo>
                      <a:pt x="1773903" y="331212"/>
                    </a:lnTo>
                    <a:lnTo>
                      <a:pt x="1815692" y="342396"/>
                    </a:lnTo>
                    <a:lnTo>
                      <a:pt x="1861619" y="342874"/>
                    </a:lnTo>
                    <a:lnTo>
                      <a:pt x="1904393" y="331547"/>
                    </a:lnTo>
                    <a:lnTo>
                      <a:pt x="1942192" y="309754"/>
                    </a:lnTo>
                    <a:lnTo>
                      <a:pt x="1973194" y="278833"/>
                    </a:lnTo>
                    <a:lnTo>
                      <a:pt x="1980924" y="265463"/>
                    </a:lnTo>
                    <a:lnTo>
                      <a:pt x="1851577" y="265463"/>
                    </a:lnTo>
                    <a:lnTo>
                      <a:pt x="1813690" y="263313"/>
                    </a:lnTo>
                    <a:lnTo>
                      <a:pt x="1781877" y="246461"/>
                    </a:lnTo>
                    <a:lnTo>
                      <a:pt x="1758718" y="218976"/>
                    </a:lnTo>
                    <a:lnTo>
                      <a:pt x="1746792" y="184927"/>
                    </a:lnTo>
                    <a:lnTo>
                      <a:pt x="1748679" y="148385"/>
                    </a:lnTo>
                    <a:lnTo>
                      <a:pt x="1766958" y="113417"/>
                    </a:lnTo>
                    <a:lnTo>
                      <a:pt x="1806956" y="84741"/>
                    </a:lnTo>
                    <a:lnTo>
                      <a:pt x="1826891" y="79894"/>
                    </a:lnTo>
                    <a:lnTo>
                      <a:pt x="1981414" y="79894"/>
                    </a:lnTo>
                    <a:lnTo>
                      <a:pt x="1972768" y="65364"/>
                    </a:lnTo>
                    <a:lnTo>
                      <a:pt x="1942068" y="35147"/>
                    </a:lnTo>
                    <a:lnTo>
                      <a:pt x="1904861" y="13596"/>
                    </a:lnTo>
                    <a:lnTo>
                      <a:pt x="1862978" y="2015"/>
                    </a:lnTo>
                    <a:lnTo>
                      <a:pt x="1825665" y="1010"/>
                    </a:lnTo>
                    <a:close/>
                  </a:path>
                  <a:path w="2007870" h="344804">
                    <a:moveTo>
                      <a:pt x="1981414" y="79894"/>
                    </a:moveTo>
                    <a:lnTo>
                      <a:pt x="1826891" y="79894"/>
                    </a:lnTo>
                    <a:lnTo>
                      <a:pt x="1864513" y="81720"/>
                    </a:lnTo>
                    <a:lnTo>
                      <a:pt x="1895968" y="98234"/>
                    </a:lnTo>
                    <a:lnTo>
                      <a:pt x="1918988" y="125665"/>
                    </a:lnTo>
                    <a:lnTo>
                      <a:pt x="1931305" y="160238"/>
                    </a:lnTo>
                    <a:lnTo>
                      <a:pt x="1929259" y="198267"/>
                    </a:lnTo>
                    <a:lnTo>
                      <a:pt x="1912421" y="230120"/>
                    </a:lnTo>
                    <a:lnTo>
                      <a:pt x="1885094" y="253338"/>
                    </a:lnTo>
                    <a:lnTo>
                      <a:pt x="1851577" y="265463"/>
                    </a:lnTo>
                    <a:lnTo>
                      <a:pt x="1980924" y="265463"/>
                    </a:lnTo>
                    <a:lnTo>
                      <a:pt x="1995576" y="240123"/>
                    </a:lnTo>
                    <a:lnTo>
                      <a:pt x="2007514" y="194964"/>
                    </a:lnTo>
                    <a:lnTo>
                      <a:pt x="2007321" y="146576"/>
                    </a:lnTo>
                    <a:lnTo>
                      <a:pt x="1995129" y="102941"/>
                    </a:lnTo>
                    <a:lnTo>
                      <a:pt x="1981414" y="79894"/>
                    </a:lnTo>
                    <a:close/>
                  </a:path>
                </a:pathLst>
              </a:custGeom>
              <a:solidFill>
                <a:srgbClr val="09402D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sp>
          <p:nvSpPr>
            <p:cNvPr id="19463" name="object 9"/>
            <p:cNvSpPr>
              <a:spLocks noChangeArrowheads="1"/>
            </p:cNvSpPr>
            <p:nvPr/>
          </p:nvSpPr>
          <p:spPr bwMode="auto">
            <a:xfrm>
              <a:off x="3105150" y="1514475"/>
              <a:ext cx="1981200" cy="974725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4" name="object 10"/>
            <p:cNvSpPr>
              <a:spLocks noChangeArrowheads="1"/>
            </p:cNvSpPr>
            <p:nvPr/>
          </p:nvSpPr>
          <p:spPr bwMode="auto">
            <a:xfrm>
              <a:off x="977900" y="3895725"/>
              <a:ext cx="2314575" cy="118745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5" name="object 11"/>
            <p:cNvSpPr>
              <a:spLocks noChangeArrowheads="1"/>
            </p:cNvSpPr>
            <p:nvPr/>
          </p:nvSpPr>
          <p:spPr bwMode="auto">
            <a:xfrm>
              <a:off x="4387850" y="3960813"/>
              <a:ext cx="1027113" cy="1057275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6" name="object 12"/>
            <p:cNvSpPr>
              <a:spLocks noChangeArrowheads="1"/>
            </p:cNvSpPr>
            <p:nvPr/>
          </p:nvSpPr>
          <p:spPr bwMode="auto">
            <a:xfrm>
              <a:off x="3048000" y="2976563"/>
              <a:ext cx="2514600" cy="688975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7" name="object 13"/>
            <p:cNvSpPr>
              <a:spLocks noChangeArrowheads="1"/>
            </p:cNvSpPr>
            <p:nvPr/>
          </p:nvSpPr>
          <p:spPr bwMode="auto">
            <a:xfrm>
              <a:off x="5816600" y="1912938"/>
              <a:ext cx="2682875" cy="631825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8" name="object 14"/>
            <p:cNvSpPr>
              <a:spLocks noChangeArrowheads="1"/>
            </p:cNvSpPr>
            <p:nvPr/>
          </p:nvSpPr>
          <p:spPr bwMode="auto">
            <a:xfrm>
              <a:off x="384175" y="2984500"/>
              <a:ext cx="2119313" cy="569913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69" name="object 15"/>
            <p:cNvSpPr>
              <a:spLocks noChangeArrowheads="1"/>
            </p:cNvSpPr>
            <p:nvPr/>
          </p:nvSpPr>
          <p:spPr bwMode="auto">
            <a:xfrm>
              <a:off x="6834188" y="3943350"/>
              <a:ext cx="1181100" cy="1231900"/>
            </a:xfrm>
            <a:prstGeom prst="rect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70" name="object 16"/>
            <p:cNvSpPr>
              <a:spLocks noChangeArrowheads="1"/>
            </p:cNvSpPr>
            <p:nvPr/>
          </p:nvSpPr>
          <p:spPr bwMode="auto">
            <a:xfrm>
              <a:off x="482600" y="1671638"/>
              <a:ext cx="2111375" cy="658812"/>
            </a:xfrm>
            <a:prstGeom prst="rect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71" name="object 17"/>
            <p:cNvSpPr>
              <a:spLocks noChangeArrowheads="1"/>
            </p:cNvSpPr>
            <p:nvPr/>
          </p:nvSpPr>
          <p:spPr bwMode="auto">
            <a:xfrm>
              <a:off x="6911975" y="5345113"/>
              <a:ext cx="1027113" cy="915987"/>
            </a:xfrm>
            <a:prstGeom prst="rect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object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7123113" cy="744538"/>
          </a:xfrm>
        </p:spPr>
        <p:txBody>
          <a:bodyPr/>
          <a:lstStyle/>
          <a:p>
            <a:pPr marL="12700" eaLnBrk="1" hangingPunct="1">
              <a:lnSpc>
                <a:spcPts val="2913"/>
              </a:lnSpc>
            </a:pPr>
            <a:r>
              <a:rPr lang="ru-RU" sz="2400" smtClean="0">
                <a:latin typeface="Arial" charset="0"/>
                <a:cs typeface="Arial" charset="0"/>
              </a:rPr>
              <a:t>Взаимодействие с промышленными партнёрами в области образования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19113" y="1273175"/>
            <a:ext cx="7975600" cy="4268788"/>
            <a:chOff x="519113" y="1273175"/>
            <a:chExt cx="7975600" cy="4268788"/>
          </a:xfrm>
        </p:grpSpPr>
        <p:sp>
          <p:nvSpPr>
            <p:cNvPr id="20482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484" name="object 5"/>
            <p:cNvSpPr>
              <a:spLocks/>
            </p:cNvSpPr>
            <p:nvPr/>
          </p:nvSpPr>
          <p:spPr bwMode="auto">
            <a:xfrm>
              <a:off x="5872163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2" y="16609"/>
                </a:cxn>
                <a:cxn ang="0">
                  <a:pos x="349047" y="44911"/>
                </a:cxn>
                <a:cxn ang="0">
                  <a:pos x="270458" y="85623"/>
                </a:cxn>
                <a:cxn ang="0">
                  <a:pos x="199574" y="137570"/>
                </a:cxn>
                <a:cxn ang="0">
                  <a:pos x="137570" y="199573"/>
                </a:cxn>
                <a:cxn ang="0">
                  <a:pos x="85624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4" y="872541"/>
                </a:cxn>
                <a:cxn ang="0">
                  <a:pos x="137570" y="943425"/>
                </a:cxn>
                <a:cxn ang="0">
                  <a:pos x="199574" y="1005429"/>
                </a:cxn>
                <a:cxn ang="0">
                  <a:pos x="270458" y="1057375"/>
                </a:cxn>
                <a:cxn ang="0">
                  <a:pos x="349047" y="1098088"/>
                </a:cxn>
                <a:cxn ang="0">
                  <a:pos x="434162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8" y="1126390"/>
                </a:cxn>
                <a:cxn ang="0">
                  <a:pos x="793953" y="1098088"/>
                </a:cxn>
                <a:cxn ang="0">
                  <a:pos x="872541" y="1057375"/>
                </a:cxn>
                <a:cxn ang="0">
                  <a:pos x="943426" y="1005429"/>
                </a:cxn>
                <a:cxn ang="0">
                  <a:pos x="1005429" y="943425"/>
                </a:cxn>
                <a:cxn ang="0">
                  <a:pos x="1057376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6" y="270458"/>
                </a:cxn>
                <a:cxn ang="0">
                  <a:pos x="1005429" y="199573"/>
                </a:cxn>
                <a:cxn ang="0">
                  <a:pos x="943426" y="137570"/>
                </a:cxn>
                <a:cxn ang="0">
                  <a:pos x="872541" y="85623"/>
                </a:cxn>
                <a:cxn ang="0">
                  <a:pos x="793953" y="44911"/>
                </a:cxn>
                <a:cxn ang="0">
                  <a:pos x="708838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800" y="7479"/>
                  </a:lnTo>
                  <a:lnTo>
                    <a:pt x="434162" y="16609"/>
                  </a:lnTo>
                  <a:lnTo>
                    <a:pt x="390862" y="29135"/>
                  </a:lnTo>
                  <a:lnTo>
                    <a:pt x="349047" y="44911"/>
                  </a:lnTo>
                  <a:lnTo>
                    <a:pt x="308863" y="63789"/>
                  </a:lnTo>
                  <a:lnTo>
                    <a:pt x="270458" y="85623"/>
                  </a:lnTo>
                  <a:lnTo>
                    <a:pt x="233980" y="110266"/>
                  </a:lnTo>
                  <a:lnTo>
                    <a:pt x="199574" y="137570"/>
                  </a:lnTo>
                  <a:lnTo>
                    <a:pt x="167389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4" y="270458"/>
                  </a:lnTo>
                  <a:lnTo>
                    <a:pt x="63790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80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80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90" y="834136"/>
                  </a:lnTo>
                  <a:lnTo>
                    <a:pt x="85624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9" y="975610"/>
                  </a:lnTo>
                  <a:lnTo>
                    <a:pt x="199574" y="1005429"/>
                  </a:lnTo>
                  <a:lnTo>
                    <a:pt x="233980" y="1032733"/>
                  </a:lnTo>
                  <a:lnTo>
                    <a:pt x="270458" y="1057375"/>
                  </a:lnTo>
                  <a:lnTo>
                    <a:pt x="308863" y="1079209"/>
                  </a:lnTo>
                  <a:lnTo>
                    <a:pt x="349047" y="1098088"/>
                  </a:lnTo>
                  <a:lnTo>
                    <a:pt x="390862" y="1113864"/>
                  </a:lnTo>
                  <a:lnTo>
                    <a:pt x="434162" y="1126390"/>
                  </a:lnTo>
                  <a:lnTo>
                    <a:pt x="478800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200" y="1135519"/>
                  </a:lnTo>
                  <a:lnTo>
                    <a:pt x="708838" y="1126390"/>
                  </a:lnTo>
                  <a:lnTo>
                    <a:pt x="752138" y="1113864"/>
                  </a:lnTo>
                  <a:lnTo>
                    <a:pt x="793953" y="1098088"/>
                  </a:lnTo>
                  <a:lnTo>
                    <a:pt x="834137" y="1079209"/>
                  </a:lnTo>
                  <a:lnTo>
                    <a:pt x="872541" y="1057375"/>
                  </a:lnTo>
                  <a:lnTo>
                    <a:pt x="909020" y="1032733"/>
                  </a:lnTo>
                  <a:lnTo>
                    <a:pt x="943426" y="1005429"/>
                  </a:lnTo>
                  <a:lnTo>
                    <a:pt x="975611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6" y="872541"/>
                  </a:lnTo>
                  <a:lnTo>
                    <a:pt x="1079210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20" y="664199"/>
                  </a:lnTo>
                  <a:lnTo>
                    <a:pt x="1141105" y="618371"/>
                  </a:lnTo>
                  <a:lnTo>
                    <a:pt x="1142999" y="571500"/>
                  </a:lnTo>
                  <a:lnTo>
                    <a:pt x="1141105" y="524628"/>
                  </a:lnTo>
                  <a:lnTo>
                    <a:pt x="1135520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10" y="308862"/>
                  </a:lnTo>
                  <a:lnTo>
                    <a:pt x="1057376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1" y="167388"/>
                  </a:lnTo>
                  <a:lnTo>
                    <a:pt x="943426" y="137570"/>
                  </a:lnTo>
                  <a:lnTo>
                    <a:pt x="909020" y="110266"/>
                  </a:lnTo>
                  <a:lnTo>
                    <a:pt x="872541" y="85623"/>
                  </a:lnTo>
                  <a:lnTo>
                    <a:pt x="834137" y="63789"/>
                  </a:lnTo>
                  <a:lnTo>
                    <a:pt x="793953" y="44911"/>
                  </a:lnTo>
                  <a:lnTo>
                    <a:pt x="752138" y="29135"/>
                  </a:lnTo>
                  <a:lnTo>
                    <a:pt x="708838" y="16609"/>
                  </a:lnTo>
                  <a:lnTo>
                    <a:pt x="664200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485" name="object 6"/>
            <p:cNvSpPr>
              <a:spLocks/>
            </p:cNvSpPr>
            <p:nvPr/>
          </p:nvSpPr>
          <p:spPr bwMode="auto">
            <a:xfrm>
              <a:off x="5872163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8" y="16609"/>
                </a:cxn>
                <a:cxn ang="0">
                  <a:pos x="793953" y="44911"/>
                </a:cxn>
                <a:cxn ang="0">
                  <a:pos x="872541" y="85623"/>
                </a:cxn>
                <a:cxn ang="0">
                  <a:pos x="943426" y="137570"/>
                </a:cxn>
                <a:cxn ang="0">
                  <a:pos x="1005429" y="199573"/>
                </a:cxn>
                <a:cxn ang="0">
                  <a:pos x="1057376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6" y="872541"/>
                </a:cxn>
                <a:cxn ang="0">
                  <a:pos x="1005429" y="943425"/>
                </a:cxn>
                <a:cxn ang="0">
                  <a:pos x="943426" y="1005429"/>
                </a:cxn>
                <a:cxn ang="0">
                  <a:pos x="872541" y="1057375"/>
                </a:cxn>
                <a:cxn ang="0">
                  <a:pos x="793953" y="1098088"/>
                </a:cxn>
                <a:cxn ang="0">
                  <a:pos x="708838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2" y="1126390"/>
                </a:cxn>
                <a:cxn ang="0">
                  <a:pos x="349047" y="1098088"/>
                </a:cxn>
                <a:cxn ang="0">
                  <a:pos x="270458" y="1057375"/>
                </a:cxn>
                <a:cxn ang="0">
                  <a:pos x="199574" y="1005429"/>
                </a:cxn>
                <a:cxn ang="0">
                  <a:pos x="137570" y="943425"/>
                </a:cxn>
                <a:cxn ang="0">
                  <a:pos x="85624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4" y="270458"/>
                </a:cxn>
                <a:cxn ang="0">
                  <a:pos x="137570" y="199573"/>
                </a:cxn>
                <a:cxn ang="0">
                  <a:pos x="199574" y="137570"/>
                </a:cxn>
                <a:cxn ang="0">
                  <a:pos x="270458" y="85623"/>
                </a:cxn>
                <a:cxn ang="0">
                  <a:pos x="349047" y="44911"/>
                </a:cxn>
                <a:cxn ang="0">
                  <a:pos x="434162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200" y="7479"/>
                  </a:lnTo>
                  <a:lnTo>
                    <a:pt x="708838" y="16609"/>
                  </a:lnTo>
                  <a:lnTo>
                    <a:pt x="752138" y="29135"/>
                  </a:lnTo>
                  <a:lnTo>
                    <a:pt x="793953" y="44911"/>
                  </a:lnTo>
                  <a:lnTo>
                    <a:pt x="834137" y="63789"/>
                  </a:lnTo>
                  <a:lnTo>
                    <a:pt x="872541" y="85623"/>
                  </a:lnTo>
                  <a:lnTo>
                    <a:pt x="909020" y="110266"/>
                  </a:lnTo>
                  <a:lnTo>
                    <a:pt x="943426" y="137570"/>
                  </a:lnTo>
                  <a:lnTo>
                    <a:pt x="975611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6" y="270458"/>
                  </a:lnTo>
                  <a:lnTo>
                    <a:pt x="1079210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20" y="478799"/>
                  </a:lnTo>
                  <a:lnTo>
                    <a:pt x="1141105" y="524628"/>
                  </a:lnTo>
                  <a:lnTo>
                    <a:pt x="1142999" y="571500"/>
                  </a:lnTo>
                  <a:lnTo>
                    <a:pt x="1141105" y="618371"/>
                  </a:lnTo>
                  <a:lnTo>
                    <a:pt x="1135520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10" y="834136"/>
                  </a:lnTo>
                  <a:lnTo>
                    <a:pt x="1057376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1" y="975610"/>
                  </a:lnTo>
                  <a:lnTo>
                    <a:pt x="943426" y="1005429"/>
                  </a:lnTo>
                  <a:lnTo>
                    <a:pt x="909020" y="1032733"/>
                  </a:lnTo>
                  <a:lnTo>
                    <a:pt x="872541" y="1057375"/>
                  </a:lnTo>
                  <a:lnTo>
                    <a:pt x="834137" y="1079209"/>
                  </a:lnTo>
                  <a:lnTo>
                    <a:pt x="793953" y="1098088"/>
                  </a:lnTo>
                  <a:lnTo>
                    <a:pt x="752138" y="1113864"/>
                  </a:lnTo>
                  <a:lnTo>
                    <a:pt x="708838" y="1126390"/>
                  </a:lnTo>
                  <a:lnTo>
                    <a:pt x="664200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800" y="1135519"/>
                  </a:lnTo>
                  <a:lnTo>
                    <a:pt x="434162" y="1126390"/>
                  </a:lnTo>
                  <a:lnTo>
                    <a:pt x="390862" y="1113864"/>
                  </a:lnTo>
                  <a:lnTo>
                    <a:pt x="349047" y="1098088"/>
                  </a:lnTo>
                  <a:lnTo>
                    <a:pt x="308863" y="1079209"/>
                  </a:lnTo>
                  <a:lnTo>
                    <a:pt x="270458" y="1057375"/>
                  </a:lnTo>
                  <a:lnTo>
                    <a:pt x="233980" y="1032733"/>
                  </a:lnTo>
                  <a:lnTo>
                    <a:pt x="199574" y="1005429"/>
                  </a:lnTo>
                  <a:lnTo>
                    <a:pt x="167389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4" y="872541"/>
                  </a:lnTo>
                  <a:lnTo>
                    <a:pt x="63790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80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80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90" y="308862"/>
                  </a:lnTo>
                  <a:lnTo>
                    <a:pt x="85624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9" y="167388"/>
                  </a:lnTo>
                  <a:lnTo>
                    <a:pt x="199574" y="137570"/>
                  </a:lnTo>
                  <a:lnTo>
                    <a:pt x="233980" y="110266"/>
                  </a:lnTo>
                  <a:lnTo>
                    <a:pt x="270458" y="85623"/>
                  </a:lnTo>
                  <a:lnTo>
                    <a:pt x="308863" y="63789"/>
                  </a:lnTo>
                  <a:lnTo>
                    <a:pt x="349047" y="44911"/>
                  </a:lnTo>
                  <a:lnTo>
                    <a:pt x="390862" y="29135"/>
                  </a:lnTo>
                  <a:lnTo>
                    <a:pt x="434162" y="16609"/>
                  </a:lnTo>
                  <a:lnTo>
                    <a:pt x="478800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486" name="object 7"/>
            <p:cNvSpPr>
              <a:spLocks noChangeArrowheads="1"/>
            </p:cNvSpPr>
            <p:nvPr/>
          </p:nvSpPr>
          <p:spPr bwMode="auto">
            <a:xfrm>
              <a:off x="6043613" y="1931988"/>
              <a:ext cx="817562" cy="728662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87" name="object 8"/>
            <p:cNvSpPr>
              <a:spLocks/>
            </p:cNvSpPr>
            <p:nvPr/>
          </p:nvSpPr>
          <p:spPr bwMode="auto">
            <a:xfrm>
              <a:off x="1681163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2" y="16609"/>
                </a:cxn>
                <a:cxn ang="0">
                  <a:pos x="349047" y="44911"/>
                </a:cxn>
                <a:cxn ang="0">
                  <a:pos x="270458" y="85623"/>
                </a:cxn>
                <a:cxn ang="0">
                  <a:pos x="199574" y="137570"/>
                </a:cxn>
                <a:cxn ang="0">
                  <a:pos x="137570" y="199573"/>
                </a:cxn>
                <a:cxn ang="0">
                  <a:pos x="85624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4" y="872541"/>
                </a:cxn>
                <a:cxn ang="0">
                  <a:pos x="137570" y="943425"/>
                </a:cxn>
                <a:cxn ang="0">
                  <a:pos x="199574" y="1005429"/>
                </a:cxn>
                <a:cxn ang="0">
                  <a:pos x="270458" y="1057375"/>
                </a:cxn>
                <a:cxn ang="0">
                  <a:pos x="349047" y="1098088"/>
                </a:cxn>
                <a:cxn ang="0">
                  <a:pos x="434162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8" y="1126390"/>
                </a:cxn>
                <a:cxn ang="0">
                  <a:pos x="793953" y="1098088"/>
                </a:cxn>
                <a:cxn ang="0">
                  <a:pos x="872541" y="1057375"/>
                </a:cxn>
                <a:cxn ang="0">
                  <a:pos x="943426" y="1005429"/>
                </a:cxn>
                <a:cxn ang="0">
                  <a:pos x="1005429" y="943425"/>
                </a:cxn>
                <a:cxn ang="0">
                  <a:pos x="1057376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6" y="270458"/>
                </a:cxn>
                <a:cxn ang="0">
                  <a:pos x="1005429" y="199573"/>
                </a:cxn>
                <a:cxn ang="0">
                  <a:pos x="943426" y="137570"/>
                </a:cxn>
                <a:cxn ang="0">
                  <a:pos x="872541" y="85623"/>
                </a:cxn>
                <a:cxn ang="0">
                  <a:pos x="793953" y="44911"/>
                </a:cxn>
                <a:cxn ang="0">
                  <a:pos x="708838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800" y="7479"/>
                  </a:lnTo>
                  <a:lnTo>
                    <a:pt x="434162" y="16609"/>
                  </a:lnTo>
                  <a:lnTo>
                    <a:pt x="390862" y="29135"/>
                  </a:lnTo>
                  <a:lnTo>
                    <a:pt x="349047" y="44911"/>
                  </a:lnTo>
                  <a:lnTo>
                    <a:pt x="308863" y="63789"/>
                  </a:lnTo>
                  <a:lnTo>
                    <a:pt x="270458" y="85623"/>
                  </a:lnTo>
                  <a:lnTo>
                    <a:pt x="233980" y="110266"/>
                  </a:lnTo>
                  <a:lnTo>
                    <a:pt x="199574" y="137570"/>
                  </a:lnTo>
                  <a:lnTo>
                    <a:pt x="167389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4" y="270458"/>
                  </a:lnTo>
                  <a:lnTo>
                    <a:pt x="63790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80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80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90" y="834136"/>
                  </a:lnTo>
                  <a:lnTo>
                    <a:pt x="85624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9" y="975610"/>
                  </a:lnTo>
                  <a:lnTo>
                    <a:pt x="199574" y="1005429"/>
                  </a:lnTo>
                  <a:lnTo>
                    <a:pt x="233980" y="1032733"/>
                  </a:lnTo>
                  <a:lnTo>
                    <a:pt x="270458" y="1057375"/>
                  </a:lnTo>
                  <a:lnTo>
                    <a:pt x="308863" y="1079209"/>
                  </a:lnTo>
                  <a:lnTo>
                    <a:pt x="349047" y="1098088"/>
                  </a:lnTo>
                  <a:lnTo>
                    <a:pt x="390862" y="1113864"/>
                  </a:lnTo>
                  <a:lnTo>
                    <a:pt x="434162" y="1126390"/>
                  </a:lnTo>
                  <a:lnTo>
                    <a:pt x="478800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200" y="1135519"/>
                  </a:lnTo>
                  <a:lnTo>
                    <a:pt x="708838" y="1126390"/>
                  </a:lnTo>
                  <a:lnTo>
                    <a:pt x="752138" y="1113864"/>
                  </a:lnTo>
                  <a:lnTo>
                    <a:pt x="793953" y="1098088"/>
                  </a:lnTo>
                  <a:lnTo>
                    <a:pt x="834137" y="1079209"/>
                  </a:lnTo>
                  <a:lnTo>
                    <a:pt x="872541" y="1057375"/>
                  </a:lnTo>
                  <a:lnTo>
                    <a:pt x="909020" y="1032733"/>
                  </a:lnTo>
                  <a:lnTo>
                    <a:pt x="943426" y="1005429"/>
                  </a:lnTo>
                  <a:lnTo>
                    <a:pt x="975611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6" y="872541"/>
                  </a:lnTo>
                  <a:lnTo>
                    <a:pt x="1079210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20" y="664199"/>
                  </a:lnTo>
                  <a:lnTo>
                    <a:pt x="1141105" y="618371"/>
                  </a:lnTo>
                  <a:lnTo>
                    <a:pt x="1143000" y="571500"/>
                  </a:lnTo>
                  <a:lnTo>
                    <a:pt x="1141105" y="524628"/>
                  </a:lnTo>
                  <a:lnTo>
                    <a:pt x="1135520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10" y="308862"/>
                  </a:lnTo>
                  <a:lnTo>
                    <a:pt x="1057376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1" y="167388"/>
                  </a:lnTo>
                  <a:lnTo>
                    <a:pt x="943426" y="137570"/>
                  </a:lnTo>
                  <a:lnTo>
                    <a:pt x="909020" y="110266"/>
                  </a:lnTo>
                  <a:lnTo>
                    <a:pt x="872541" y="85623"/>
                  </a:lnTo>
                  <a:lnTo>
                    <a:pt x="834137" y="63789"/>
                  </a:lnTo>
                  <a:lnTo>
                    <a:pt x="793953" y="44911"/>
                  </a:lnTo>
                  <a:lnTo>
                    <a:pt x="752138" y="29135"/>
                  </a:lnTo>
                  <a:lnTo>
                    <a:pt x="708838" y="16609"/>
                  </a:lnTo>
                  <a:lnTo>
                    <a:pt x="664200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488" name="object 9"/>
            <p:cNvSpPr>
              <a:spLocks/>
            </p:cNvSpPr>
            <p:nvPr/>
          </p:nvSpPr>
          <p:spPr bwMode="auto">
            <a:xfrm>
              <a:off x="1681163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8" y="16609"/>
                </a:cxn>
                <a:cxn ang="0">
                  <a:pos x="793953" y="44911"/>
                </a:cxn>
                <a:cxn ang="0">
                  <a:pos x="872541" y="85623"/>
                </a:cxn>
                <a:cxn ang="0">
                  <a:pos x="943426" y="137570"/>
                </a:cxn>
                <a:cxn ang="0">
                  <a:pos x="1005429" y="199573"/>
                </a:cxn>
                <a:cxn ang="0">
                  <a:pos x="1057376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6" y="872541"/>
                </a:cxn>
                <a:cxn ang="0">
                  <a:pos x="1005429" y="943425"/>
                </a:cxn>
                <a:cxn ang="0">
                  <a:pos x="943426" y="1005429"/>
                </a:cxn>
                <a:cxn ang="0">
                  <a:pos x="872541" y="1057375"/>
                </a:cxn>
                <a:cxn ang="0">
                  <a:pos x="793953" y="1098088"/>
                </a:cxn>
                <a:cxn ang="0">
                  <a:pos x="708838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2" y="1126390"/>
                </a:cxn>
                <a:cxn ang="0">
                  <a:pos x="349047" y="1098088"/>
                </a:cxn>
                <a:cxn ang="0">
                  <a:pos x="270458" y="1057375"/>
                </a:cxn>
                <a:cxn ang="0">
                  <a:pos x="199574" y="1005429"/>
                </a:cxn>
                <a:cxn ang="0">
                  <a:pos x="137570" y="943425"/>
                </a:cxn>
                <a:cxn ang="0">
                  <a:pos x="85624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4" y="270458"/>
                </a:cxn>
                <a:cxn ang="0">
                  <a:pos x="137570" y="199573"/>
                </a:cxn>
                <a:cxn ang="0">
                  <a:pos x="199574" y="137570"/>
                </a:cxn>
                <a:cxn ang="0">
                  <a:pos x="270458" y="85623"/>
                </a:cxn>
                <a:cxn ang="0">
                  <a:pos x="349047" y="44911"/>
                </a:cxn>
                <a:cxn ang="0">
                  <a:pos x="434162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200" y="7479"/>
                  </a:lnTo>
                  <a:lnTo>
                    <a:pt x="708838" y="16609"/>
                  </a:lnTo>
                  <a:lnTo>
                    <a:pt x="752138" y="29135"/>
                  </a:lnTo>
                  <a:lnTo>
                    <a:pt x="793953" y="44911"/>
                  </a:lnTo>
                  <a:lnTo>
                    <a:pt x="834137" y="63789"/>
                  </a:lnTo>
                  <a:lnTo>
                    <a:pt x="872541" y="85623"/>
                  </a:lnTo>
                  <a:lnTo>
                    <a:pt x="909020" y="110266"/>
                  </a:lnTo>
                  <a:lnTo>
                    <a:pt x="943426" y="137570"/>
                  </a:lnTo>
                  <a:lnTo>
                    <a:pt x="975611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6" y="270458"/>
                  </a:lnTo>
                  <a:lnTo>
                    <a:pt x="1079210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20" y="478799"/>
                  </a:lnTo>
                  <a:lnTo>
                    <a:pt x="1141105" y="524628"/>
                  </a:lnTo>
                  <a:lnTo>
                    <a:pt x="1143000" y="571500"/>
                  </a:lnTo>
                  <a:lnTo>
                    <a:pt x="1141105" y="618371"/>
                  </a:lnTo>
                  <a:lnTo>
                    <a:pt x="1135520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10" y="834136"/>
                  </a:lnTo>
                  <a:lnTo>
                    <a:pt x="1057376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1" y="975610"/>
                  </a:lnTo>
                  <a:lnTo>
                    <a:pt x="943426" y="1005429"/>
                  </a:lnTo>
                  <a:lnTo>
                    <a:pt x="909020" y="1032733"/>
                  </a:lnTo>
                  <a:lnTo>
                    <a:pt x="872541" y="1057375"/>
                  </a:lnTo>
                  <a:lnTo>
                    <a:pt x="834137" y="1079209"/>
                  </a:lnTo>
                  <a:lnTo>
                    <a:pt x="793953" y="1098088"/>
                  </a:lnTo>
                  <a:lnTo>
                    <a:pt x="752138" y="1113864"/>
                  </a:lnTo>
                  <a:lnTo>
                    <a:pt x="708838" y="1126390"/>
                  </a:lnTo>
                  <a:lnTo>
                    <a:pt x="664200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800" y="1135519"/>
                  </a:lnTo>
                  <a:lnTo>
                    <a:pt x="434162" y="1126390"/>
                  </a:lnTo>
                  <a:lnTo>
                    <a:pt x="390862" y="1113864"/>
                  </a:lnTo>
                  <a:lnTo>
                    <a:pt x="349047" y="1098088"/>
                  </a:lnTo>
                  <a:lnTo>
                    <a:pt x="308863" y="1079209"/>
                  </a:lnTo>
                  <a:lnTo>
                    <a:pt x="270458" y="1057375"/>
                  </a:lnTo>
                  <a:lnTo>
                    <a:pt x="233980" y="1032733"/>
                  </a:lnTo>
                  <a:lnTo>
                    <a:pt x="199574" y="1005429"/>
                  </a:lnTo>
                  <a:lnTo>
                    <a:pt x="167389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4" y="872541"/>
                  </a:lnTo>
                  <a:lnTo>
                    <a:pt x="63790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80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80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90" y="308862"/>
                  </a:lnTo>
                  <a:lnTo>
                    <a:pt x="85624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9" y="167388"/>
                  </a:lnTo>
                  <a:lnTo>
                    <a:pt x="199574" y="137570"/>
                  </a:lnTo>
                  <a:lnTo>
                    <a:pt x="233980" y="110266"/>
                  </a:lnTo>
                  <a:lnTo>
                    <a:pt x="270458" y="85623"/>
                  </a:lnTo>
                  <a:lnTo>
                    <a:pt x="308863" y="63789"/>
                  </a:lnTo>
                  <a:lnTo>
                    <a:pt x="349047" y="44911"/>
                  </a:lnTo>
                  <a:lnTo>
                    <a:pt x="390862" y="29135"/>
                  </a:lnTo>
                  <a:lnTo>
                    <a:pt x="434162" y="16609"/>
                  </a:lnTo>
                  <a:lnTo>
                    <a:pt x="478800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489" name="object 10"/>
            <p:cNvSpPr>
              <a:spLocks noChangeArrowheads="1"/>
            </p:cNvSpPr>
            <p:nvPr/>
          </p:nvSpPr>
          <p:spPr bwMode="auto">
            <a:xfrm>
              <a:off x="1893888" y="1871663"/>
              <a:ext cx="715962" cy="73660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82613" y="2947988"/>
              <a:ext cx="3670300" cy="25939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365125"/>
              <a:r>
                <a:rPr lang="ru-RU" sz="1700" b="1">
                  <a:solidFill>
                    <a:srgbClr val="821825"/>
                  </a:solidFill>
                </a:rPr>
                <a:t>ПАО «СИБУР Холдинг»</a:t>
              </a:r>
              <a:endParaRPr lang="ru-RU" sz="1700"/>
            </a:p>
            <a:p>
              <a:pPr marL="365125">
                <a:spcBef>
                  <a:spcPts val="25"/>
                </a:spcBef>
              </a:pPr>
              <a:endParaRPr lang="ru-RU"/>
            </a:p>
            <a:p>
              <a:pPr marL="365125">
                <a:lnSpc>
                  <a:spcPts val="1263"/>
                </a:lnSpc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соглашение о разработке и реализации  инновационных образовательных программ  подготовки специалистов различного уровня  для предприятий и R&amp;D-центров холдинга</a:t>
              </a:r>
              <a:endParaRPr lang="ru-RU" sz="1300"/>
            </a:p>
            <a:p>
              <a:pPr marL="365125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оплачиваемая предприятием практика  студентов в R&amp;D-центрах холдинга (Томск,  Тольятти, Воронеж)</a:t>
              </a:r>
              <a:endParaRPr lang="ru-RU" sz="1300"/>
            </a:p>
            <a:p>
              <a:pPr marL="365125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две специализированные магистерские  программы по современным технологиям  органического синтеза и производства  полимеров</a:t>
              </a:r>
              <a:endParaRPr lang="ru-RU" sz="130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760913" y="2947988"/>
              <a:ext cx="3733800" cy="20939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46050"/>
              <a:r>
                <a:rPr lang="ru-RU" sz="1700" b="1">
                  <a:solidFill>
                    <a:srgbClr val="821825"/>
                  </a:solidFill>
                </a:rPr>
                <a:t>ОАО «Казанский завод СК»</a:t>
              </a:r>
              <a:endParaRPr lang="ru-RU" sz="1700"/>
            </a:p>
            <a:p>
              <a:pPr marL="146050">
                <a:spcBef>
                  <a:spcPts val="25"/>
                </a:spcBef>
              </a:pPr>
              <a:endParaRPr lang="ru-RU"/>
            </a:p>
            <a:p>
              <a:pPr marL="146050">
                <a:lnSpc>
                  <a:spcPts val="1263"/>
                </a:lnSpc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дополнительный блок дисциплин (объемом не  менее 30 % от основного), разработанный по  заказу предприятия</a:t>
              </a:r>
              <a:endParaRPr lang="ru-RU" sz="1300"/>
            </a:p>
            <a:p>
              <a:pPr marL="146050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специализированная практика и тематика  дипломного проектирования</a:t>
              </a:r>
              <a:endParaRPr lang="ru-RU" sz="1300"/>
            </a:p>
            <a:p>
              <a:pPr marL="146050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>
                  <a:solidFill>
                    <a:srgbClr val="4D4D4D"/>
                  </a:solidFill>
                </a:rPr>
                <a:t>ежегодный конкурсный отбор 25 студентов  третьего курса для дальнейшего обучения по  индивидуальной программе</a:t>
              </a:r>
              <a:endParaRPr lang="ru-RU" sz="13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304800" y="1738313"/>
            <a:ext cx="8458200" cy="4105275"/>
            <a:chOff x="304800" y="1738313"/>
            <a:chExt cx="8458200" cy="4105275"/>
          </a:xfrm>
        </p:grpSpPr>
        <p:sp>
          <p:nvSpPr>
            <p:cNvPr id="21507" name="object 5"/>
            <p:cNvSpPr>
              <a:spLocks/>
            </p:cNvSpPr>
            <p:nvPr/>
          </p:nvSpPr>
          <p:spPr bwMode="auto">
            <a:xfrm>
              <a:off x="5872163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2" y="16609"/>
                </a:cxn>
                <a:cxn ang="0">
                  <a:pos x="349047" y="44911"/>
                </a:cxn>
                <a:cxn ang="0">
                  <a:pos x="270458" y="85623"/>
                </a:cxn>
                <a:cxn ang="0">
                  <a:pos x="199574" y="137570"/>
                </a:cxn>
                <a:cxn ang="0">
                  <a:pos x="137570" y="199573"/>
                </a:cxn>
                <a:cxn ang="0">
                  <a:pos x="85624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4" y="872541"/>
                </a:cxn>
                <a:cxn ang="0">
                  <a:pos x="137570" y="943425"/>
                </a:cxn>
                <a:cxn ang="0">
                  <a:pos x="199574" y="1005429"/>
                </a:cxn>
                <a:cxn ang="0">
                  <a:pos x="270458" y="1057375"/>
                </a:cxn>
                <a:cxn ang="0">
                  <a:pos x="349047" y="1098088"/>
                </a:cxn>
                <a:cxn ang="0">
                  <a:pos x="434162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8" y="1126390"/>
                </a:cxn>
                <a:cxn ang="0">
                  <a:pos x="793953" y="1098088"/>
                </a:cxn>
                <a:cxn ang="0">
                  <a:pos x="872541" y="1057375"/>
                </a:cxn>
                <a:cxn ang="0">
                  <a:pos x="943426" y="1005429"/>
                </a:cxn>
                <a:cxn ang="0">
                  <a:pos x="1005429" y="943425"/>
                </a:cxn>
                <a:cxn ang="0">
                  <a:pos x="1057376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6" y="270458"/>
                </a:cxn>
                <a:cxn ang="0">
                  <a:pos x="1005429" y="199573"/>
                </a:cxn>
                <a:cxn ang="0">
                  <a:pos x="943426" y="137570"/>
                </a:cxn>
                <a:cxn ang="0">
                  <a:pos x="872541" y="85623"/>
                </a:cxn>
                <a:cxn ang="0">
                  <a:pos x="793953" y="44911"/>
                </a:cxn>
                <a:cxn ang="0">
                  <a:pos x="708838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800" y="7479"/>
                  </a:lnTo>
                  <a:lnTo>
                    <a:pt x="434162" y="16609"/>
                  </a:lnTo>
                  <a:lnTo>
                    <a:pt x="390862" y="29135"/>
                  </a:lnTo>
                  <a:lnTo>
                    <a:pt x="349047" y="44911"/>
                  </a:lnTo>
                  <a:lnTo>
                    <a:pt x="308863" y="63789"/>
                  </a:lnTo>
                  <a:lnTo>
                    <a:pt x="270458" y="85623"/>
                  </a:lnTo>
                  <a:lnTo>
                    <a:pt x="233980" y="110266"/>
                  </a:lnTo>
                  <a:lnTo>
                    <a:pt x="199574" y="137570"/>
                  </a:lnTo>
                  <a:lnTo>
                    <a:pt x="167389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4" y="270458"/>
                  </a:lnTo>
                  <a:lnTo>
                    <a:pt x="63790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80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80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90" y="834136"/>
                  </a:lnTo>
                  <a:lnTo>
                    <a:pt x="85624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9" y="975610"/>
                  </a:lnTo>
                  <a:lnTo>
                    <a:pt x="199574" y="1005429"/>
                  </a:lnTo>
                  <a:lnTo>
                    <a:pt x="233980" y="1032733"/>
                  </a:lnTo>
                  <a:lnTo>
                    <a:pt x="270458" y="1057375"/>
                  </a:lnTo>
                  <a:lnTo>
                    <a:pt x="308863" y="1079209"/>
                  </a:lnTo>
                  <a:lnTo>
                    <a:pt x="349047" y="1098088"/>
                  </a:lnTo>
                  <a:lnTo>
                    <a:pt x="390862" y="1113864"/>
                  </a:lnTo>
                  <a:lnTo>
                    <a:pt x="434162" y="1126390"/>
                  </a:lnTo>
                  <a:lnTo>
                    <a:pt x="478800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200" y="1135519"/>
                  </a:lnTo>
                  <a:lnTo>
                    <a:pt x="708838" y="1126390"/>
                  </a:lnTo>
                  <a:lnTo>
                    <a:pt x="752138" y="1113864"/>
                  </a:lnTo>
                  <a:lnTo>
                    <a:pt x="793953" y="1098088"/>
                  </a:lnTo>
                  <a:lnTo>
                    <a:pt x="834137" y="1079209"/>
                  </a:lnTo>
                  <a:lnTo>
                    <a:pt x="872541" y="1057375"/>
                  </a:lnTo>
                  <a:lnTo>
                    <a:pt x="909020" y="1032733"/>
                  </a:lnTo>
                  <a:lnTo>
                    <a:pt x="943426" y="1005429"/>
                  </a:lnTo>
                  <a:lnTo>
                    <a:pt x="975611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6" y="872541"/>
                  </a:lnTo>
                  <a:lnTo>
                    <a:pt x="1079210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20" y="664199"/>
                  </a:lnTo>
                  <a:lnTo>
                    <a:pt x="1141105" y="618371"/>
                  </a:lnTo>
                  <a:lnTo>
                    <a:pt x="1142999" y="571500"/>
                  </a:lnTo>
                  <a:lnTo>
                    <a:pt x="1141105" y="524628"/>
                  </a:lnTo>
                  <a:lnTo>
                    <a:pt x="1135520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10" y="308862"/>
                  </a:lnTo>
                  <a:lnTo>
                    <a:pt x="1057376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1" y="167388"/>
                  </a:lnTo>
                  <a:lnTo>
                    <a:pt x="943426" y="137570"/>
                  </a:lnTo>
                  <a:lnTo>
                    <a:pt x="909020" y="110266"/>
                  </a:lnTo>
                  <a:lnTo>
                    <a:pt x="872541" y="85623"/>
                  </a:lnTo>
                  <a:lnTo>
                    <a:pt x="834137" y="63789"/>
                  </a:lnTo>
                  <a:lnTo>
                    <a:pt x="793953" y="44911"/>
                  </a:lnTo>
                  <a:lnTo>
                    <a:pt x="752138" y="29135"/>
                  </a:lnTo>
                  <a:lnTo>
                    <a:pt x="708838" y="16609"/>
                  </a:lnTo>
                  <a:lnTo>
                    <a:pt x="664200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1508" name="object 6"/>
            <p:cNvSpPr>
              <a:spLocks/>
            </p:cNvSpPr>
            <p:nvPr/>
          </p:nvSpPr>
          <p:spPr bwMode="auto">
            <a:xfrm>
              <a:off x="5872163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8" y="16609"/>
                </a:cxn>
                <a:cxn ang="0">
                  <a:pos x="793953" y="44911"/>
                </a:cxn>
                <a:cxn ang="0">
                  <a:pos x="872541" y="85623"/>
                </a:cxn>
                <a:cxn ang="0">
                  <a:pos x="943426" y="137570"/>
                </a:cxn>
                <a:cxn ang="0">
                  <a:pos x="1005429" y="199573"/>
                </a:cxn>
                <a:cxn ang="0">
                  <a:pos x="1057376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6" y="872541"/>
                </a:cxn>
                <a:cxn ang="0">
                  <a:pos x="1005429" y="943425"/>
                </a:cxn>
                <a:cxn ang="0">
                  <a:pos x="943426" y="1005429"/>
                </a:cxn>
                <a:cxn ang="0">
                  <a:pos x="872541" y="1057375"/>
                </a:cxn>
                <a:cxn ang="0">
                  <a:pos x="793953" y="1098088"/>
                </a:cxn>
                <a:cxn ang="0">
                  <a:pos x="708838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2" y="1126390"/>
                </a:cxn>
                <a:cxn ang="0">
                  <a:pos x="349047" y="1098088"/>
                </a:cxn>
                <a:cxn ang="0">
                  <a:pos x="270458" y="1057375"/>
                </a:cxn>
                <a:cxn ang="0">
                  <a:pos x="199574" y="1005429"/>
                </a:cxn>
                <a:cxn ang="0">
                  <a:pos x="137570" y="943425"/>
                </a:cxn>
                <a:cxn ang="0">
                  <a:pos x="85624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4" y="270458"/>
                </a:cxn>
                <a:cxn ang="0">
                  <a:pos x="137570" y="199573"/>
                </a:cxn>
                <a:cxn ang="0">
                  <a:pos x="199574" y="137570"/>
                </a:cxn>
                <a:cxn ang="0">
                  <a:pos x="270458" y="85623"/>
                </a:cxn>
                <a:cxn ang="0">
                  <a:pos x="349047" y="44911"/>
                </a:cxn>
                <a:cxn ang="0">
                  <a:pos x="434162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200" y="7479"/>
                  </a:lnTo>
                  <a:lnTo>
                    <a:pt x="708838" y="16609"/>
                  </a:lnTo>
                  <a:lnTo>
                    <a:pt x="752138" y="29135"/>
                  </a:lnTo>
                  <a:lnTo>
                    <a:pt x="793953" y="44911"/>
                  </a:lnTo>
                  <a:lnTo>
                    <a:pt x="834137" y="63789"/>
                  </a:lnTo>
                  <a:lnTo>
                    <a:pt x="872541" y="85623"/>
                  </a:lnTo>
                  <a:lnTo>
                    <a:pt x="909020" y="110266"/>
                  </a:lnTo>
                  <a:lnTo>
                    <a:pt x="943426" y="137570"/>
                  </a:lnTo>
                  <a:lnTo>
                    <a:pt x="975611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6" y="270458"/>
                  </a:lnTo>
                  <a:lnTo>
                    <a:pt x="1079210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20" y="478799"/>
                  </a:lnTo>
                  <a:lnTo>
                    <a:pt x="1141105" y="524628"/>
                  </a:lnTo>
                  <a:lnTo>
                    <a:pt x="1142999" y="571500"/>
                  </a:lnTo>
                  <a:lnTo>
                    <a:pt x="1141105" y="618371"/>
                  </a:lnTo>
                  <a:lnTo>
                    <a:pt x="1135520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10" y="834136"/>
                  </a:lnTo>
                  <a:lnTo>
                    <a:pt x="1057376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1" y="975610"/>
                  </a:lnTo>
                  <a:lnTo>
                    <a:pt x="943426" y="1005429"/>
                  </a:lnTo>
                  <a:lnTo>
                    <a:pt x="909020" y="1032733"/>
                  </a:lnTo>
                  <a:lnTo>
                    <a:pt x="872541" y="1057375"/>
                  </a:lnTo>
                  <a:lnTo>
                    <a:pt x="834137" y="1079209"/>
                  </a:lnTo>
                  <a:lnTo>
                    <a:pt x="793953" y="1098088"/>
                  </a:lnTo>
                  <a:lnTo>
                    <a:pt x="752138" y="1113864"/>
                  </a:lnTo>
                  <a:lnTo>
                    <a:pt x="708838" y="1126390"/>
                  </a:lnTo>
                  <a:lnTo>
                    <a:pt x="664200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800" y="1135519"/>
                  </a:lnTo>
                  <a:lnTo>
                    <a:pt x="434162" y="1126390"/>
                  </a:lnTo>
                  <a:lnTo>
                    <a:pt x="390862" y="1113864"/>
                  </a:lnTo>
                  <a:lnTo>
                    <a:pt x="349047" y="1098088"/>
                  </a:lnTo>
                  <a:lnTo>
                    <a:pt x="308863" y="1079209"/>
                  </a:lnTo>
                  <a:lnTo>
                    <a:pt x="270458" y="1057375"/>
                  </a:lnTo>
                  <a:lnTo>
                    <a:pt x="233980" y="1032733"/>
                  </a:lnTo>
                  <a:lnTo>
                    <a:pt x="199574" y="1005429"/>
                  </a:lnTo>
                  <a:lnTo>
                    <a:pt x="167389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4" y="872541"/>
                  </a:lnTo>
                  <a:lnTo>
                    <a:pt x="63790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80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80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90" y="308862"/>
                  </a:lnTo>
                  <a:lnTo>
                    <a:pt x="85624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9" y="167388"/>
                  </a:lnTo>
                  <a:lnTo>
                    <a:pt x="199574" y="137570"/>
                  </a:lnTo>
                  <a:lnTo>
                    <a:pt x="233980" y="110266"/>
                  </a:lnTo>
                  <a:lnTo>
                    <a:pt x="270458" y="85623"/>
                  </a:lnTo>
                  <a:lnTo>
                    <a:pt x="308863" y="63789"/>
                  </a:lnTo>
                  <a:lnTo>
                    <a:pt x="349047" y="44911"/>
                  </a:lnTo>
                  <a:lnTo>
                    <a:pt x="390862" y="29135"/>
                  </a:lnTo>
                  <a:lnTo>
                    <a:pt x="434162" y="16609"/>
                  </a:lnTo>
                  <a:lnTo>
                    <a:pt x="478800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1509" name="object 7"/>
            <p:cNvSpPr>
              <a:spLocks/>
            </p:cNvSpPr>
            <p:nvPr/>
          </p:nvSpPr>
          <p:spPr bwMode="auto">
            <a:xfrm>
              <a:off x="1681163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2" y="16609"/>
                </a:cxn>
                <a:cxn ang="0">
                  <a:pos x="349047" y="44911"/>
                </a:cxn>
                <a:cxn ang="0">
                  <a:pos x="270458" y="85623"/>
                </a:cxn>
                <a:cxn ang="0">
                  <a:pos x="199574" y="137570"/>
                </a:cxn>
                <a:cxn ang="0">
                  <a:pos x="137570" y="199573"/>
                </a:cxn>
                <a:cxn ang="0">
                  <a:pos x="85624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4" y="872541"/>
                </a:cxn>
                <a:cxn ang="0">
                  <a:pos x="137570" y="943425"/>
                </a:cxn>
                <a:cxn ang="0">
                  <a:pos x="199574" y="1005429"/>
                </a:cxn>
                <a:cxn ang="0">
                  <a:pos x="270458" y="1057375"/>
                </a:cxn>
                <a:cxn ang="0">
                  <a:pos x="349047" y="1098088"/>
                </a:cxn>
                <a:cxn ang="0">
                  <a:pos x="434162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8" y="1126390"/>
                </a:cxn>
                <a:cxn ang="0">
                  <a:pos x="793953" y="1098088"/>
                </a:cxn>
                <a:cxn ang="0">
                  <a:pos x="872541" y="1057375"/>
                </a:cxn>
                <a:cxn ang="0">
                  <a:pos x="943426" y="1005429"/>
                </a:cxn>
                <a:cxn ang="0">
                  <a:pos x="1005429" y="943425"/>
                </a:cxn>
                <a:cxn ang="0">
                  <a:pos x="1057376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6" y="270458"/>
                </a:cxn>
                <a:cxn ang="0">
                  <a:pos x="1005429" y="199573"/>
                </a:cxn>
                <a:cxn ang="0">
                  <a:pos x="943426" y="137570"/>
                </a:cxn>
                <a:cxn ang="0">
                  <a:pos x="872541" y="85623"/>
                </a:cxn>
                <a:cxn ang="0">
                  <a:pos x="793953" y="44911"/>
                </a:cxn>
                <a:cxn ang="0">
                  <a:pos x="708838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800" y="7479"/>
                  </a:lnTo>
                  <a:lnTo>
                    <a:pt x="434162" y="16609"/>
                  </a:lnTo>
                  <a:lnTo>
                    <a:pt x="390862" y="29135"/>
                  </a:lnTo>
                  <a:lnTo>
                    <a:pt x="349047" y="44911"/>
                  </a:lnTo>
                  <a:lnTo>
                    <a:pt x="308863" y="63789"/>
                  </a:lnTo>
                  <a:lnTo>
                    <a:pt x="270458" y="85623"/>
                  </a:lnTo>
                  <a:lnTo>
                    <a:pt x="233980" y="110266"/>
                  </a:lnTo>
                  <a:lnTo>
                    <a:pt x="199574" y="137570"/>
                  </a:lnTo>
                  <a:lnTo>
                    <a:pt x="167389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4" y="270458"/>
                  </a:lnTo>
                  <a:lnTo>
                    <a:pt x="63790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80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80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90" y="834136"/>
                  </a:lnTo>
                  <a:lnTo>
                    <a:pt x="85624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9" y="975610"/>
                  </a:lnTo>
                  <a:lnTo>
                    <a:pt x="199574" y="1005429"/>
                  </a:lnTo>
                  <a:lnTo>
                    <a:pt x="233980" y="1032733"/>
                  </a:lnTo>
                  <a:lnTo>
                    <a:pt x="270458" y="1057375"/>
                  </a:lnTo>
                  <a:lnTo>
                    <a:pt x="308863" y="1079209"/>
                  </a:lnTo>
                  <a:lnTo>
                    <a:pt x="349047" y="1098088"/>
                  </a:lnTo>
                  <a:lnTo>
                    <a:pt x="390862" y="1113864"/>
                  </a:lnTo>
                  <a:lnTo>
                    <a:pt x="434162" y="1126390"/>
                  </a:lnTo>
                  <a:lnTo>
                    <a:pt x="478800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200" y="1135519"/>
                  </a:lnTo>
                  <a:lnTo>
                    <a:pt x="708838" y="1126390"/>
                  </a:lnTo>
                  <a:lnTo>
                    <a:pt x="752138" y="1113864"/>
                  </a:lnTo>
                  <a:lnTo>
                    <a:pt x="793953" y="1098088"/>
                  </a:lnTo>
                  <a:lnTo>
                    <a:pt x="834137" y="1079209"/>
                  </a:lnTo>
                  <a:lnTo>
                    <a:pt x="872541" y="1057375"/>
                  </a:lnTo>
                  <a:lnTo>
                    <a:pt x="909020" y="1032733"/>
                  </a:lnTo>
                  <a:lnTo>
                    <a:pt x="943426" y="1005429"/>
                  </a:lnTo>
                  <a:lnTo>
                    <a:pt x="975611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6" y="872541"/>
                  </a:lnTo>
                  <a:lnTo>
                    <a:pt x="1079210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20" y="664199"/>
                  </a:lnTo>
                  <a:lnTo>
                    <a:pt x="1141105" y="618371"/>
                  </a:lnTo>
                  <a:lnTo>
                    <a:pt x="1143000" y="571500"/>
                  </a:lnTo>
                  <a:lnTo>
                    <a:pt x="1141105" y="524628"/>
                  </a:lnTo>
                  <a:lnTo>
                    <a:pt x="1135520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10" y="308862"/>
                  </a:lnTo>
                  <a:lnTo>
                    <a:pt x="1057376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1" y="167388"/>
                  </a:lnTo>
                  <a:lnTo>
                    <a:pt x="943426" y="137570"/>
                  </a:lnTo>
                  <a:lnTo>
                    <a:pt x="909020" y="110266"/>
                  </a:lnTo>
                  <a:lnTo>
                    <a:pt x="872541" y="85623"/>
                  </a:lnTo>
                  <a:lnTo>
                    <a:pt x="834137" y="63789"/>
                  </a:lnTo>
                  <a:lnTo>
                    <a:pt x="793953" y="44911"/>
                  </a:lnTo>
                  <a:lnTo>
                    <a:pt x="752138" y="29135"/>
                  </a:lnTo>
                  <a:lnTo>
                    <a:pt x="708838" y="16609"/>
                  </a:lnTo>
                  <a:lnTo>
                    <a:pt x="664200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1510" name="object 8"/>
            <p:cNvSpPr>
              <a:spLocks/>
            </p:cNvSpPr>
            <p:nvPr/>
          </p:nvSpPr>
          <p:spPr bwMode="auto">
            <a:xfrm>
              <a:off x="1681163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8" y="16609"/>
                </a:cxn>
                <a:cxn ang="0">
                  <a:pos x="793953" y="44911"/>
                </a:cxn>
                <a:cxn ang="0">
                  <a:pos x="872541" y="85623"/>
                </a:cxn>
                <a:cxn ang="0">
                  <a:pos x="943426" y="137570"/>
                </a:cxn>
                <a:cxn ang="0">
                  <a:pos x="1005429" y="199573"/>
                </a:cxn>
                <a:cxn ang="0">
                  <a:pos x="1057376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6" y="872541"/>
                </a:cxn>
                <a:cxn ang="0">
                  <a:pos x="1005429" y="943425"/>
                </a:cxn>
                <a:cxn ang="0">
                  <a:pos x="943426" y="1005429"/>
                </a:cxn>
                <a:cxn ang="0">
                  <a:pos x="872541" y="1057375"/>
                </a:cxn>
                <a:cxn ang="0">
                  <a:pos x="793953" y="1098088"/>
                </a:cxn>
                <a:cxn ang="0">
                  <a:pos x="708838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2" y="1126390"/>
                </a:cxn>
                <a:cxn ang="0">
                  <a:pos x="349047" y="1098088"/>
                </a:cxn>
                <a:cxn ang="0">
                  <a:pos x="270458" y="1057375"/>
                </a:cxn>
                <a:cxn ang="0">
                  <a:pos x="199574" y="1005429"/>
                </a:cxn>
                <a:cxn ang="0">
                  <a:pos x="137570" y="943425"/>
                </a:cxn>
                <a:cxn ang="0">
                  <a:pos x="85624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4" y="270458"/>
                </a:cxn>
                <a:cxn ang="0">
                  <a:pos x="137570" y="199573"/>
                </a:cxn>
                <a:cxn ang="0">
                  <a:pos x="199574" y="137570"/>
                </a:cxn>
                <a:cxn ang="0">
                  <a:pos x="270458" y="85623"/>
                </a:cxn>
                <a:cxn ang="0">
                  <a:pos x="349047" y="44911"/>
                </a:cxn>
                <a:cxn ang="0">
                  <a:pos x="434162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200" y="7479"/>
                  </a:lnTo>
                  <a:lnTo>
                    <a:pt x="708838" y="16609"/>
                  </a:lnTo>
                  <a:lnTo>
                    <a:pt x="752138" y="29135"/>
                  </a:lnTo>
                  <a:lnTo>
                    <a:pt x="793953" y="44911"/>
                  </a:lnTo>
                  <a:lnTo>
                    <a:pt x="834137" y="63789"/>
                  </a:lnTo>
                  <a:lnTo>
                    <a:pt x="872541" y="85623"/>
                  </a:lnTo>
                  <a:lnTo>
                    <a:pt x="909020" y="110266"/>
                  </a:lnTo>
                  <a:lnTo>
                    <a:pt x="943426" y="137570"/>
                  </a:lnTo>
                  <a:lnTo>
                    <a:pt x="975611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6" y="270458"/>
                  </a:lnTo>
                  <a:lnTo>
                    <a:pt x="1079210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20" y="478799"/>
                  </a:lnTo>
                  <a:lnTo>
                    <a:pt x="1141105" y="524628"/>
                  </a:lnTo>
                  <a:lnTo>
                    <a:pt x="1143000" y="571500"/>
                  </a:lnTo>
                  <a:lnTo>
                    <a:pt x="1141105" y="618371"/>
                  </a:lnTo>
                  <a:lnTo>
                    <a:pt x="1135520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10" y="834136"/>
                  </a:lnTo>
                  <a:lnTo>
                    <a:pt x="1057376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1" y="975610"/>
                  </a:lnTo>
                  <a:lnTo>
                    <a:pt x="943426" y="1005429"/>
                  </a:lnTo>
                  <a:lnTo>
                    <a:pt x="909020" y="1032733"/>
                  </a:lnTo>
                  <a:lnTo>
                    <a:pt x="872541" y="1057375"/>
                  </a:lnTo>
                  <a:lnTo>
                    <a:pt x="834137" y="1079209"/>
                  </a:lnTo>
                  <a:lnTo>
                    <a:pt x="793953" y="1098088"/>
                  </a:lnTo>
                  <a:lnTo>
                    <a:pt x="752138" y="1113864"/>
                  </a:lnTo>
                  <a:lnTo>
                    <a:pt x="708838" y="1126390"/>
                  </a:lnTo>
                  <a:lnTo>
                    <a:pt x="664200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800" y="1135519"/>
                  </a:lnTo>
                  <a:lnTo>
                    <a:pt x="434162" y="1126390"/>
                  </a:lnTo>
                  <a:lnTo>
                    <a:pt x="390862" y="1113864"/>
                  </a:lnTo>
                  <a:lnTo>
                    <a:pt x="349047" y="1098088"/>
                  </a:lnTo>
                  <a:lnTo>
                    <a:pt x="308863" y="1079209"/>
                  </a:lnTo>
                  <a:lnTo>
                    <a:pt x="270458" y="1057375"/>
                  </a:lnTo>
                  <a:lnTo>
                    <a:pt x="233980" y="1032733"/>
                  </a:lnTo>
                  <a:lnTo>
                    <a:pt x="199574" y="1005429"/>
                  </a:lnTo>
                  <a:lnTo>
                    <a:pt x="167389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4" y="872541"/>
                  </a:lnTo>
                  <a:lnTo>
                    <a:pt x="63790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80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80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90" y="308862"/>
                  </a:lnTo>
                  <a:lnTo>
                    <a:pt x="85624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9" y="167388"/>
                  </a:lnTo>
                  <a:lnTo>
                    <a:pt x="199574" y="137570"/>
                  </a:lnTo>
                  <a:lnTo>
                    <a:pt x="233980" y="110266"/>
                  </a:lnTo>
                  <a:lnTo>
                    <a:pt x="270458" y="85623"/>
                  </a:lnTo>
                  <a:lnTo>
                    <a:pt x="308863" y="63789"/>
                  </a:lnTo>
                  <a:lnTo>
                    <a:pt x="349047" y="44911"/>
                  </a:lnTo>
                  <a:lnTo>
                    <a:pt x="390862" y="29135"/>
                  </a:lnTo>
                  <a:lnTo>
                    <a:pt x="434162" y="16609"/>
                  </a:lnTo>
                  <a:lnTo>
                    <a:pt x="478800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04800" y="3276600"/>
              <a:ext cx="4191000" cy="24109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809625"/>
              <a:r>
                <a:rPr lang="ru-RU" sz="1700" b="1" dirty="0">
                  <a:solidFill>
                    <a:srgbClr val="821825"/>
                  </a:solidFill>
                </a:rPr>
                <a:t>ПАО «</a:t>
              </a:r>
              <a:r>
                <a:rPr lang="ru-RU" sz="1700" b="1" dirty="0" err="1">
                  <a:solidFill>
                    <a:srgbClr val="821825"/>
                  </a:solidFill>
                </a:rPr>
                <a:t>Лукойл</a:t>
              </a:r>
              <a:r>
                <a:rPr lang="ru-RU" sz="1700" b="1" dirty="0">
                  <a:solidFill>
                    <a:srgbClr val="821825"/>
                  </a:solidFill>
                </a:rPr>
                <a:t>»</a:t>
              </a:r>
              <a:endParaRPr lang="ru-RU" sz="1700" dirty="0"/>
            </a:p>
            <a:p>
              <a:pPr marL="809625">
                <a:spcBef>
                  <a:spcPts val="25"/>
                </a:spcBef>
                <a:buFont typeface="Arial" charset="0"/>
                <a:buChar char="•"/>
              </a:pPr>
              <a:endParaRPr lang="ru-RU" dirty="0"/>
            </a:p>
            <a:p>
              <a:pPr marL="809625">
                <a:lnSpc>
                  <a:spcPts val="1263"/>
                </a:lnSpc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филиал кафедры ХТПНГ на                           ОАО «</a:t>
              </a:r>
              <a:r>
                <a:rPr lang="ru-RU" sz="1300" dirty="0" err="1">
                  <a:solidFill>
                    <a:srgbClr val="4D4D4D"/>
                  </a:solidFill>
                </a:rPr>
                <a:t>Лукойл-НижегородНИИнефтепроект</a:t>
              </a:r>
              <a:r>
                <a:rPr lang="ru-RU" sz="1300" dirty="0">
                  <a:solidFill>
                    <a:srgbClr val="4D4D4D"/>
                  </a:solidFill>
                </a:rPr>
                <a:t>»</a:t>
              </a:r>
              <a:endParaRPr lang="ru-RU" sz="1300" dirty="0"/>
            </a:p>
            <a:p>
              <a:pPr marL="809625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целевые </a:t>
              </a:r>
              <a:r>
                <a:rPr lang="ru-RU" sz="1300" dirty="0" err="1">
                  <a:solidFill>
                    <a:srgbClr val="4D4D4D"/>
                  </a:solidFill>
                </a:rPr>
                <a:t>узкопрофильные</a:t>
              </a:r>
              <a:r>
                <a:rPr lang="ru-RU" sz="1300" dirty="0">
                  <a:solidFill>
                    <a:srgbClr val="4D4D4D"/>
                  </a:solidFill>
                </a:rPr>
                <a:t> образовательные  программы для работников предприятия</a:t>
              </a:r>
              <a:endParaRPr lang="ru-RU" sz="1300" dirty="0"/>
            </a:p>
            <a:p>
              <a:pPr marL="809625">
                <a:lnSpc>
                  <a:spcPts val="1263"/>
                </a:lnSpc>
                <a:spcBef>
                  <a:spcPts val="800"/>
                </a:spcBef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сетевое взаимодействие в рамках  магистерской программы «Проектирование  технологий комплексного освоения ресурсов  углеводородного сырья»</a:t>
              </a:r>
              <a:endParaRPr lang="ru-RU" sz="1300" dirty="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724400" y="3276600"/>
              <a:ext cx="4038600" cy="25669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81000"/>
              <a:r>
                <a:rPr lang="ru-RU" sz="1700" b="1" dirty="0">
                  <a:solidFill>
                    <a:srgbClr val="821825"/>
                  </a:solidFill>
                </a:rPr>
                <a:t>ПАО «</a:t>
              </a:r>
              <a:r>
                <a:rPr lang="ru-RU" sz="1700" b="1" dirty="0" err="1">
                  <a:solidFill>
                    <a:srgbClr val="821825"/>
                  </a:solidFill>
                </a:rPr>
                <a:t>Казаньоргсинтез</a:t>
              </a:r>
              <a:r>
                <a:rPr lang="ru-RU" sz="1700" b="1" dirty="0">
                  <a:solidFill>
                    <a:srgbClr val="821825"/>
                  </a:solidFill>
                </a:rPr>
                <a:t>»</a:t>
              </a:r>
              <a:endParaRPr lang="ru-RU" sz="1700" dirty="0"/>
            </a:p>
            <a:p>
              <a:pPr marL="381000">
                <a:spcBef>
                  <a:spcPts val="1863"/>
                </a:spcBef>
                <a:buFont typeface="Arial" charset="0"/>
                <a:buChar char="•"/>
              </a:pPr>
              <a:r>
                <a:rPr lang="ru-RU" sz="1100" dirty="0">
                  <a:solidFill>
                    <a:srgbClr val="4D4D4D"/>
                  </a:solidFill>
                </a:rPr>
                <a:t> </a:t>
              </a:r>
              <a:r>
                <a:rPr lang="ru-RU" sz="1300" dirty="0">
                  <a:solidFill>
                    <a:srgbClr val="4D4D4D"/>
                  </a:solidFill>
                </a:rPr>
                <a:t>филиал кафедры ТООНС</a:t>
              </a:r>
              <a:endParaRPr lang="ru-RU" sz="1300" dirty="0"/>
            </a:p>
            <a:p>
              <a:pPr marL="381000">
                <a:lnSpc>
                  <a:spcPts val="1413"/>
                </a:lnSpc>
                <a:spcBef>
                  <a:spcPts val="500"/>
                </a:spcBef>
                <a:buFont typeface="Arial" charset="0"/>
                <a:buChar char="•"/>
              </a:pPr>
              <a:r>
                <a:rPr lang="ru-RU" sz="1100" dirty="0">
                  <a:solidFill>
                    <a:srgbClr val="4D4D4D"/>
                  </a:solidFill>
                </a:rPr>
                <a:t> </a:t>
              </a:r>
              <a:r>
                <a:rPr lang="ru-RU" sz="1300" dirty="0">
                  <a:solidFill>
                    <a:srgbClr val="4D4D4D"/>
                  </a:solidFill>
                </a:rPr>
                <a:t>магистерские программы</a:t>
              </a:r>
              <a:endParaRPr lang="ru-RU" sz="1300" dirty="0"/>
            </a:p>
            <a:p>
              <a:pPr marL="381000">
                <a:lnSpc>
                  <a:spcPts val="1263"/>
                </a:lnSpc>
                <a:spcBef>
                  <a:spcPts val="138"/>
                </a:spcBef>
              </a:pPr>
              <a:r>
                <a:rPr lang="ru-RU" sz="1300" dirty="0">
                  <a:solidFill>
                    <a:srgbClr val="4D4D4D"/>
                  </a:solidFill>
                </a:rPr>
                <a:t>«Проектирование инновационных технологий  нефтехимического синтеза», «Инженерия  бережливых производств продуктов  органического и нефтехимического синтеза»  с использованием в учебном процессе  современных 4D-технологий мирового уровня  AVEVA, </a:t>
              </a:r>
              <a:r>
                <a:rPr lang="ru-RU" sz="1300" dirty="0" err="1">
                  <a:solidFill>
                    <a:srgbClr val="4D4D4D"/>
                  </a:solidFill>
                </a:rPr>
                <a:t>CADWorx</a:t>
              </a:r>
              <a:r>
                <a:rPr lang="ru-RU" sz="1300" dirty="0">
                  <a:solidFill>
                    <a:srgbClr val="4D4D4D"/>
                  </a:solidFill>
                </a:rPr>
                <a:t> </a:t>
              </a:r>
              <a:r>
                <a:rPr lang="ru-RU" sz="1300" dirty="0" err="1">
                  <a:solidFill>
                    <a:srgbClr val="4D4D4D"/>
                  </a:solidFill>
                </a:rPr>
                <a:t>Professional</a:t>
              </a:r>
              <a:r>
                <a:rPr lang="ru-RU" sz="1300" dirty="0">
                  <a:solidFill>
                    <a:srgbClr val="4D4D4D"/>
                  </a:solidFill>
                </a:rPr>
                <a:t>, </a:t>
              </a:r>
              <a:r>
                <a:rPr lang="ru-RU" sz="1300" dirty="0" err="1">
                  <a:solidFill>
                    <a:srgbClr val="4D4D4D"/>
                  </a:solidFill>
                </a:rPr>
                <a:t>UniSim</a:t>
              </a:r>
              <a:r>
                <a:rPr lang="ru-RU" sz="1300" dirty="0">
                  <a:solidFill>
                    <a:srgbClr val="4D4D4D"/>
                  </a:solidFill>
                </a:rPr>
                <a:t>,</a:t>
              </a:r>
              <a:endParaRPr lang="ru-RU" sz="1300" dirty="0"/>
            </a:p>
            <a:p>
              <a:pPr marL="381000">
                <a:lnSpc>
                  <a:spcPts val="1263"/>
                </a:lnSpc>
              </a:pPr>
              <a:r>
                <a:rPr lang="ru-RU" sz="1300" dirty="0" err="1">
                  <a:solidFill>
                    <a:srgbClr val="4D4D4D"/>
                  </a:solidFill>
                </a:rPr>
                <a:t>Autodesk</a:t>
              </a:r>
              <a:endParaRPr lang="ru-RU" sz="1300" dirty="0"/>
            </a:p>
            <a:p>
              <a:pPr marL="381000">
                <a:spcBef>
                  <a:spcPts val="500"/>
                </a:spcBef>
                <a:buFont typeface="Arial" charset="0"/>
                <a:buChar char="•"/>
              </a:pPr>
              <a:r>
                <a:rPr lang="ru-RU" sz="1100" dirty="0">
                  <a:solidFill>
                    <a:srgbClr val="4D4D4D"/>
                  </a:solidFill>
                </a:rPr>
                <a:t> </a:t>
              </a:r>
              <a:r>
                <a:rPr lang="ru-RU" sz="1300" dirty="0">
                  <a:solidFill>
                    <a:srgbClr val="4D4D4D"/>
                  </a:solidFill>
                </a:rPr>
                <a:t>практика по всем ООП</a:t>
              </a:r>
              <a:endParaRPr lang="ru-RU" sz="1300" dirty="0"/>
            </a:p>
          </p:txBody>
        </p:sp>
        <p:sp>
          <p:nvSpPr>
            <p:cNvPr id="21513" name="object 11"/>
            <p:cNvSpPr>
              <a:spLocks noChangeArrowheads="1"/>
            </p:cNvSpPr>
            <p:nvPr/>
          </p:nvSpPr>
          <p:spPr bwMode="auto">
            <a:xfrm>
              <a:off x="6094413" y="1938338"/>
              <a:ext cx="700087" cy="744537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14" name="object 12"/>
            <p:cNvSpPr>
              <a:spLocks noChangeArrowheads="1"/>
            </p:cNvSpPr>
            <p:nvPr/>
          </p:nvSpPr>
          <p:spPr bwMode="auto">
            <a:xfrm>
              <a:off x="1938338" y="2000250"/>
              <a:ext cx="628650" cy="62071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515" name="object 4"/>
          <p:cNvSpPr>
            <a:spLocks noGrp="1"/>
          </p:cNvSpPr>
          <p:nvPr>
            <p:ph type="title"/>
          </p:nvPr>
        </p:nvSpPr>
        <p:spPr>
          <a:xfrm>
            <a:off x="609600" y="304800"/>
            <a:ext cx="7123113" cy="744538"/>
          </a:xfrm>
        </p:spPr>
        <p:txBody>
          <a:bodyPr/>
          <a:lstStyle/>
          <a:p>
            <a:pPr marL="12700" eaLnBrk="1" hangingPunct="1">
              <a:lnSpc>
                <a:spcPts val="2913"/>
              </a:lnSpc>
            </a:pPr>
            <a:r>
              <a:rPr lang="ru-RU" sz="2400" smtClean="0">
                <a:latin typeface="Arial" charset="0"/>
                <a:cs typeface="Arial" charset="0"/>
              </a:rPr>
              <a:t>Взаимодействие с промышленными партнёрами в области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1" name="object 4"/>
          <p:cNvSpPr>
            <a:spLocks noGrp="1"/>
          </p:cNvSpPr>
          <p:nvPr>
            <p:ph type="title"/>
          </p:nvPr>
        </p:nvSpPr>
        <p:spPr>
          <a:xfrm>
            <a:off x="496888" y="654050"/>
            <a:ext cx="67421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Исследования для промышленности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838200" y="1738313"/>
            <a:ext cx="8001000" cy="3436937"/>
            <a:chOff x="838200" y="1738313"/>
            <a:chExt cx="8001000" cy="3436937"/>
          </a:xfrm>
        </p:grpSpPr>
        <p:sp>
          <p:nvSpPr>
            <p:cNvPr id="22532" name="object 5"/>
            <p:cNvSpPr>
              <a:spLocks/>
            </p:cNvSpPr>
            <p:nvPr/>
          </p:nvSpPr>
          <p:spPr bwMode="auto">
            <a:xfrm>
              <a:off x="6067425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1" y="16609"/>
                </a:cxn>
                <a:cxn ang="0">
                  <a:pos x="349046" y="44911"/>
                </a:cxn>
                <a:cxn ang="0">
                  <a:pos x="270458" y="85623"/>
                </a:cxn>
                <a:cxn ang="0">
                  <a:pos x="199573" y="137570"/>
                </a:cxn>
                <a:cxn ang="0">
                  <a:pos x="137570" y="199573"/>
                </a:cxn>
                <a:cxn ang="0">
                  <a:pos x="85623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3" y="872541"/>
                </a:cxn>
                <a:cxn ang="0">
                  <a:pos x="137570" y="943425"/>
                </a:cxn>
                <a:cxn ang="0">
                  <a:pos x="199573" y="1005429"/>
                </a:cxn>
                <a:cxn ang="0">
                  <a:pos x="270458" y="1057375"/>
                </a:cxn>
                <a:cxn ang="0">
                  <a:pos x="349046" y="1098088"/>
                </a:cxn>
                <a:cxn ang="0">
                  <a:pos x="434161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7" y="1126390"/>
                </a:cxn>
                <a:cxn ang="0">
                  <a:pos x="793952" y="1098088"/>
                </a:cxn>
                <a:cxn ang="0">
                  <a:pos x="872541" y="1057375"/>
                </a:cxn>
                <a:cxn ang="0">
                  <a:pos x="943425" y="1005429"/>
                </a:cxn>
                <a:cxn ang="0">
                  <a:pos x="1005429" y="943425"/>
                </a:cxn>
                <a:cxn ang="0">
                  <a:pos x="1057375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5" y="270458"/>
                </a:cxn>
                <a:cxn ang="0">
                  <a:pos x="1005429" y="199573"/>
                </a:cxn>
                <a:cxn ang="0">
                  <a:pos x="943425" y="137570"/>
                </a:cxn>
                <a:cxn ang="0">
                  <a:pos x="872541" y="85623"/>
                </a:cxn>
                <a:cxn ang="0">
                  <a:pos x="793952" y="44911"/>
                </a:cxn>
                <a:cxn ang="0">
                  <a:pos x="708837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799" y="7479"/>
                  </a:lnTo>
                  <a:lnTo>
                    <a:pt x="434161" y="16609"/>
                  </a:lnTo>
                  <a:lnTo>
                    <a:pt x="390861" y="29135"/>
                  </a:lnTo>
                  <a:lnTo>
                    <a:pt x="349046" y="44911"/>
                  </a:lnTo>
                  <a:lnTo>
                    <a:pt x="308862" y="63789"/>
                  </a:lnTo>
                  <a:lnTo>
                    <a:pt x="270458" y="85623"/>
                  </a:lnTo>
                  <a:lnTo>
                    <a:pt x="233979" y="110266"/>
                  </a:lnTo>
                  <a:lnTo>
                    <a:pt x="199573" y="137570"/>
                  </a:lnTo>
                  <a:lnTo>
                    <a:pt x="167388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3" y="270458"/>
                  </a:lnTo>
                  <a:lnTo>
                    <a:pt x="63789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79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79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89" y="834136"/>
                  </a:lnTo>
                  <a:lnTo>
                    <a:pt x="85623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8" y="975610"/>
                  </a:lnTo>
                  <a:lnTo>
                    <a:pt x="199573" y="1005429"/>
                  </a:lnTo>
                  <a:lnTo>
                    <a:pt x="233979" y="1032733"/>
                  </a:lnTo>
                  <a:lnTo>
                    <a:pt x="270458" y="1057375"/>
                  </a:lnTo>
                  <a:lnTo>
                    <a:pt x="308862" y="1079209"/>
                  </a:lnTo>
                  <a:lnTo>
                    <a:pt x="349046" y="1098088"/>
                  </a:lnTo>
                  <a:lnTo>
                    <a:pt x="390861" y="1113864"/>
                  </a:lnTo>
                  <a:lnTo>
                    <a:pt x="434161" y="1126390"/>
                  </a:lnTo>
                  <a:lnTo>
                    <a:pt x="478799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199" y="1135519"/>
                  </a:lnTo>
                  <a:lnTo>
                    <a:pt x="708837" y="1126390"/>
                  </a:lnTo>
                  <a:lnTo>
                    <a:pt x="752137" y="1113864"/>
                  </a:lnTo>
                  <a:lnTo>
                    <a:pt x="793952" y="1098088"/>
                  </a:lnTo>
                  <a:lnTo>
                    <a:pt x="834136" y="1079209"/>
                  </a:lnTo>
                  <a:lnTo>
                    <a:pt x="872541" y="1057375"/>
                  </a:lnTo>
                  <a:lnTo>
                    <a:pt x="909019" y="1032733"/>
                  </a:lnTo>
                  <a:lnTo>
                    <a:pt x="943425" y="1005429"/>
                  </a:lnTo>
                  <a:lnTo>
                    <a:pt x="975610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5" y="872541"/>
                  </a:lnTo>
                  <a:lnTo>
                    <a:pt x="1079209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19" y="664199"/>
                  </a:lnTo>
                  <a:lnTo>
                    <a:pt x="1141105" y="618371"/>
                  </a:lnTo>
                  <a:lnTo>
                    <a:pt x="1143000" y="571500"/>
                  </a:lnTo>
                  <a:lnTo>
                    <a:pt x="1141105" y="524628"/>
                  </a:lnTo>
                  <a:lnTo>
                    <a:pt x="1135519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09" y="308862"/>
                  </a:lnTo>
                  <a:lnTo>
                    <a:pt x="1057375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0" y="167388"/>
                  </a:lnTo>
                  <a:lnTo>
                    <a:pt x="943425" y="137570"/>
                  </a:lnTo>
                  <a:lnTo>
                    <a:pt x="909019" y="110266"/>
                  </a:lnTo>
                  <a:lnTo>
                    <a:pt x="872541" y="85623"/>
                  </a:lnTo>
                  <a:lnTo>
                    <a:pt x="834136" y="63789"/>
                  </a:lnTo>
                  <a:lnTo>
                    <a:pt x="793952" y="44911"/>
                  </a:lnTo>
                  <a:lnTo>
                    <a:pt x="752137" y="29135"/>
                  </a:lnTo>
                  <a:lnTo>
                    <a:pt x="708837" y="16609"/>
                  </a:lnTo>
                  <a:lnTo>
                    <a:pt x="664199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3" name="object 6"/>
            <p:cNvSpPr>
              <a:spLocks/>
            </p:cNvSpPr>
            <p:nvPr/>
          </p:nvSpPr>
          <p:spPr bwMode="auto">
            <a:xfrm>
              <a:off x="6067425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7" y="16609"/>
                </a:cxn>
                <a:cxn ang="0">
                  <a:pos x="793952" y="44911"/>
                </a:cxn>
                <a:cxn ang="0">
                  <a:pos x="872541" y="85623"/>
                </a:cxn>
                <a:cxn ang="0">
                  <a:pos x="943425" y="137570"/>
                </a:cxn>
                <a:cxn ang="0">
                  <a:pos x="1005429" y="199573"/>
                </a:cxn>
                <a:cxn ang="0">
                  <a:pos x="1057375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5" y="872541"/>
                </a:cxn>
                <a:cxn ang="0">
                  <a:pos x="1005429" y="943425"/>
                </a:cxn>
                <a:cxn ang="0">
                  <a:pos x="943425" y="1005429"/>
                </a:cxn>
                <a:cxn ang="0">
                  <a:pos x="872541" y="1057375"/>
                </a:cxn>
                <a:cxn ang="0">
                  <a:pos x="793952" y="1098088"/>
                </a:cxn>
                <a:cxn ang="0">
                  <a:pos x="708837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1" y="1126390"/>
                </a:cxn>
                <a:cxn ang="0">
                  <a:pos x="349046" y="1098088"/>
                </a:cxn>
                <a:cxn ang="0">
                  <a:pos x="270458" y="1057375"/>
                </a:cxn>
                <a:cxn ang="0">
                  <a:pos x="199573" y="1005429"/>
                </a:cxn>
                <a:cxn ang="0">
                  <a:pos x="137570" y="943425"/>
                </a:cxn>
                <a:cxn ang="0">
                  <a:pos x="85623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3" y="270458"/>
                </a:cxn>
                <a:cxn ang="0">
                  <a:pos x="137570" y="199573"/>
                </a:cxn>
                <a:cxn ang="0">
                  <a:pos x="199573" y="137570"/>
                </a:cxn>
                <a:cxn ang="0">
                  <a:pos x="270458" y="85623"/>
                </a:cxn>
                <a:cxn ang="0">
                  <a:pos x="349046" y="44911"/>
                </a:cxn>
                <a:cxn ang="0">
                  <a:pos x="434161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199" y="7479"/>
                  </a:lnTo>
                  <a:lnTo>
                    <a:pt x="708837" y="16609"/>
                  </a:lnTo>
                  <a:lnTo>
                    <a:pt x="752137" y="29135"/>
                  </a:lnTo>
                  <a:lnTo>
                    <a:pt x="793952" y="44911"/>
                  </a:lnTo>
                  <a:lnTo>
                    <a:pt x="834136" y="63789"/>
                  </a:lnTo>
                  <a:lnTo>
                    <a:pt x="872541" y="85623"/>
                  </a:lnTo>
                  <a:lnTo>
                    <a:pt x="909019" y="110266"/>
                  </a:lnTo>
                  <a:lnTo>
                    <a:pt x="943425" y="137570"/>
                  </a:lnTo>
                  <a:lnTo>
                    <a:pt x="975610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5" y="270458"/>
                  </a:lnTo>
                  <a:lnTo>
                    <a:pt x="1079209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19" y="478799"/>
                  </a:lnTo>
                  <a:lnTo>
                    <a:pt x="1141105" y="524628"/>
                  </a:lnTo>
                  <a:lnTo>
                    <a:pt x="1143000" y="571500"/>
                  </a:lnTo>
                  <a:lnTo>
                    <a:pt x="1141105" y="618371"/>
                  </a:lnTo>
                  <a:lnTo>
                    <a:pt x="1135519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09" y="834136"/>
                  </a:lnTo>
                  <a:lnTo>
                    <a:pt x="1057375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0" y="975610"/>
                  </a:lnTo>
                  <a:lnTo>
                    <a:pt x="943425" y="1005429"/>
                  </a:lnTo>
                  <a:lnTo>
                    <a:pt x="909019" y="1032733"/>
                  </a:lnTo>
                  <a:lnTo>
                    <a:pt x="872541" y="1057375"/>
                  </a:lnTo>
                  <a:lnTo>
                    <a:pt x="834136" y="1079209"/>
                  </a:lnTo>
                  <a:lnTo>
                    <a:pt x="793952" y="1098088"/>
                  </a:lnTo>
                  <a:lnTo>
                    <a:pt x="752137" y="1113864"/>
                  </a:lnTo>
                  <a:lnTo>
                    <a:pt x="708837" y="1126390"/>
                  </a:lnTo>
                  <a:lnTo>
                    <a:pt x="664199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799" y="1135519"/>
                  </a:lnTo>
                  <a:lnTo>
                    <a:pt x="434161" y="1126390"/>
                  </a:lnTo>
                  <a:lnTo>
                    <a:pt x="390861" y="1113864"/>
                  </a:lnTo>
                  <a:lnTo>
                    <a:pt x="349046" y="1098088"/>
                  </a:lnTo>
                  <a:lnTo>
                    <a:pt x="308862" y="1079209"/>
                  </a:lnTo>
                  <a:lnTo>
                    <a:pt x="270458" y="1057375"/>
                  </a:lnTo>
                  <a:lnTo>
                    <a:pt x="233979" y="1032733"/>
                  </a:lnTo>
                  <a:lnTo>
                    <a:pt x="199573" y="1005429"/>
                  </a:lnTo>
                  <a:lnTo>
                    <a:pt x="167388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3" y="872541"/>
                  </a:lnTo>
                  <a:lnTo>
                    <a:pt x="63789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79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79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89" y="308862"/>
                  </a:lnTo>
                  <a:lnTo>
                    <a:pt x="85623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8" y="167388"/>
                  </a:lnTo>
                  <a:lnTo>
                    <a:pt x="199573" y="137570"/>
                  </a:lnTo>
                  <a:lnTo>
                    <a:pt x="233979" y="110266"/>
                  </a:lnTo>
                  <a:lnTo>
                    <a:pt x="270458" y="85623"/>
                  </a:lnTo>
                  <a:lnTo>
                    <a:pt x="308862" y="63789"/>
                  </a:lnTo>
                  <a:lnTo>
                    <a:pt x="349046" y="44911"/>
                  </a:lnTo>
                  <a:lnTo>
                    <a:pt x="390861" y="29135"/>
                  </a:lnTo>
                  <a:lnTo>
                    <a:pt x="434161" y="16609"/>
                  </a:lnTo>
                  <a:lnTo>
                    <a:pt x="478799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4" name="object 7"/>
            <p:cNvSpPr>
              <a:spLocks/>
            </p:cNvSpPr>
            <p:nvPr/>
          </p:nvSpPr>
          <p:spPr bwMode="auto">
            <a:xfrm>
              <a:off x="1874838" y="1738313"/>
              <a:ext cx="1143000" cy="1143000"/>
            </a:xfrm>
            <a:custGeom>
              <a:avLst/>
              <a:gdLst/>
              <a:ahLst/>
              <a:cxnLst>
                <a:cxn ang="0">
                  <a:pos x="524628" y="1894"/>
                </a:cxn>
                <a:cxn ang="0">
                  <a:pos x="434161" y="16609"/>
                </a:cxn>
                <a:cxn ang="0">
                  <a:pos x="349046" y="44911"/>
                </a:cxn>
                <a:cxn ang="0">
                  <a:pos x="270458" y="85623"/>
                </a:cxn>
                <a:cxn ang="0">
                  <a:pos x="199573" y="137570"/>
                </a:cxn>
                <a:cxn ang="0">
                  <a:pos x="137570" y="199573"/>
                </a:cxn>
                <a:cxn ang="0">
                  <a:pos x="85623" y="270458"/>
                </a:cxn>
                <a:cxn ang="0">
                  <a:pos x="44911" y="349046"/>
                </a:cxn>
                <a:cxn ang="0">
                  <a:pos x="16609" y="434161"/>
                </a:cxn>
                <a:cxn ang="0">
                  <a:pos x="1894" y="524628"/>
                </a:cxn>
                <a:cxn ang="0">
                  <a:pos x="1894" y="618371"/>
                </a:cxn>
                <a:cxn ang="0">
                  <a:pos x="16609" y="708837"/>
                </a:cxn>
                <a:cxn ang="0">
                  <a:pos x="44911" y="793952"/>
                </a:cxn>
                <a:cxn ang="0">
                  <a:pos x="85623" y="872541"/>
                </a:cxn>
                <a:cxn ang="0">
                  <a:pos x="137570" y="943425"/>
                </a:cxn>
                <a:cxn ang="0">
                  <a:pos x="199573" y="1005429"/>
                </a:cxn>
                <a:cxn ang="0">
                  <a:pos x="270458" y="1057375"/>
                </a:cxn>
                <a:cxn ang="0">
                  <a:pos x="349046" y="1098088"/>
                </a:cxn>
                <a:cxn ang="0">
                  <a:pos x="434161" y="1126390"/>
                </a:cxn>
                <a:cxn ang="0">
                  <a:pos x="524628" y="1141105"/>
                </a:cxn>
                <a:cxn ang="0">
                  <a:pos x="618371" y="1141105"/>
                </a:cxn>
                <a:cxn ang="0">
                  <a:pos x="708837" y="1126390"/>
                </a:cxn>
                <a:cxn ang="0">
                  <a:pos x="793952" y="1098088"/>
                </a:cxn>
                <a:cxn ang="0">
                  <a:pos x="872541" y="1057375"/>
                </a:cxn>
                <a:cxn ang="0">
                  <a:pos x="943425" y="1005429"/>
                </a:cxn>
                <a:cxn ang="0">
                  <a:pos x="1005429" y="943425"/>
                </a:cxn>
                <a:cxn ang="0">
                  <a:pos x="1057375" y="872541"/>
                </a:cxn>
                <a:cxn ang="0">
                  <a:pos x="1098088" y="793952"/>
                </a:cxn>
                <a:cxn ang="0">
                  <a:pos x="1126390" y="708837"/>
                </a:cxn>
                <a:cxn ang="0">
                  <a:pos x="1141105" y="618371"/>
                </a:cxn>
                <a:cxn ang="0">
                  <a:pos x="1141105" y="524628"/>
                </a:cxn>
                <a:cxn ang="0">
                  <a:pos x="1126390" y="434161"/>
                </a:cxn>
                <a:cxn ang="0">
                  <a:pos x="1098088" y="349046"/>
                </a:cxn>
                <a:cxn ang="0">
                  <a:pos x="1057375" y="270458"/>
                </a:cxn>
                <a:cxn ang="0">
                  <a:pos x="1005429" y="199573"/>
                </a:cxn>
                <a:cxn ang="0">
                  <a:pos x="943425" y="137570"/>
                </a:cxn>
                <a:cxn ang="0">
                  <a:pos x="872541" y="85623"/>
                </a:cxn>
                <a:cxn ang="0">
                  <a:pos x="793952" y="44911"/>
                </a:cxn>
                <a:cxn ang="0">
                  <a:pos x="708837" y="16609"/>
                </a:cxn>
                <a:cxn ang="0">
                  <a:pos x="618371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524628" y="1894"/>
                  </a:lnTo>
                  <a:lnTo>
                    <a:pt x="478799" y="7479"/>
                  </a:lnTo>
                  <a:lnTo>
                    <a:pt x="434161" y="16609"/>
                  </a:lnTo>
                  <a:lnTo>
                    <a:pt x="390861" y="29135"/>
                  </a:lnTo>
                  <a:lnTo>
                    <a:pt x="349046" y="44911"/>
                  </a:lnTo>
                  <a:lnTo>
                    <a:pt x="308862" y="63789"/>
                  </a:lnTo>
                  <a:lnTo>
                    <a:pt x="270458" y="85623"/>
                  </a:lnTo>
                  <a:lnTo>
                    <a:pt x="233979" y="110266"/>
                  </a:lnTo>
                  <a:lnTo>
                    <a:pt x="199573" y="137570"/>
                  </a:lnTo>
                  <a:lnTo>
                    <a:pt x="167388" y="167388"/>
                  </a:lnTo>
                  <a:lnTo>
                    <a:pt x="137570" y="199573"/>
                  </a:lnTo>
                  <a:lnTo>
                    <a:pt x="110266" y="233979"/>
                  </a:lnTo>
                  <a:lnTo>
                    <a:pt x="85623" y="270458"/>
                  </a:lnTo>
                  <a:lnTo>
                    <a:pt x="63789" y="308862"/>
                  </a:lnTo>
                  <a:lnTo>
                    <a:pt x="44911" y="349046"/>
                  </a:lnTo>
                  <a:lnTo>
                    <a:pt x="29135" y="390861"/>
                  </a:lnTo>
                  <a:lnTo>
                    <a:pt x="16609" y="434161"/>
                  </a:lnTo>
                  <a:lnTo>
                    <a:pt x="7479" y="478799"/>
                  </a:lnTo>
                  <a:lnTo>
                    <a:pt x="1894" y="524628"/>
                  </a:lnTo>
                  <a:lnTo>
                    <a:pt x="0" y="571500"/>
                  </a:lnTo>
                  <a:lnTo>
                    <a:pt x="1894" y="618371"/>
                  </a:lnTo>
                  <a:lnTo>
                    <a:pt x="7479" y="664199"/>
                  </a:lnTo>
                  <a:lnTo>
                    <a:pt x="16609" y="708837"/>
                  </a:lnTo>
                  <a:lnTo>
                    <a:pt x="29135" y="752137"/>
                  </a:lnTo>
                  <a:lnTo>
                    <a:pt x="44911" y="793952"/>
                  </a:lnTo>
                  <a:lnTo>
                    <a:pt x="63789" y="834136"/>
                  </a:lnTo>
                  <a:lnTo>
                    <a:pt x="85623" y="872541"/>
                  </a:lnTo>
                  <a:lnTo>
                    <a:pt x="110266" y="909019"/>
                  </a:lnTo>
                  <a:lnTo>
                    <a:pt x="137570" y="943425"/>
                  </a:lnTo>
                  <a:lnTo>
                    <a:pt x="167388" y="975610"/>
                  </a:lnTo>
                  <a:lnTo>
                    <a:pt x="199573" y="1005429"/>
                  </a:lnTo>
                  <a:lnTo>
                    <a:pt x="233979" y="1032733"/>
                  </a:lnTo>
                  <a:lnTo>
                    <a:pt x="270458" y="1057375"/>
                  </a:lnTo>
                  <a:lnTo>
                    <a:pt x="308862" y="1079209"/>
                  </a:lnTo>
                  <a:lnTo>
                    <a:pt x="349046" y="1098088"/>
                  </a:lnTo>
                  <a:lnTo>
                    <a:pt x="390861" y="1113864"/>
                  </a:lnTo>
                  <a:lnTo>
                    <a:pt x="434161" y="1126390"/>
                  </a:lnTo>
                  <a:lnTo>
                    <a:pt x="478799" y="1135519"/>
                  </a:lnTo>
                  <a:lnTo>
                    <a:pt x="524628" y="1141105"/>
                  </a:lnTo>
                  <a:lnTo>
                    <a:pt x="571500" y="1143000"/>
                  </a:lnTo>
                  <a:lnTo>
                    <a:pt x="618371" y="1141105"/>
                  </a:lnTo>
                  <a:lnTo>
                    <a:pt x="664199" y="1135519"/>
                  </a:lnTo>
                  <a:lnTo>
                    <a:pt x="708837" y="1126390"/>
                  </a:lnTo>
                  <a:lnTo>
                    <a:pt x="752137" y="1113864"/>
                  </a:lnTo>
                  <a:lnTo>
                    <a:pt x="793952" y="1098088"/>
                  </a:lnTo>
                  <a:lnTo>
                    <a:pt x="834136" y="1079209"/>
                  </a:lnTo>
                  <a:lnTo>
                    <a:pt x="872541" y="1057375"/>
                  </a:lnTo>
                  <a:lnTo>
                    <a:pt x="909019" y="1032733"/>
                  </a:lnTo>
                  <a:lnTo>
                    <a:pt x="943425" y="1005429"/>
                  </a:lnTo>
                  <a:lnTo>
                    <a:pt x="975610" y="975610"/>
                  </a:lnTo>
                  <a:lnTo>
                    <a:pt x="1005429" y="943425"/>
                  </a:lnTo>
                  <a:lnTo>
                    <a:pt x="1032733" y="909019"/>
                  </a:lnTo>
                  <a:lnTo>
                    <a:pt x="1057375" y="872541"/>
                  </a:lnTo>
                  <a:lnTo>
                    <a:pt x="1079209" y="834136"/>
                  </a:lnTo>
                  <a:lnTo>
                    <a:pt x="1098088" y="793952"/>
                  </a:lnTo>
                  <a:lnTo>
                    <a:pt x="1113864" y="752137"/>
                  </a:lnTo>
                  <a:lnTo>
                    <a:pt x="1126390" y="708837"/>
                  </a:lnTo>
                  <a:lnTo>
                    <a:pt x="1135519" y="664199"/>
                  </a:lnTo>
                  <a:lnTo>
                    <a:pt x="1141105" y="618371"/>
                  </a:lnTo>
                  <a:lnTo>
                    <a:pt x="1143000" y="571500"/>
                  </a:lnTo>
                  <a:lnTo>
                    <a:pt x="1141105" y="524628"/>
                  </a:lnTo>
                  <a:lnTo>
                    <a:pt x="1135519" y="478799"/>
                  </a:lnTo>
                  <a:lnTo>
                    <a:pt x="1126390" y="434161"/>
                  </a:lnTo>
                  <a:lnTo>
                    <a:pt x="1113864" y="390861"/>
                  </a:lnTo>
                  <a:lnTo>
                    <a:pt x="1098088" y="349046"/>
                  </a:lnTo>
                  <a:lnTo>
                    <a:pt x="1079209" y="308862"/>
                  </a:lnTo>
                  <a:lnTo>
                    <a:pt x="1057375" y="270458"/>
                  </a:lnTo>
                  <a:lnTo>
                    <a:pt x="1032733" y="233979"/>
                  </a:lnTo>
                  <a:lnTo>
                    <a:pt x="1005429" y="199573"/>
                  </a:lnTo>
                  <a:lnTo>
                    <a:pt x="975610" y="167388"/>
                  </a:lnTo>
                  <a:lnTo>
                    <a:pt x="943425" y="137570"/>
                  </a:lnTo>
                  <a:lnTo>
                    <a:pt x="909019" y="110266"/>
                  </a:lnTo>
                  <a:lnTo>
                    <a:pt x="872541" y="85623"/>
                  </a:lnTo>
                  <a:lnTo>
                    <a:pt x="834136" y="63789"/>
                  </a:lnTo>
                  <a:lnTo>
                    <a:pt x="793952" y="44911"/>
                  </a:lnTo>
                  <a:lnTo>
                    <a:pt x="752137" y="29135"/>
                  </a:lnTo>
                  <a:lnTo>
                    <a:pt x="708837" y="16609"/>
                  </a:lnTo>
                  <a:lnTo>
                    <a:pt x="664199" y="7479"/>
                  </a:lnTo>
                  <a:lnTo>
                    <a:pt x="618371" y="1894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5" name="object 8"/>
            <p:cNvSpPr>
              <a:spLocks/>
            </p:cNvSpPr>
            <p:nvPr/>
          </p:nvSpPr>
          <p:spPr bwMode="auto">
            <a:xfrm>
              <a:off x="1874838" y="1738313"/>
              <a:ext cx="1143000" cy="1143000"/>
            </a:xfrm>
            <a:custGeom>
              <a:avLst/>
              <a:gdLst/>
              <a:ahLst/>
              <a:cxnLst>
                <a:cxn ang="0">
                  <a:pos x="618371" y="1894"/>
                </a:cxn>
                <a:cxn ang="0">
                  <a:pos x="708837" y="16609"/>
                </a:cxn>
                <a:cxn ang="0">
                  <a:pos x="793952" y="44911"/>
                </a:cxn>
                <a:cxn ang="0">
                  <a:pos x="872541" y="85623"/>
                </a:cxn>
                <a:cxn ang="0">
                  <a:pos x="943425" y="137570"/>
                </a:cxn>
                <a:cxn ang="0">
                  <a:pos x="1005429" y="199573"/>
                </a:cxn>
                <a:cxn ang="0">
                  <a:pos x="1057375" y="270458"/>
                </a:cxn>
                <a:cxn ang="0">
                  <a:pos x="1098088" y="349046"/>
                </a:cxn>
                <a:cxn ang="0">
                  <a:pos x="1126390" y="434161"/>
                </a:cxn>
                <a:cxn ang="0">
                  <a:pos x="1141105" y="524628"/>
                </a:cxn>
                <a:cxn ang="0">
                  <a:pos x="1141105" y="618371"/>
                </a:cxn>
                <a:cxn ang="0">
                  <a:pos x="1126390" y="708837"/>
                </a:cxn>
                <a:cxn ang="0">
                  <a:pos x="1098088" y="793952"/>
                </a:cxn>
                <a:cxn ang="0">
                  <a:pos x="1057375" y="872541"/>
                </a:cxn>
                <a:cxn ang="0">
                  <a:pos x="1005429" y="943425"/>
                </a:cxn>
                <a:cxn ang="0">
                  <a:pos x="943425" y="1005429"/>
                </a:cxn>
                <a:cxn ang="0">
                  <a:pos x="872541" y="1057375"/>
                </a:cxn>
                <a:cxn ang="0">
                  <a:pos x="793952" y="1098088"/>
                </a:cxn>
                <a:cxn ang="0">
                  <a:pos x="708837" y="1126390"/>
                </a:cxn>
                <a:cxn ang="0">
                  <a:pos x="618371" y="1141105"/>
                </a:cxn>
                <a:cxn ang="0">
                  <a:pos x="524628" y="1141105"/>
                </a:cxn>
                <a:cxn ang="0">
                  <a:pos x="434161" y="1126390"/>
                </a:cxn>
                <a:cxn ang="0">
                  <a:pos x="349046" y="1098088"/>
                </a:cxn>
                <a:cxn ang="0">
                  <a:pos x="270458" y="1057375"/>
                </a:cxn>
                <a:cxn ang="0">
                  <a:pos x="199573" y="1005429"/>
                </a:cxn>
                <a:cxn ang="0">
                  <a:pos x="137570" y="943425"/>
                </a:cxn>
                <a:cxn ang="0">
                  <a:pos x="85623" y="872541"/>
                </a:cxn>
                <a:cxn ang="0">
                  <a:pos x="44911" y="793952"/>
                </a:cxn>
                <a:cxn ang="0">
                  <a:pos x="16609" y="708837"/>
                </a:cxn>
                <a:cxn ang="0">
                  <a:pos x="1894" y="618371"/>
                </a:cxn>
                <a:cxn ang="0">
                  <a:pos x="1894" y="524628"/>
                </a:cxn>
                <a:cxn ang="0">
                  <a:pos x="16609" y="434161"/>
                </a:cxn>
                <a:cxn ang="0">
                  <a:pos x="44911" y="349046"/>
                </a:cxn>
                <a:cxn ang="0">
                  <a:pos x="85623" y="270458"/>
                </a:cxn>
                <a:cxn ang="0">
                  <a:pos x="137570" y="199573"/>
                </a:cxn>
                <a:cxn ang="0">
                  <a:pos x="199573" y="137570"/>
                </a:cxn>
                <a:cxn ang="0">
                  <a:pos x="270458" y="85623"/>
                </a:cxn>
                <a:cxn ang="0">
                  <a:pos x="349046" y="44911"/>
                </a:cxn>
                <a:cxn ang="0">
                  <a:pos x="434161" y="16609"/>
                </a:cxn>
                <a:cxn ang="0">
                  <a:pos x="524628" y="1894"/>
                </a:cxn>
              </a:cxnLst>
              <a:rect l="0" t="0" r="r" b="b"/>
              <a:pathLst>
                <a:path w="1143000" h="1143000">
                  <a:moveTo>
                    <a:pt x="571500" y="0"/>
                  </a:moveTo>
                  <a:lnTo>
                    <a:pt x="618371" y="1894"/>
                  </a:lnTo>
                  <a:lnTo>
                    <a:pt x="664199" y="7479"/>
                  </a:lnTo>
                  <a:lnTo>
                    <a:pt x="708837" y="16609"/>
                  </a:lnTo>
                  <a:lnTo>
                    <a:pt x="752137" y="29135"/>
                  </a:lnTo>
                  <a:lnTo>
                    <a:pt x="793952" y="44911"/>
                  </a:lnTo>
                  <a:lnTo>
                    <a:pt x="834136" y="63789"/>
                  </a:lnTo>
                  <a:lnTo>
                    <a:pt x="872541" y="85623"/>
                  </a:lnTo>
                  <a:lnTo>
                    <a:pt x="909019" y="110266"/>
                  </a:lnTo>
                  <a:lnTo>
                    <a:pt x="943425" y="137570"/>
                  </a:lnTo>
                  <a:lnTo>
                    <a:pt x="975610" y="167388"/>
                  </a:lnTo>
                  <a:lnTo>
                    <a:pt x="1005429" y="199573"/>
                  </a:lnTo>
                  <a:lnTo>
                    <a:pt x="1032733" y="233979"/>
                  </a:lnTo>
                  <a:lnTo>
                    <a:pt x="1057375" y="270458"/>
                  </a:lnTo>
                  <a:lnTo>
                    <a:pt x="1079209" y="308862"/>
                  </a:lnTo>
                  <a:lnTo>
                    <a:pt x="1098088" y="349046"/>
                  </a:lnTo>
                  <a:lnTo>
                    <a:pt x="1113864" y="390861"/>
                  </a:lnTo>
                  <a:lnTo>
                    <a:pt x="1126390" y="434161"/>
                  </a:lnTo>
                  <a:lnTo>
                    <a:pt x="1135519" y="478799"/>
                  </a:lnTo>
                  <a:lnTo>
                    <a:pt x="1141105" y="524628"/>
                  </a:lnTo>
                  <a:lnTo>
                    <a:pt x="1143000" y="571500"/>
                  </a:lnTo>
                  <a:lnTo>
                    <a:pt x="1141105" y="618371"/>
                  </a:lnTo>
                  <a:lnTo>
                    <a:pt x="1135519" y="664199"/>
                  </a:lnTo>
                  <a:lnTo>
                    <a:pt x="1126390" y="708837"/>
                  </a:lnTo>
                  <a:lnTo>
                    <a:pt x="1113864" y="752137"/>
                  </a:lnTo>
                  <a:lnTo>
                    <a:pt x="1098088" y="793952"/>
                  </a:lnTo>
                  <a:lnTo>
                    <a:pt x="1079209" y="834136"/>
                  </a:lnTo>
                  <a:lnTo>
                    <a:pt x="1057375" y="872541"/>
                  </a:lnTo>
                  <a:lnTo>
                    <a:pt x="1032733" y="909019"/>
                  </a:lnTo>
                  <a:lnTo>
                    <a:pt x="1005429" y="943425"/>
                  </a:lnTo>
                  <a:lnTo>
                    <a:pt x="975610" y="975610"/>
                  </a:lnTo>
                  <a:lnTo>
                    <a:pt x="943425" y="1005429"/>
                  </a:lnTo>
                  <a:lnTo>
                    <a:pt x="909019" y="1032733"/>
                  </a:lnTo>
                  <a:lnTo>
                    <a:pt x="872541" y="1057375"/>
                  </a:lnTo>
                  <a:lnTo>
                    <a:pt x="834136" y="1079209"/>
                  </a:lnTo>
                  <a:lnTo>
                    <a:pt x="793952" y="1098088"/>
                  </a:lnTo>
                  <a:lnTo>
                    <a:pt x="752137" y="1113864"/>
                  </a:lnTo>
                  <a:lnTo>
                    <a:pt x="708837" y="1126390"/>
                  </a:lnTo>
                  <a:lnTo>
                    <a:pt x="664199" y="1135519"/>
                  </a:lnTo>
                  <a:lnTo>
                    <a:pt x="618371" y="1141105"/>
                  </a:lnTo>
                  <a:lnTo>
                    <a:pt x="571500" y="1143000"/>
                  </a:lnTo>
                  <a:lnTo>
                    <a:pt x="524628" y="1141105"/>
                  </a:lnTo>
                  <a:lnTo>
                    <a:pt x="478799" y="1135519"/>
                  </a:lnTo>
                  <a:lnTo>
                    <a:pt x="434161" y="1126390"/>
                  </a:lnTo>
                  <a:lnTo>
                    <a:pt x="390861" y="1113864"/>
                  </a:lnTo>
                  <a:lnTo>
                    <a:pt x="349046" y="1098088"/>
                  </a:lnTo>
                  <a:lnTo>
                    <a:pt x="308862" y="1079209"/>
                  </a:lnTo>
                  <a:lnTo>
                    <a:pt x="270458" y="1057375"/>
                  </a:lnTo>
                  <a:lnTo>
                    <a:pt x="233979" y="1032733"/>
                  </a:lnTo>
                  <a:lnTo>
                    <a:pt x="199573" y="1005429"/>
                  </a:lnTo>
                  <a:lnTo>
                    <a:pt x="167388" y="975610"/>
                  </a:lnTo>
                  <a:lnTo>
                    <a:pt x="137570" y="943425"/>
                  </a:lnTo>
                  <a:lnTo>
                    <a:pt x="110266" y="909019"/>
                  </a:lnTo>
                  <a:lnTo>
                    <a:pt x="85623" y="872541"/>
                  </a:lnTo>
                  <a:lnTo>
                    <a:pt x="63789" y="834136"/>
                  </a:lnTo>
                  <a:lnTo>
                    <a:pt x="44911" y="793952"/>
                  </a:lnTo>
                  <a:lnTo>
                    <a:pt x="29135" y="752137"/>
                  </a:lnTo>
                  <a:lnTo>
                    <a:pt x="16609" y="708837"/>
                  </a:lnTo>
                  <a:lnTo>
                    <a:pt x="7479" y="664199"/>
                  </a:lnTo>
                  <a:lnTo>
                    <a:pt x="1894" y="618371"/>
                  </a:lnTo>
                  <a:lnTo>
                    <a:pt x="0" y="571500"/>
                  </a:lnTo>
                  <a:lnTo>
                    <a:pt x="1894" y="524628"/>
                  </a:lnTo>
                  <a:lnTo>
                    <a:pt x="7479" y="478799"/>
                  </a:lnTo>
                  <a:lnTo>
                    <a:pt x="16609" y="434161"/>
                  </a:lnTo>
                  <a:lnTo>
                    <a:pt x="29135" y="390861"/>
                  </a:lnTo>
                  <a:lnTo>
                    <a:pt x="44911" y="349046"/>
                  </a:lnTo>
                  <a:lnTo>
                    <a:pt x="63789" y="308862"/>
                  </a:lnTo>
                  <a:lnTo>
                    <a:pt x="85623" y="270458"/>
                  </a:lnTo>
                  <a:lnTo>
                    <a:pt x="110266" y="233979"/>
                  </a:lnTo>
                  <a:lnTo>
                    <a:pt x="137570" y="199573"/>
                  </a:lnTo>
                  <a:lnTo>
                    <a:pt x="167388" y="167388"/>
                  </a:lnTo>
                  <a:lnTo>
                    <a:pt x="199573" y="137570"/>
                  </a:lnTo>
                  <a:lnTo>
                    <a:pt x="233979" y="110266"/>
                  </a:lnTo>
                  <a:lnTo>
                    <a:pt x="270458" y="85623"/>
                  </a:lnTo>
                  <a:lnTo>
                    <a:pt x="308862" y="63789"/>
                  </a:lnTo>
                  <a:lnTo>
                    <a:pt x="349046" y="44911"/>
                  </a:lnTo>
                  <a:lnTo>
                    <a:pt x="390861" y="29135"/>
                  </a:lnTo>
                  <a:lnTo>
                    <a:pt x="434161" y="16609"/>
                  </a:lnTo>
                  <a:lnTo>
                    <a:pt x="478799" y="7479"/>
                  </a:lnTo>
                  <a:lnTo>
                    <a:pt x="524628" y="1894"/>
                  </a:lnTo>
                  <a:lnTo>
                    <a:pt x="571500" y="0"/>
                  </a:lnTo>
                  <a:close/>
                </a:path>
              </a:pathLst>
            </a:custGeom>
            <a:noFill/>
            <a:ln w="3809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38200" y="3048000"/>
              <a:ext cx="3886200" cy="19620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77788"/>
              <a:r>
                <a:rPr lang="ru-RU" sz="1700" b="1" dirty="0">
                  <a:solidFill>
                    <a:srgbClr val="821825"/>
                  </a:solidFill>
                </a:rPr>
                <a:t>для ПАО «</a:t>
              </a:r>
              <a:r>
                <a:rPr lang="ru-RU" sz="1700" b="1" dirty="0" err="1">
                  <a:solidFill>
                    <a:srgbClr val="821825"/>
                  </a:solidFill>
                </a:rPr>
                <a:t>Нижнекамскнефтехим</a:t>
              </a:r>
              <a:r>
                <a:rPr lang="ru-RU" sz="1700" b="1" dirty="0">
                  <a:solidFill>
                    <a:srgbClr val="821825"/>
                  </a:solidFill>
                </a:rPr>
                <a:t>»</a:t>
              </a:r>
              <a:endParaRPr lang="ru-RU" sz="1700" dirty="0"/>
            </a:p>
            <a:p>
              <a:pPr marL="77788">
                <a:spcBef>
                  <a:spcPts val="25"/>
                </a:spcBef>
              </a:pPr>
              <a:endParaRPr lang="ru-RU" dirty="0"/>
            </a:p>
            <a:p>
              <a:pPr marL="77788">
                <a:lnSpc>
                  <a:spcPts val="1325"/>
                </a:lnSpc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Разработка новых товарных видов полимерной  продукции и технологии повышения  эффективности производства мономеров</a:t>
              </a:r>
              <a:endParaRPr lang="ru-RU" sz="1300" dirty="0"/>
            </a:p>
            <a:p>
              <a:pPr marL="77788">
                <a:lnSpc>
                  <a:spcPts val="1325"/>
                </a:lnSpc>
                <a:spcBef>
                  <a:spcPts val="725"/>
                </a:spcBef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Усовершенствование стадии </a:t>
              </a:r>
              <a:r>
                <a:rPr lang="ru-RU" sz="1300" dirty="0" err="1">
                  <a:solidFill>
                    <a:srgbClr val="4D4D4D"/>
                  </a:solidFill>
                </a:rPr>
                <a:t>эпоксидирования</a:t>
              </a:r>
              <a:r>
                <a:rPr lang="ru-RU" sz="1300" dirty="0">
                  <a:solidFill>
                    <a:srgbClr val="4D4D4D"/>
                  </a:solidFill>
                </a:rPr>
                <a:t>  пропилена </a:t>
              </a:r>
              <a:r>
                <a:rPr lang="ru-RU" sz="1300" dirty="0" err="1">
                  <a:solidFill>
                    <a:srgbClr val="4D4D4D"/>
                  </a:solidFill>
                </a:rPr>
                <a:t>гидропероксидом</a:t>
              </a:r>
              <a:r>
                <a:rPr lang="ru-RU" sz="1300" dirty="0">
                  <a:solidFill>
                    <a:srgbClr val="4D4D4D"/>
                  </a:solidFill>
                </a:rPr>
                <a:t> этилбензола за счет  использования новых гомогенных каталитических  систем на основе молибдена и соединений  молибдена</a:t>
              </a:r>
              <a:endParaRPr lang="ru-RU" sz="1300" dirty="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922838" y="2947988"/>
              <a:ext cx="3916362" cy="22272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596900"/>
              <a:r>
                <a:rPr lang="ru-RU" sz="1700" b="1" dirty="0">
                  <a:solidFill>
                    <a:srgbClr val="821825"/>
                  </a:solidFill>
                </a:rPr>
                <a:t>для ПАО «Газпром»</a:t>
              </a:r>
              <a:endParaRPr lang="ru-RU" sz="1700" dirty="0"/>
            </a:p>
            <a:p>
              <a:pPr marL="596900">
                <a:spcBef>
                  <a:spcPts val="25"/>
                </a:spcBef>
              </a:pPr>
              <a:endParaRPr lang="ru-RU" dirty="0"/>
            </a:p>
            <a:p>
              <a:pPr marL="596900">
                <a:lnSpc>
                  <a:spcPts val="1325"/>
                </a:lnSpc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Разработка устройства для эффективного  снятия заводской изоляции с локальных  участков газопроводов</a:t>
              </a:r>
              <a:endParaRPr lang="ru-RU" sz="1300" dirty="0"/>
            </a:p>
            <a:p>
              <a:pPr marL="596900">
                <a:lnSpc>
                  <a:spcPts val="1325"/>
                </a:lnSpc>
                <a:spcBef>
                  <a:spcPts val="725"/>
                </a:spcBef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Создание временных герметизирующих  устройств из современных материалов для  газопровода Ду-300 мм и менее при  производстве огневых работ</a:t>
              </a:r>
              <a:endParaRPr lang="ru-RU" sz="1300" dirty="0"/>
            </a:p>
            <a:p>
              <a:pPr marL="596900">
                <a:lnSpc>
                  <a:spcPts val="1325"/>
                </a:lnSpc>
                <a:spcBef>
                  <a:spcPts val="725"/>
                </a:spcBef>
                <a:buFont typeface="Arial" charset="0"/>
                <a:buChar char="•"/>
              </a:pPr>
              <a:r>
                <a:rPr lang="ru-RU" sz="1300" dirty="0">
                  <a:solidFill>
                    <a:srgbClr val="4D4D4D"/>
                  </a:solidFill>
                </a:rPr>
                <a:t>Создание мобильной компрессорной  установки для перекачки газа</a:t>
              </a:r>
              <a:endParaRPr lang="ru-RU" sz="1300" dirty="0"/>
            </a:p>
          </p:txBody>
        </p:sp>
        <p:sp>
          <p:nvSpPr>
            <p:cNvPr id="22538" name="object 11"/>
            <p:cNvSpPr>
              <a:spLocks noChangeArrowheads="1"/>
            </p:cNvSpPr>
            <p:nvPr/>
          </p:nvSpPr>
          <p:spPr bwMode="auto">
            <a:xfrm>
              <a:off x="2038350" y="1879600"/>
              <a:ext cx="815975" cy="760413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39" name="object 12"/>
            <p:cNvSpPr>
              <a:spLocks noChangeArrowheads="1"/>
            </p:cNvSpPr>
            <p:nvPr/>
          </p:nvSpPr>
          <p:spPr bwMode="auto">
            <a:xfrm>
              <a:off x="6188075" y="2019300"/>
              <a:ext cx="900113" cy="44291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6" name="object 5"/>
          <p:cNvSpPr txBox="1">
            <a:spLocks noChangeArrowheads="1"/>
          </p:cNvSpPr>
          <p:nvPr/>
        </p:nvSpPr>
        <p:spPr bwMode="auto">
          <a:xfrm>
            <a:off x="496888" y="631825"/>
            <a:ext cx="640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КНИТУ - опорный вуз ПАО «ГАЗПРОМ»</a:t>
            </a:r>
            <a:endParaRPr lang="ru-RU" sz="2600"/>
          </a:p>
        </p:txBody>
      </p:sp>
      <p:grpSp>
        <p:nvGrpSpPr>
          <p:cNvPr id="19" name="Группа 18"/>
          <p:cNvGrpSpPr/>
          <p:nvPr/>
        </p:nvGrpSpPr>
        <p:grpSpPr>
          <a:xfrm>
            <a:off x="228600" y="1273175"/>
            <a:ext cx="8839200" cy="5051425"/>
            <a:chOff x="76200" y="1273175"/>
            <a:chExt cx="8839200" cy="5051425"/>
          </a:xfrm>
        </p:grpSpPr>
        <p:sp>
          <p:nvSpPr>
            <p:cNvPr id="23555" name="object 4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557" name="object 6"/>
            <p:cNvSpPr txBox="1">
              <a:spLocks noChangeArrowheads="1"/>
            </p:cNvSpPr>
            <p:nvPr/>
          </p:nvSpPr>
          <p:spPr bwMode="auto">
            <a:xfrm>
              <a:off x="3970338" y="1531938"/>
              <a:ext cx="4945062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821825"/>
                  </a:solidFill>
                </a:rPr>
                <a:t>Направления подготовки бакалавров и магистров:</a:t>
              </a:r>
              <a:endParaRPr lang="ru-RU" sz="1400"/>
            </a:p>
          </p:txBody>
        </p:sp>
        <p:sp>
          <p:nvSpPr>
            <p:cNvPr id="23558" name="object 7"/>
            <p:cNvSpPr txBox="1">
              <a:spLocks noChangeArrowheads="1"/>
            </p:cNvSpPr>
            <p:nvPr/>
          </p:nvSpPr>
          <p:spPr bwMode="auto">
            <a:xfrm>
              <a:off x="3970338" y="1778000"/>
              <a:ext cx="3968750" cy="142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207963" indent="-195263"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Химическая технология</a:t>
              </a:r>
              <a:endParaRPr lang="ru-RU" sz="1400"/>
            </a:p>
            <a:p>
              <a:pPr marL="207963" indent="-195263">
                <a:spcBef>
                  <a:spcPts val="275"/>
                </a:spcBef>
                <a:buSzPct val="82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Нефтегазовое дело</a:t>
              </a:r>
              <a:endParaRPr lang="ru-RU" sz="1400"/>
            </a:p>
            <a:p>
              <a:pPr marL="207963" indent="-195263">
                <a:spcBef>
                  <a:spcPts val="275"/>
                </a:spcBef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Технологические машины и оборудование</a:t>
              </a:r>
              <a:endParaRPr lang="ru-RU" sz="1400"/>
            </a:p>
            <a:p>
              <a:pPr marL="207963" indent="-195263">
                <a:spcBef>
                  <a:spcPts val="275"/>
                </a:spcBef>
                <a:buSzPct val="82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Ядерная энергетика и теплофизика</a:t>
              </a:r>
              <a:endParaRPr lang="ru-RU" sz="1400"/>
            </a:p>
            <a:p>
              <a:pPr marL="207963" indent="-195263">
                <a:lnSpc>
                  <a:spcPts val="1425"/>
                </a:lnSpc>
                <a:spcBef>
                  <a:spcPts val="525"/>
                </a:spcBef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Холодильная, криогенная техника и системы  жизнеобеспечения</a:t>
              </a:r>
              <a:endParaRPr lang="ru-RU" sz="1400"/>
            </a:p>
          </p:txBody>
        </p:sp>
        <p:sp>
          <p:nvSpPr>
            <p:cNvPr id="23559" name="object 8"/>
            <p:cNvSpPr txBox="1">
              <a:spLocks noChangeArrowheads="1"/>
            </p:cNvSpPr>
            <p:nvPr/>
          </p:nvSpPr>
          <p:spPr bwMode="auto">
            <a:xfrm>
              <a:off x="3970338" y="3457575"/>
              <a:ext cx="387826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821825"/>
                  </a:solidFill>
                </a:rPr>
                <a:t>Программы подготовки магистров:</a:t>
              </a:r>
              <a:endParaRPr lang="ru-RU" sz="1400"/>
            </a:p>
          </p:txBody>
        </p:sp>
        <p:sp>
          <p:nvSpPr>
            <p:cNvPr id="23560" name="object 9"/>
            <p:cNvSpPr txBox="1">
              <a:spLocks noChangeArrowheads="1"/>
            </p:cNvSpPr>
            <p:nvPr/>
          </p:nvSpPr>
          <p:spPr bwMode="auto">
            <a:xfrm>
              <a:off x="3970338" y="3740150"/>
              <a:ext cx="4730750" cy="2547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207963" indent="-195263">
                <a:lnSpc>
                  <a:spcPts val="1425"/>
                </a:lnSpc>
                <a:buSzPct val="82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Газохимические технологии производства сырья для  полимеров</a:t>
              </a:r>
              <a:endParaRPr lang="ru-RU" sz="1400"/>
            </a:p>
            <a:p>
              <a:pPr marL="207963" indent="-195263">
                <a:lnSpc>
                  <a:spcPts val="1425"/>
                </a:lnSpc>
                <a:spcBef>
                  <a:spcPts val="525"/>
                </a:spcBef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Компрессорные установки и газоперекачивающие  агрегаты для добычи, транспортировки, переработки  газа и нефти</a:t>
              </a:r>
              <a:endParaRPr lang="ru-RU" sz="1400"/>
            </a:p>
            <a:p>
              <a:pPr marL="207963" indent="-195263">
                <a:lnSpc>
                  <a:spcPts val="1425"/>
                </a:lnSpc>
                <a:spcBef>
                  <a:spcPts val="525"/>
                </a:spcBef>
                <a:buSzPct val="82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Техника и технология транспортирования и сжижения  природного газа</a:t>
              </a:r>
              <a:endParaRPr lang="ru-RU" sz="1400"/>
            </a:p>
            <a:p>
              <a:pPr marL="207963" indent="-195263">
                <a:lnSpc>
                  <a:spcPts val="1425"/>
                </a:lnSpc>
                <a:spcBef>
                  <a:spcPts val="525"/>
                </a:spcBef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Социальное администрирование на предприятиях  нефтехимического профиля</a:t>
              </a:r>
              <a:endParaRPr lang="ru-RU" sz="1400"/>
            </a:p>
            <a:p>
              <a:pPr marL="207963" indent="-195263">
                <a:spcBef>
                  <a:spcPts val="275"/>
                </a:spcBef>
                <a:buSzPct val="82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Антикоррозионная защита газопроводов</a:t>
              </a:r>
              <a:endParaRPr lang="ru-RU" sz="1400"/>
            </a:p>
            <a:p>
              <a:pPr marL="207963" indent="-195263">
                <a:lnSpc>
                  <a:spcPts val="1425"/>
                </a:lnSpc>
                <a:spcBef>
                  <a:spcPts val="525"/>
                </a:spcBef>
                <a:buSzPct val="86000"/>
                <a:buFont typeface="Arial" charset="0"/>
                <a:buChar char="•"/>
                <a:tabLst>
                  <a:tab pos="207963" algn="l"/>
                </a:tabLst>
              </a:pPr>
              <a:r>
                <a:rPr lang="ru-RU" sz="1400">
                  <a:solidFill>
                    <a:srgbClr val="4D4D4D"/>
                  </a:solidFill>
                </a:rPr>
                <a:t>Проектирование технологических комплексов и  оборудования газовой промышленности</a:t>
              </a:r>
              <a:endParaRPr lang="ru-RU" sz="1400"/>
            </a:p>
          </p:txBody>
        </p:sp>
        <p:sp>
          <p:nvSpPr>
            <p:cNvPr id="23561" name="object 10"/>
            <p:cNvSpPr txBox="1">
              <a:spLocks noChangeArrowheads="1"/>
            </p:cNvSpPr>
            <p:nvPr/>
          </p:nvSpPr>
          <p:spPr bwMode="auto">
            <a:xfrm>
              <a:off x="1371600" y="4495800"/>
              <a:ext cx="1933575" cy="411163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4450">
                <a:lnSpc>
                  <a:spcPts val="3200"/>
                </a:lnSpc>
              </a:pPr>
              <a:r>
                <a:rPr lang="ru-RU" b="1">
                  <a:solidFill>
                    <a:srgbClr val="FFFFFF"/>
                  </a:solidFill>
                </a:rPr>
                <a:t>17,5 млн руб.</a:t>
              </a:r>
              <a:endParaRPr lang="ru-RU"/>
            </a:p>
          </p:txBody>
        </p:sp>
        <p:sp>
          <p:nvSpPr>
            <p:cNvPr id="23562" name="object 11"/>
            <p:cNvSpPr txBox="1">
              <a:spLocks noChangeArrowheads="1"/>
            </p:cNvSpPr>
            <p:nvPr/>
          </p:nvSpPr>
          <p:spPr bwMode="auto">
            <a:xfrm>
              <a:off x="1371600" y="4953000"/>
              <a:ext cx="1933575" cy="41116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4450">
                <a:lnSpc>
                  <a:spcPts val="3200"/>
                </a:lnSpc>
              </a:pPr>
              <a:r>
                <a:rPr lang="ru-RU" b="1">
                  <a:solidFill>
                    <a:srgbClr val="FFFFFF"/>
                  </a:solidFill>
                </a:rPr>
                <a:t>18,8 млн руб.</a:t>
              </a:r>
              <a:endParaRPr lang="ru-RU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76200" y="4270375"/>
              <a:ext cx="1312863" cy="20542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730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Инвестиции: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42545" fontAlgn="auto">
                <a:spcBef>
                  <a:spcPts val="1125"/>
                </a:spcBef>
                <a:spcAft>
                  <a:spcPts val="0"/>
                </a:spcAft>
                <a:defRPr/>
              </a:pPr>
              <a:r>
                <a:rPr b="1" dirty="0">
                  <a:solidFill>
                    <a:srgbClr val="FF9933"/>
                  </a:solidFill>
                  <a:latin typeface="Arial" pitchFamily="34" charset="0"/>
                  <a:cs typeface="Arial" pitchFamily="34" charset="0"/>
                </a:rPr>
                <a:t>2013 г.</a:t>
              </a:r>
              <a:endParaRPr dirty="0">
                <a:latin typeface="Arial" pitchFamily="34" charset="0"/>
                <a:cs typeface="Arial" pitchFamily="34" charset="0"/>
              </a:endParaRPr>
            </a:p>
            <a:p>
              <a:pPr marL="29845" fontAlgn="auto">
                <a:spcBef>
                  <a:spcPts val="1430"/>
                </a:spcBef>
                <a:spcAft>
                  <a:spcPts val="0"/>
                </a:spcAft>
                <a:defRPr/>
              </a:pPr>
              <a:r>
                <a:rPr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2014 г.</a:t>
              </a:r>
              <a:endParaRPr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1295"/>
                </a:spcBef>
                <a:spcAft>
                  <a:spcPts val="0"/>
                </a:spcAft>
                <a:defRPr/>
              </a:pPr>
              <a:r>
                <a:rPr b="1" dirty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2015 г</a:t>
              </a:r>
              <a:r>
                <a:rPr b="1" dirty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1295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2016-18 гг.</a:t>
              </a:r>
            </a:p>
          </p:txBody>
        </p:sp>
        <p:sp>
          <p:nvSpPr>
            <p:cNvPr id="23564" name="object 13"/>
            <p:cNvSpPr txBox="1">
              <a:spLocks noChangeArrowheads="1"/>
            </p:cNvSpPr>
            <p:nvPr/>
          </p:nvSpPr>
          <p:spPr bwMode="auto">
            <a:xfrm>
              <a:off x="1381125" y="5389563"/>
              <a:ext cx="1933575" cy="411162"/>
            </a:xfrm>
            <a:prstGeom prst="rect">
              <a:avLst/>
            </a:prstGeom>
            <a:solidFill>
              <a:srgbClr val="FF505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4450">
                <a:lnSpc>
                  <a:spcPts val="3200"/>
                </a:lnSpc>
              </a:pPr>
              <a:r>
                <a:rPr lang="ru-RU" b="1">
                  <a:solidFill>
                    <a:srgbClr val="FFFFFF"/>
                  </a:solidFill>
                </a:rPr>
                <a:t>48,3 млн руб.</a:t>
              </a:r>
              <a:endParaRPr lang="ru-RU"/>
            </a:p>
          </p:txBody>
        </p:sp>
        <p:sp>
          <p:nvSpPr>
            <p:cNvPr id="23565" name="object 14"/>
            <p:cNvSpPr>
              <a:spLocks/>
            </p:cNvSpPr>
            <p:nvPr/>
          </p:nvSpPr>
          <p:spPr bwMode="auto">
            <a:xfrm>
              <a:off x="3798888" y="1325563"/>
              <a:ext cx="0" cy="4933950"/>
            </a:xfrm>
            <a:custGeom>
              <a:avLst/>
              <a:gdLst/>
              <a:ahLst/>
              <a:cxnLst>
                <a:cxn ang="0">
                  <a:pos x="0" y="4934116"/>
                </a:cxn>
                <a:cxn ang="0">
                  <a:pos x="0" y="0"/>
                </a:cxn>
              </a:cxnLst>
              <a:rect l="0" t="0" r="r" b="b"/>
              <a:pathLst>
                <a:path h="4934585">
                  <a:moveTo>
                    <a:pt x="0" y="4934116"/>
                  </a:moveTo>
                  <a:lnTo>
                    <a:pt x="0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566" name="object 15"/>
            <p:cNvSpPr>
              <a:spLocks/>
            </p:cNvSpPr>
            <p:nvPr/>
          </p:nvSpPr>
          <p:spPr bwMode="auto">
            <a:xfrm>
              <a:off x="514350" y="1554163"/>
              <a:ext cx="2471738" cy="2473325"/>
            </a:xfrm>
            <a:custGeom>
              <a:avLst/>
              <a:gdLst/>
              <a:ahLst/>
              <a:cxnLst>
                <a:cxn ang="0">
                  <a:pos x="1139492" y="3718"/>
                </a:cxn>
                <a:cxn ang="0">
                  <a:pos x="998491" y="22814"/>
                </a:cxn>
                <a:cxn ang="0">
                  <a:pos x="862992" y="57304"/>
                </a:cxn>
                <a:cxn ang="0">
                  <a:pos x="733924" y="106263"/>
                </a:cxn>
                <a:cxn ang="0">
                  <a:pos x="612213" y="168763"/>
                </a:cxn>
                <a:cxn ang="0">
                  <a:pos x="498787" y="243875"/>
                </a:cxn>
                <a:cxn ang="0">
                  <a:pos x="394573" y="330674"/>
                </a:cxn>
                <a:cxn ang="0">
                  <a:pos x="300499" y="428231"/>
                </a:cxn>
                <a:cxn ang="0">
                  <a:pos x="217493" y="535618"/>
                </a:cxn>
                <a:cxn ang="0">
                  <a:pos x="146482" y="651909"/>
                </a:cxn>
                <a:cxn ang="0">
                  <a:pos x="88393" y="776176"/>
                </a:cxn>
                <a:cxn ang="0">
                  <a:pos x="44154" y="907492"/>
                </a:cxn>
                <a:cxn ang="0">
                  <a:pos x="14692" y="1044928"/>
                </a:cxn>
                <a:cxn ang="0">
                  <a:pos x="935" y="1187558"/>
                </a:cxn>
                <a:cxn ang="0">
                  <a:pos x="3718" y="1332696"/>
                </a:cxn>
                <a:cxn ang="0">
                  <a:pos x="22814" y="1473697"/>
                </a:cxn>
                <a:cxn ang="0">
                  <a:pos x="57304" y="1609196"/>
                </a:cxn>
                <a:cxn ang="0">
                  <a:pos x="106263" y="1738264"/>
                </a:cxn>
                <a:cxn ang="0">
                  <a:pos x="168762" y="1859975"/>
                </a:cxn>
                <a:cxn ang="0">
                  <a:pos x="243875" y="1973401"/>
                </a:cxn>
                <a:cxn ang="0">
                  <a:pos x="330673" y="2077615"/>
                </a:cxn>
                <a:cxn ang="0">
                  <a:pos x="428230" y="2171688"/>
                </a:cxn>
                <a:cxn ang="0">
                  <a:pos x="535617" y="2254694"/>
                </a:cxn>
                <a:cxn ang="0">
                  <a:pos x="651908" y="2325706"/>
                </a:cxn>
                <a:cxn ang="0">
                  <a:pos x="776175" y="2383794"/>
                </a:cxn>
                <a:cxn ang="0">
                  <a:pos x="907490" y="2428034"/>
                </a:cxn>
                <a:cxn ang="0">
                  <a:pos x="1044926" y="2457495"/>
                </a:cxn>
                <a:cxn ang="0">
                  <a:pos x="1187555" y="2471252"/>
                </a:cxn>
                <a:cxn ang="0">
                  <a:pos x="1332692" y="2468469"/>
                </a:cxn>
                <a:cxn ang="0">
                  <a:pos x="1473694" y="2449374"/>
                </a:cxn>
                <a:cxn ang="0">
                  <a:pos x="1609194" y="2414883"/>
                </a:cxn>
                <a:cxn ang="0">
                  <a:pos x="1738263" y="2365925"/>
                </a:cxn>
                <a:cxn ang="0">
                  <a:pos x="1859974" y="2303425"/>
                </a:cxn>
                <a:cxn ang="0">
                  <a:pos x="1973401" y="2228313"/>
                </a:cxn>
                <a:cxn ang="0">
                  <a:pos x="2077614" y="2141514"/>
                </a:cxn>
                <a:cxn ang="0">
                  <a:pos x="2171688" y="2043958"/>
                </a:cxn>
                <a:cxn ang="0">
                  <a:pos x="2254694" y="1936571"/>
                </a:cxn>
                <a:cxn ang="0">
                  <a:pos x="2325705" y="1820280"/>
                </a:cxn>
                <a:cxn ang="0">
                  <a:pos x="2383794" y="1696013"/>
                </a:cxn>
                <a:cxn ang="0">
                  <a:pos x="2428033" y="1564698"/>
                </a:cxn>
                <a:cxn ang="0">
                  <a:pos x="2457495" y="1427262"/>
                </a:cxn>
                <a:cxn ang="0">
                  <a:pos x="2471252" y="1284633"/>
                </a:cxn>
                <a:cxn ang="0">
                  <a:pos x="2468469" y="1139495"/>
                </a:cxn>
                <a:cxn ang="0">
                  <a:pos x="2449374" y="998493"/>
                </a:cxn>
                <a:cxn ang="0">
                  <a:pos x="2414883" y="862994"/>
                </a:cxn>
                <a:cxn ang="0">
                  <a:pos x="2365924" y="733925"/>
                </a:cxn>
                <a:cxn ang="0">
                  <a:pos x="2303425" y="612214"/>
                </a:cxn>
                <a:cxn ang="0">
                  <a:pos x="2228312" y="498787"/>
                </a:cxn>
                <a:cxn ang="0">
                  <a:pos x="2141514" y="394574"/>
                </a:cxn>
                <a:cxn ang="0">
                  <a:pos x="2043957" y="300500"/>
                </a:cxn>
                <a:cxn ang="0">
                  <a:pos x="1936570" y="217493"/>
                </a:cxn>
                <a:cxn ang="0">
                  <a:pos x="1820279" y="146482"/>
                </a:cxn>
                <a:cxn ang="0">
                  <a:pos x="1696012" y="88393"/>
                </a:cxn>
                <a:cxn ang="0">
                  <a:pos x="1564696" y="44154"/>
                </a:cxn>
                <a:cxn ang="0">
                  <a:pos x="1427259" y="14692"/>
                </a:cxn>
                <a:cxn ang="0">
                  <a:pos x="1284629" y="935"/>
                </a:cxn>
              </a:cxnLst>
              <a:rect l="0" t="0" r="r" b="b"/>
              <a:pathLst>
                <a:path w="2472690" h="2472690">
                  <a:moveTo>
                    <a:pt x="1236092" y="0"/>
                  </a:moveTo>
                  <a:lnTo>
                    <a:pt x="1187555" y="935"/>
                  </a:lnTo>
                  <a:lnTo>
                    <a:pt x="1139492" y="3718"/>
                  </a:lnTo>
                  <a:lnTo>
                    <a:pt x="1091937" y="8316"/>
                  </a:lnTo>
                  <a:lnTo>
                    <a:pt x="1044926" y="14692"/>
                  </a:lnTo>
                  <a:lnTo>
                    <a:pt x="998491" y="22814"/>
                  </a:lnTo>
                  <a:lnTo>
                    <a:pt x="952667" y="32646"/>
                  </a:lnTo>
                  <a:lnTo>
                    <a:pt x="907490" y="44154"/>
                  </a:lnTo>
                  <a:lnTo>
                    <a:pt x="862992" y="57304"/>
                  </a:lnTo>
                  <a:lnTo>
                    <a:pt x="819209" y="72062"/>
                  </a:lnTo>
                  <a:lnTo>
                    <a:pt x="776175" y="88393"/>
                  </a:lnTo>
                  <a:lnTo>
                    <a:pt x="733924" y="106263"/>
                  </a:lnTo>
                  <a:lnTo>
                    <a:pt x="692490" y="125637"/>
                  </a:lnTo>
                  <a:lnTo>
                    <a:pt x="651908" y="146482"/>
                  </a:lnTo>
                  <a:lnTo>
                    <a:pt x="612213" y="168763"/>
                  </a:lnTo>
                  <a:lnTo>
                    <a:pt x="573437" y="192444"/>
                  </a:lnTo>
                  <a:lnTo>
                    <a:pt x="535617" y="217493"/>
                  </a:lnTo>
                  <a:lnTo>
                    <a:pt x="498787" y="243875"/>
                  </a:lnTo>
                  <a:lnTo>
                    <a:pt x="462979" y="271556"/>
                  </a:lnTo>
                  <a:lnTo>
                    <a:pt x="428230" y="300500"/>
                  </a:lnTo>
                  <a:lnTo>
                    <a:pt x="394573" y="330674"/>
                  </a:lnTo>
                  <a:lnTo>
                    <a:pt x="362043" y="362043"/>
                  </a:lnTo>
                  <a:lnTo>
                    <a:pt x="330673" y="394574"/>
                  </a:lnTo>
                  <a:lnTo>
                    <a:pt x="300499" y="428231"/>
                  </a:lnTo>
                  <a:lnTo>
                    <a:pt x="271555" y="462980"/>
                  </a:lnTo>
                  <a:lnTo>
                    <a:pt x="243875" y="498787"/>
                  </a:lnTo>
                  <a:lnTo>
                    <a:pt x="217493" y="535618"/>
                  </a:lnTo>
                  <a:lnTo>
                    <a:pt x="192444" y="573438"/>
                  </a:lnTo>
                  <a:lnTo>
                    <a:pt x="168762" y="612214"/>
                  </a:lnTo>
                  <a:lnTo>
                    <a:pt x="146482" y="651909"/>
                  </a:lnTo>
                  <a:lnTo>
                    <a:pt x="125637" y="692491"/>
                  </a:lnTo>
                  <a:lnTo>
                    <a:pt x="106263" y="733925"/>
                  </a:lnTo>
                  <a:lnTo>
                    <a:pt x="88393" y="776176"/>
                  </a:lnTo>
                  <a:lnTo>
                    <a:pt x="72062" y="819211"/>
                  </a:lnTo>
                  <a:lnTo>
                    <a:pt x="57304" y="862994"/>
                  </a:lnTo>
                  <a:lnTo>
                    <a:pt x="44154" y="907492"/>
                  </a:lnTo>
                  <a:lnTo>
                    <a:pt x="32646" y="952670"/>
                  </a:lnTo>
                  <a:lnTo>
                    <a:pt x="22814" y="998493"/>
                  </a:lnTo>
                  <a:lnTo>
                    <a:pt x="14692" y="1044928"/>
                  </a:lnTo>
                  <a:lnTo>
                    <a:pt x="8316" y="1091940"/>
                  </a:lnTo>
                  <a:lnTo>
                    <a:pt x="3718" y="1139495"/>
                  </a:lnTo>
                  <a:lnTo>
                    <a:pt x="935" y="1187558"/>
                  </a:lnTo>
                  <a:lnTo>
                    <a:pt x="0" y="1236096"/>
                  </a:lnTo>
                  <a:lnTo>
                    <a:pt x="935" y="1284633"/>
                  </a:lnTo>
                  <a:lnTo>
                    <a:pt x="3718" y="1332696"/>
                  </a:lnTo>
                  <a:lnTo>
                    <a:pt x="8316" y="1380250"/>
                  </a:lnTo>
                  <a:lnTo>
                    <a:pt x="14692" y="1427262"/>
                  </a:lnTo>
                  <a:lnTo>
                    <a:pt x="22814" y="1473697"/>
                  </a:lnTo>
                  <a:lnTo>
                    <a:pt x="32646" y="1519520"/>
                  </a:lnTo>
                  <a:lnTo>
                    <a:pt x="44154" y="1564698"/>
                  </a:lnTo>
                  <a:lnTo>
                    <a:pt x="57304" y="1609196"/>
                  </a:lnTo>
                  <a:lnTo>
                    <a:pt x="72062" y="1652979"/>
                  </a:lnTo>
                  <a:lnTo>
                    <a:pt x="88393" y="1696013"/>
                  </a:lnTo>
                  <a:lnTo>
                    <a:pt x="106263" y="1738264"/>
                  </a:lnTo>
                  <a:lnTo>
                    <a:pt x="125637" y="1779698"/>
                  </a:lnTo>
                  <a:lnTo>
                    <a:pt x="146482" y="1820280"/>
                  </a:lnTo>
                  <a:lnTo>
                    <a:pt x="168762" y="1859975"/>
                  </a:lnTo>
                  <a:lnTo>
                    <a:pt x="192444" y="1898750"/>
                  </a:lnTo>
                  <a:lnTo>
                    <a:pt x="217493" y="1936571"/>
                  </a:lnTo>
                  <a:lnTo>
                    <a:pt x="243875" y="1973401"/>
                  </a:lnTo>
                  <a:lnTo>
                    <a:pt x="271555" y="2009209"/>
                  </a:lnTo>
                  <a:lnTo>
                    <a:pt x="300499" y="2043958"/>
                  </a:lnTo>
                  <a:lnTo>
                    <a:pt x="330673" y="2077615"/>
                  </a:lnTo>
                  <a:lnTo>
                    <a:pt x="362043" y="2110145"/>
                  </a:lnTo>
                  <a:lnTo>
                    <a:pt x="394573" y="2141514"/>
                  </a:lnTo>
                  <a:lnTo>
                    <a:pt x="428230" y="2171688"/>
                  </a:lnTo>
                  <a:lnTo>
                    <a:pt x="462979" y="2200633"/>
                  </a:lnTo>
                  <a:lnTo>
                    <a:pt x="498787" y="2228313"/>
                  </a:lnTo>
                  <a:lnTo>
                    <a:pt x="535617" y="2254694"/>
                  </a:lnTo>
                  <a:lnTo>
                    <a:pt x="573437" y="2279743"/>
                  </a:lnTo>
                  <a:lnTo>
                    <a:pt x="612213" y="2303425"/>
                  </a:lnTo>
                  <a:lnTo>
                    <a:pt x="651908" y="2325706"/>
                  </a:lnTo>
                  <a:lnTo>
                    <a:pt x="692490" y="2346550"/>
                  </a:lnTo>
                  <a:lnTo>
                    <a:pt x="733924" y="2365925"/>
                  </a:lnTo>
                  <a:lnTo>
                    <a:pt x="776175" y="2383794"/>
                  </a:lnTo>
                  <a:lnTo>
                    <a:pt x="819209" y="2400125"/>
                  </a:lnTo>
                  <a:lnTo>
                    <a:pt x="862992" y="2414883"/>
                  </a:lnTo>
                  <a:lnTo>
                    <a:pt x="907490" y="2428034"/>
                  </a:lnTo>
                  <a:lnTo>
                    <a:pt x="952667" y="2439542"/>
                  </a:lnTo>
                  <a:lnTo>
                    <a:pt x="998491" y="2449374"/>
                  </a:lnTo>
                  <a:lnTo>
                    <a:pt x="1044926" y="2457495"/>
                  </a:lnTo>
                  <a:lnTo>
                    <a:pt x="1091937" y="2463872"/>
                  </a:lnTo>
                  <a:lnTo>
                    <a:pt x="1139492" y="2468469"/>
                  </a:lnTo>
                  <a:lnTo>
                    <a:pt x="1187555" y="2471252"/>
                  </a:lnTo>
                  <a:lnTo>
                    <a:pt x="1236092" y="2472188"/>
                  </a:lnTo>
                  <a:lnTo>
                    <a:pt x="1284629" y="2471252"/>
                  </a:lnTo>
                  <a:lnTo>
                    <a:pt x="1332692" y="2468469"/>
                  </a:lnTo>
                  <a:lnTo>
                    <a:pt x="1380247" y="2463872"/>
                  </a:lnTo>
                  <a:lnTo>
                    <a:pt x="1427259" y="2457495"/>
                  </a:lnTo>
                  <a:lnTo>
                    <a:pt x="1473694" y="2449374"/>
                  </a:lnTo>
                  <a:lnTo>
                    <a:pt x="1519518" y="2439542"/>
                  </a:lnTo>
                  <a:lnTo>
                    <a:pt x="1564696" y="2428034"/>
                  </a:lnTo>
                  <a:lnTo>
                    <a:pt x="1609194" y="2414883"/>
                  </a:lnTo>
                  <a:lnTo>
                    <a:pt x="1652977" y="2400125"/>
                  </a:lnTo>
                  <a:lnTo>
                    <a:pt x="1696012" y="2383794"/>
                  </a:lnTo>
                  <a:lnTo>
                    <a:pt x="1738263" y="2365925"/>
                  </a:lnTo>
                  <a:lnTo>
                    <a:pt x="1779697" y="2346550"/>
                  </a:lnTo>
                  <a:lnTo>
                    <a:pt x="1820279" y="2325706"/>
                  </a:lnTo>
                  <a:lnTo>
                    <a:pt x="1859974" y="2303425"/>
                  </a:lnTo>
                  <a:lnTo>
                    <a:pt x="1898749" y="2279743"/>
                  </a:lnTo>
                  <a:lnTo>
                    <a:pt x="1936570" y="2254694"/>
                  </a:lnTo>
                  <a:lnTo>
                    <a:pt x="1973401" y="2228313"/>
                  </a:lnTo>
                  <a:lnTo>
                    <a:pt x="2009208" y="2200633"/>
                  </a:lnTo>
                  <a:lnTo>
                    <a:pt x="2043957" y="2171688"/>
                  </a:lnTo>
                  <a:lnTo>
                    <a:pt x="2077614" y="2141514"/>
                  </a:lnTo>
                  <a:lnTo>
                    <a:pt x="2110145" y="2110145"/>
                  </a:lnTo>
                  <a:lnTo>
                    <a:pt x="2141514" y="2077615"/>
                  </a:lnTo>
                  <a:lnTo>
                    <a:pt x="2171688" y="2043958"/>
                  </a:lnTo>
                  <a:lnTo>
                    <a:pt x="2200632" y="2009209"/>
                  </a:lnTo>
                  <a:lnTo>
                    <a:pt x="2228312" y="1973401"/>
                  </a:lnTo>
                  <a:lnTo>
                    <a:pt x="2254694" y="1936571"/>
                  </a:lnTo>
                  <a:lnTo>
                    <a:pt x="2279743" y="1898750"/>
                  </a:lnTo>
                  <a:lnTo>
                    <a:pt x="2303425" y="1859975"/>
                  </a:lnTo>
                  <a:lnTo>
                    <a:pt x="2325705" y="1820280"/>
                  </a:lnTo>
                  <a:lnTo>
                    <a:pt x="2346550" y="1779698"/>
                  </a:lnTo>
                  <a:lnTo>
                    <a:pt x="2365924" y="1738264"/>
                  </a:lnTo>
                  <a:lnTo>
                    <a:pt x="2383794" y="1696013"/>
                  </a:lnTo>
                  <a:lnTo>
                    <a:pt x="2400125" y="1652979"/>
                  </a:lnTo>
                  <a:lnTo>
                    <a:pt x="2414883" y="1609196"/>
                  </a:lnTo>
                  <a:lnTo>
                    <a:pt x="2428033" y="1564698"/>
                  </a:lnTo>
                  <a:lnTo>
                    <a:pt x="2439542" y="1519520"/>
                  </a:lnTo>
                  <a:lnTo>
                    <a:pt x="2449374" y="1473697"/>
                  </a:lnTo>
                  <a:lnTo>
                    <a:pt x="2457495" y="1427262"/>
                  </a:lnTo>
                  <a:lnTo>
                    <a:pt x="2463872" y="1380250"/>
                  </a:lnTo>
                  <a:lnTo>
                    <a:pt x="2468469" y="1332696"/>
                  </a:lnTo>
                  <a:lnTo>
                    <a:pt x="2471252" y="1284633"/>
                  </a:lnTo>
                  <a:lnTo>
                    <a:pt x="2472188" y="1236096"/>
                  </a:lnTo>
                  <a:lnTo>
                    <a:pt x="2471252" y="1187558"/>
                  </a:lnTo>
                  <a:lnTo>
                    <a:pt x="2468469" y="1139495"/>
                  </a:lnTo>
                  <a:lnTo>
                    <a:pt x="2463872" y="1091940"/>
                  </a:lnTo>
                  <a:lnTo>
                    <a:pt x="2457495" y="1044928"/>
                  </a:lnTo>
                  <a:lnTo>
                    <a:pt x="2449374" y="998493"/>
                  </a:lnTo>
                  <a:lnTo>
                    <a:pt x="2439542" y="952670"/>
                  </a:lnTo>
                  <a:lnTo>
                    <a:pt x="2428033" y="907492"/>
                  </a:lnTo>
                  <a:lnTo>
                    <a:pt x="2414883" y="862994"/>
                  </a:lnTo>
                  <a:lnTo>
                    <a:pt x="2400125" y="819211"/>
                  </a:lnTo>
                  <a:lnTo>
                    <a:pt x="2383794" y="776176"/>
                  </a:lnTo>
                  <a:lnTo>
                    <a:pt x="2365924" y="733925"/>
                  </a:lnTo>
                  <a:lnTo>
                    <a:pt x="2346550" y="692491"/>
                  </a:lnTo>
                  <a:lnTo>
                    <a:pt x="2325705" y="651909"/>
                  </a:lnTo>
                  <a:lnTo>
                    <a:pt x="2303425" y="612214"/>
                  </a:lnTo>
                  <a:lnTo>
                    <a:pt x="2279743" y="573438"/>
                  </a:lnTo>
                  <a:lnTo>
                    <a:pt x="2254694" y="535618"/>
                  </a:lnTo>
                  <a:lnTo>
                    <a:pt x="2228312" y="498787"/>
                  </a:lnTo>
                  <a:lnTo>
                    <a:pt x="2200632" y="462980"/>
                  </a:lnTo>
                  <a:lnTo>
                    <a:pt x="2171688" y="428231"/>
                  </a:lnTo>
                  <a:lnTo>
                    <a:pt x="2141514" y="394574"/>
                  </a:lnTo>
                  <a:lnTo>
                    <a:pt x="2110145" y="362043"/>
                  </a:lnTo>
                  <a:lnTo>
                    <a:pt x="2077614" y="330674"/>
                  </a:lnTo>
                  <a:lnTo>
                    <a:pt x="2043957" y="300500"/>
                  </a:lnTo>
                  <a:lnTo>
                    <a:pt x="2009208" y="271556"/>
                  </a:lnTo>
                  <a:lnTo>
                    <a:pt x="1973401" y="243875"/>
                  </a:lnTo>
                  <a:lnTo>
                    <a:pt x="1936570" y="217493"/>
                  </a:lnTo>
                  <a:lnTo>
                    <a:pt x="1898749" y="192444"/>
                  </a:lnTo>
                  <a:lnTo>
                    <a:pt x="1859974" y="168763"/>
                  </a:lnTo>
                  <a:lnTo>
                    <a:pt x="1820279" y="146482"/>
                  </a:lnTo>
                  <a:lnTo>
                    <a:pt x="1779697" y="125637"/>
                  </a:lnTo>
                  <a:lnTo>
                    <a:pt x="1738263" y="106263"/>
                  </a:lnTo>
                  <a:lnTo>
                    <a:pt x="1696012" y="88393"/>
                  </a:lnTo>
                  <a:lnTo>
                    <a:pt x="1652977" y="72062"/>
                  </a:lnTo>
                  <a:lnTo>
                    <a:pt x="1609194" y="57304"/>
                  </a:lnTo>
                  <a:lnTo>
                    <a:pt x="1564696" y="44154"/>
                  </a:lnTo>
                  <a:lnTo>
                    <a:pt x="1519518" y="32646"/>
                  </a:lnTo>
                  <a:lnTo>
                    <a:pt x="1473694" y="22814"/>
                  </a:lnTo>
                  <a:lnTo>
                    <a:pt x="1427259" y="14692"/>
                  </a:lnTo>
                  <a:lnTo>
                    <a:pt x="1380247" y="8316"/>
                  </a:lnTo>
                  <a:lnTo>
                    <a:pt x="1332692" y="3718"/>
                  </a:lnTo>
                  <a:lnTo>
                    <a:pt x="1284629" y="935"/>
                  </a:lnTo>
                  <a:lnTo>
                    <a:pt x="1236092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666750" y="2960688"/>
              <a:ext cx="2176463" cy="7778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indent="46038" algn="ctr">
                <a:lnSpc>
                  <a:spcPts val="1475"/>
                </a:lnSpc>
              </a:pPr>
              <a:r>
                <a:rPr lang="ru-RU" sz="1300">
                  <a:solidFill>
                    <a:srgbClr val="FFFFFF"/>
                  </a:solidFill>
                </a:rPr>
                <a:t>по разработке  газохимических технологий  производства сырья</a:t>
              </a:r>
              <a:r>
                <a:rPr lang="en-US" sz="1300">
                  <a:solidFill>
                    <a:srgbClr val="FFFFFF"/>
                  </a:solidFill>
                </a:rPr>
                <a:t/>
              </a:r>
              <a:br>
                <a:rPr lang="en-US" sz="1300">
                  <a:solidFill>
                    <a:srgbClr val="FFFFFF"/>
                  </a:solidFill>
                </a:rPr>
              </a:br>
              <a:r>
                <a:rPr lang="ru-RU" sz="1300">
                  <a:solidFill>
                    <a:srgbClr val="FFFFFF"/>
                  </a:solidFill>
                </a:rPr>
                <a:t>для полимеров</a:t>
              </a:r>
              <a:endParaRPr lang="ru-RU" sz="1300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358900" y="1406525"/>
              <a:ext cx="785813" cy="14700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9550" b="1" spc="1135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sz="95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66800" y="2630488"/>
              <a:ext cx="1331913" cy="2063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350" b="1" spc="7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лаборатории</a:t>
              </a:r>
              <a:endParaRPr sz="13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70" name="object 13"/>
            <p:cNvSpPr txBox="1">
              <a:spLocks noChangeArrowheads="1"/>
            </p:cNvSpPr>
            <p:nvPr/>
          </p:nvSpPr>
          <p:spPr bwMode="auto">
            <a:xfrm>
              <a:off x="1371600" y="5838825"/>
              <a:ext cx="2362200" cy="4111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4450">
                <a:lnSpc>
                  <a:spcPts val="3200"/>
                </a:lnSpc>
              </a:pPr>
              <a:r>
                <a:rPr lang="ru-RU" b="1">
                  <a:solidFill>
                    <a:srgbClr val="FFFFFF"/>
                  </a:solidFill>
                </a:rPr>
                <a:t>более 100 млн руб.</a:t>
              </a: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4579" name="object 4"/>
          <p:cNvSpPr>
            <a:spLocks noGrp="1"/>
          </p:cNvSpPr>
          <p:nvPr>
            <p:ph type="title"/>
          </p:nvPr>
        </p:nvSpPr>
        <p:spPr>
          <a:xfrm>
            <a:off x="496888" y="504825"/>
            <a:ext cx="6665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Объем доходов от НИОКР (млн руб.)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755650" y="2168525"/>
            <a:ext cx="8388350" cy="4689475"/>
            <a:chOff x="755650" y="2168525"/>
            <a:chExt cx="8388350" cy="4689475"/>
          </a:xfrm>
        </p:grpSpPr>
        <p:sp>
          <p:nvSpPr>
            <p:cNvPr id="24580" name="object 5"/>
            <p:cNvSpPr txBox="1">
              <a:spLocks noChangeArrowheads="1"/>
            </p:cNvSpPr>
            <p:nvPr/>
          </p:nvSpPr>
          <p:spPr bwMode="auto">
            <a:xfrm>
              <a:off x="2441575" y="5091113"/>
              <a:ext cx="406400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2011</a:t>
              </a:r>
              <a:endParaRPr lang="ru-RU" sz="1200"/>
            </a:p>
          </p:txBody>
        </p:sp>
        <p:sp>
          <p:nvSpPr>
            <p:cNvPr id="24581" name="object 6"/>
            <p:cNvSpPr txBox="1">
              <a:spLocks noChangeArrowheads="1"/>
            </p:cNvSpPr>
            <p:nvPr/>
          </p:nvSpPr>
          <p:spPr bwMode="auto">
            <a:xfrm>
              <a:off x="3168650" y="5091113"/>
              <a:ext cx="407988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2012</a:t>
              </a:r>
              <a:endParaRPr lang="ru-RU" sz="1200"/>
            </a:p>
          </p:txBody>
        </p:sp>
        <p:sp>
          <p:nvSpPr>
            <p:cNvPr id="24582" name="object 7"/>
            <p:cNvSpPr txBox="1">
              <a:spLocks noChangeArrowheads="1"/>
            </p:cNvSpPr>
            <p:nvPr/>
          </p:nvSpPr>
          <p:spPr bwMode="auto">
            <a:xfrm>
              <a:off x="3919538" y="5091113"/>
              <a:ext cx="406400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2013</a:t>
              </a:r>
              <a:endParaRPr lang="ru-RU" sz="1200"/>
            </a:p>
          </p:txBody>
        </p:sp>
        <p:sp>
          <p:nvSpPr>
            <p:cNvPr id="24583" name="object 8"/>
            <p:cNvSpPr txBox="1">
              <a:spLocks noChangeArrowheads="1"/>
            </p:cNvSpPr>
            <p:nvPr/>
          </p:nvSpPr>
          <p:spPr bwMode="auto">
            <a:xfrm>
              <a:off x="4670425" y="5091113"/>
              <a:ext cx="406400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2014</a:t>
              </a:r>
              <a:endParaRPr lang="ru-RU" sz="1200"/>
            </a:p>
          </p:txBody>
        </p:sp>
        <p:sp>
          <p:nvSpPr>
            <p:cNvPr id="24584" name="object 9"/>
            <p:cNvSpPr txBox="1">
              <a:spLocks noChangeArrowheads="1"/>
            </p:cNvSpPr>
            <p:nvPr/>
          </p:nvSpPr>
          <p:spPr bwMode="auto">
            <a:xfrm>
              <a:off x="5424488" y="5091113"/>
              <a:ext cx="406400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2015</a:t>
              </a:r>
              <a:endParaRPr lang="ru-RU" sz="1200"/>
            </a:p>
          </p:txBody>
        </p:sp>
        <p:sp>
          <p:nvSpPr>
            <p:cNvPr id="24585" name="object 10"/>
            <p:cNvSpPr>
              <a:spLocks/>
            </p:cNvSpPr>
            <p:nvPr/>
          </p:nvSpPr>
          <p:spPr bwMode="auto">
            <a:xfrm>
              <a:off x="5861050" y="468153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86" name="object 11"/>
            <p:cNvSpPr>
              <a:spLocks/>
            </p:cNvSpPr>
            <p:nvPr/>
          </p:nvSpPr>
          <p:spPr bwMode="auto">
            <a:xfrm>
              <a:off x="5121275" y="46815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87" name="object 12"/>
            <p:cNvSpPr>
              <a:spLocks/>
            </p:cNvSpPr>
            <p:nvPr/>
          </p:nvSpPr>
          <p:spPr bwMode="auto">
            <a:xfrm>
              <a:off x="4379913" y="46815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88" name="object 13"/>
            <p:cNvSpPr>
              <a:spLocks/>
            </p:cNvSpPr>
            <p:nvPr/>
          </p:nvSpPr>
          <p:spPr bwMode="auto">
            <a:xfrm>
              <a:off x="3638550" y="46815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89" name="object 14"/>
            <p:cNvSpPr>
              <a:spLocks/>
            </p:cNvSpPr>
            <p:nvPr/>
          </p:nvSpPr>
          <p:spPr bwMode="auto">
            <a:xfrm>
              <a:off x="2897188" y="46815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0" name="object 15"/>
            <p:cNvSpPr>
              <a:spLocks/>
            </p:cNvSpPr>
            <p:nvPr/>
          </p:nvSpPr>
          <p:spPr bwMode="auto">
            <a:xfrm>
              <a:off x="2155825" y="468153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1" name="object 16"/>
            <p:cNvSpPr>
              <a:spLocks/>
            </p:cNvSpPr>
            <p:nvPr/>
          </p:nvSpPr>
          <p:spPr bwMode="auto">
            <a:xfrm>
              <a:off x="1414463" y="468153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2" name="object 17"/>
            <p:cNvSpPr>
              <a:spLocks/>
            </p:cNvSpPr>
            <p:nvPr/>
          </p:nvSpPr>
          <p:spPr bwMode="auto">
            <a:xfrm>
              <a:off x="755650" y="4681538"/>
              <a:ext cx="180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9971" y="0"/>
                </a:cxn>
              </a:cxnLst>
              <a:rect l="0" t="0" r="r" b="b"/>
              <a:pathLst>
                <a:path w="180340">
                  <a:moveTo>
                    <a:pt x="0" y="0"/>
                  </a:moveTo>
                  <a:lnTo>
                    <a:pt x="179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3" name="object 18"/>
            <p:cNvSpPr>
              <a:spLocks/>
            </p:cNvSpPr>
            <p:nvPr/>
          </p:nvSpPr>
          <p:spPr bwMode="auto">
            <a:xfrm>
              <a:off x="5861050" y="435768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4" name="object 19"/>
            <p:cNvSpPr>
              <a:spLocks/>
            </p:cNvSpPr>
            <p:nvPr/>
          </p:nvSpPr>
          <p:spPr bwMode="auto">
            <a:xfrm>
              <a:off x="5121275" y="435768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5" name="object 20"/>
            <p:cNvSpPr>
              <a:spLocks/>
            </p:cNvSpPr>
            <p:nvPr/>
          </p:nvSpPr>
          <p:spPr bwMode="auto">
            <a:xfrm>
              <a:off x="4379913" y="435768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6" name="object 21"/>
            <p:cNvSpPr>
              <a:spLocks/>
            </p:cNvSpPr>
            <p:nvPr/>
          </p:nvSpPr>
          <p:spPr bwMode="auto">
            <a:xfrm>
              <a:off x="3638550" y="435768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7" name="object 22"/>
            <p:cNvSpPr>
              <a:spLocks/>
            </p:cNvSpPr>
            <p:nvPr/>
          </p:nvSpPr>
          <p:spPr bwMode="auto">
            <a:xfrm>
              <a:off x="2897188" y="435768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8" name="object 23"/>
            <p:cNvSpPr>
              <a:spLocks/>
            </p:cNvSpPr>
            <p:nvPr/>
          </p:nvSpPr>
          <p:spPr bwMode="auto">
            <a:xfrm>
              <a:off x="2155825" y="435768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599" name="object 24"/>
            <p:cNvSpPr>
              <a:spLocks/>
            </p:cNvSpPr>
            <p:nvPr/>
          </p:nvSpPr>
          <p:spPr bwMode="auto">
            <a:xfrm>
              <a:off x="1414463" y="435768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0" name="object 25"/>
            <p:cNvSpPr>
              <a:spLocks/>
            </p:cNvSpPr>
            <p:nvPr/>
          </p:nvSpPr>
          <p:spPr bwMode="auto">
            <a:xfrm>
              <a:off x="755650" y="4357688"/>
              <a:ext cx="180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9971" y="0"/>
                </a:cxn>
              </a:cxnLst>
              <a:rect l="0" t="0" r="r" b="b"/>
              <a:pathLst>
                <a:path w="180340">
                  <a:moveTo>
                    <a:pt x="0" y="0"/>
                  </a:moveTo>
                  <a:lnTo>
                    <a:pt x="179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1" name="object 26"/>
            <p:cNvSpPr>
              <a:spLocks/>
            </p:cNvSpPr>
            <p:nvPr/>
          </p:nvSpPr>
          <p:spPr bwMode="auto">
            <a:xfrm>
              <a:off x="5861050" y="403383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2" name="object 27"/>
            <p:cNvSpPr>
              <a:spLocks/>
            </p:cNvSpPr>
            <p:nvPr/>
          </p:nvSpPr>
          <p:spPr bwMode="auto">
            <a:xfrm>
              <a:off x="5121275" y="40338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3" name="object 28"/>
            <p:cNvSpPr>
              <a:spLocks/>
            </p:cNvSpPr>
            <p:nvPr/>
          </p:nvSpPr>
          <p:spPr bwMode="auto">
            <a:xfrm>
              <a:off x="4379913" y="40338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4" name="object 29"/>
            <p:cNvSpPr>
              <a:spLocks/>
            </p:cNvSpPr>
            <p:nvPr/>
          </p:nvSpPr>
          <p:spPr bwMode="auto">
            <a:xfrm>
              <a:off x="3638550" y="40338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5" name="object 30"/>
            <p:cNvSpPr>
              <a:spLocks/>
            </p:cNvSpPr>
            <p:nvPr/>
          </p:nvSpPr>
          <p:spPr bwMode="auto">
            <a:xfrm>
              <a:off x="2897188" y="40338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6" name="object 31"/>
            <p:cNvSpPr>
              <a:spLocks/>
            </p:cNvSpPr>
            <p:nvPr/>
          </p:nvSpPr>
          <p:spPr bwMode="auto">
            <a:xfrm>
              <a:off x="2155825" y="403383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7" name="object 32"/>
            <p:cNvSpPr>
              <a:spLocks/>
            </p:cNvSpPr>
            <p:nvPr/>
          </p:nvSpPr>
          <p:spPr bwMode="auto">
            <a:xfrm>
              <a:off x="1414463" y="403383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8" name="object 33"/>
            <p:cNvSpPr>
              <a:spLocks/>
            </p:cNvSpPr>
            <p:nvPr/>
          </p:nvSpPr>
          <p:spPr bwMode="auto">
            <a:xfrm>
              <a:off x="755650" y="4033838"/>
              <a:ext cx="180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9971" y="0"/>
                </a:cxn>
              </a:cxnLst>
              <a:rect l="0" t="0" r="r" b="b"/>
              <a:pathLst>
                <a:path w="180340">
                  <a:moveTo>
                    <a:pt x="0" y="0"/>
                  </a:moveTo>
                  <a:lnTo>
                    <a:pt x="179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09" name="object 34"/>
            <p:cNvSpPr>
              <a:spLocks/>
            </p:cNvSpPr>
            <p:nvPr/>
          </p:nvSpPr>
          <p:spPr bwMode="auto">
            <a:xfrm>
              <a:off x="5861050" y="370998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0" name="object 35"/>
            <p:cNvSpPr>
              <a:spLocks/>
            </p:cNvSpPr>
            <p:nvPr/>
          </p:nvSpPr>
          <p:spPr bwMode="auto">
            <a:xfrm>
              <a:off x="5121275" y="370998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1" name="object 36"/>
            <p:cNvSpPr>
              <a:spLocks/>
            </p:cNvSpPr>
            <p:nvPr/>
          </p:nvSpPr>
          <p:spPr bwMode="auto">
            <a:xfrm>
              <a:off x="4379913" y="370998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2" name="object 37"/>
            <p:cNvSpPr>
              <a:spLocks/>
            </p:cNvSpPr>
            <p:nvPr/>
          </p:nvSpPr>
          <p:spPr bwMode="auto">
            <a:xfrm>
              <a:off x="3638550" y="370998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3" name="object 38"/>
            <p:cNvSpPr>
              <a:spLocks/>
            </p:cNvSpPr>
            <p:nvPr/>
          </p:nvSpPr>
          <p:spPr bwMode="auto">
            <a:xfrm>
              <a:off x="2897188" y="370998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4" name="object 39"/>
            <p:cNvSpPr>
              <a:spLocks/>
            </p:cNvSpPr>
            <p:nvPr/>
          </p:nvSpPr>
          <p:spPr bwMode="auto">
            <a:xfrm>
              <a:off x="2155825" y="3709988"/>
              <a:ext cx="2635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5" name="object 40"/>
            <p:cNvSpPr>
              <a:spLocks/>
            </p:cNvSpPr>
            <p:nvPr/>
          </p:nvSpPr>
          <p:spPr bwMode="auto">
            <a:xfrm>
              <a:off x="755650" y="3709988"/>
              <a:ext cx="9223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21059" y="0"/>
                </a:cxn>
              </a:cxnLst>
              <a:rect l="0" t="0" r="r" b="b"/>
              <a:pathLst>
                <a:path w="921385">
                  <a:moveTo>
                    <a:pt x="0" y="0"/>
                  </a:moveTo>
                  <a:lnTo>
                    <a:pt x="92105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6" name="object 41"/>
            <p:cNvSpPr>
              <a:spLocks/>
            </p:cNvSpPr>
            <p:nvPr/>
          </p:nvSpPr>
          <p:spPr bwMode="auto">
            <a:xfrm>
              <a:off x="5861050" y="338613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7" name="object 42"/>
            <p:cNvSpPr>
              <a:spLocks/>
            </p:cNvSpPr>
            <p:nvPr/>
          </p:nvSpPr>
          <p:spPr bwMode="auto">
            <a:xfrm>
              <a:off x="5121275" y="33861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8" name="object 43"/>
            <p:cNvSpPr>
              <a:spLocks/>
            </p:cNvSpPr>
            <p:nvPr/>
          </p:nvSpPr>
          <p:spPr bwMode="auto">
            <a:xfrm>
              <a:off x="4379913" y="33861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19" name="object 44"/>
            <p:cNvSpPr>
              <a:spLocks/>
            </p:cNvSpPr>
            <p:nvPr/>
          </p:nvSpPr>
          <p:spPr bwMode="auto">
            <a:xfrm>
              <a:off x="3638550" y="338613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87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8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0" name="object 45"/>
            <p:cNvSpPr>
              <a:spLocks/>
            </p:cNvSpPr>
            <p:nvPr/>
          </p:nvSpPr>
          <p:spPr bwMode="auto">
            <a:xfrm>
              <a:off x="2897188" y="338613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5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1" name="object 46"/>
            <p:cNvSpPr>
              <a:spLocks/>
            </p:cNvSpPr>
            <p:nvPr/>
          </p:nvSpPr>
          <p:spPr bwMode="auto">
            <a:xfrm>
              <a:off x="755650" y="3386138"/>
              <a:ext cx="16637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62145" y="0"/>
                </a:cxn>
              </a:cxnLst>
              <a:rect l="0" t="0" r="r" b="b"/>
              <a:pathLst>
                <a:path w="1662430">
                  <a:moveTo>
                    <a:pt x="0" y="0"/>
                  </a:moveTo>
                  <a:lnTo>
                    <a:pt x="166214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2" name="object 47"/>
            <p:cNvSpPr>
              <a:spLocks/>
            </p:cNvSpPr>
            <p:nvPr/>
          </p:nvSpPr>
          <p:spPr bwMode="auto">
            <a:xfrm>
              <a:off x="5861050" y="306228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3" name="object 48"/>
            <p:cNvSpPr>
              <a:spLocks/>
            </p:cNvSpPr>
            <p:nvPr/>
          </p:nvSpPr>
          <p:spPr bwMode="auto">
            <a:xfrm>
              <a:off x="5121275" y="3062288"/>
              <a:ext cx="261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4" name="object 49"/>
            <p:cNvSpPr>
              <a:spLocks/>
            </p:cNvSpPr>
            <p:nvPr/>
          </p:nvSpPr>
          <p:spPr bwMode="auto">
            <a:xfrm>
              <a:off x="4379913" y="3062288"/>
              <a:ext cx="2619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2191" y="0"/>
                </a:cxn>
              </a:cxnLst>
              <a:rect l="0" t="0" r="r" b="b"/>
              <a:pathLst>
                <a:path w="262254">
                  <a:moveTo>
                    <a:pt x="0" y="0"/>
                  </a:moveTo>
                  <a:lnTo>
                    <a:pt x="26219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5" name="object 50"/>
            <p:cNvSpPr>
              <a:spLocks/>
            </p:cNvSpPr>
            <p:nvPr/>
          </p:nvSpPr>
          <p:spPr bwMode="auto">
            <a:xfrm>
              <a:off x="755650" y="3062288"/>
              <a:ext cx="3144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319" y="0"/>
                </a:cxn>
              </a:cxnLst>
              <a:rect l="0" t="0" r="r" b="b"/>
              <a:pathLst>
                <a:path w="3144520">
                  <a:moveTo>
                    <a:pt x="0" y="0"/>
                  </a:moveTo>
                  <a:lnTo>
                    <a:pt x="314431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6" name="object 51"/>
            <p:cNvSpPr>
              <a:spLocks/>
            </p:cNvSpPr>
            <p:nvPr/>
          </p:nvSpPr>
          <p:spPr bwMode="auto">
            <a:xfrm>
              <a:off x="5861050" y="2738438"/>
              <a:ext cx="146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6041" y="0"/>
                </a:cxn>
              </a:cxnLst>
              <a:rect l="0" t="0" r="r" b="b"/>
              <a:pathLst>
                <a:path w="146050">
                  <a:moveTo>
                    <a:pt x="0" y="0"/>
                  </a:moveTo>
                  <a:lnTo>
                    <a:pt x="1460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7" name="object 52"/>
            <p:cNvSpPr>
              <a:spLocks/>
            </p:cNvSpPr>
            <p:nvPr/>
          </p:nvSpPr>
          <p:spPr bwMode="auto">
            <a:xfrm>
              <a:off x="755650" y="2738438"/>
              <a:ext cx="46275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26496" y="0"/>
                </a:cxn>
              </a:cxnLst>
              <a:rect l="0" t="0" r="r" b="b"/>
              <a:pathLst>
                <a:path w="4626610">
                  <a:moveTo>
                    <a:pt x="0" y="0"/>
                  </a:moveTo>
                  <a:lnTo>
                    <a:pt x="462649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8" name="object 53"/>
            <p:cNvSpPr>
              <a:spLocks/>
            </p:cNvSpPr>
            <p:nvPr/>
          </p:nvSpPr>
          <p:spPr bwMode="auto">
            <a:xfrm>
              <a:off x="755650" y="5014913"/>
              <a:ext cx="52514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1436" y="0"/>
                </a:cxn>
              </a:cxnLst>
              <a:rect l="0" t="0" r="r" b="b"/>
              <a:pathLst>
                <a:path w="5251450">
                  <a:moveTo>
                    <a:pt x="0" y="0"/>
                  </a:moveTo>
                  <a:lnTo>
                    <a:pt x="5251436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29" name="object 54"/>
            <p:cNvSpPr txBox="1">
              <a:spLocks noChangeArrowheads="1"/>
            </p:cNvSpPr>
            <p:nvPr/>
          </p:nvSpPr>
          <p:spPr bwMode="auto">
            <a:xfrm>
              <a:off x="990600" y="3527425"/>
              <a:ext cx="40798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821825"/>
                  </a:solidFill>
                </a:rPr>
                <a:t>821</a:t>
              </a:r>
              <a:endParaRPr lang="ru-RU" sz="1600"/>
            </a:p>
          </p:txBody>
        </p:sp>
        <p:sp>
          <p:nvSpPr>
            <p:cNvPr id="24630" name="object 55"/>
            <p:cNvSpPr txBox="1">
              <a:spLocks noChangeArrowheads="1"/>
            </p:cNvSpPr>
            <p:nvPr/>
          </p:nvSpPr>
          <p:spPr bwMode="auto">
            <a:xfrm>
              <a:off x="1635125" y="3248025"/>
              <a:ext cx="5921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821825"/>
                  </a:solidFill>
                </a:rPr>
                <a:t>994,6</a:t>
              </a:r>
              <a:endParaRPr lang="ru-RU" sz="1600"/>
            </a:p>
          </p:txBody>
        </p:sp>
        <p:sp>
          <p:nvSpPr>
            <p:cNvPr id="24631" name="object 56"/>
            <p:cNvSpPr txBox="1">
              <a:spLocks noChangeArrowheads="1"/>
            </p:cNvSpPr>
            <p:nvPr/>
          </p:nvSpPr>
          <p:spPr bwMode="auto">
            <a:xfrm>
              <a:off x="2362200" y="3044825"/>
              <a:ext cx="58896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821825"/>
                  </a:solidFill>
                </a:rPr>
                <a:t>1 147</a:t>
              </a:r>
              <a:endParaRPr lang="ru-RU" sz="1600"/>
            </a:p>
          </p:txBody>
        </p:sp>
        <p:sp>
          <p:nvSpPr>
            <p:cNvPr id="24632" name="object 57"/>
            <p:cNvSpPr txBox="1">
              <a:spLocks noChangeArrowheads="1"/>
            </p:cNvSpPr>
            <p:nvPr/>
          </p:nvSpPr>
          <p:spPr bwMode="auto">
            <a:xfrm>
              <a:off x="3022600" y="2740025"/>
              <a:ext cx="7731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821825"/>
                  </a:solidFill>
                </a:rPr>
                <a:t>1 347,9</a:t>
              </a:r>
              <a:endParaRPr lang="ru-RU" sz="1600"/>
            </a:p>
          </p:txBody>
        </p:sp>
        <p:sp>
          <p:nvSpPr>
            <p:cNvPr id="24633" name="object 58"/>
            <p:cNvSpPr txBox="1">
              <a:spLocks noChangeArrowheads="1"/>
            </p:cNvSpPr>
            <p:nvPr/>
          </p:nvSpPr>
          <p:spPr bwMode="auto">
            <a:xfrm>
              <a:off x="3754438" y="2373313"/>
              <a:ext cx="1538287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2400" b="1" baseline="-40000">
                  <a:solidFill>
                    <a:srgbClr val="821825"/>
                  </a:solidFill>
                </a:rPr>
                <a:t>1 482,7</a:t>
              </a:r>
              <a:r>
                <a:rPr lang="en-US" sz="2400" b="1" baseline="-40000">
                  <a:solidFill>
                    <a:srgbClr val="821825"/>
                  </a:solidFill>
                </a:rPr>
                <a:t>  </a:t>
              </a:r>
              <a:r>
                <a:rPr lang="ru-RU" sz="1600" b="1">
                  <a:solidFill>
                    <a:srgbClr val="821825"/>
                  </a:solidFill>
                </a:rPr>
                <a:t>1 560,8</a:t>
              </a:r>
              <a:endParaRPr lang="ru-RU" sz="1600"/>
            </a:p>
          </p:txBody>
        </p:sp>
        <p:sp>
          <p:nvSpPr>
            <p:cNvPr id="24634" name="object 59"/>
            <p:cNvSpPr txBox="1">
              <a:spLocks noChangeArrowheads="1"/>
            </p:cNvSpPr>
            <p:nvPr/>
          </p:nvSpPr>
          <p:spPr bwMode="auto">
            <a:xfrm>
              <a:off x="5246688" y="2168525"/>
              <a:ext cx="773112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821825"/>
                  </a:solidFill>
                </a:rPr>
                <a:t>1 694,1</a:t>
              </a:r>
              <a:endParaRPr lang="ru-RU" sz="1600"/>
            </a:p>
          </p:txBody>
        </p:sp>
        <p:sp>
          <p:nvSpPr>
            <p:cNvPr id="24635" name="object 60"/>
            <p:cNvSpPr>
              <a:spLocks/>
            </p:cNvSpPr>
            <p:nvPr/>
          </p:nvSpPr>
          <p:spPr bwMode="auto">
            <a:xfrm>
              <a:off x="936625" y="3808413"/>
              <a:ext cx="479425" cy="12065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6" y="0"/>
                </a:cxn>
                <a:cxn ang="0">
                  <a:pos x="478896" y="1206205"/>
                </a:cxn>
                <a:cxn ang="0">
                  <a:pos x="0" y="1206205"/>
                </a:cxn>
                <a:cxn ang="0">
                  <a:pos x="0" y="0"/>
                </a:cxn>
              </a:cxnLst>
              <a:rect l="0" t="0" r="r" b="b"/>
              <a:pathLst>
                <a:path w="479425" h="1206500">
                  <a:moveTo>
                    <a:pt x="0" y="0"/>
                  </a:moveTo>
                  <a:lnTo>
                    <a:pt x="478896" y="0"/>
                  </a:lnTo>
                  <a:lnTo>
                    <a:pt x="478896" y="1206205"/>
                  </a:lnTo>
                  <a:lnTo>
                    <a:pt x="0" y="120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36" name="object 61"/>
            <p:cNvSpPr>
              <a:spLocks/>
            </p:cNvSpPr>
            <p:nvPr/>
          </p:nvSpPr>
          <p:spPr bwMode="auto">
            <a:xfrm>
              <a:off x="1677988" y="3562350"/>
              <a:ext cx="479425" cy="1452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7" y="0"/>
                </a:cxn>
                <a:cxn ang="0">
                  <a:pos x="478897" y="1452017"/>
                </a:cxn>
                <a:cxn ang="0">
                  <a:pos x="0" y="1452017"/>
                </a:cxn>
                <a:cxn ang="0">
                  <a:pos x="0" y="0"/>
                </a:cxn>
              </a:cxnLst>
              <a:rect l="0" t="0" r="r" b="b"/>
              <a:pathLst>
                <a:path w="479425" h="1452245">
                  <a:moveTo>
                    <a:pt x="0" y="0"/>
                  </a:moveTo>
                  <a:lnTo>
                    <a:pt x="478897" y="0"/>
                  </a:lnTo>
                  <a:lnTo>
                    <a:pt x="478897" y="1452017"/>
                  </a:lnTo>
                  <a:lnTo>
                    <a:pt x="0" y="1452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37" name="object 62"/>
            <p:cNvSpPr>
              <a:spLocks/>
            </p:cNvSpPr>
            <p:nvPr/>
          </p:nvSpPr>
          <p:spPr bwMode="auto">
            <a:xfrm>
              <a:off x="2417763" y="3355975"/>
              <a:ext cx="479425" cy="1658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7" y="0"/>
                </a:cxn>
                <a:cxn ang="0">
                  <a:pos x="478897" y="1658181"/>
                </a:cxn>
                <a:cxn ang="0">
                  <a:pos x="0" y="1658181"/>
                </a:cxn>
                <a:cxn ang="0">
                  <a:pos x="0" y="0"/>
                </a:cxn>
              </a:cxnLst>
              <a:rect l="0" t="0" r="r" b="b"/>
              <a:pathLst>
                <a:path w="479425" h="1658620">
                  <a:moveTo>
                    <a:pt x="0" y="0"/>
                  </a:moveTo>
                  <a:lnTo>
                    <a:pt x="478897" y="0"/>
                  </a:lnTo>
                  <a:lnTo>
                    <a:pt x="478897" y="1658181"/>
                  </a:lnTo>
                  <a:lnTo>
                    <a:pt x="0" y="1658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38" name="object 63"/>
            <p:cNvSpPr>
              <a:spLocks/>
            </p:cNvSpPr>
            <p:nvPr/>
          </p:nvSpPr>
          <p:spPr bwMode="auto">
            <a:xfrm>
              <a:off x="3159125" y="3070225"/>
              <a:ext cx="479425" cy="1944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6" y="0"/>
                </a:cxn>
                <a:cxn ang="0">
                  <a:pos x="478896" y="1943639"/>
                </a:cxn>
                <a:cxn ang="0">
                  <a:pos x="0" y="1943639"/>
                </a:cxn>
                <a:cxn ang="0">
                  <a:pos x="0" y="0"/>
                </a:cxn>
              </a:cxnLst>
              <a:rect l="0" t="0" r="r" b="b"/>
              <a:pathLst>
                <a:path w="479425" h="1943735">
                  <a:moveTo>
                    <a:pt x="0" y="0"/>
                  </a:moveTo>
                  <a:lnTo>
                    <a:pt x="478896" y="0"/>
                  </a:lnTo>
                  <a:lnTo>
                    <a:pt x="478896" y="1943639"/>
                  </a:lnTo>
                  <a:lnTo>
                    <a:pt x="0" y="1943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39" name="object 64"/>
            <p:cNvSpPr>
              <a:spLocks/>
            </p:cNvSpPr>
            <p:nvPr/>
          </p:nvSpPr>
          <p:spPr bwMode="auto">
            <a:xfrm>
              <a:off x="3900488" y="2863850"/>
              <a:ext cx="479425" cy="21510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7" y="0"/>
                </a:cxn>
                <a:cxn ang="0">
                  <a:pos x="478897" y="2149805"/>
                </a:cxn>
                <a:cxn ang="0">
                  <a:pos x="0" y="2149805"/>
                </a:cxn>
                <a:cxn ang="0">
                  <a:pos x="0" y="0"/>
                </a:cxn>
              </a:cxnLst>
              <a:rect l="0" t="0" r="r" b="b"/>
              <a:pathLst>
                <a:path w="479425" h="2150110">
                  <a:moveTo>
                    <a:pt x="0" y="0"/>
                  </a:moveTo>
                  <a:lnTo>
                    <a:pt x="478897" y="0"/>
                  </a:lnTo>
                  <a:lnTo>
                    <a:pt x="478897" y="2149805"/>
                  </a:lnTo>
                  <a:lnTo>
                    <a:pt x="0" y="2149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0" name="object 65"/>
            <p:cNvSpPr>
              <a:spLocks/>
            </p:cNvSpPr>
            <p:nvPr/>
          </p:nvSpPr>
          <p:spPr bwMode="auto">
            <a:xfrm>
              <a:off x="4641850" y="2752725"/>
              <a:ext cx="479425" cy="2262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6" y="0"/>
                </a:cxn>
                <a:cxn ang="0">
                  <a:pos x="478896" y="2260814"/>
                </a:cxn>
                <a:cxn ang="0">
                  <a:pos x="0" y="2260814"/>
                </a:cxn>
                <a:cxn ang="0">
                  <a:pos x="0" y="0"/>
                </a:cxn>
              </a:cxnLst>
              <a:rect l="0" t="0" r="r" b="b"/>
              <a:pathLst>
                <a:path w="479425" h="2261235">
                  <a:moveTo>
                    <a:pt x="0" y="0"/>
                  </a:moveTo>
                  <a:lnTo>
                    <a:pt x="478896" y="0"/>
                  </a:lnTo>
                  <a:lnTo>
                    <a:pt x="478896" y="2260814"/>
                  </a:lnTo>
                  <a:lnTo>
                    <a:pt x="0" y="2260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1" name="object 66"/>
            <p:cNvSpPr>
              <a:spLocks/>
            </p:cNvSpPr>
            <p:nvPr/>
          </p:nvSpPr>
          <p:spPr bwMode="auto">
            <a:xfrm>
              <a:off x="5383213" y="2555875"/>
              <a:ext cx="479425" cy="2459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897" y="0"/>
                </a:cxn>
                <a:cxn ang="0">
                  <a:pos x="478897" y="2459052"/>
                </a:cxn>
                <a:cxn ang="0">
                  <a:pos x="0" y="2459052"/>
                </a:cxn>
                <a:cxn ang="0">
                  <a:pos x="0" y="0"/>
                </a:cxn>
              </a:cxnLst>
              <a:rect l="0" t="0" r="r" b="b"/>
              <a:pathLst>
                <a:path w="479425" h="2459354">
                  <a:moveTo>
                    <a:pt x="0" y="0"/>
                  </a:moveTo>
                  <a:lnTo>
                    <a:pt x="478897" y="0"/>
                  </a:lnTo>
                  <a:lnTo>
                    <a:pt x="478897" y="2459052"/>
                  </a:lnTo>
                  <a:lnTo>
                    <a:pt x="0" y="2459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2" name="object 67"/>
            <p:cNvSpPr txBox="1">
              <a:spLocks noChangeArrowheads="1"/>
            </p:cNvSpPr>
            <p:nvPr/>
          </p:nvSpPr>
          <p:spPr bwMode="auto">
            <a:xfrm>
              <a:off x="1687513" y="5091113"/>
              <a:ext cx="407987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2010</a:t>
              </a:r>
              <a:endParaRPr lang="ru-RU" sz="1200"/>
            </a:p>
          </p:txBody>
        </p:sp>
        <p:sp>
          <p:nvSpPr>
            <p:cNvPr id="24643" name="object 68"/>
            <p:cNvSpPr txBox="1">
              <a:spLocks noChangeArrowheads="1"/>
            </p:cNvSpPr>
            <p:nvPr/>
          </p:nvSpPr>
          <p:spPr bwMode="auto">
            <a:xfrm>
              <a:off x="933450" y="5091113"/>
              <a:ext cx="407988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2009</a:t>
              </a:r>
              <a:endParaRPr lang="ru-RU" sz="1200"/>
            </a:p>
          </p:txBody>
        </p:sp>
        <p:sp>
          <p:nvSpPr>
            <p:cNvPr id="24644" name="object 69"/>
            <p:cNvSpPr>
              <a:spLocks/>
            </p:cNvSpPr>
            <p:nvPr/>
          </p:nvSpPr>
          <p:spPr bwMode="auto">
            <a:xfrm>
              <a:off x="1506538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5" name="object 70"/>
            <p:cNvSpPr>
              <a:spLocks/>
            </p:cNvSpPr>
            <p:nvPr/>
          </p:nvSpPr>
          <p:spPr bwMode="auto">
            <a:xfrm>
              <a:off x="2257425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6" name="object 71"/>
            <p:cNvSpPr>
              <a:spLocks/>
            </p:cNvSpPr>
            <p:nvPr/>
          </p:nvSpPr>
          <p:spPr bwMode="auto">
            <a:xfrm>
              <a:off x="3006725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7" name="object 72"/>
            <p:cNvSpPr>
              <a:spLocks/>
            </p:cNvSpPr>
            <p:nvPr/>
          </p:nvSpPr>
          <p:spPr bwMode="auto">
            <a:xfrm>
              <a:off x="3757613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8" name="object 73"/>
            <p:cNvSpPr>
              <a:spLocks/>
            </p:cNvSpPr>
            <p:nvPr/>
          </p:nvSpPr>
          <p:spPr bwMode="auto">
            <a:xfrm>
              <a:off x="4506913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49" name="object 74"/>
            <p:cNvSpPr>
              <a:spLocks/>
            </p:cNvSpPr>
            <p:nvPr/>
          </p:nvSpPr>
          <p:spPr bwMode="auto">
            <a:xfrm>
              <a:off x="5257800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50" name="object 75"/>
            <p:cNvSpPr>
              <a:spLocks/>
            </p:cNvSpPr>
            <p:nvPr/>
          </p:nvSpPr>
          <p:spPr bwMode="auto">
            <a:xfrm>
              <a:off x="6007100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51" name="object 76"/>
            <p:cNvSpPr>
              <a:spLocks/>
            </p:cNvSpPr>
            <p:nvPr/>
          </p:nvSpPr>
          <p:spPr bwMode="auto">
            <a:xfrm>
              <a:off x="755650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50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52" name="object 77"/>
            <p:cNvSpPr>
              <a:spLocks/>
            </p:cNvSpPr>
            <p:nvPr/>
          </p:nvSpPr>
          <p:spPr bwMode="auto">
            <a:xfrm>
              <a:off x="5903913" y="2851150"/>
              <a:ext cx="3240087" cy="2157413"/>
            </a:xfrm>
            <a:custGeom>
              <a:avLst/>
              <a:gdLst/>
              <a:ahLst/>
              <a:cxnLst>
                <a:cxn ang="0">
                  <a:pos x="0" y="2157365"/>
                </a:cxn>
                <a:cxn ang="0">
                  <a:pos x="215358" y="2098288"/>
                </a:cxn>
                <a:cxn ang="0">
                  <a:pos x="228301" y="1966799"/>
                </a:cxn>
                <a:cxn ang="0">
                  <a:pos x="28609" y="1866870"/>
                </a:cxn>
                <a:cxn ang="0">
                  <a:pos x="57100" y="1723647"/>
                </a:cxn>
                <a:cxn ang="0">
                  <a:pos x="279835" y="1707749"/>
                </a:cxn>
                <a:cxn ang="0">
                  <a:pos x="318222" y="1581285"/>
                </a:cxn>
                <a:cxn ang="0">
                  <a:pos x="141825" y="1444324"/>
                </a:cxn>
                <a:cxn ang="0">
                  <a:pos x="197712" y="1309392"/>
                </a:cxn>
                <a:cxn ang="0">
                  <a:pos x="419289" y="1337252"/>
                </a:cxn>
                <a:cxn ang="0">
                  <a:pos x="481550" y="1220706"/>
                </a:cxn>
                <a:cxn ang="0">
                  <a:pos x="335325" y="1051971"/>
                </a:cxn>
                <a:cxn ang="0">
                  <a:pos x="416448" y="930560"/>
                </a:cxn>
                <a:cxn ang="0">
                  <a:pos x="628337" y="1001088"/>
                </a:cxn>
                <a:cxn ang="0">
                  <a:pos x="712156" y="898949"/>
                </a:cxn>
                <a:cxn ang="0">
                  <a:pos x="601614" y="704891"/>
                </a:cxn>
                <a:cxn ang="0">
                  <a:pos x="704894" y="601635"/>
                </a:cxn>
                <a:cxn ang="0">
                  <a:pos x="898909" y="712152"/>
                </a:cxn>
                <a:cxn ang="0">
                  <a:pos x="1001069" y="628329"/>
                </a:cxn>
                <a:cxn ang="0">
                  <a:pos x="930542" y="416466"/>
                </a:cxn>
                <a:cxn ang="0">
                  <a:pos x="1051952" y="335325"/>
                </a:cxn>
                <a:cxn ang="0">
                  <a:pos x="1220688" y="481594"/>
                </a:cxn>
                <a:cxn ang="0">
                  <a:pos x="1337235" y="419307"/>
                </a:cxn>
                <a:cxn ang="0">
                  <a:pos x="1309371" y="197733"/>
                </a:cxn>
                <a:cxn ang="0">
                  <a:pos x="1444306" y="141847"/>
                </a:cxn>
                <a:cxn ang="0">
                  <a:pos x="1581268" y="318189"/>
                </a:cxn>
                <a:cxn ang="0">
                  <a:pos x="1707732" y="279853"/>
                </a:cxn>
                <a:cxn ang="0">
                  <a:pos x="1723630" y="57096"/>
                </a:cxn>
                <a:cxn ang="0">
                  <a:pos x="1866851" y="28628"/>
                </a:cxn>
                <a:cxn ang="0">
                  <a:pos x="1966781" y="228323"/>
                </a:cxn>
                <a:cxn ang="0">
                  <a:pos x="2098292" y="215381"/>
                </a:cxn>
                <a:cxn ang="0">
                  <a:pos x="2157347" y="0"/>
                </a:cxn>
                <a:cxn ang="0">
                  <a:pos x="2303363" y="0"/>
                </a:cxn>
                <a:cxn ang="0">
                  <a:pos x="2362438" y="215381"/>
                </a:cxn>
                <a:cxn ang="0">
                  <a:pos x="2493929" y="228323"/>
                </a:cxn>
                <a:cxn ang="0">
                  <a:pos x="2593883" y="28628"/>
                </a:cxn>
                <a:cxn ang="0">
                  <a:pos x="2737105" y="57096"/>
                </a:cxn>
                <a:cxn ang="0">
                  <a:pos x="2753003" y="279853"/>
                </a:cxn>
                <a:cxn ang="0">
                  <a:pos x="2879463" y="318189"/>
                </a:cxn>
                <a:cxn ang="0">
                  <a:pos x="3016426" y="141847"/>
                </a:cxn>
                <a:cxn ang="0">
                  <a:pos x="3151336" y="197733"/>
                </a:cxn>
                <a:cxn ang="0">
                  <a:pos x="3123500" y="419307"/>
                </a:cxn>
                <a:cxn ang="0">
                  <a:pos x="3240021" y="481594"/>
                </a:cxn>
                <a:cxn ang="0">
                  <a:pos x="3240857" y="480869"/>
                </a:cxn>
              </a:cxnLst>
              <a:rect l="0" t="0" r="r" b="b"/>
              <a:pathLst>
                <a:path w="3241040" h="2157729">
                  <a:moveTo>
                    <a:pt x="0" y="2157365"/>
                  </a:moveTo>
                  <a:lnTo>
                    <a:pt x="215358" y="2098288"/>
                  </a:lnTo>
                  <a:lnTo>
                    <a:pt x="228301" y="1966799"/>
                  </a:lnTo>
                  <a:lnTo>
                    <a:pt x="28609" y="1866870"/>
                  </a:lnTo>
                  <a:lnTo>
                    <a:pt x="57100" y="1723647"/>
                  </a:lnTo>
                  <a:lnTo>
                    <a:pt x="279835" y="1707749"/>
                  </a:lnTo>
                  <a:lnTo>
                    <a:pt x="318222" y="1581285"/>
                  </a:lnTo>
                  <a:lnTo>
                    <a:pt x="141825" y="1444324"/>
                  </a:lnTo>
                  <a:lnTo>
                    <a:pt x="197712" y="1309392"/>
                  </a:lnTo>
                  <a:lnTo>
                    <a:pt x="419289" y="1337252"/>
                  </a:lnTo>
                  <a:lnTo>
                    <a:pt x="481550" y="1220706"/>
                  </a:lnTo>
                  <a:lnTo>
                    <a:pt x="335325" y="1051971"/>
                  </a:lnTo>
                  <a:lnTo>
                    <a:pt x="416448" y="930560"/>
                  </a:lnTo>
                  <a:lnTo>
                    <a:pt x="628337" y="1001088"/>
                  </a:lnTo>
                  <a:lnTo>
                    <a:pt x="712156" y="898949"/>
                  </a:lnTo>
                  <a:lnTo>
                    <a:pt x="601614" y="704891"/>
                  </a:lnTo>
                  <a:lnTo>
                    <a:pt x="704894" y="601635"/>
                  </a:lnTo>
                  <a:lnTo>
                    <a:pt x="898909" y="712152"/>
                  </a:lnTo>
                  <a:lnTo>
                    <a:pt x="1001069" y="628329"/>
                  </a:lnTo>
                  <a:lnTo>
                    <a:pt x="930542" y="416466"/>
                  </a:lnTo>
                  <a:lnTo>
                    <a:pt x="1051952" y="335325"/>
                  </a:lnTo>
                  <a:lnTo>
                    <a:pt x="1220688" y="481594"/>
                  </a:lnTo>
                  <a:lnTo>
                    <a:pt x="1337235" y="419307"/>
                  </a:lnTo>
                  <a:lnTo>
                    <a:pt x="1309371" y="197733"/>
                  </a:lnTo>
                  <a:lnTo>
                    <a:pt x="1444306" y="141847"/>
                  </a:lnTo>
                  <a:lnTo>
                    <a:pt x="1581268" y="318189"/>
                  </a:lnTo>
                  <a:lnTo>
                    <a:pt x="1707732" y="279853"/>
                  </a:lnTo>
                  <a:lnTo>
                    <a:pt x="1723630" y="57096"/>
                  </a:lnTo>
                  <a:lnTo>
                    <a:pt x="1866851" y="28628"/>
                  </a:lnTo>
                  <a:lnTo>
                    <a:pt x="1966781" y="228323"/>
                  </a:lnTo>
                  <a:lnTo>
                    <a:pt x="2098292" y="215381"/>
                  </a:lnTo>
                  <a:lnTo>
                    <a:pt x="2157347" y="0"/>
                  </a:lnTo>
                  <a:lnTo>
                    <a:pt x="2303363" y="0"/>
                  </a:lnTo>
                  <a:lnTo>
                    <a:pt x="2362438" y="215381"/>
                  </a:lnTo>
                  <a:lnTo>
                    <a:pt x="2493929" y="228323"/>
                  </a:lnTo>
                  <a:lnTo>
                    <a:pt x="2593883" y="28628"/>
                  </a:lnTo>
                  <a:lnTo>
                    <a:pt x="2737105" y="57096"/>
                  </a:lnTo>
                  <a:lnTo>
                    <a:pt x="2753003" y="279853"/>
                  </a:lnTo>
                  <a:lnTo>
                    <a:pt x="2879463" y="318189"/>
                  </a:lnTo>
                  <a:lnTo>
                    <a:pt x="3016426" y="141847"/>
                  </a:lnTo>
                  <a:lnTo>
                    <a:pt x="3151336" y="197733"/>
                  </a:lnTo>
                  <a:lnTo>
                    <a:pt x="3123500" y="419307"/>
                  </a:lnTo>
                  <a:lnTo>
                    <a:pt x="3240021" y="481594"/>
                  </a:lnTo>
                  <a:lnTo>
                    <a:pt x="3240857" y="480869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53" name="object 78"/>
            <p:cNvSpPr>
              <a:spLocks/>
            </p:cNvSpPr>
            <p:nvPr/>
          </p:nvSpPr>
          <p:spPr bwMode="auto">
            <a:xfrm>
              <a:off x="5903913" y="5008563"/>
              <a:ext cx="1012825" cy="1849437"/>
            </a:xfrm>
            <a:custGeom>
              <a:avLst/>
              <a:gdLst/>
              <a:ahLst/>
              <a:cxnLst>
                <a:cxn ang="0">
                  <a:pos x="975573" y="1849348"/>
                </a:cxn>
                <a:cxn ang="0">
                  <a:pos x="1014012" y="1733878"/>
                </a:cxn>
                <a:cxn ang="0">
                  <a:pos x="911851" y="1650056"/>
                </a:cxn>
                <a:cxn ang="0">
                  <a:pos x="717837" y="1760575"/>
                </a:cxn>
                <a:cxn ang="0">
                  <a:pos x="614556" y="1657320"/>
                </a:cxn>
                <a:cxn ang="0">
                  <a:pos x="725097" y="1463263"/>
                </a:cxn>
                <a:cxn ang="0">
                  <a:pos x="641278" y="1361123"/>
                </a:cxn>
                <a:cxn ang="0">
                  <a:pos x="429387" y="1431651"/>
                </a:cxn>
                <a:cxn ang="0">
                  <a:pos x="348268" y="1310241"/>
                </a:cxn>
                <a:cxn ang="0">
                  <a:pos x="494492" y="1141505"/>
                </a:cxn>
                <a:cxn ang="0">
                  <a:pos x="432230" y="1024959"/>
                </a:cxn>
                <a:cxn ang="0">
                  <a:pos x="210654" y="1052819"/>
                </a:cxn>
                <a:cxn ang="0">
                  <a:pos x="154768" y="917884"/>
                </a:cxn>
                <a:cxn ang="0">
                  <a:pos x="331163" y="780922"/>
                </a:cxn>
                <a:cxn ang="0">
                  <a:pos x="292776" y="654461"/>
                </a:cxn>
                <a:cxn ang="0">
                  <a:pos x="70037" y="638563"/>
                </a:cxn>
                <a:cxn ang="0">
                  <a:pos x="41551" y="495341"/>
                </a:cxn>
                <a:cxn ang="0">
                  <a:pos x="241244" y="395413"/>
                </a:cxn>
                <a:cxn ang="0">
                  <a:pos x="228301" y="263919"/>
                </a:cxn>
                <a:cxn ang="0">
                  <a:pos x="12942" y="204843"/>
                </a:cxn>
                <a:cxn ang="0">
                  <a:pos x="0" y="0"/>
                </a:cxn>
              </a:cxnLst>
              <a:rect l="0" t="0" r="r" b="b"/>
              <a:pathLst>
                <a:path w="1014095" h="1849754">
                  <a:moveTo>
                    <a:pt x="975573" y="1849348"/>
                  </a:moveTo>
                  <a:lnTo>
                    <a:pt x="1014012" y="1733878"/>
                  </a:lnTo>
                  <a:lnTo>
                    <a:pt x="911851" y="1650056"/>
                  </a:lnTo>
                  <a:lnTo>
                    <a:pt x="717837" y="1760575"/>
                  </a:lnTo>
                  <a:lnTo>
                    <a:pt x="614556" y="1657320"/>
                  </a:lnTo>
                  <a:lnTo>
                    <a:pt x="725097" y="1463263"/>
                  </a:lnTo>
                  <a:lnTo>
                    <a:pt x="641278" y="1361123"/>
                  </a:lnTo>
                  <a:lnTo>
                    <a:pt x="429387" y="1431651"/>
                  </a:lnTo>
                  <a:lnTo>
                    <a:pt x="348268" y="1310241"/>
                  </a:lnTo>
                  <a:lnTo>
                    <a:pt x="494492" y="1141505"/>
                  </a:lnTo>
                  <a:lnTo>
                    <a:pt x="432230" y="1024959"/>
                  </a:lnTo>
                  <a:lnTo>
                    <a:pt x="210654" y="1052819"/>
                  </a:lnTo>
                  <a:lnTo>
                    <a:pt x="154768" y="917884"/>
                  </a:lnTo>
                  <a:lnTo>
                    <a:pt x="331163" y="780922"/>
                  </a:lnTo>
                  <a:lnTo>
                    <a:pt x="292776" y="654461"/>
                  </a:lnTo>
                  <a:lnTo>
                    <a:pt x="70037" y="638563"/>
                  </a:lnTo>
                  <a:lnTo>
                    <a:pt x="41551" y="495341"/>
                  </a:lnTo>
                  <a:lnTo>
                    <a:pt x="241244" y="395413"/>
                  </a:lnTo>
                  <a:lnTo>
                    <a:pt x="228301" y="263919"/>
                  </a:lnTo>
                  <a:lnTo>
                    <a:pt x="12942" y="204843"/>
                  </a:lnTo>
                  <a:lnTo>
                    <a:pt x="0" y="0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4654" name="object 79"/>
            <p:cNvSpPr>
              <a:spLocks noChangeArrowheads="1"/>
            </p:cNvSpPr>
            <p:nvPr/>
          </p:nvSpPr>
          <p:spPr bwMode="auto">
            <a:xfrm>
              <a:off x="5903913" y="2851150"/>
              <a:ext cx="3240087" cy="400685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03" name="object 4"/>
          <p:cNvSpPr txBox="1">
            <a:spLocks noChangeArrowheads="1"/>
          </p:cNvSpPr>
          <p:nvPr/>
        </p:nvSpPr>
        <p:spPr bwMode="auto">
          <a:xfrm>
            <a:off x="496888" y="504825"/>
            <a:ext cx="7351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Научно-исследовательская деятельность</a:t>
            </a:r>
            <a:endParaRPr lang="ru-RU" sz="2600"/>
          </a:p>
        </p:txBody>
      </p:sp>
      <p:sp>
        <p:nvSpPr>
          <p:cNvPr id="25604" name="object 5"/>
          <p:cNvSpPr>
            <a:spLocks noGrp="1"/>
          </p:cNvSpPr>
          <p:nvPr>
            <p:ph type="title"/>
          </p:nvPr>
        </p:nvSpPr>
        <p:spPr>
          <a:xfrm>
            <a:off x="5765800" y="1643063"/>
            <a:ext cx="2374900" cy="1077912"/>
          </a:xfrm>
        </p:spPr>
        <p:txBody>
          <a:bodyPr/>
          <a:lstStyle/>
          <a:p>
            <a:pPr marL="12700" eaLnBrk="1" hangingPunct="1"/>
            <a:r>
              <a:rPr lang="ru-RU" sz="7000" dirty="0" smtClean="0">
                <a:latin typeface="Arial" charset="0"/>
                <a:cs typeface="Arial" charset="0"/>
              </a:rPr>
              <a:t>1</a:t>
            </a:r>
            <a:r>
              <a:rPr lang="ru-RU" sz="3500" dirty="0" smtClean="0">
                <a:latin typeface="Arial" charset="0"/>
                <a:cs typeface="Arial" charset="0"/>
              </a:rPr>
              <a:t>,</a:t>
            </a:r>
            <a:r>
              <a:rPr lang="ru-RU" sz="7000" dirty="0" smtClean="0">
                <a:latin typeface="Arial" charset="0"/>
                <a:cs typeface="Arial" charset="0"/>
              </a:rPr>
              <a:t>694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629275" y="2501900"/>
            <a:ext cx="2700338" cy="865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150" b="1" dirty="0" err="1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sz="3150" b="1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150" b="1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руб.</a:t>
            </a:r>
            <a:endParaRPr sz="315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565"/>
              </a:spcBef>
              <a:spcAft>
                <a:spcPts val="0"/>
              </a:spcAft>
              <a:defRPr/>
            </a:pPr>
            <a:r>
              <a:rPr dirty="0" err="1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объём</a:t>
            </a:r>
            <a:r>
              <a:rPr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НИОКР в 2015 г.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26" name="object 27"/>
          <p:cNvSpPr>
            <a:spLocks/>
          </p:cNvSpPr>
          <p:nvPr/>
        </p:nvSpPr>
        <p:spPr bwMode="auto">
          <a:xfrm>
            <a:off x="3851275" y="3759200"/>
            <a:ext cx="5292725" cy="3060700"/>
          </a:xfrm>
          <a:custGeom>
            <a:avLst/>
            <a:gdLst/>
            <a:ahLst/>
            <a:cxnLst>
              <a:cxn ang="0">
                <a:pos x="0" y="3060575"/>
              </a:cxn>
              <a:cxn ang="0">
                <a:pos x="305517" y="2976764"/>
              </a:cxn>
              <a:cxn ang="0">
                <a:pos x="323877" y="2790223"/>
              </a:cxn>
              <a:cxn ang="0">
                <a:pos x="40582" y="2648458"/>
              </a:cxn>
              <a:cxn ang="0">
                <a:pos x="81000" y="2445274"/>
              </a:cxn>
              <a:cxn ang="0">
                <a:pos x="396990" y="2422720"/>
              </a:cxn>
              <a:cxn ang="0">
                <a:pos x="451440" y="2243314"/>
              </a:cxn>
              <a:cxn ang="0">
                <a:pos x="201201" y="2049011"/>
              </a:cxn>
              <a:cxn ang="0">
                <a:pos x="280487" y="1857584"/>
              </a:cxn>
              <a:cxn ang="0">
                <a:pos x="594824" y="1897109"/>
              </a:cxn>
              <a:cxn ang="0">
                <a:pos x="683158" y="1731768"/>
              </a:cxn>
              <a:cxn ang="0">
                <a:pos x="475711" y="1492393"/>
              </a:cxn>
              <a:cxn ang="0">
                <a:pos x="590792" y="1320152"/>
              </a:cxn>
              <a:cxn ang="0">
                <a:pos x="891392" y="1420206"/>
              </a:cxn>
              <a:cxn ang="0">
                <a:pos x="1010304" y="1275306"/>
              </a:cxn>
              <a:cxn ang="0">
                <a:pos x="853484" y="1000004"/>
              </a:cxn>
              <a:cxn ang="0">
                <a:pos x="1000000" y="853520"/>
              </a:cxn>
              <a:cxn ang="0">
                <a:pos x="1275238" y="1010306"/>
              </a:cxn>
              <a:cxn ang="0">
                <a:pos x="1420174" y="891395"/>
              </a:cxn>
              <a:cxn ang="0">
                <a:pos x="1320116" y="590828"/>
              </a:cxn>
              <a:cxn ang="0">
                <a:pos x="1492359" y="475714"/>
              </a:cxn>
              <a:cxn ang="0">
                <a:pos x="1731737" y="683225"/>
              </a:cxn>
              <a:cxn ang="0">
                <a:pos x="1897077" y="594856"/>
              </a:cxn>
              <a:cxn ang="0">
                <a:pos x="1857550" y="280522"/>
              </a:cxn>
              <a:cxn ang="0">
                <a:pos x="2048976" y="201235"/>
              </a:cxn>
              <a:cxn ang="0">
                <a:pos x="2243279" y="451410"/>
              </a:cxn>
              <a:cxn ang="0">
                <a:pos x="2422688" y="397022"/>
              </a:cxn>
              <a:cxn ang="0">
                <a:pos x="2445242" y="81003"/>
              </a:cxn>
              <a:cxn ang="0">
                <a:pos x="2648426" y="40618"/>
              </a:cxn>
              <a:cxn ang="0">
                <a:pos x="2790187" y="323913"/>
              </a:cxn>
              <a:cxn ang="0">
                <a:pos x="2976764" y="305553"/>
              </a:cxn>
              <a:cxn ang="0">
                <a:pos x="3060539" y="0"/>
              </a:cxn>
              <a:cxn ang="0">
                <a:pos x="3267688" y="0"/>
              </a:cxn>
              <a:cxn ang="0">
                <a:pos x="3351495" y="305553"/>
              </a:cxn>
              <a:cxn ang="0">
                <a:pos x="3538037" y="323913"/>
              </a:cxn>
              <a:cxn ang="0">
                <a:pos x="3679833" y="40618"/>
              </a:cxn>
              <a:cxn ang="0">
                <a:pos x="3883017" y="81003"/>
              </a:cxn>
              <a:cxn ang="0">
                <a:pos x="3905571" y="397022"/>
              </a:cxn>
              <a:cxn ang="0">
                <a:pos x="4084981" y="451410"/>
              </a:cxn>
              <a:cxn ang="0">
                <a:pos x="4279280" y="201235"/>
              </a:cxn>
              <a:cxn ang="0">
                <a:pos x="4470674" y="280522"/>
              </a:cxn>
              <a:cxn ang="0">
                <a:pos x="4431182" y="594856"/>
              </a:cxn>
              <a:cxn ang="0">
                <a:pos x="4596490" y="683225"/>
              </a:cxn>
              <a:cxn ang="0">
                <a:pos x="4835898" y="475714"/>
              </a:cxn>
              <a:cxn ang="0">
                <a:pos x="5008140" y="590795"/>
              </a:cxn>
              <a:cxn ang="0">
                <a:pos x="4908053" y="891395"/>
              </a:cxn>
              <a:cxn ang="0">
                <a:pos x="5052985" y="1010306"/>
              </a:cxn>
              <a:cxn ang="0">
                <a:pos x="5293206" y="873483"/>
              </a:cxn>
            </a:cxnLst>
            <a:rect l="0" t="0" r="r" b="b"/>
            <a:pathLst>
              <a:path w="5293359" h="3060700">
                <a:moveTo>
                  <a:pt x="0" y="3060575"/>
                </a:moveTo>
                <a:lnTo>
                  <a:pt x="305517" y="2976764"/>
                </a:lnTo>
                <a:lnTo>
                  <a:pt x="323877" y="2790223"/>
                </a:lnTo>
                <a:lnTo>
                  <a:pt x="40582" y="2648458"/>
                </a:lnTo>
                <a:lnTo>
                  <a:pt x="81000" y="2445274"/>
                </a:lnTo>
                <a:lnTo>
                  <a:pt x="396990" y="2422720"/>
                </a:lnTo>
                <a:lnTo>
                  <a:pt x="451440" y="2243314"/>
                </a:lnTo>
                <a:lnTo>
                  <a:pt x="201201" y="2049011"/>
                </a:lnTo>
                <a:lnTo>
                  <a:pt x="280487" y="1857584"/>
                </a:lnTo>
                <a:lnTo>
                  <a:pt x="594824" y="1897109"/>
                </a:lnTo>
                <a:lnTo>
                  <a:pt x="683158" y="1731768"/>
                </a:lnTo>
                <a:lnTo>
                  <a:pt x="475711" y="1492393"/>
                </a:lnTo>
                <a:lnTo>
                  <a:pt x="590792" y="1320152"/>
                </a:lnTo>
                <a:lnTo>
                  <a:pt x="891392" y="1420206"/>
                </a:lnTo>
                <a:lnTo>
                  <a:pt x="1010304" y="1275306"/>
                </a:lnTo>
                <a:lnTo>
                  <a:pt x="853484" y="1000004"/>
                </a:lnTo>
                <a:lnTo>
                  <a:pt x="1000000" y="853520"/>
                </a:lnTo>
                <a:lnTo>
                  <a:pt x="1275238" y="1010306"/>
                </a:lnTo>
                <a:lnTo>
                  <a:pt x="1420174" y="891395"/>
                </a:lnTo>
                <a:lnTo>
                  <a:pt x="1320116" y="590828"/>
                </a:lnTo>
                <a:lnTo>
                  <a:pt x="1492359" y="475714"/>
                </a:lnTo>
                <a:lnTo>
                  <a:pt x="1731737" y="683225"/>
                </a:lnTo>
                <a:lnTo>
                  <a:pt x="1897077" y="594856"/>
                </a:lnTo>
                <a:lnTo>
                  <a:pt x="1857550" y="280522"/>
                </a:lnTo>
                <a:lnTo>
                  <a:pt x="2048976" y="201235"/>
                </a:lnTo>
                <a:lnTo>
                  <a:pt x="2243279" y="451410"/>
                </a:lnTo>
                <a:lnTo>
                  <a:pt x="2422688" y="397022"/>
                </a:lnTo>
                <a:lnTo>
                  <a:pt x="2445242" y="81003"/>
                </a:lnTo>
                <a:lnTo>
                  <a:pt x="2648426" y="40618"/>
                </a:lnTo>
                <a:lnTo>
                  <a:pt x="2790187" y="323913"/>
                </a:lnTo>
                <a:lnTo>
                  <a:pt x="2976764" y="305553"/>
                </a:lnTo>
                <a:lnTo>
                  <a:pt x="3060539" y="0"/>
                </a:lnTo>
                <a:lnTo>
                  <a:pt x="3267688" y="0"/>
                </a:lnTo>
                <a:lnTo>
                  <a:pt x="3351495" y="305553"/>
                </a:lnTo>
                <a:lnTo>
                  <a:pt x="3538037" y="323913"/>
                </a:lnTo>
                <a:lnTo>
                  <a:pt x="3679833" y="40618"/>
                </a:lnTo>
                <a:lnTo>
                  <a:pt x="3883017" y="81003"/>
                </a:lnTo>
                <a:lnTo>
                  <a:pt x="3905571" y="397022"/>
                </a:lnTo>
                <a:lnTo>
                  <a:pt x="4084981" y="451410"/>
                </a:lnTo>
                <a:lnTo>
                  <a:pt x="4279280" y="201235"/>
                </a:lnTo>
                <a:lnTo>
                  <a:pt x="4470674" y="280522"/>
                </a:lnTo>
                <a:lnTo>
                  <a:pt x="4431182" y="594856"/>
                </a:lnTo>
                <a:lnTo>
                  <a:pt x="4596490" y="683225"/>
                </a:lnTo>
                <a:lnTo>
                  <a:pt x="4835898" y="475714"/>
                </a:lnTo>
                <a:lnTo>
                  <a:pt x="5008140" y="590795"/>
                </a:lnTo>
                <a:lnTo>
                  <a:pt x="4908053" y="891395"/>
                </a:lnTo>
                <a:lnTo>
                  <a:pt x="5052985" y="1010306"/>
                </a:lnTo>
                <a:lnTo>
                  <a:pt x="5293206" y="873483"/>
                </a:lnTo>
              </a:path>
            </a:pathLst>
          </a:custGeom>
          <a:noFill/>
          <a:ln w="95248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27" name="object 28"/>
          <p:cNvSpPr>
            <a:spLocks/>
          </p:cNvSpPr>
          <p:nvPr/>
        </p:nvSpPr>
        <p:spPr bwMode="auto">
          <a:xfrm>
            <a:off x="3851275" y="6819900"/>
            <a:ext cx="5292725" cy="0"/>
          </a:xfrm>
          <a:custGeom>
            <a:avLst/>
            <a:gdLst/>
            <a:ahLst/>
            <a:cxnLst>
              <a:cxn ang="0">
                <a:pos x="5293206" y="0"/>
              </a:cxn>
              <a:cxn ang="0">
                <a:pos x="560678" y="0"/>
              </a:cxn>
              <a:cxn ang="0">
                <a:pos x="542415" y="0"/>
              </a:cxn>
              <a:cxn ang="0">
                <a:pos x="0" y="0"/>
              </a:cxn>
            </a:cxnLst>
            <a:rect l="0" t="0" r="r" b="b"/>
            <a:pathLst>
              <a:path w="5293359">
                <a:moveTo>
                  <a:pt x="5293206" y="0"/>
                </a:moveTo>
                <a:lnTo>
                  <a:pt x="560678" y="0"/>
                </a:lnTo>
                <a:lnTo>
                  <a:pt x="542415" y="0"/>
                </a:lnTo>
                <a:lnTo>
                  <a:pt x="0" y="0"/>
                </a:lnTo>
              </a:path>
            </a:pathLst>
          </a:custGeom>
          <a:noFill/>
          <a:ln w="95248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28" name="object 29"/>
          <p:cNvSpPr>
            <a:spLocks/>
          </p:cNvSpPr>
          <p:nvPr/>
        </p:nvSpPr>
        <p:spPr bwMode="auto">
          <a:xfrm>
            <a:off x="3851275" y="3759200"/>
            <a:ext cx="5292725" cy="3060700"/>
          </a:xfrm>
          <a:custGeom>
            <a:avLst/>
            <a:gdLst/>
            <a:ahLst/>
            <a:cxnLst>
              <a:cxn ang="0">
                <a:pos x="201201" y="2049011"/>
              </a:cxn>
              <a:cxn ang="0">
                <a:pos x="396990" y="2422720"/>
              </a:cxn>
              <a:cxn ang="0">
                <a:pos x="40582" y="2648458"/>
              </a:cxn>
              <a:cxn ang="0">
                <a:pos x="305517" y="2976764"/>
              </a:cxn>
              <a:cxn ang="0">
                <a:pos x="5293206" y="3060575"/>
              </a:cxn>
              <a:cxn ang="0">
                <a:pos x="594824" y="1897109"/>
              </a:cxn>
              <a:cxn ang="0">
                <a:pos x="590792" y="1320152"/>
              </a:cxn>
              <a:cxn ang="0">
                <a:pos x="683158" y="1731768"/>
              </a:cxn>
              <a:cxn ang="0">
                <a:pos x="5293206" y="1897109"/>
              </a:cxn>
              <a:cxn ang="0">
                <a:pos x="891392" y="1420206"/>
              </a:cxn>
              <a:cxn ang="0">
                <a:pos x="1000000" y="853520"/>
              </a:cxn>
              <a:cxn ang="0">
                <a:pos x="1010304" y="1275306"/>
              </a:cxn>
              <a:cxn ang="0">
                <a:pos x="5293206" y="1420206"/>
              </a:cxn>
              <a:cxn ang="0">
                <a:pos x="1275238" y="1010306"/>
              </a:cxn>
              <a:cxn ang="0">
                <a:pos x="1492359" y="475714"/>
              </a:cxn>
              <a:cxn ang="0">
                <a:pos x="1420174" y="891395"/>
              </a:cxn>
              <a:cxn ang="0">
                <a:pos x="5052985" y="1010306"/>
              </a:cxn>
              <a:cxn ang="0">
                <a:pos x="4977365" y="683225"/>
              </a:cxn>
              <a:cxn ang="0">
                <a:pos x="1492359" y="475714"/>
              </a:cxn>
              <a:cxn ang="0">
                <a:pos x="5052985" y="1010306"/>
              </a:cxn>
              <a:cxn ang="0">
                <a:pos x="5293206" y="873483"/>
              </a:cxn>
              <a:cxn ang="0">
                <a:pos x="1857550" y="280522"/>
              </a:cxn>
              <a:cxn ang="0">
                <a:pos x="1731737" y="683225"/>
              </a:cxn>
              <a:cxn ang="0">
                <a:pos x="4431182" y="594856"/>
              </a:cxn>
              <a:cxn ang="0">
                <a:pos x="2243279" y="451410"/>
              </a:cxn>
              <a:cxn ang="0">
                <a:pos x="4835898" y="475714"/>
              </a:cxn>
              <a:cxn ang="0">
                <a:pos x="4977365" y="683225"/>
              </a:cxn>
              <a:cxn ang="0">
                <a:pos x="4835898" y="475714"/>
              </a:cxn>
              <a:cxn ang="0">
                <a:pos x="2445242" y="81003"/>
              </a:cxn>
              <a:cxn ang="0">
                <a:pos x="2243279" y="451410"/>
              </a:cxn>
              <a:cxn ang="0">
                <a:pos x="3905571" y="397022"/>
              </a:cxn>
              <a:cxn ang="0">
                <a:pos x="2790187" y="323913"/>
              </a:cxn>
              <a:cxn ang="0">
                <a:pos x="4279280" y="201235"/>
              </a:cxn>
              <a:cxn ang="0">
                <a:pos x="4449204" y="451410"/>
              </a:cxn>
              <a:cxn ang="0">
                <a:pos x="4279280" y="201235"/>
              </a:cxn>
              <a:cxn ang="0">
                <a:pos x="3060539" y="0"/>
              </a:cxn>
              <a:cxn ang="0">
                <a:pos x="2790187" y="323913"/>
              </a:cxn>
              <a:cxn ang="0">
                <a:pos x="3351495" y="305553"/>
              </a:cxn>
              <a:cxn ang="0">
                <a:pos x="3679833" y="40618"/>
              </a:cxn>
              <a:cxn ang="0">
                <a:pos x="3900353" y="323913"/>
              </a:cxn>
              <a:cxn ang="0">
                <a:pos x="3679833" y="40618"/>
              </a:cxn>
            </a:cxnLst>
            <a:rect l="0" t="0" r="r" b="b"/>
            <a:pathLst>
              <a:path w="5293359" h="3060700">
                <a:moveTo>
                  <a:pt x="280487" y="1857584"/>
                </a:moveTo>
                <a:lnTo>
                  <a:pt x="201201" y="2049011"/>
                </a:lnTo>
                <a:lnTo>
                  <a:pt x="451440" y="2243314"/>
                </a:lnTo>
                <a:lnTo>
                  <a:pt x="396990" y="2422720"/>
                </a:lnTo>
                <a:lnTo>
                  <a:pt x="81000" y="2445274"/>
                </a:lnTo>
                <a:lnTo>
                  <a:pt x="40582" y="2648458"/>
                </a:lnTo>
                <a:lnTo>
                  <a:pt x="323877" y="2790223"/>
                </a:lnTo>
                <a:lnTo>
                  <a:pt x="305517" y="2976764"/>
                </a:lnTo>
                <a:lnTo>
                  <a:pt x="0" y="3060575"/>
                </a:lnTo>
                <a:lnTo>
                  <a:pt x="5293206" y="3060575"/>
                </a:lnTo>
                <a:lnTo>
                  <a:pt x="5293206" y="1897109"/>
                </a:lnTo>
                <a:lnTo>
                  <a:pt x="594824" y="1897109"/>
                </a:lnTo>
                <a:lnTo>
                  <a:pt x="280487" y="1857584"/>
                </a:lnTo>
                <a:close/>
              </a:path>
              <a:path w="5293359" h="3060700">
                <a:moveTo>
                  <a:pt x="590792" y="1320152"/>
                </a:moveTo>
                <a:lnTo>
                  <a:pt x="475711" y="1492393"/>
                </a:lnTo>
                <a:lnTo>
                  <a:pt x="683158" y="1731768"/>
                </a:lnTo>
                <a:lnTo>
                  <a:pt x="594824" y="1897109"/>
                </a:lnTo>
                <a:lnTo>
                  <a:pt x="5293206" y="1897109"/>
                </a:lnTo>
                <a:lnTo>
                  <a:pt x="5293206" y="1420206"/>
                </a:lnTo>
                <a:lnTo>
                  <a:pt x="891392" y="1420206"/>
                </a:lnTo>
                <a:lnTo>
                  <a:pt x="590792" y="1320152"/>
                </a:lnTo>
                <a:close/>
              </a:path>
              <a:path w="5293359" h="3060700">
                <a:moveTo>
                  <a:pt x="1000000" y="853520"/>
                </a:moveTo>
                <a:lnTo>
                  <a:pt x="853484" y="1000004"/>
                </a:lnTo>
                <a:lnTo>
                  <a:pt x="1010304" y="1275306"/>
                </a:lnTo>
                <a:lnTo>
                  <a:pt x="891392" y="1420206"/>
                </a:lnTo>
                <a:lnTo>
                  <a:pt x="5293206" y="1420206"/>
                </a:lnTo>
                <a:lnTo>
                  <a:pt x="5293206" y="1010306"/>
                </a:lnTo>
                <a:lnTo>
                  <a:pt x="1275238" y="1010306"/>
                </a:lnTo>
                <a:lnTo>
                  <a:pt x="1000000" y="853520"/>
                </a:lnTo>
                <a:close/>
              </a:path>
              <a:path w="5293359" h="3060700">
                <a:moveTo>
                  <a:pt x="1492359" y="475714"/>
                </a:moveTo>
                <a:lnTo>
                  <a:pt x="1320116" y="590828"/>
                </a:lnTo>
                <a:lnTo>
                  <a:pt x="1420174" y="891395"/>
                </a:lnTo>
                <a:lnTo>
                  <a:pt x="1275238" y="1010306"/>
                </a:lnTo>
                <a:lnTo>
                  <a:pt x="5052985" y="1010306"/>
                </a:lnTo>
                <a:lnTo>
                  <a:pt x="4908053" y="891395"/>
                </a:lnTo>
                <a:lnTo>
                  <a:pt x="4977365" y="683225"/>
                </a:lnTo>
                <a:lnTo>
                  <a:pt x="1731737" y="683225"/>
                </a:lnTo>
                <a:lnTo>
                  <a:pt x="1492359" y="475714"/>
                </a:lnTo>
                <a:close/>
              </a:path>
              <a:path w="5293359" h="3060700">
                <a:moveTo>
                  <a:pt x="5293206" y="873483"/>
                </a:moveTo>
                <a:lnTo>
                  <a:pt x="5052985" y="1010306"/>
                </a:lnTo>
                <a:lnTo>
                  <a:pt x="5293206" y="1010306"/>
                </a:lnTo>
                <a:lnTo>
                  <a:pt x="5293206" y="873483"/>
                </a:lnTo>
                <a:close/>
              </a:path>
              <a:path w="5293359" h="3060700">
                <a:moveTo>
                  <a:pt x="2048976" y="201235"/>
                </a:moveTo>
                <a:lnTo>
                  <a:pt x="1857550" y="280522"/>
                </a:lnTo>
                <a:lnTo>
                  <a:pt x="1897077" y="594856"/>
                </a:lnTo>
                <a:lnTo>
                  <a:pt x="1731737" y="683225"/>
                </a:lnTo>
                <a:lnTo>
                  <a:pt x="4596490" y="683225"/>
                </a:lnTo>
                <a:lnTo>
                  <a:pt x="4431182" y="594856"/>
                </a:lnTo>
                <a:lnTo>
                  <a:pt x="4449204" y="451410"/>
                </a:lnTo>
                <a:lnTo>
                  <a:pt x="2243279" y="451410"/>
                </a:lnTo>
                <a:lnTo>
                  <a:pt x="2048976" y="201235"/>
                </a:lnTo>
                <a:close/>
              </a:path>
              <a:path w="5293359" h="3060700">
                <a:moveTo>
                  <a:pt x="4835898" y="475714"/>
                </a:moveTo>
                <a:lnTo>
                  <a:pt x="4596490" y="683225"/>
                </a:lnTo>
                <a:lnTo>
                  <a:pt x="4977365" y="683225"/>
                </a:lnTo>
                <a:lnTo>
                  <a:pt x="5008140" y="590795"/>
                </a:lnTo>
                <a:lnTo>
                  <a:pt x="4835898" y="475714"/>
                </a:lnTo>
                <a:close/>
              </a:path>
              <a:path w="5293359" h="3060700">
                <a:moveTo>
                  <a:pt x="2648426" y="40618"/>
                </a:moveTo>
                <a:lnTo>
                  <a:pt x="2445242" y="81003"/>
                </a:lnTo>
                <a:lnTo>
                  <a:pt x="2422688" y="397022"/>
                </a:lnTo>
                <a:lnTo>
                  <a:pt x="2243279" y="451410"/>
                </a:lnTo>
                <a:lnTo>
                  <a:pt x="4084981" y="451410"/>
                </a:lnTo>
                <a:lnTo>
                  <a:pt x="3905571" y="397022"/>
                </a:lnTo>
                <a:lnTo>
                  <a:pt x="3900353" y="323913"/>
                </a:lnTo>
                <a:lnTo>
                  <a:pt x="2790187" y="323913"/>
                </a:lnTo>
                <a:lnTo>
                  <a:pt x="2648426" y="40618"/>
                </a:lnTo>
                <a:close/>
              </a:path>
              <a:path w="5293359" h="3060700">
                <a:moveTo>
                  <a:pt x="4279280" y="201235"/>
                </a:moveTo>
                <a:lnTo>
                  <a:pt x="4084981" y="451410"/>
                </a:lnTo>
                <a:lnTo>
                  <a:pt x="4449204" y="451410"/>
                </a:lnTo>
                <a:lnTo>
                  <a:pt x="4470674" y="280522"/>
                </a:lnTo>
                <a:lnTo>
                  <a:pt x="4279280" y="201235"/>
                </a:lnTo>
                <a:close/>
              </a:path>
              <a:path w="5293359" h="3060700">
                <a:moveTo>
                  <a:pt x="3267688" y="0"/>
                </a:moveTo>
                <a:lnTo>
                  <a:pt x="3060539" y="0"/>
                </a:lnTo>
                <a:lnTo>
                  <a:pt x="2976764" y="305553"/>
                </a:lnTo>
                <a:lnTo>
                  <a:pt x="2790187" y="323913"/>
                </a:lnTo>
                <a:lnTo>
                  <a:pt x="3538037" y="323913"/>
                </a:lnTo>
                <a:lnTo>
                  <a:pt x="3351495" y="305553"/>
                </a:lnTo>
                <a:lnTo>
                  <a:pt x="3267688" y="0"/>
                </a:lnTo>
                <a:close/>
              </a:path>
              <a:path w="5293359" h="3060700">
                <a:moveTo>
                  <a:pt x="3679833" y="40618"/>
                </a:moveTo>
                <a:lnTo>
                  <a:pt x="3538037" y="323913"/>
                </a:lnTo>
                <a:lnTo>
                  <a:pt x="3900353" y="323913"/>
                </a:lnTo>
                <a:lnTo>
                  <a:pt x="3883017" y="81003"/>
                </a:lnTo>
                <a:lnTo>
                  <a:pt x="3679833" y="40618"/>
                </a:lnTo>
                <a:close/>
              </a:path>
            </a:pathLst>
          </a:custGeom>
          <a:solidFill>
            <a:srgbClr val="DDDACD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596900" y="1649413"/>
            <a:ext cx="8547100" cy="5208587"/>
            <a:chOff x="596900" y="1649413"/>
            <a:chExt cx="8547100" cy="520858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31838" y="5237163"/>
              <a:ext cx="2960687" cy="1038225"/>
              <a:chOff x="731838" y="5237163"/>
              <a:chExt cx="2960687" cy="1038225"/>
            </a:xfrm>
          </p:grpSpPr>
          <p:sp>
            <p:nvSpPr>
              <p:cNvPr id="25606" name="object 7"/>
              <p:cNvSpPr txBox="1">
                <a:spLocks noChangeArrowheads="1"/>
              </p:cNvSpPr>
              <p:nvPr/>
            </p:nvSpPr>
            <p:spPr bwMode="auto">
              <a:xfrm>
                <a:off x="1192213" y="5237163"/>
                <a:ext cx="2500312" cy="1038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>
                  <a:lnSpc>
                    <a:spcPts val="1588"/>
                  </a:lnSpc>
                </a:pPr>
                <a:r>
                  <a:rPr lang="ru-RU" sz="1400" dirty="0">
                    <a:solidFill>
                      <a:srgbClr val="4D4D4D"/>
                    </a:solidFill>
                  </a:rPr>
                  <a:t>Министерства РФ  Российские фонды  Финансирование РТ  Хоздоговоры</a:t>
                </a:r>
                <a:endParaRPr lang="ru-RU" sz="1400" dirty="0"/>
              </a:p>
              <a:p>
                <a:pPr marL="12700">
                  <a:lnSpc>
                    <a:spcPts val="1550"/>
                  </a:lnSpc>
                </a:pPr>
                <a:r>
                  <a:rPr lang="ru-RU" sz="1400" dirty="0">
                    <a:solidFill>
                      <a:srgbClr val="4D4D4D"/>
                    </a:solidFill>
                  </a:rPr>
                  <a:t>Другие российские источники</a:t>
                </a:r>
                <a:endParaRPr lang="ru-RU" sz="1400" dirty="0"/>
              </a:p>
            </p:txBody>
          </p:sp>
          <p:sp>
            <p:nvSpPr>
              <p:cNvPr id="25607" name="object 8"/>
              <p:cNvSpPr>
                <a:spLocks/>
              </p:cNvSpPr>
              <p:nvPr/>
            </p:nvSpPr>
            <p:spPr bwMode="auto">
              <a:xfrm>
                <a:off x="731838" y="5289550"/>
                <a:ext cx="407987" cy="1127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3501"/>
                  </a:cxn>
                  <a:cxn ang="0">
                    <a:pos x="407146" y="113501"/>
                  </a:cxn>
                  <a:cxn ang="0">
                    <a:pos x="407146" y="0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13664">
                    <a:moveTo>
                      <a:pt x="0" y="0"/>
                    </a:moveTo>
                    <a:lnTo>
                      <a:pt x="0" y="113501"/>
                    </a:lnTo>
                    <a:lnTo>
                      <a:pt x="407146" y="113501"/>
                    </a:lnTo>
                    <a:lnTo>
                      <a:pt x="407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5608" name="object 9"/>
              <p:cNvSpPr>
                <a:spLocks/>
              </p:cNvSpPr>
              <p:nvPr/>
            </p:nvSpPr>
            <p:spPr bwMode="auto">
              <a:xfrm>
                <a:off x="731838" y="5483225"/>
                <a:ext cx="407987" cy="1127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3501"/>
                  </a:cxn>
                  <a:cxn ang="0">
                    <a:pos x="407146" y="113501"/>
                  </a:cxn>
                  <a:cxn ang="0">
                    <a:pos x="407146" y="0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13664">
                    <a:moveTo>
                      <a:pt x="0" y="0"/>
                    </a:moveTo>
                    <a:lnTo>
                      <a:pt x="0" y="113501"/>
                    </a:lnTo>
                    <a:lnTo>
                      <a:pt x="407146" y="113501"/>
                    </a:lnTo>
                    <a:lnTo>
                      <a:pt x="407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5609" name="object 10"/>
              <p:cNvSpPr>
                <a:spLocks/>
              </p:cNvSpPr>
              <p:nvPr/>
            </p:nvSpPr>
            <p:spPr bwMode="auto">
              <a:xfrm>
                <a:off x="731838" y="5676900"/>
                <a:ext cx="407987" cy="1254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4851"/>
                  </a:cxn>
                  <a:cxn ang="0">
                    <a:pos x="407146" y="124851"/>
                  </a:cxn>
                  <a:cxn ang="0">
                    <a:pos x="407146" y="0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25095">
                    <a:moveTo>
                      <a:pt x="0" y="0"/>
                    </a:moveTo>
                    <a:lnTo>
                      <a:pt x="0" y="124851"/>
                    </a:lnTo>
                    <a:lnTo>
                      <a:pt x="407146" y="124851"/>
                    </a:lnTo>
                    <a:lnTo>
                      <a:pt x="407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5610" name="object 11"/>
              <p:cNvSpPr>
                <a:spLocks/>
              </p:cNvSpPr>
              <p:nvPr/>
            </p:nvSpPr>
            <p:spPr bwMode="auto">
              <a:xfrm>
                <a:off x="731838" y="5881688"/>
                <a:ext cx="407987" cy="1254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4851"/>
                  </a:cxn>
                  <a:cxn ang="0">
                    <a:pos x="407146" y="124851"/>
                  </a:cxn>
                  <a:cxn ang="0">
                    <a:pos x="407146" y="0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25095">
                    <a:moveTo>
                      <a:pt x="0" y="0"/>
                    </a:moveTo>
                    <a:lnTo>
                      <a:pt x="0" y="124851"/>
                    </a:lnTo>
                    <a:lnTo>
                      <a:pt x="407146" y="124851"/>
                    </a:lnTo>
                    <a:lnTo>
                      <a:pt x="407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25611" name="object 12"/>
              <p:cNvSpPr>
                <a:spLocks/>
              </p:cNvSpPr>
              <p:nvPr/>
            </p:nvSpPr>
            <p:spPr bwMode="auto">
              <a:xfrm>
                <a:off x="731838" y="6088063"/>
                <a:ext cx="407987" cy="1254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4851"/>
                  </a:cxn>
                  <a:cxn ang="0">
                    <a:pos x="407146" y="124851"/>
                  </a:cxn>
                  <a:cxn ang="0">
                    <a:pos x="407146" y="0"/>
                  </a:cxn>
                  <a:cxn ang="0">
                    <a:pos x="0" y="0"/>
                  </a:cxn>
                </a:cxnLst>
                <a:rect l="0" t="0" r="r" b="b"/>
                <a:pathLst>
                  <a:path w="407669" h="125095">
                    <a:moveTo>
                      <a:pt x="0" y="0"/>
                    </a:moveTo>
                    <a:lnTo>
                      <a:pt x="0" y="124851"/>
                    </a:lnTo>
                    <a:lnTo>
                      <a:pt x="407146" y="124851"/>
                    </a:lnTo>
                    <a:lnTo>
                      <a:pt x="407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596900" y="1649413"/>
              <a:ext cx="8547100" cy="5208587"/>
              <a:chOff x="596900" y="1649413"/>
              <a:chExt cx="8547100" cy="5208587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596900" y="1649413"/>
                <a:ext cx="5118100" cy="3252787"/>
                <a:chOff x="596900" y="1649413"/>
                <a:chExt cx="5118100" cy="3252787"/>
              </a:xfrm>
            </p:grpSpPr>
            <p:sp>
              <p:nvSpPr>
                <p:cNvPr id="25612" name="object 13"/>
                <p:cNvSpPr>
                  <a:spLocks/>
                </p:cNvSpPr>
                <p:nvPr/>
              </p:nvSpPr>
              <p:spPr bwMode="auto">
                <a:xfrm>
                  <a:off x="2659063" y="2117725"/>
                  <a:ext cx="939800" cy="869950"/>
                </a:xfrm>
                <a:custGeom>
                  <a:avLst/>
                  <a:gdLst/>
                  <a:ahLst/>
                  <a:cxnLst>
                    <a:cxn ang="0">
                      <a:pos x="127605" y="0"/>
                    </a:cxn>
                    <a:cxn ang="0">
                      <a:pos x="0" y="0"/>
                    </a:cxn>
                    <a:cxn ang="0">
                      <a:pos x="0" y="696023"/>
                    </a:cxn>
                    <a:cxn ang="0">
                      <a:pos x="127605" y="707622"/>
                    </a:cxn>
                    <a:cxn ang="0">
                      <a:pos x="255203" y="742424"/>
                    </a:cxn>
                    <a:cxn ang="0">
                      <a:pos x="371210" y="800426"/>
                    </a:cxn>
                    <a:cxn ang="0">
                      <a:pos x="475611" y="870030"/>
                    </a:cxn>
                    <a:cxn ang="0">
                      <a:pos x="939629" y="359610"/>
                    </a:cxn>
                    <a:cxn ang="0">
                      <a:pos x="730821" y="208807"/>
                    </a:cxn>
                    <a:cxn ang="0">
                      <a:pos x="510415" y="92803"/>
                    </a:cxn>
                    <a:cxn ang="0">
                      <a:pos x="255203" y="23201"/>
                    </a:cxn>
                    <a:cxn ang="0">
                      <a:pos x="127605" y="0"/>
                    </a:cxn>
                  </a:cxnLst>
                  <a:rect l="0" t="0" r="r" b="b"/>
                  <a:pathLst>
                    <a:path w="939800" h="870585">
                      <a:moveTo>
                        <a:pt x="127605" y="0"/>
                      </a:moveTo>
                      <a:lnTo>
                        <a:pt x="0" y="0"/>
                      </a:lnTo>
                      <a:lnTo>
                        <a:pt x="0" y="696023"/>
                      </a:lnTo>
                      <a:lnTo>
                        <a:pt x="127605" y="707622"/>
                      </a:lnTo>
                      <a:lnTo>
                        <a:pt x="255203" y="742424"/>
                      </a:lnTo>
                      <a:lnTo>
                        <a:pt x="371210" y="800426"/>
                      </a:lnTo>
                      <a:lnTo>
                        <a:pt x="475611" y="870030"/>
                      </a:lnTo>
                      <a:lnTo>
                        <a:pt x="939629" y="359610"/>
                      </a:lnTo>
                      <a:lnTo>
                        <a:pt x="730821" y="208807"/>
                      </a:lnTo>
                      <a:lnTo>
                        <a:pt x="510415" y="92803"/>
                      </a:lnTo>
                      <a:lnTo>
                        <a:pt x="255203" y="23201"/>
                      </a:lnTo>
                      <a:lnTo>
                        <a:pt x="127605" y="0"/>
                      </a:lnTo>
                      <a:close/>
                    </a:path>
                  </a:pathLst>
                </a:custGeom>
                <a:solidFill>
                  <a:srgbClr val="82182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3" name="object 14"/>
                <p:cNvSpPr>
                  <a:spLocks/>
                </p:cNvSpPr>
                <p:nvPr/>
              </p:nvSpPr>
              <p:spPr bwMode="auto">
                <a:xfrm>
                  <a:off x="3133725" y="2476500"/>
                  <a:ext cx="627063" cy="603250"/>
                </a:xfrm>
                <a:custGeom>
                  <a:avLst/>
                  <a:gdLst/>
                  <a:ahLst/>
                  <a:cxnLst>
                    <a:cxn ang="0">
                      <a:pos x="464018" y="0"/>
                    </a:cxn>
                    <a:cxn ang="0">
                      <a:pos x="0" y="510419"/>
                    </a:cxn>
                    <a:cxn ang="0">
                      <a:pos x="81205" y="603219"/>
                    </a:cxn>
                    <a:cxn ang="0">
                      <a:pos x="626421" y="174006"/>
                    </a:cxn>
                    <a:cxn ang="0">
                      <a:pos x="464018" y="0"/>
                    </a:cxn>
                  </a:cxnLst>
                  <a:rect l="0" t="0" r="r" b="b"/>
                  <a:pathLst>
                    <a:path w="626745" h="603250">
                      <a:moveTo>
                        <a:pt x="464018" y="0"/>
                      </a:moveTo>
                      <a:lnTo>
                        <a:pt x="0" y="510419"/>
                      </a:lnTo>
                      <a:lnTo>
                        <a:pt x="81205" y="603219"/>
                      </a:lnTo>
                      <a:lnTo>
                        <a:pt x="626421" y="174006"/>
                      </a:lnTo>
                      <a:lnTo>
                        <a:pt x="464018" y="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4" name="object 15"/>
                <p:cNvSpPr>
                  <a:spLocks/>
                </p:cNvSpPr>
                <p:nvPr/>
              </p:nvSpPr>
              <p:spPr bwMode="auto">
                <a:xfrm>
                  <a:off x="1266825" y="2117725"/>
                  <a:ext cx="2795588" cy="2784475"/>
                </a:xfrm>
                <a:custGeom>
                  <a:avLst/>
                  <a:gdLst/>
                  <a:ahLst/>
                  <a:cxnLst>
                    <a:cxn ang="0">
                      <a:pos x="1102032" y="23201"/>
                    </a:cxn>
                    <a:cxn ang="0">
                      <a:pos x="719222" y="174005"/>
                    </a:cxn>
                    <a:cxn ang="0">
                      <a:pos x="440813" y="371213"/>
                    </a:cxn>
                    <a:cxn ang="0">
                      <a:pos x="116003" y="812026"/>
                    </a:cxn>
                    <a:cxn ang="0">
                      <a:pos x="34801" y="1067234"/>
                    </a:cxn>
                    <a:cxn ang="0">
                      <a:pos x="17569" y="1169309"/>
                    </a:cxn>
                    <a:cxn ang="0">
                      <a:pos x="3437" y="1287689"/>
                    </a:cxn>
                    <a:cxn ang="0">
                      <a:pos x="0" y="1473249"/>
                    </a:cxn>
                    <a:cxn ang="0">
                      <a:pos x="81202" y="1867662"/>
                    </a:cxn>
                    <a:cxn ang="0">
                      <a:pos x="278406" y="2238871"/>
                    </a:cxn>
                    <a:cxn ang="0">
                      <a:pos x="374872" y="2345874"/>
                    </a:cxn>
                    <a:cxn ang="0">
                      <a:pos x="450343" y="2423626"/>
                    </a:cxn>
                    <a:cxn ang="0">
                      <a:pos x="939629" y="2714485"/>
                    </a:cxn>
                    <a:cxn ang="0">
                      <a:pos x="1206436" y="2772484"/>
                    </a:cxn>
                    <a:cxn ang="0">
                      <a:pos x="1473249" y="2784087"/>
                    </a:cxn>
                    <a:cxn ang="0">
                      <a:pos x="1740057" y="2749290"/>
                    </a:cxn>
                    <a:cxn ang="0">
                      <a:pos x="2122865" y="2586883"/>
                    </a:cxn>
                    <a:cxn ang="0">
                      <a:pos x="2354875" y="2412878"/>
                    </a:cxn>
                    <a:cxn ang="0">
                      <a:pos x="2610083" y="2088067"/>
                    </a:cxn>
                    <a:cxn ang="0">
                      <a:pos x="1171638" y="2053263"/>
                    </a:cxn>
                    <a:cxn ang="0">
                      <a:pos x="939629" y="1914061"/>
                    </a:cxn>
                    <a:cxn ang="0">
                      <a:pos x="765623" y="1705254"/>
                    </a:cxn>
                    <a:cxn ang="0">
                      <a:pos x="696024" y="1438443"/>
                    </a:cxn>
                    <a:cxn ang="0">
                      <a:pos x="730821" y="1160038"/>
                    </a:cxn>
                    <a:cxn ang="0">
                      <a:pos x="870030" y="928032"/>
                    </a:cxn>
                    <a:cxn ang="0">
                      <a:pos x="1078834" y="765625"/>
                    </a:cxn>
                    <a:cxn ang="0">
                      <a:pos x="1345645" y="696023"/>
                    </a:cxn>
                    <a:cxn ang="0">
                      <a:pos x="2505679" y="545219"/>
                    </a:cxn>
                    <a:cxn ang="0">
                      <a:pos x="2006864" y="1055631"/>
                    </a:cxn>
                    <a:cxn ang="0">
                      <a:pos x="2076466" y="1241239"/>
                    </a:cxn>
                    <a:cxn ang="0">
                      <a:pos x="2088065" y="1484848"/>
                    </a:cxn>
                    <a:cxn ang="0">
                      <a:pos x="1995261" y="1740056"/>
                    </a:cxn>
                    <a:cxn ang="0">
                      <a:pos x="1821254" y="1948863"/>
                    </a:cxn>
                    <a:cxn ang="0">
                      <a:pos x="1577649" y="2064866"/>
                    </a:cxn>
                    <a:cxn ang="0">
                      <a:pos x="2610083" y="2088067"/>
                    </a:cxn>
                    <a:cxn ang="0">
                      <a:pos x="2714486" y="1844459"/>
                    </a:cxn>
                    <a:cxn ang="0">
                      <a:pos x="2795689" y="1450046"/>
                    </a:cxn>
                    <a:cxn ang="0">
                      <a:pos x="2772486" y="1183236"/>
                    </a:cxn>
                    <a:cxn ang="0">
                      <a:pos x="2714486" y="916429"/>
                    </a:cxn>
                    <a:cxn ang="0">
                      <a:pos x="2586880" y="661221"/>
                    </a:cxn>
                  </a:cxnLst>
                  <a:rect l="0" t="0" r="r" b="b"/>
                  <a:pathLst>
                    <a:path w="2795904" h="2784475">
                      <a:moveTo>
                        <a:pt x="1299240" y="0"/>
                      </a:moveTo>
                      <a:lnTo>
                        <a:pt x="1102032" y="23201"/>
                      </a:lnTo>
                      <a:lnTo>
                        <a:pt x="904828" y="81205"/>
                      </a:lnTo>
                      <a:lnTo>
                        <a:pt x="719222" y="174005"/>
                      </a:lnTo>
                      <a:lnTo>
                        <a:pt x="545217" y="278409"/>
                      </a:lnTo>
                      <a:lnTo>
                        <a:pt x="440813" y="371213"/>
                      </a:lnTo>
                      <a:lnTo>
                        <a:pt x="255207" y="580020"/>
                      </a:lnTo>
                      <a:lnTo>
                        <a:pt x="116003" y="812026"/>
                      </a:lnTo>
                      <a:lnTo>
                        <a:pt x="69602" y="939632"/>
                      </a:lnTo>
                      <a:lnTo>
                        <a:pt x="34801" y="1067234"/>
                      </a:lnTo>
                      <a:lnTo>
                        <a:pt x="26291" y="1112443"/>
                      </a:lnTo>
                      <a:lnTo>
                        <a:pt x="17569" y="1169309"/>
                      </a:lnTo>
                      <a:lnTo>
                        <a:pt x="9622" y="1230251"/>
                      </a:lnTo>
                      <a:lnTo>
                        <a:pt x="3437" y="1287689"/>
                      </a:lnTo>
                      <a:lnTo>
                        <a:pt x="0" y="1334041"/>
                      </a:lnTo>
                      <a:lnTo>
                        <a:pt x="0" y="1473249"/>
                      </a:lnTo>
                      <a:lnTo>
                        <a:pt x="11600" y="1600854"/>
                      </a:lnTo>
                      <a:lnTo>
                        <a:pt x="81202" y="1867662"/>
                      </a:lnTo>
                      <a:lnTo>
                        <a:pt x="197208" y="2122868"/>
                      </a:lnTo>
                      <a:lnTo>
                        <a:pt x="278406" y="2238871"/>
                      </a:lnTo>
                      <a:lnTo>
                        <a:pt x="335215" y="2303340"/>
                      </a:lnTo>
                      <a:lnTo>
                        <a:pt x="374872" y="2345874"/>
                      </a:lnTo>
                      <a:lnTo>
                        <a:pt x="415005" y="2387830"/>
                      </a:lnTo>
                      <a:lnTo>
                        <a:pt x="450343" y="2423626"/>
                      </a:lnTo>
                      <a:lnTo>
                        <a:pt x="696024" y="2610082"/>
                      </a:lnTo>
                      <a:lnTo>
                        <a:pt x="939629" y="2714485"/>
                      </a:lnTo>
                      <a:lnTo>
                        <a:pt x="1078834" y="2749290"/>
                      </a:lnTo>
                      <a:lnTo>
                        <a:pt x="1206436" y="2772484"/>
                      </a:lnTo>
                      <a:lnTo>
                        <a:pt x="1334042" y="2784087"/>
                      </a:lnTo>
                      <a:lnTo>
                        <a:pt x="1473249" y="2784087"/>
                      </a:lnTo>
                      <a:lnTo>
                        <a:pt x="1612451" y="2772484"/>
                      </a:lnTo>
                      <a:lnTo>
                        <a:pt x="1740057" y="2749290"/>
                      </a:lnTo>
                      <a:lnTo>
                        <a:pt x="1995261" y="2656483"/>
                      </a:lnTo>
                      <a:lnTo>
                        <a:pt x="2122865" y="2586883"/>
                      </a:lnTo>
                      <a:lnTo>
                        <a:pt x="2238872" y="2505678"/>
                      </a:lnTo>
                      <a:lnTo>
                        <a:pt x="2354875" y="2412878"/>
                      </a:lnTo>
                      <a:lnTo>
                        <a:pt x="2447676" y="2308473"/>
                      </a:lnTo>
                      <a:lnTo>
                        <a:pt x="2610083" y="2088067"/>
                      </a:lnTo>
                      <a:lnTo>
                        <a:pt x="1299240" y="2088067"/>
                      </a:lnTo>
                      <a:lnTo>
                        <a:pt x="1171638" y="2053263"/>
                      </a:lnTo>
                      <a:lnTo>
                        <a:pt x="1044032" y="1995263"/>
                      </a:lnTo>
                      <a:lnTo>
                        <a:pt x="939629" y="1914061"/>
                      </a:lnTo>
                      <a:lnTo>
                        <a:pt x="846828" y="1821261"/>
                      </a:lnTo>
                      <a:lnTo>
                        <a:pt x="765623" y="1705254"/>
                      </a:lnTo>
                      <a:lnTo>
                        <a:pt x="719222" y="1577648"/>
                      </a:lnTo>
                      <a:lnTo>
                        <a:pt x="696024" y="1438443"/>
                      </a:lnTo>
                      <a:lnTo>
                        <a:pt x="707619" y="1299243"/>
                      </a:lnTo>
                      <a:lnTo>
                        <a:pt x="730821" y="1160038"/>
                      </a:lnTo>
                      <a:lnTo>
                        <a:pt x="788824" y="1044035"/>
                      </a:lnTo>
                      <a:lnTo>
                        <a:pt x="870030" y="928032"/>
                      </a:lnTo>
                      <a:lnTo>
                        <a:pt x="962831" y="846827"/>
                      </a:lnTo>
                      <a:lnTo>
                        <a:pt x="1078834" y="765625"/>
                      </a:lnTo>
                      <a:lnTo>
                        <a:pt x="1206436" y="719221"/>
                      </a:lnTo>
                      <a:lnTo>
                        <a:pt x="1345645" y="696023"/>
                      </a:lnTo>
                      <a:lnTo>
                        <a:pt x="1299240" y="0"/>
                      </a:lnTo>
                      <a:close/>
                    </a:path>
                    <a:path w="2795904" h="2784475">
                      <a:moveTo>
                        <a:pt x="2505679" y="545219"/>
                      </a:moveTo>
                      <a:lnTo>
                        <a:pt x="1948860" y="974432"/>
                      </a:lnTo>
                      <a:lnTo>
                        <a:pt x="2006864" y="1055631"/>
                      </a:lnTo>
                      <a:lnTo>
                        <a:pt x="2053263" y="1148439"/>
                      </a:lnTo>
                      <a:lnTo>
                        <a:pt x="2076466" y="1241239"/>
                      </a:lnTo>
                      <a:lnTo>
                        <a:pt x="2088065" y="1345643"/>
                      </a:lnTo>
                      <a:lnTo>
                        <a:pt x="2088065" y="1484848"/>
                      </a:lnTo>
                      <a:lnTo>
                        <a:pt x="2053263" y="1624053"/>
                      </a:lnTo>
                      <a:lnTo>
                        <a:pt x="1995261" y="1740056"/>
                      </a:lnTo>
                      <a:lnTo>
                        <a:pt x="1925659" y="1856058"/>
                      </a:lnTo>
                      <a:lnTo>
                        <a:pt x="1821254" y="1948863"/>
                      </a:lnTo>
                      <a:lnTo>
                        <a:pt x="1705251" y="2018465"/>
                      </a:lnTo>
                      <a:lnTo>
                        <a:pt x="1577649" y="2064866"/>
                      </a:lnTo>
                      <a:lnTo>
                        <a:pt x="1438445" y="2088067"/>
                      </a:lnTo>
                      <a:lnTo>
                        <a:pt x="2610083" y="2088067"/>
                      </a:lnTo>
                      <a:lnTo>
                        <a:pt x="2668083" y="1972064"/>
                      </a:lnTo>
                      <a:lnTo>
                        <a:pt x="2714486" y="1844459"/>
                      </a:lnTo>
                      <a:lnTo>
                        <a:pt x="2784088" y="1577648"/>
                      </a:lnTo>
                      <a:lnTo>
                        <a:pt x="2795689" y="1450046"/>
                      </a:lnTo>
                      <a:lnTo>
                        <a:pt x="2795689" y="1310841"/>
                      </a:lnTo>
                      <a:lnTo>
                        <a:pt x="2772486" y="1183236"/>
                      </a:lnTo>
                      <a:lnTo>
                        <a:pt x="2749288" y="1044035"/>
                      </a:lnTo>
                      <a:lnTo>
                        <a:pt x="2714486" y="916429"/>
                      </a:lnTo>
                      <a:lnTo>
                        <a:pt x="2656483" y="788823"/>
                      </a:lnTo>
                      <a:lnTo>
                        <a:pt x="2586880" y="661221"/>
                      </a:lnTo>
                      <a:lnTo>
                        <a:pt x="2505679" y="545219"/>
                      </a:lnTo>
                      <a:close/>
                    </a:path>
                  </a:pathLst>
                </a:custGeom>
                <a:solidFill>
                  <a:srgbClr val="0099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5" name="object 16"/>
                <p:cNvSpPr>
                  <a:spLocks/>
                </p:cNvSpPr>
                <p:nvPr/>
              </p:nvSpPr>
              <p:spPr bwMode="auto">
                <a:xfrm>
                  <a:off x="2466975" y="2117725"/>
                  <a:ext cx="192088" cy="704850"/>
                </a:xfrm>
                <a:custGeom>
                  <a:avLst/>
                  <a:gdLst/>
                  <a:ahLst/>
                  <a:cxnLst>
                    <a:cxn ang="0">
                      <a:pos x="191404" y="0"/>
                    </a:cxn>
                    <a:cxn ang="0">
                      <a:pos x="0" y="11598"/>
                    </a:cxn>
                    <a:cxn ang="0">
                      <a:pos x="91709" y="704904"/>
                    </a:cxn>
                    <a:cxn ang="0">
                      <a:pos x="191404" y="696023"/>
                    </a:cxn>
                    <a:cxn ang="0">
                      <a:pos x="191404" y="0"/>
                    </a:cxn>
                  </a:cxnLst>
                  <a:rect l="0" t="0" r="r" b="b"/>
                  <a:pathLst>
                    <a:path w="191769" h="705485">
                      <a:moveTo>
                        <a:pt x="191404" y="0"/>
                      </a:moveTo>
                      <a:lnTo>
                        <a:pt x="0" y="11598"/>
                      </a:lnTo>
                      <a:lnTo>
                        <a:pt x="91709" y="704904"/>
                      </a:lnTo>
                      <a:lnTo>
                        <a:pt x="191404" y="696023"/>
                      </a:lnTo>
                      <a:lnTo>
                        <a:pt x="191404" y="0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6" name="object 17"/>
                <p:cNvSpPr>
                  <a:spLocks/>
                </p:cNvSpPr>
                <p:nvPr/>
              </p:nvSpPr>
              <p:spPr bwMode="auto">
                <a:xfrm>
                  <a:off x="3140075" y="2139950"/>
                  <a:ext cx="1254125" cy="365125"/>
                </a:xfrm>
                <a:custGeom>
                  <a:avLst/>
                  <a:gdLst/>
                  <a:ahLst/>
                  <a:cxnLst>
                    <a:cxn ang="0">
                      <a:pos x="0" y="365406"/>
                    </a:cxn>
                    <a:cxn ang="0">
                      <a:pos x="359596" y="0"/>
                    </a:cxn>
                    <a:cxn ang="0">
                      <a:pos x="1252601" y="0"/>
                    </a:cxn>
                  </a:cxnLst>
                  <a:rect l="0" t="0" r="r" b="b"/>
                  <a:pathLst>
                    <a:path w="1252854" h="365760">
                      <a:moveTo>
                        <a:pt x="0" y="365406"/>
                      </a:moveTo>
                      <a:lnTo>
                        <a:pt x="359596" y="0"/>
                      </a:lnTo>
                      <a:lnTo>
                        <a:pt x="1252601" y="0"/>
                      </a:lnTo>
                    </a:path>
                  </a:pathLst>
                </a:custGeom>
                <a:noFill/>
                <a:ln w="190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7" name="object 18"/>
                <p:cNvSpPr>
                  <a:spLocks/>
                </p:cNvSpPr>
                <p:nvPr/>
              </p:nvSpPr>
              <p:spPr bwMode="auto">
                <a:xfrm>
                  <a:off x="3424238" y="2471738"/>
                  <a:ext cx="976312" cy="330200"/>
                </a:xfrm>
                <a:custGeom>
                  <a:avLst/>
                  <a:gdLst/>
                  <a:ahLst/>
                  <a:cxnLst>
                    <a:cxn ang="0">
                      <a:pos x="0" y="330612"/>
                    </a:cxn>
                    <a:cxn ang="0">
                      <a:pos x="330602" y="0"/>
                    </a:cxn>
                    <a:cxn ang="0">
                      <a:pos x="976370" y="0"/>
                    </a:cxn>
                  </a:cxnLst>
                  <a:rect l="0" t="0" r="r" b="b"/>
                  <a:pathLst>
                    <a:path w="976629" h="330835">
                      <a:moveTo>
                        <a:pt x="0" y="330612"/>
                      </a:moveTo>
                      <a:lnTo>
                        <a:pt x="330602" y="0"/>
                      </a:lnTo>
                      <a:lnTo>
                        <a:pt x="976370" y="0"/>
                      </a:lnTo>
                    </a:path>
                  </a:pathLst>
                </a:custGeom>
                <a:noFill/>
                <a:ln w="190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8" name="object 19"/>
                <p:cNvSpPr>
                  <a:spLocks/>
                </p:cNvSpPr>
                <p:nvPr/>
              </p:nvSpPr>
              <p:spPr bwMode="auto">
                <a:xfrm>
                  <a:off x="609600" y="4037013"/>
                  <a:ext cx="1149350" cy="371475"/>
                </a:xfrm>
                <a:custGeom>
                  <a:avLst/>
                  <a:gdLst/>
                  <a:ahLst/>
                  <a:cxnLst>
                    <a:cxn ang="0">
                      <a:pos x="1148433" y="0"/>
                    </a:cxn>
                    <a:cxn ang="0">
                      <a:pos x="742424" y="371214"/>
                    </a:cxn>
                    <a:cxn ang="0">
                      <a:pos x="0" y="371214"/>
                    </a:cxn>
                  </a:cxnLst>
                  <a:rect l="0" t="0" r="r" b="b"/>
                  <a:pathLst>
                    <a:path w="1148714" h="371475">
                      <a:moveTo>
                        <a:pt x="1148433" y="0"/>
                      </a:moveTo>
                      <a:lnTo>
                        <a:pt x="742424" y="371214"/>
                      </a:lnTo>
                      <a:lnTo>
                        <a:pt x="0" y="371214"/>
                      </a:lnTo>
                    </a:path>
                  </a:pathLst>
                </a:custGeom>
                <a:noFill/>
                <a:ln w="190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19" name="object 20"/>
                <p:cNvSpPr>
                  <a:spLocks/>
                </p:cNvSpPr>
                <p:nvPr/>
              </p:nvSpPr>
              <p:spPr bwMode="auto">
                <a:xfrm>
                  <a:off x="1738313" y="1941513"/>
                  <a:ext cx="868362" cy="331787"/>
                </a:xfrm>
                <a:custGeom>
                  <a:avLst/>
                  <a:gdLst/>
                  <a:ahLst/>
                  <a:cxnLst>
                    <a:cxn ang="0">
                      <a:pos x="868813" y="330608"/>
                    </a:cxn>
                    <a:cxn ang="0">
                      <a:pos x="59622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69314" h="330835">
                      <a:moveTo>
                        <a:pt x="868813" y="330608"/>
                      </a:moveTo>
                      <a:lnTo>
                        <a:pt x="59622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1" name="object 21"/>
                <p:cNvSpPr txBox="1"/>
                <p:nvPr/>
              </p:nvSpPr>
              <p:spPr>
                <a:xfrm>
                  <a:off x="3609975" y="1649413"/>
                  <a:ext cx="2105025" cy="1127125"/>
                </a:xfrm>
                <a:prstGeom prst="rect">
                  <a:avLst/>
                </a:prstGeom>
              </p:spPr>
              <p:txBody>
                <a:bodyPr lIns="0" tIns="0" rIns="0" bIns="0">
                  <a:spAutoFit/>
                </a:bodyPr>
                <a:lstStyle/>
                <a:p>
                  <a:pPr marL="12700" fontAlgn="auto">
                    <a:lnSpc>
                      <a:spcPts val="2014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sz="1700" b="1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198,76</a:t>
                  </a:r>
                  <a:endParaRPr sz="1700" dirty="0">
                    <a:latin typeface="Arial" pitchFamily="34" charset="0"/>
                    <a:cs typeface="Arial" pitchFamily="34" charset="0"/>
                  </a:endParaRPr>
                </a:p>
                <a:p>
                  <a:pPr marL="12700" fontAlgn="auto">
                    <a:lnSpc>
                      <a:spcPts val="1655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sz="1400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(</a:t>
                  </a:r>
                  <a:r>
                    <a:rPr sz="1400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30</a:t>
                  </a:r>
                  <a:r>
                    <a:rPr lang="ru-RU" sz="1400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sz="1400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% </a:t>
                  </a:r>
                  <a:r>
                    <a:rPr sz="1400" dirty="0">
                      <a:solidFill>
                        <a:srgbClr val="821825"/>
                      </a:solidFill>
                      <a:latin typeface="Arial" pitchFamily="34" charset="0"/>
                      <a:cs typeface="Arial" pitchFamily="34" charset="0"/>
                    </a:rPr>
                    <a:t>Минпромторг РФ)</a:t>
                  </a:r>
                  <a:endParaRPr sz="1400" dirty="0">
                    <a:latin typeface="Arial" pitchFamily="34" charset="0"/>
                    <a:cs typeface="Arial" pitchFamily="34" charset="0"/>
                  </a:endParaRPr>
                </a:p>
                <a:p>
                  <a:pPr marL="153035" fontAlgn="auto">
                    <a:spcBef>
                      <a:spcPts val="509"/>
                    </a:spcBef>
                    <a:spcAft>
                      <a:spcPts val="0"/>
                    </a:spcAft>
                    <a:defRPr/>
                  </a:pPr>
                  <a:r>
                    <a:rPr sz="1700" b="1" dirty="0">
                      <a:solidFill>
                        <a:srgbClr val="FF6600"/>
                      </a:solidFill>
                      <a:latin typeface="Arial" pitchFamily="34" charset="0"/>
                      <a:cs typeface="Arial" pitchFamily="34" charset="0"/>
                    </a:rPr>
                    <a:t>46,75</a:t>
                  </a:r>
                  <a:endParaRPr sz="1700" dirty="0">
                    <a:latin typeface="Arial" pitchFamily="34" charset="0"/>
                    <a:cs typeface="Arial" pitchFamily="34" charset="0"/>
                  </a:endParaRPr>
                </a:p>
                <a:p>
                  <a:pPr marL="402590" fontAlgn="auto">
                    <a:spcBef>
                      <a:spcPts val="459"/>
                    </a:spcBef>
                    <a:spcAft>
                      <a:spcPts val="0"/>
                    </a:spcAft>
                    <a:defRPr/>
                  </a:pPr>
                  <a:r>
                    <a:rPr sz="17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2,8</a:t>
                  </a:r>
                  <a:endParaRPr sz="17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621" name="object 22"/>
                <p:cNvSpPr txBox="1">
                  <a:spLocks noChangeArrowheads="1"/>
                </p:cNvSpPr>
                <p:nvPr/>
              </p:nvSpPr>
              <p:spPr bwMode="auto">
                <a:xfrm>
                  <a:off x="596900" y="4140200"/>
                  <a:ext cx="765175" cy="261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marL="12700"/>
                  <a:r>
                    <a:rPr lang="ru-RU" sz="1700" b="1">
                      <a:solidFill>
                        <a:srgbClr val="009933"/>
                      </a:solidFill>
                    </a:rPr>
                    <a:t>1427,5</a:t>
                  </a:r>
                  <a:endParaRPr lang="ru-RU" sz="1700"/>
                </a:p>
              </p:txBody>
            </p:sp>
            <p:sp>
              <p:nvSpPr>
                <p:cNvPr id="25622" name="object 23"/>
                <p:cNvSpPr txBox="1">
                  <a:spLocks noChangeArrowheads="1"/>
                </p:cNvSpPr>
                <p:nvPr/>
              </p:nvSpPr>
              <p:spPr bwMode="auto">
                <a:xfrm>
                  <a:off x="1706563" y="1679575"/>
                  <a:ext cx="630237" cy="261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marL="12700"/>
                  <a:r>
                    <a:rPr lang="ru-RU" sz="1700" b="1">
                      <a:solidFill>
                        <a:srgbClr val="FF9933"/>
                      </a:solidFill>
                    </a:rPr>
                    <a:t>18,32</a:t>
                  </a:r>
                  <a:endParaRPr lang="ru-RU" sz="1700"/>
                </a:p>
              </p:txBody>
            </p:sp>
            <p:sp>
              <p:nvSpPr>
                <p:cNvPr id="25623" name="object 24"/>
                <p:cNvSpPr>
                  <a:spLocks/>
                </p:cNvSpPr>
                <p:nvPr/>
              </p:nvSpPr>
              <p:spPr bwMode="auto">
                <a:xfrm>
                  <a:off x="3214688" y="2651125"/>
                  <a:ext cx="611187" cy="455613"/>
                </a:xfrm>
                <a:custGeom>
                  <a:avLst/>
                  <a:gdLst/>
                  <a:ahLst/>
                  <a:cxnLst>
                    <a:cxn ang="0">
                      <a:pos x="545216" y="0"/>
                    </a:cxn>
                    <a:cxn ang="0">
                      <a:pos x="0" y="429213"/>
                    </a:cxn>
                    <a:cxn ang="0">
                      <a:pos x="14504" y="455312"/>
                    </a:cxn>
                    <a:cxn ang="0">
                      <a:pos x="610858" y="89203"/>
                    </a:cxn>
                    <a:cxn ang="0">
                      <a:pos x="545216" y="0"/>
                    </a:cxn>
                  </a:cxnLst>
                  <a:rect l="0" t="0" r="r" b="b"/>
                  <a:pathLst>
                    <a:path w="610870" h="455930">
                      <a:moveTo>
                        <a:pt x="545216" y="0"/>
                      </a:moveTo>
                      <a:lnTo>
                        <a:pt x="0" y="429213"/>
                      </a:lnTo>
                      <a:lnTo>
                        <a:pt x="14504" y="455312"/>
                      </a:lnTo>
                      <a:lnTo>
                        <a:pt x="610858" y="89203"/>
                      </a:lnTo>
                      <a:lnTo>
                        <a:pt x="54521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5624" name="object 25"/>
                <p:cNvSpPr>
                  <a:spLocks/>
                </p:cNvSpPr>
                <p:nvPr/>
              </p:nvSpPr>
              <p:spPr bwMode="auto">
                <a:xfrm>
                  <a:off x="3568700" y="2762250"/>
                  <a:ext cx="830263" cy="114300"/>
                </a:xfrm>
                <a:custGeom>
                  <a:avLst/>
                  <a:gdLst/>
                  <a:ahLst/>
                  <a:cxnLst>
                    <a:cxn ang="0">
                      <a:pos x="0" y="114551"/>
                    </a:cxn>
                    <a:cxn ang="0">
                      <a:pos x="316097" y="0"/>
                    </a:cxn>
                    <a:cxn ang="0">
                      <a:pos x="828744" y="0"/>
                    </a:cxn>
                  </a:cxnLst>
                  <a:rect l="0" t="0" r="r" b="b"/>
                  <a:pathLst>
                    <a:path w="829310" h="114935">
                      <a:moveTo>
                        <a:pt x="0" y="114551"/>
                      </a:moveTo>
                      <a:lnTo>
                        <a:pt x="316097" y="0"/>
                      </a:lnTo>
                      <a:lnTo>
                        <a:pt x="828744" y="0"/>
                      </a:lnTo>
                    </a:path>
                  </a:pathLst>
                </a:custGeom>
                <a:noFill/>
                <a:ln w="190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26" name="object 26"/>
                <p:cNvSpPr txBox="1"/>
                <p:nvPr/>
              </p:nvSpPr>
              <p:spPr>
                <a:xfrm>
                  <a:off x="2303463" y="3376613"/>
                  <a:ext cx="847725" cy="255587"/>
                </a:xfrm>
                <a:prstGeom prst="rect">
                  <a:avLst/>
                </a:prstGeom>
              </p:spPr>
              <p:txBody>
                <a:bodyPr lIns="0" tIns="0" rIns="0" bIns="0">
                  <a:spAutoFit/>
                </a:bodyPr>
                <a:lstStyle/>
                <a:p>
                  <a:pPr marL="12700"/>
                  <a:r>
                    <a:rPr lang="ru-RU" sz="1400" b="1">
                      <a:solidFill>
                        <a:srgbClr val="4D4D4D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млн. руб.</a:t>
                  </a:r>
                  <a:endParaRPr lang="ru-RU" sz="1400">
                    <a:latin typeface="Calibri" pitchFamily="34" charset="0"/>
                    <a:ea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25629" name="object 30"/>
              <p:cNvSpPr>
                <a:spLocks noChangeArrowheads="1"/>
              </p:cNvSpPr>
              <p:nvPr/>
            </p:nvSpPr>
            <p:spPr bwMode="auto">
              <a:xfrm>
                <a:off x="3911600" y="3824288"/>
                <a:ext cx="5232400" cy="3033712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Grp="1"/>
          </p:cNvSpPr>
          <p:nvPr>
            <p:ph type="title"/>
          </p:nvPr>
        </p:nvSpPr>
        <p:spPr>
          <a:xfrm>
            <a:off x="482600" y="523875"/>
            <a:ext cx="1879600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История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519113" y="1273175"/>
            <a:ext cx="8167687" cy="5078413"/>
            <a:chOff x="519113" y="1273175"/>
            <a:chExt cx="8167687" cy="5078413"/>
          </a:xfrm>
        </p:grpSpPr>
        <p:sp>
          <p:nvSpPr>
            <p:cNvPr id="8195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196" name="object 5"/>
            <p:cNvSpPr txBox="1">
              <a:spLocks noChangeArrowheads="1"/>
            </p:cNvSpPr>
            <p:nvPr/>
          </p:nvSpPr>
          <p:spPr bwMode="auto">
            <a:xfrm>
              <a:off x="1557338" y="5500688"/>
              <a:ext cx="1262062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300" b="1">
                  <a:solidFill>
                    <a:srgbClr val="FF6600"/>
                  </a:solidFill>
                </a:rPr>
                <a:t>1890</a:t>
              </a:r>
              <a:endParaRPr lang="ru-RU" sz="3300"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590675" y="5940425"/>
              <a:ext cx="2752725" cy="4111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625"/>
                </a:lnSpc>
              </a:pPr>
              <a:r>
                <a:rPr lang="ru-RU" sz="1400" b="1">
                  <a:solidFill>
                    <a:srgbClr val="FF6600"/>
                  </a:solidFill>
                </a:rPr>
                <a:t>Казанское соединённое  промышленное училище</a:t>
              </a:r>
              <a:endParaRPr lang="ru-RU" sz="14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3790950" y="4089400"/>
              <a:ext cx="3600450" cy="4095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625"/>
                </a:lnSpc>
              </a:pPr>
              <a:r>
                <a:rPr lang="ru-RU" sz="1400" b="1">
                  <a:solidFill>
                    <a:srgbClr val="821825"/>
                  </a:solidFill>
                </a:rPr>
                <a:t>Казанский химико-технологический  институт (КХТИ)</a:t>
              </a:r>
              <a:endParaRPr lang="ru-RU" sz="140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783138" y="3248025"/>
              <a:ext cx="3675062" cy="4111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625"/>
                </a:lnSpc>
              </a:pPr>
              <a:r>
                <a:rPr lang="ru-RU" sz="1400" b="1">
                  <a:solidFill>
                    <a:srgbClr val="FF9933"/>
                  </a:solidFill>
                </a:rPr>
                <a:t>Казанский государственный  технологический университет (КГТУ)</a:t>
              </a:r>
              <a:endParaRPr lang="ru-RU" sz="1400"/>
            </a:p>
          </p:txBody>
        </p:sp>
        <p:sp>
          <p:nvSpPr>
            <p:cNvPr id="8200" name="object 9"/>
            <p:cNvSpPr txBox="1">
              <a:spLocks noChangeArrowheads="1"/>
            </p:cNvSpPr>
            <p:nvPr/>
          </p:nvSpPr>
          <p:spPr bwMode="auto">
            <a:xfrm>
              <a:off x="6102350" y="1649413"/>
              <a:ext cx="1289050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300" b="1">
                  <a:solidFill>
                    <a:srgbClr val="4D4D4D"/>
                  </a:solidFill>
                </a:rPr>
                <a:t>2010</a:t>
              </a:r>
              <a:endParaRPr lang="ru-RU" sz="330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100763" y="2033588"/>
              <a:ext cx="2262187" cy="2476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4D4D4D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Казанский национальный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100763" y="2254250"/>
              <a:ext cx="2433637" cy="6143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625"/>
                </a:lnSpc>
              </a:pPr>
              <a:r>
                <a:rPr lang="ru-RU" sz="1400" b="1">
                  <a:solidFill>
                    <a:srgbClr val="4D4D4D"/>
                  </a:solidFill>
                </a:rPr>
                <a:t>исследовательский  технологический  университет (КНИТУ)</a:t>
              </a:r>
              <a:endParaRPr lang="ru-RU" sz="1400"/>
            </a:p>
          </p:txBody>
        </p:sp>
        <p:sp>
          <p:nvSpPr>
            <p:cNvPr id="8203" name="object 12"/>
            <p:cNvSpPr>
              <a:spLocks/>
            </p:cNvSpPr>
            <p:nvPr/>
          </p:nvSpPr>
          <p:spPr bwMode="auto">
            <a:xfrm>
              <a:off x="5375275" y="4794250"/>
              <a:ext cx="1555750" cy="1555750"/>
            </a:xfrm>
            <a:custGeom>
              <a:avLst/>
              <a:gdLst/>
              <a:ahLst/>
              <a:cxnLst>
                <a:cxn ang="0">
                  <a:pos x="730698" y="1420"/>
                </a:cxn>
                <a:cxn ang="0">
                  <a:pos x="638233" y="12536"/>
                </a:cxn>
                <a:cxn ang="0">
                  <a:pos x="549425" y="34144"/>
                </a:cxn>
                <a:cxn ang="0">
                  <a:pos x="464922" y="65593"/>
                </a:cxn>
                <a:cxn ang="0">
                  <a:pos x="385377" y="106232"/>
                </a:cxn>
                <a:cxn ang="0">
                  <a:pos x="311441" y="155410"/>
                </a:cxn>
                <a:cxn ang="0">
                  <a:pos x="243765" y="212476"/>
                </a:cxn>
                <a:cxn ang="0">
                  <a:pos x="182999" y="276778"/>
                </a:cxn>
                <a:cxn ang="0">
                  <a:pos x="129796" y="347665"/>
                </a:cxn>
                <a:cxn ang="0">
                  <a:pos x="84805" y="424487"/>
                </a:cxn>
                <a:cxn ang="0">
                  <a:pos x="48680" y="506592"/>
                </a:cxn>
                <a:cxn ang="0">
                  <a:pos x="22069" y="593329"/>
                </a:cxn>
                <a:cxn ang="0">
                  <a:pos x="5625" y="684048"/>
                </a:cxn>
                <a:cxn ang="0">
                  <a:pos x="0" y="778095"/>
                </a:cxn>
                <a:cxn ang="0">
                  <a:pos x="5625" y="872143"/>
                </a:cxn>
                <a:cxn ang="0">
                  <a:pos x="22069" y="962861"/>
                </a:cxn>
                <a:cxn ang="0">
                  <a:pos x="48680" y="1049598"/>
                </a:cxn>
                <a:cxn ang="0">
                  <a:pos x="84805" y="1131703"/>
                </a:cxn>
                <a:cxn ang="0">
                  <a:pos x="129796" y="1208525"/>
                </a:cxn>
                <a:cxn ang="0">
                  <a:pos x="182999" y="1279413"/>
                </a:cxn>
                <a:cxn ang="0">
                  <a:pos x="243765" y="1343715"/>
                </a:cxn>
                <a:cxn ang="0">
                  <a:pos x="311441" y="1400781"/>
                </a:cxn>
                <a:cxn ang="0">
                  <a:pos x="385377" y="1449959"/>
                </a:cxn>
                <a:cxn ang="0">
                  <a:pos x="464922" y="1490599"/>
                </a:cxn>
                <a:cxn ang="0">
                  <a:pos x="549425" y="1522048"/>
                </a:cxn>
                <a:cxn ang="0">
                  <a:pos x="638233" y="1543656"/>
                </a:cxn>
                <a:cxn ang="0">
                  <a:pos x="730698" y="1554773"/>
                </a:cxn>
                <a:cxn ang="0">
                  <a:pos x="825496" y="1554773"/>
                </a:cxn>
                <a:cxn ang="0">
                  <a:pos x="917961" y="1543656"/>
                </a:cxn>
                <a:cxn ang="0">
                  <a:pos x="1006770" y="1522048"/>
                </a:cxn>
                <a:cxn ang="0">
                  <a:pos x="1091273" y="1490599"/>
                </a:cxn>
                <a:cxn ang="0">
                  <a:pos x="1170818" y="1449959"/>
                </a:cxn>
                <a:cxn ang="0">
                  <a:pos x="1244754" y="1400781"/>
                </a:cxn>
                <a:cxn ang="0">
                  <a:pos x="1312431" y="1343715"/>
                </a:cxn>
                <a:cxn ang="0">
                  <a:pos x="1373197" y="1279413"/>
                </a:cxn>
                <a:cxn ang="0">
                  <a:pos x="1426400" y="1208525"/>
                </a:cxn>
                <a:cxn ang="0">
                  <a:pos x="1471391" y="1131703"/>
                </a:cxn>
                <a:cxn ang="0">
                  <a:pos x="1507516" y="1049598"/>
                </a:cxn>
                <a:cxn ang="0">
                  <a:pos x="1534127" y="962861"/>
                </a:cxn>
                <a:cxn ang="0">
                  <a:pos x="1550571" y="872143"/>
                </a:cxn>
                <a:cxn ang="0">
                  <a:pos x="1556197" y="778095"/>
                </a:cxn>
                <a:cxn ang="0">
                  <a:pos x="1550571" y="684048"/>
                </a:cxn>
                <a:cxn ang="0">
                  <a:pos x="1534127" y="593329"/>
                </a:cxn>
                <a:cxn ang="0">
                  <a:pos x="1507516" y="506592"/>
                </a:cxn>
                <a:cxn ang="0">
                  <a:pos x="1471391" y="424487"/>
                </a:cxn>
                <a:cxn ang="0">
                  <a:pos x="1426400" y="347665"/>
                </a:cxn>
                <a:cxn ang="0">
                  <a:pos x="1373197" y="276778"/>
                </a:cxn>
                <a:cxn ang="0">
                  <a:pos x="1312431" y="212476"/>
                </a:cxn>
                <a:cxn ang="0">
                  <a:pos x="1244754" y="155410"/>
                </a:cxn>
                <a:cxn ang="0">
                  <a:pos x="1170818" y="106232"/>
                </a:cxn>
                <a:cxn ang="0">
                  <a:pos x="1091273" y="65593"/>
                </a:cxn>
                <a:cxn ang="0">
                  <a:pos x="1006770" y="34144"/>
                </a:cxn>
                <a:cxn ang="0">
                  <a:pos x="917961" y="12536"/>
                </a:cxn>
                <a:cxn ang="0">
                  <a:pos x="825496" y="1420"/>
                </a:cxn>
              </a:cxnLst>
              <a:rect l="0" t="0" r="r" b="b"/>
              <a:pathLst>
                <a:path w="1556384" h="1556385">
                  <a:moveTo>
                    <a:pt x="778097" y="0"/>
                  </a:moveTo>
                  <a:lnTo>
                    <a:pt x="730698" y="1420"/>
                  </a:lnTo>
                  <a:lnTo>
                    <a:pt x="684049" y="5625"/>
                  </a:lnTo>
                  <a:lnTo>
                    <a:pt x="638233" y="12536"/>
                  </a:lnTo>
                  <a:lnTo>
                    <a:pt x="593331" y="22069"/>
                  </a:lnTo>
                  <a:lnTo>
                    <a:pt x="549425" y="34144"/>
                  </a:lnTo>
                  <a:lnTo>
                    <a:pt x="506594" y="48679"/>
                  </a:lnTo>
                  <a:lnTo>
                    <a:pt x="464922" y="65593"/>
                  </a:lnTo>
                  <a:lnTo>
                    <a:pt x="424489" y="84805"/>
                  </a:lnTo>
                  <a:lnTo>
                    <a:pt x="385377" y="106232"/>
                  </a:lnTo>
                  <a:lnTo>
                    <a:pt x="347667" y="129795"/>
                  </a:lnTo>
                  <a:lnTo>
                    <a:pt x="311441" y="155410"/>
                  </a:lnTo>
                  <a:lnTo>
                    <a:pt x="276780" y="182998"/>
                  </a:lnTo>
                  <a:lnTo>
                    <a:pt x="243765" y="212476"/>
                  </a:lnTo>
                  <a:lnTo>
                    <a:pt x="212477" y="243763"/>
                  </a:lnTo>
                  <a:lnTo>
                    <a:pt x="182999" y="276778"/>
                  </a:lnTo>
                  <a:lnTo>
                    <a:pt x="155411" y="311439"/>
                  </a:lnTo>
                  <a:lnTo>
                    <a:pt x="129796" y="347665"/>
                  </a:lnTo>
                  <a:lnTo>
                    <a:pt x="106233" y="385375"/>
                  </a:lnTo>
                  <a:lnTo>
                    <a:pt x="84805" y="424487"/>
                  </a:lnTo>
                  <a:lnTo>
                    <a:pt x="65594" y="464920"/>
                  </a:lnTo>
                  <a:lnTo>
                    <a:pt x="48680" y="506592"/>
                  </a:lnTo>
                  <a:lnTo>
                    <a:pt x="34144" y="549423"/>
                  </a:lnTo>
                  <a:lnTo>
                    <a:pt x="22069" y="593329"/>
                  </a:lnTo>
                  <a:lnTo>
                    <a:pt x="12536" y="638232"/>
                  </a:lnTo>
                  <a:lnTo>
                    <a:pt x="5625" y="684048"/>
                  </a:lnTo>
                  <a:lnTo>
                    <a:pt x="1420" y="730696"/>
                  </a:lnTo>
                  <a:lnTo>
                    <a:pt x="0" y="778095"/>
                  </a:lnTo>
                  <a:lnTo>
                    <a:pt x="1420" y="825495"/>
                  </a:lnTo>
                  <a:lnTo>
                    <a:pt x="5625" y="872143"/>
                  </a:lnTo>
                  <a:lnTo>
                    <a:pt x="12536" y="917959"/>
                  </a:lnTo>
                  <a:lnTo>
                    <a:pt x="22069" y="962861"/>
                  </a:lnTo>
                  <a:lnTo>
                    <a:pt x="34144" y="1006768"/>
                  </a:lnTo>
                  <a:lnTo>
                    <a:pt x="48680" y="1049598"/>
                  </a:lnTo>
                  <a:lnTo>
                    <a:pt x="65594" y="1091270"/>
                  </a:lnTo>
                  <a:lnTo>
                    <a:pt x="84805" y="1131703"/>
                  </a:lnTo>
                  <a:lnTo>
                    <a:pt x="106233" y="1170815"/>
                  </a:lnTo>
                  <a:lnTo>
                    <a:pt x="129796" y="1208525"/>
                  </a:lnTo>
                  <a:lnTo>
                    <a:pt x="155411" y="1244751"/>
                  </a:lnTo>
                  <a:lnTo>
                    <a:pt x="182999" y="1279413"/>
                  </a:lnTo>
                  <a:lnTo>
                    <a:pt x="212477" y="1312428"/>
                  </a:lnTo>
                  <a:lnTo>
                    <a:pt x="243765" y="1343715"/>
                  </a:lnTo>
                  <a:lnTo>
                    <a:pt x="276780" y="1373193"/>
                  </a:lnTo>
                  <a:lnTo>
                    <a:pt x="311441" y="1400781"/>
                  </a:lnTo>
                  <a:lnTo>
                    <a:pt x="347667" y="1426397"/>
                  </a:lnTo>
                  <a:lnTo>
                    <a:pt x="385377" y="1449959"/>
                  </a:lnTo>
                  <a:lnTo>
                    <a:pt x="424489" y="1471387"/>
                  </a:lnTo>
                  <a:lnTo>
                    <a:pt x="464922" y="1490599"/>
                  </a:lnTo>
                  <a:lnTo>
                    <a:pt x="506594" y="1507513"/>
                  </a:lnTo>
                  <a:lnTo>
                    <a:pt x="549425" y="1522048"/>
                  </a:lnTo>
                  <a:lnTo>
                    <a:pt x="593331" y="1534123"/>
                  </a:lnTo>
                  <a:lnTo>
                    <a:pt x="638233" y="1543656"/>
                  </a:lnTo>
                  <a:lnTo>
                    <a:pt x="684049" y="1550567"/>
                  </a:lnTo>
                  <a:lnTo>
                    <a:pt x="730698" y="1554773"/>
                  </a:lnTo>
                  <a:lnTo>
                    <a:pt x="778097" y="1556193"/>
                  </a:lnTo>
                  <a:lnTo>
                    <a:pt x="825496" y="1554773"/>
                  </a:lnTo>
                  <a:lnTo>
                    <a:pt x="872145" y="1550567"/>
                  </a:lnTo>
                  <a:lnTo>
                    <a:pt x="917961" y="1543656"/>
                  </a:lnTo>
                  <a:lnTo>
                    <a:pt x="962863" y="1534123"/>
                  </a:lnTo>
                  <a:lnTo>
                    <a:pt x="1006770" y="1522048"/>
                  </a:lnTo>
                  <a:lnTo>
                    <a:pt x="1049600" y="1507513"/>
                  </a:lnTo>
                  <a:lnTo>
                    <a:pt x="1091273" y="1490599"/>
                  </a:lnTo>
                  <a:lnTo>
                    <a:pt x="1131706" y="1471387"/>
                  </a:lnTo>
                  <a:lnTo>
                    <a:pt x="1170818" y="1449959"/>
                  </a:lnTo>
                  <a:lnTo>
                    <a:pt x="1208528" y="1426397"/>
                  </a:lnTo>
                  <a:lnTo>
                    <a:pt x="1244754" y="1400781"/>
                  </a:lnTo>
                  <a:lnTo>
                    <a:pt x="1279416" y="1373193"/>
                  </a:lnTo>
                  <a:lnTo>
                    <a:pt x="1312431" y="1343715"/>
                  </a:lnTo>
                  <a:lnTo>
                    <a:pt x="1343718" y="1312428"/>
                  </a:lnTo>
                  <a:lnTo>
                    <a:pt x="1373197" y="1279413"/>
                  </a:lnTo>
                  <a:lnTo>
                    <a:pt x="1400784" y="1244751"/>
                  </a:lnTo>
                  <a:lnTo>
                    <a:pt x="1426400" y="1208525"/>
                  </a:lnTo>
                  <a:lnTo>
                    <a:pt x="1449963" y="1170815"/>
                  </a:lnTo>
                  <a:lnTo>
                    <a:pt x="1471391" y="1131703"/>
                  </a:lnTo>
                  <a:lnTo>
                    <a:pt x="1490602" y="1091270"/>
                  </a:lnTo>
                  <a:lnTo>
                    <a:pt x="1507516" y="1049598"/>
                  </a:lnTo>
                  <a:lnTo>
                    <a:pt x="1522052" y="1006768"/>
                  </a:lnTo>
                  <a:lnTo>
                    <a:pt x="1534127" y="962861"/>
                  </a:lnTo>
                  <a:lnTo>
                    <a:pt x="1543660" y="917959"/>
                  </a:lnTo>
                  <a:lnTo>
                    <a:pt x="1550571" y="872143"/>
                  </a:lnTo>
                  <a:lnTo>
                    <a:pt x="1554776" y="825495"/>
                  </a:lnTo>
                  <a:lnTo>
                    <a:pt x="1556197" y="778095"/>
                  </a:lnTo>
                  <a:lnTo>
                    <a:pt x="1554776" y="730696"/>
                  </a:lnTo>
                  <a:lnTo>
                    <a:pt x="1550571" y="684048"/>
                  </a:lnTo>
                  <a:lnTo>
                    <a:pt x="1543660" y="638232"/>
                  </a:lnTo>
                  <a:lnTo>
                    <a:pt x="1534127" y="593329"/>
                  </a:lnTo>
                  <a:lnTo>
                    <a:pt x="1522052" y="549423"/>
                  </a:lnTo>
                  <a:lnTo>
                    <a:pt x="1507516" y="506592"/>
                  </a:lnTo>
                  <a:lnTo>
                    <a:pt x="1490602" y="464920"/>
                  </a:lnTo>
                  <a:lnTo>
                    <a:pt x="1471391" y="424487"/>
                  </a:lnTo>
                  <a:lnTo>
                    <a:pt x="1449963" y="385375"/>
                  </a:lnTo>
                  <a:lnTo>
                    <a:pt x="1426400" y="347665"/>
                  </a:lnTo>
                  <a:lnTo>
                    <a:pt x="1400784" y="311439"/>
                  </a:lnTo>
                  <a:lnTo>
                    <a:pt x="1373197" y="276778"/>
                  </a:lnTo>
                  <a:lnTo>
                    <a:pt x="1343718" y="243763"/>
                  </a:lnTo>
                  <a:lnTo>
                    <a:pt x="1312431" y="212476"/>
                  </a:lnTo>
                  <a:lnTo>
                    <a:pt x="1279416" y="182998"/>
                  </a:lnTo>
                  <a:lnTo>
                    <a:pt x="1244754" y="155410"/>
                  </a:lnTo>
                  <a:lnTo>
                    <a:pt x="1208528" y="129795"/>
                  </a:lnTo>
                  <a:lnTo>
                    <a:pt x="1170818" y="106232"/>
                  </a:lnTo>
                  <a:lnTo>
                    <a:pt x="1131706" y="84805"/>
                  </a:lnTo>
                  <a:lnTo>
                    <a:pt x="1091273" y="65593"/>
                  </a:lnTo>
                  <a:lnTo>
                    <a:pt x="1049600" y="48679"/>
                  </a:lnTo>
                  <a:lnTo>
                    <a:pt x="1006770" y="34144"/>
                  </a:lnTo>
                  <a:lnTo>
                    <a:pt x="962863" y="22069"/>
                  </a:lnTo>
                  <a:lnTo>
                    <a:pt x="917961" y="12536"/>
                  </a:lnTo>
                  <a:lnTo>
                    <a:pt x="872145" y="5625"/>
                  </a:lnTo>
                  <a:lnTo>
                    <a:pt x="825496" y="1420"/>
                  </a:lnTo>
                  <a:lnTo>
                    <a:pt x="778097" y="0"/>
                  </a:lnTo>
                  <a:close/>
                </a:path>
              </a:pathLst>
            </a:custGeom>
            <a:solidFill>
              <a:srgbClr val="B4B4A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04" name="object 13"/>
            <p:cNvSpPr>
              <a:spLocks noChangeArrowheads="1"/>
            </p:cNvSpPr>
            <p:nvPr/>
          </p:nvSpPr>
          <p:spPr bwMode="auto">
            <a:xfrm>
              <a:off x="5375275" y="4964113"/>
              <a:ext cx="1555750" cy="1385887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5" name="object 14"/>
            <p:cNvSpPr>
              <a:spLocks/>
            </p:cNvSpPr>
            <p:nvPr/>
          </p:nvSpPr>
          <p:spPr bwMode="auto">
            <a:xfrm>
              <a:off x="5375275" y="4794250"/>
              <a:ext cx="1555750" cy="1555750"/>
            </a:xfrm>
            <a:custGeom>
              <a:avLst/>
              <a:gdLst/>
              <a:ahLst/>
              <a:cxnLst>
                <a:cxn ang="0">
                  <a:pos x="825496" y="1420"/>
                </a:cxn>
                <a:cxn ang="0">
                  <a:pos x="917961" y="12536"/>
                </a:cxn>
                <a:cxn ang="0">
                  <a:pos x="1006770" y="34144"/>
                </a:cxn>
                <a:cxn ang="0">
                  <a:pos x="1091273" y="65593"/>
                </a:cxn>
                <a:cxn ang="0">
                  <a:pos x="1170818" y="106232"/>
                </a:cxn>
                <a:cxn ang="0">
                  <a:pos x="1244754" y="155410"/>
                </a:cxn>
                <a:cxn ang="0">
                  <a:pos x="1312431" y="212476"/>
                </a:cxn>
                <a:cxn ang="0">
                  <a:pos x="1373197" y="276778"/>
                </a:cxn>
                <a:cxn ang="0">
                  <a:pos x="1426400" y="347665"/>
                </a:cxn>
                <a:cxn ang="0">
                  <a:pos x="1471391" y="424487"/>
                </a:cxn>
                <a:cxn ang="0">
                  <a:pos x="1507516" y="506592"/>
                </a:cxn>
                <a:cxn ang="0">
                  <a:pos x="1534127" y="593329"/>
                </a:cxn>
                <a:cxn ang="0">
                  <a:pos x="1550571" y="684048"/>
                </a:cxn>
                <a:cxn ang="0">
                  <a:pos x="1556197" y="778095"/>
                </a:cxn>
                <a:cxn ang="0">
                  <a:pos x="1550571" y="872143"/>
                </a:cxn>
                <a:cxn ang="0">
                  <a:pos x="1534127" y="962861"/>
                </a:cxn>
                <a:cxn ang="0">
                  <a:pos x="1507516" y="1049598"/>
                </a:cxn>
                <a:cxn ang="0">
                  <a:pos x="1471391" y="1131703"/>
                </a:cxn>
                <a:cxn ang="0">
                  <a:pos x="1426400" y="1208525"/>
                </a:cxn>
                <a:cxn ang="0">
                  <a:pos x="1373197" y="1279413"/>
                </a:cxn>
                <a:cxn ang="0">
                  <a:pos x="1312431" y="1343715"/>
                </a:cxn>
                <a:cxn ang="0">
                  <a:pos x="1244754" y="1400781"/>
                </a:cxn>
                <a:cxn ang="0">
                  <a:pos x="1170818" y="1449959"/>
                </a:cxn>
                <a:cxn ang="0">
                  <a:pos x="1091273" y="1490599"/>
                </a:cxn>
                <a:cxn ang="0">
                  <a:pos x="1006770" y="1522048"/>
                </a:cxn>
                <a:cxn ang="0">
                  <a:pos x="917961" y="1543656"/>
                </a:cxn>
                <a:cxn ang="0">
                  <a:pos x="825496" y="1554773"/>
                </a:cxn>
                <a:cxn ang="0">
                  <a:pos x="730698" y="1554773"/>
                </a:cxn>
                <a:cxn ang="0">
                  <a:pos x="638233" y="1543656"/>
                </a:cxn>
                <a:cxn ang="0">
                  <a:pos x="549425" y="1522048"/>
                </a:cxn>
                <a:cxn ang="0">
                  <a:pos x="464922" y="1490599"/>
                </a:cxn>
                <a:cxn ang="0">
                  <a:pos x="385377" y="1449959"/>
                </a:cxn>
                <a:cxn ang="0">
                  <a:pos x="311441" y="1400781"/>
                </a:cxn>
                <a:cxn ang="0">
                  <a:pos x="243765" y="1343715"/>
                </a:cxn>
                <a:cxn ang="0">
                  <a:pos x="182999" y="1279413"/>
                </a:cxn>
                <a:cxn ang="0">
                  <a:pos x="129796" y="1208525"/>
                </a:cxn>
                <a:cxn ang="0">
                  <a:pos x="84805" y="1131703"/>
                </a:cxn>
                <a:cxn ang="0">
                  <a:pos x="48680" y="1049598"/>
                </a:cxn>
                <a:cxn ang="0">
                  <a:pos x="22069" y="962861"/>
                </a:cxn>
                <a:cxn ang="0">
                  <a:pos x="5625" y="872143"/>
                </a:cxn>
                <a:cxn ang="0">
                  <a:pos x="0" y="778095"/>
                </a:cxn>
                <a:cxn ang="0">
                  <a:pos x="5625" y="684048"/>
                </a:cxn>
                <a:cxn ang="0">
                  <a:pos x="22069" y="593329"/>
                </a:cxn>
                <a:cxn ang="0">
                  <a:pos x="48680" y="506592"/>
                </a:cxn>
                <a:cxn ang="0">
                  <a:pos x="84805" y="424487"/>
                </a:cxn>
                <a:cxn ang="0">
                  <a:pos x="129796" y="347665"/>
                </a:cxn>
                <a:cxn ang="0">
                  <a:pos x="182999" y="276778"/>
                </a:cxn>
                <a:cxn ang="0">
                  <a:pos x="243765" y="212476"/>
                </a:cxn>
                <a:cxn ang="0">
                  <a:pos x="311441" y="155410"/>
                </a:cxn>
                <a:cxn ang="0">
                  <a:pos x="385377" y="106232"/>
                </a:cxn>
                <a:cxn ang="0">
                  <a:pos x="464922" y="65593"/>
                </a:cxn>
                <a:cxn ang="0">
                  <a:pos x="549425" y="34144"/>
                </a:cxn>
                <a:cxn ang="0">
                  <a:pos x="638233" y="12536"/>
                </a:cxn>
                <a:cxn ang="0">
                  <a:pos x="730698" y="1420"/>
                </a:cxn>
              </a:cxnLst>
              <a:rect l="0" t="0" r="r" b="b"/>
              <a:pathLst>
                <a:path w="1556384" h="1556385">
                  <a:moveTo>
                    <a:pt x="778097" y="0"/>
                  </a:moveTo>
                  <a:lnTo>
                    <a:pt x="825496" y="1420"/>
                  </a:lnTo>
                  <a:lnTo>
                    <a:pt x="872145" y="5625"/>
                  </a:lnTo>
                  <a:lnTo>
                    <a:pt x="917961" y="12536"/>
                  </a:lnTo>
                  <a:lnTo>
                    <a:pt x="962863" y="22069"/>
                  </a:lnTo>
                  <a:lnTo>
                    <a:pt x="1006770" y="34144"/>
                  </a:lnTo>
                  <a:lnTo>
                    <a:pt x="1049600" y="48679"/>
                  </a:lnTo>
                  <a:lnTo>
                    <a:pt x="1091273" y="65593"/>
                  </a:lnTo>
                  <a:lnTo>
                    <a:pt x="1131706" y="84805"/>
                  </a:lnTo>
                  <a:lnTo>
                    <a:pt x="1170818" y="106232"/>
                  </a:lnTo>
                  <a:lnTo>
                    <a:pt x="1208528" y="129795"/>
                  </a:lnTo>
                  <a:lnTo>
                    <a:pt x="1244754" y="155410"/>
                  </a:lnTo>
                  <a:lnTo>
                    <a:pt x="1279416" y="182998"/>
                  </a:lnTo>
                  <a:lnTo>
                    <a:pt x="1312431" y="212476"/>
                  </a:lnTo>
                  <a:lnTo>
                    <a:pt x="1343718" y="243763"/>
                  </a:lnTo>
                  <a:lnTo>
                    <a:pt x="1373197" y="276778"/>
                  </a:lnTo>
                  <a:lnTo>
                    <a:pt x="1400784" y="311439"/>
                  </a:lnTo>
                  <a:lnTo>
                    <a:pt x="1426400" y="347665"/>
                  </a:lnTo>
                  <a:lnTo>
                    <a:pt x="1449963" y="385375"/>
                  </a:lnTo>
                  <a:lnTo>
                    <a:pt x="1471391" y="424487"/>
                  </a:lnTo>
                  <a:lnTo>
                    <a:pt x="1490602" y="464920"/>
                  </a:lnTo>
                  <a:lnTo>
                    <a:pt x="1507516" y="506592"/>
                  </a:lnTo>
                  <a:lnTo>
                    <a:pt x="1522052" y="549423"/>
                  </a:lnTo>
                  <a:lnTo>
                    <a:pt x="1534127" y="593329"/>
                  </a:lnTo>
                  <a:lnTo>
                    <a:pt x="1543660" y="638232"/>
                  </a:lnTo>
                  <a:lnTo>
                    <a:pt x="1550571" y="684048"/>
                  </a:lnTo>
                  <a:lnTo>
                    <a:pt x="1554776" y="730696"/>
                  </a:lnTo>
                  <a:lnTo>
                    <a:pt x="1556197" y="778095"/>
                  </a:lnTo>
                  <a:lnTo>
                    <a:pt x="1554776" y="825495"/>
                  </a:lnTo>
                  <a:lnTo>
                    <a:pt x="1550571" y="872143"/>
                  </a:lnTo>
                  <a:lnTo>
                    <a:pt x="1543660" y="917959"/>
                  </a:lnTo>
                  <a:lnTo>
                    <a:pt x="1534127" y="962861"/>
                  </a:lnTo>
                  <a:lnTo>
                    <a:pt x="1522052" y="1006768"/>
                  </a:lnTo>
                  <a:lnTo>
                    <a:pt x="1507516" y="1049598"/>
                  </a:lnTo>
                  <a:lnTo>
                    <a:pt x="1490602" y="1091270"/>
                  </a:lnTo>
                  <a:lnTo>
                    <a:pt x="1471391" y="1131703"/>
                  </a:lnTo>
                  <a:lnTo>
                    <a:pt x="1449963" y="1170815"/>
                  </a:lnTo>
                  <a:lnTo>
                    <a:pt x="1426400" y="1208525"/>
                  </a:lnTo>
                  <a:lnTo>
                    <a:pt x="1400784" y="1244751"/>
                  </a:lnTo>
                  <a:lnTo>
                    <a:pt x="1373197" y="1279413"/>
                  </a:lnTo>
                  <a:lnTo>
                    <a:pt x="1343718" y="1312428"/>
                  </a:lnTo>
                  <a:lnTo>
                    <a:pt x="1312431" y="1343715"/>
                  </a:lnTo>
                  <a:lnTo>
                    <a:pt x="1279416" y="1373193"/>
                  </a:lnTo>
                  <a:lnTo>
                    <a:pt x="1244754" y="1400781"/>
                  </a:lnTo>
                  <a:lnTo>
                    <a:pt x="1208528" y="1426397"/>
                  </a:lnTo>
                  <a:lnTo>
                    <a:pt x="1170818" y="1449959"/>
                  </a:lnTo>
                  <a:lnTo>
                    <a:pt x="1131706" y="1471387"/>
                  </a:lnTo>
                  <a:lnTo>
                    <a:pt x="1091273" y="1490599"/>
                  </a:lnTo>
                  <a:lnTo>
                    <a:pt x="1049600" y="1507513"/>
                  </a:lnTo>
                  <a:lnTo>
                    <a:pt x="1006770" y="1522048"/>
                  </a:lnTo>
                  <a:lnTo>
                    <a:pt x="962863" y="1534123"/>
                  </a:lnTo>
                  <a:lnTo>
                    <a:pt x="917961" y="1543656"/>
                  </a:lnTo>
                  <a:lnTo>
                    <a:pt x="872145" y="1550567"/>
                  </a:lnTo>
                  <a:lnTo>
                    <a:pt x="825496" y="1554773"/>
                  </a:lnTo>
                  <a:lnTo>
                    <a:pt x="778097" y="1556193"/>
                  </a:lnTo>
                  <a:lnTo>
                    <a:pt x="730698" y="1554773"/>
                  </a:lnTo>
                  <a:lnTo>
                    <a:pt x="684049" y="1550567"/>
                  </a:lnTo>
                  <a:lnTo>
                    <a:pt x="638233" y="1543656"/>
                  </a:lnTo>
                  <a:lnTo>
                    <a:pt x="593331" y="1534123"/>
                  </a:lnTo>
                  <a:lnTo>
                    <a:pt x="549425" y="1522048"/>
                  </a:lnTo>
                  <a:lnTo>
                    <a:pt x="506594" y="1507513"/>
                  </a:lnTo>
                  <a:lnTo>
                    <a:pt x="464922" y="1490599"/>
                  </a:lnTo>
                  <a:lnTo>
                    <a:pt x="424489" y="1471387"/>
                  </a:lnTo>
                  <a:lnTo>
                    <a:pt x="385377" y="1449959"/>
                  </a:lnTo>
                  <a:lnTo>
                    <a:pt x="347667" y="1426397"/>
                  </a:lnTo>
                  <a:lnTo>
                    <a:pt x="311441" y="1400781"/>
                  </a:lnTo>
                  <a:lnTo>
                    <a:pt x="276780" y="1373193"/>
                  </a:lnTo>
                  <a:lnTo>
                    <a:pt x="243765" y="1343715"/>
                  </a:lnTo>
                  <a:lnTo>
                    <a:pt x="212477" y="1312428"/>
                  </a:lnTo>
                  <a:lnTo>
                    <a:pt x="182999" y="1279413"/>
                  </a:lnTo>
                  <a:lnTo>
                    <a:pt x="155411" y="1244751"/>
                  </a:lnTo>
                  <a:lnTo>
                    <a:pt x="129796" y="1208525"/>
                  </a:lnTo>
                  <a:lnTo>
                    <a:pt x="106233" y="1170815"/>
                  </a:lnTo>
                  <a:lnTo>
                    <a:pt x="84805" y="1131703"/>
                  </a:lnTo>
                  <a:lnTo>
                    <a:pt x="65594" y="1091270"/>
                  </a:lnTo>
                  <a:lnTo>
                    <a:pt x="48680" y="1049598"/>
                  </a:lnTo>
                  <a:lnTo>
                    <a:pt x="34144" y="1006768"/>
                  </a:lnTo>
                  <a:lnTo>
                    <a:pt x="22069" y="962861"/>
                  </a:lnTo>
                  <a:lnTo>
                    <a:pt x="12536" y="917959"/>
                  </a:lnTo>
                  <a:lnTo>
                    <a:pt x="5625" y="872143"/>
                  </a:lnTo>
                  <a:lnTo>
                    <a:pt x="1420" y="825495"/>
                  </a:lnTo>
                  <a:lnTo>
                    <a:pt x="0" y="778095"/>
                  </a:lnTo>
                  <a:lnTo>
                    <a:pt x="1420" y="730696"/>
                  </a:lnTo>
                  <a:lnTo>
                    <a:pt x="5625" y="684048"/>
                  </a:lnTo>
                  <a:lnTo>
                    <a:pt x="12536" y="638232"/>
                  </a:lnTo>
                  <a:lnTo>
                    <a:pt x="22069" y="593329"/>
                  </a:lnTo>
                  <a:lnTo>
                    <a:pt x="34144" y="549423"/>
                  </a:lnTo>
                  <a:lnTo>
                    <a:pt x="48680" y="506592"/>
                  </a:lnTo>
                  <a:lnTo>
                    <a:pt x="65594" y="464920"/>
                  </a:lnTo>
                  <a:lnTo>
                    <a:pt x="84805" y="424487"/>
                  </a:lnTo>
                  <a:lnTo>
                    <a:pt x="106233" y="385375"/>
                  </a:lnTo>
                  <a:lnTo>
                    <a:pt x="129796" y="347665"/>
                  </a:lnTo>
                  <a:lnTo>
                    <a:pt x="155411" y="311439"/>
                  </a:lnTo>
                  <a:lnTo>
                    <a:pt x="182999" y="276778"/>
                  </a:lnTo>
                  <a:lnTo>
                    <a:pt x="212477" y="243763"/>
                  </a:lnTo>
                  <a:lnTo>
                    <a:pt x="243765" y="212476"/>
                  </a:lnTo>
                  <a:lnTo>
                    <a:pt x="276780" y="182998"/>
                  </a:lnTo>
                  <a:lnTo>
                    <a:pt x="311441" y="155410"/>
                  </a:lnTo>
                  <a:lnTo>
                    <a:pt x="347667" y="129795"/>
                  </a:lnTo>
                  <a:lnTo>
                    <a:pt x="385377" y="106232"/>
                  </a:lnTo>
                  <a:lnTo>
                    <a:pt x="424489" y="84805"/>
                  </a:lnTo>
                  <a:lnTo>
                    <a:pt x="464922" y="65593"/>
                  </a:lnTo>
                  <a:lnTo>
                    <a:pt x="506594" y="48679"/>
                  </a:lnTo>
                  <a:lnTo>
                    <a:pt x="549425" y="34144"/>
                  </a:lnTo>
                  <a:lnTo>
                    <a:pt x="593331" y="22069"/>
                  </a:lnTo>
                  <a:lnTo>
                    <a:pt x="638233" y="12536"/>
                  </a:lnTo>
                  <a:lnTo>
                    <a:pt x="684049" y="5625"/>
                  </a:lnTo>
                  <a:lnTo>
                    <a:pt x="730698" y="1420"/>
                  </a:lnTo>
                  <a:lnTo>
                    <a:pt x="778097" y="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06" name="object 15"/>
            <p:cNvSpPr>
              <a:spLocks noChangeArrowheads="1"/>
            </p:cNvSpPr>
            <p:nvPr/>
          </p:nvSpPr>
          <p:spPr bwMode="auto">
            <a:xfrm>
              <a:off x="519113" y="1708150"/>
              <a:ext cx="1555750" cy="155575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7" name="object 16"/>
            <p:cNvSpPr>
              <a:spLocks/>
            </p:cNvSpPr>
            <p:nvPr/>
          </p:nvSpPr>
          <p:spPr bwMode="auto">
            <a:xfrm>
              <a:off x="519113" y="1708150"/>
              <a:ext cx="1555750" cy="1557338"/>
            </a:xfrm>
            <a:custGeom>
              <a:avLst/>
              <a:gdLst/>
              <a:ahLst/>
              <a:cxnLst>
                <a:cxn ang="0">
                  <a:pos x="825496" y="1420"/>
                </a:cxn>
                <a:cxn ang="0">
                  <a:pos x="917960" y="12536"/>
                </a:cxn>
                <a:cxn ang="0">
                  <a:pos x="1006769" y="34144"/>
                </a:cxn>
                <a:cxn ang="0">
                  <a:pos x="1091271" y="65593"/>
                </a:cxn>
                <a:cxn ang="0">
                  <a:pos x="1170816" y="106232"/>
                </a:cxn>
                <a:cxn ang="0">
                  <a:pos x="1244752" y="155410"/>
                </a:cxn>
                <a:cxn ang="0">
                  <a:pos x="1312429" y="212476"/>
                </a:cxn>
                <a:cxn ang="0">
                  <a:pos x="1373194" y="276778"/>
                </a:cxn>
                <a:cxn ang="0">
                  <a:pos x="1426398" y="347665"/>
                </a:cxn>
                <a:cxn ang="0">
                  <a:pos x="1471388" y="424487"/>
                </a:cxn>
                <a:cxn ang="0">
                  <a:pos x="1507514" y="506592"/>
                </a:cxn>
                <a:cxn ang="0">
                  <a:pos x="1534124" y="593329"/>
                </a:cxn>
                <a:cxn ang="0">
                  <a:pos x="1550568" y="684048"/>
                </a:cxn>
                <a:cxn ang="0">
                  <a:pos x="1556194" y="778095"/>
                </a:cxn>
                <a:cxn ang="0">
                  <a:pos x="1550568" y="872144"/>
                </a:cxn>
                <a:cxn ang="0">
                  <a:pos x="1534124" y="962862"/>
                </a:cxn>
                <a:cxn ang="0">
                  <a:pos x="1507514" y="1049599"/>
                </a:cxn>
                <a:cxn ang="0">
                  <a:pos x="1471388" y="1131705"/>
                </a:cxn>
                <a:cxn ang="0">
                  <a:pos x="1426398" y="1208526"/>
                </a:cxn>
                <a:cxn ang="0">
                  <a:pos x="1373194" y="1279414"/>
                </a:cxn>
                <a:cxn ang="0">
                  <a:pos x="1312429" y="1343716"/>
                </a:cxn>
                <a:cxn ang="0">
                  <a:pos x="1244752" y="1400782"/>
                </a:cxn>
                <a:cxn ang="0">
                  <a:pos x="1170816" y="1449960"/>
                </a:cxn>
                <a:cxn ang="0">
                  <a:pos x="1091271" y="1490599"/>
                </a:cxn>
                <a:cxn ang="0">
                  <a:pos x="1006769" y="1522048"/>
                </a:cxn>
                <a:cxn ang="0">
                  <a:pos x="917960" y="1543657"/>
                </a:cxn>
                <a:cxn ang="0">
                  <a:pos x="825496" y="1554773"/>
                </a:cxn>
                <a:cxn ang="0">
                  <a:pos x="730697" y="1554773"/>
                </a:cxn>
                <a:cxn ang="0">
                  <a:pos x="638232" y="1543657"/>
                </a:cxn>
                <a:cxn ang="0">
                  <a:pos x="549423" y="1522048"/>
                </a:cxn>
                <a:cxn ang="0">
                  <a:pos x="464921" y="1490599"/>
                </a:cxn>
                <a:cxn ang="0">
                  <a:pos x="385376" y="1449960"/>
                </a:cxn>
                <a:cxn ang="0">
                  <a:pos x="311439" y="1400782"/>
                </a:cxn>
                <a:cxn ang="0">
                  <a:pos x="243763" y="1343716"/>
                </a:cxn>
                <a:cxn ang="0">
                  <a:pos x="182998" y="1279414"/>
                </a:cxn>
                <a:cxn ang="0">
                  <a:pos x="129795" y="1208526"/>
                </a:cxn>
                <a:cxn ang="0">
                  <a:pos x="84805" y="1131705"/>
                </a:cxn>
                <a:cxn ang="0">
                  <a:pos x="48679" y="1049599"/>
                </a:cxn>
                <a:cxn ang="0">
                  <a:pos x="22069" y="962862"/>
                </a:cxn>
                <a:cxn ang="0">
                  <a:pos x="5625" y="872144"/>
                </a:cxn>
                <a:cxn ang="0">
                  <a:pos x="0" y="778095"/>
                </a:cxn>
                <a:cxn ang="0">
                  <a:pos x="5625" y="684048"/>
                </a:cxn>
                <a:cxn ang="0">
                  <a:pos x="22069" y="593329"/>
                </a:cxn>
                <a:cxn ang="0">
                  <a:pos x="48679" y="506592"/>
                </a:cxn>
                <a:cxn ang="0">
                  <a:pos x="84805" y="424487"/>
                </a:cxn>
                <a:cxn ang="0">
                  <a:pos x="129795" y="347665"/>
                </a:cxn>
                <a:cxn ang="0">
                  <a:pos x="182998" y="276778"/>
                </a:cxn>
                <a:cxn ang="0">
                  <a:pos x="243763" y="212476"/>
                </a:cxn>
                <a:cxn ang="0">
                  <a:pos x="311439" y="155410"/>
                </a:cxn>
                <a:cxn ang="0">
                  <a:pos x="385376" y="106232"/>
                </a:cxn>
                <a:cxn ang="0">
                  <a:pos x="464921" y="65593"/>
                </a:cxn>
                <a:cxn ang="0">
                  <a:pos x="549423" y="34144"/>
                </a:cxn>
                <a:cxn ang="0">
                  <a:pos x="638232" y="12536"/>
                </a:cxn>
                <a:cxn ang="0">
                  <a:pos x="730697" y="1420"/>
                </a:cxn>
              </a:cxnLst>
              <a:rect l="0" t="0" r="r" b="b"/>
              <a:pathLst>
                <a:path w="1556385" h="1556385">
                  <a:moveTo>
                    <a:pt x="778097" y="0"/>
                  </a:moveTo>
                  <a:lnTo>
                    <a:pt x="825496" y="1420"/>
                  </a:lnTo>
                  <a:lnTo>
                    <a:pt x="872144" y="5625"/>
                  </a:lnTo>
                  <a:lnTo>
                    <a:pt x="917960" y="12536"/>
                  </a:lnTo>
                  <a:lnTo>
                    <a:pt x="962862" y="22069"/>
                  </a:lnTo>
                  <a:lnTo>
                    <a:pt x="1006769" y="34144"/>
                  </a:lnTo>
                  <a:lnTo>
                    <a:pt x="1049599" y="48679"/>
                  </a:lnTo>
                  <a:lnTo>
                    <a:pt x="1091271" y="65593"/>
                  </a:lnTo>
                  <a:lnTo>
                    <a:pt x="1131704" y="84805"/>
                  </a:lnTo>
                  <a:lnTo>
                    <a:pt x="1170816" y="106232"/>
                  </a:lnTo>
                  <a:lnTo>
                    <a:pt x="1208526" y="129795"/>
                  </a:lnTo>
                  <a:lnTo>
                    <a:pt x="1244752" y="155410"/>
                  </a:lnTo>
                  <a:lnTo>
                    <a:pt x="1279414" y="182998"/>
                  </a:lnTo>
                  <a:lnTo>
                    <a:pt x="1312429" y="212476"/>
                  </a:lnTo>
                  <a:lnTo>
                    <a:pt x="1343716" y="243763"/>
                  </a:lnTo>
                  <a:lnTo>
                    <a:pt x="1373194" y="276778"/>
                  </a:lnTo>
                  <a:lnTo>
                    <a:pt x="1400782" y="311439"/>
                  </a:lnTo>
                  <a:lnTo>
                    <a:pt x="1426398" y="347665"/>
                  </a:lnTo>
                  <a:lnTo>
                    <a:pt x="1449960" y="385375"/>
                  </a:lnTo>
                  <a:lnTo>
                    <a:pt x="1471388" y="424487"/>
                  </a:lnTo>
                  <a:lnTo>
                    <a:pt x="1490600" y="464920"/>
                  </a:lnTo>
                  <a:lnTo>
                    <a:pt x="1507514" y="506592"/>
                  </a:lnTo>
                  <a:lnTo>
                    <a:pt x="1522049" y="549423"/>
                  </a:lnTo>
                  <a:lnTo>
                    <a:pt x="1534124" y="593329"/>
                  </a:lnTo>
                  <a:lnTo>
                    <a:pt x="1543658" y="638232"/>
                  </a:lnTo>
                  <a:lnTo>
                    <a:pt x="1550568" y="684048"/>
                  </a:lnTo>
                  <a:lnTo>
                    <a:pt x="1554774" y="730696"/>
                  </a:lnTo>
                  <a:lnTo>
                    <a:pt x="1556194" y="778095"/>
                  </a:lnTo>
                  <a:lnTo>
                    <a:pt x="1554774" y="825495"/>
                  </a:lnTo>
                  <a:lnTo>
                    <a:pt x="1550568" y="872144"/>
                  </a:lnTo>
                  <a:lnTo>
                    <a:pt x="1543658" y="917960"/>
                  </a:lnTo>
                  <a:lnTo>
                    <a:pt x="1534124" y="962862"/>
                  </a:lnTo>
                  <a:lnTo>
                    <a:pt x="1522049" y="1006769"/>
                  </a:lnTo>
                  <a:lnTo>
                    <a:pt x="1507514" y="1049599"/>
                  </a:lnTo>
                  <a:lnTo>
                    <a:pt x="1490600" y="1091272"/>
                  </a:lnTo>
                  <a:lnTo>
                    <a:pt x="1471388" y="1131705"/>
                  </a:lnTo>
                  <a:lnTo>
                    <a:pt x="1449960" y="1170817"/>
                  </a:lnTo>
                  <a:lnTo>
                    <a:pt x="1426398" y="1208526"/>
                  </a:lnTo>
                  <a:lnTo>
                    <a:pt x="1400782" y="1244753"/>
                  </a:lnTo>
                  <a:lnTo>
                    <a:pt x="1373194" y="1279414"/>
                  </a:lnTo>
                  <a:lnTo>
                    <a:pt x="1343716" y="1312429"/>
                  </a:lnTo>
                  <a:lnTo>
                    <a:pt x="1312429" y="1343716"/>
                  </a:lnTo>
                  <a:lnTo>
                    <a:pt x="1279414" y="1373194"/>
                  </a:lnTo>
                  <a:lnTo>
                    <a:pt x="1244752" y="1400782"/>
                  </a:lnTo>
                  <a:lnTo>
                    <a:pt x="1208526" y="1426398"/>
                  </a:lnTo>
                  <a:lnTo>
                    <a:pt x="1170816" y="1449960"/>
                  </a:lnTo>
                  <a:lnTo>
                    <a:pt x="1131704" y="1471388"/>
                  </a:lnTo>
                  <a:lnTo>
                    <a:pt x="1091271" y="1490599"/>
                  </a:lnTo>
                  <a:lnTo>
                    <a:pt x="1049599" y="1507513"/>
                  </a:lnTo>
                  <a:lnTo>
                    <a:pt x="1006769" y="1522048"/>
                  </a:lnTo>
                  <a:lnTo>
                    <a:pt x="962862" y="1534123"/>
                  </a:lnTo>
                  <a:lnTo>
                    <a:pt x="917960" y="1543657"/>
                  </a:lnTo>
                  <a:lnTo>
                    <a:pt x="872144" y="1550567"/>
                  </a:lnTo>
                  <a:lnTo>
                    <a:pt x="825496" y="1554773"/>
                  </a:lnTo>
                  <a:lnTo>
                    <a:pt x="778097" y="1556193"/>
                  </a:lnTo>
                  <a:lnTo>
                    <a:pt x="730697" y="1554773"/>
                  </a:lnTo>
                  <a:lnTo>
                    <a:pt x="684049" y="1550567"/>
                  </a:lnTo>
                  <a:lnTo>
                    <a:pt x="638232" y="1543657"/>
                  </a:lnTo>
                  <a:lnTo>
                    <a:pt x="593330" y="1534123"/>
                  </a:lnTo>
                  <a:lnTo>
                    <a:pt x="549423" y="1522048"/>
                  </a:lnTo>
                  <a:lnTo>
                    <a:pt x="506593" y="1507513"/>
                  </a:lnTo>
                  <a:lnTo>
                    <a:pt x="464921" y="1490599"/>
                  </a:lnTo>
                  <a:lnTo>
                    <a:pt x="424488" y="1471388"/>
                  </a:lnTo>
                  <a:lnTo>
                    <a:pt x="385376" y="1449960"/>
                  </a:lnTo>
                  <a:lnTo>
                    <a:pt x="347666" y="1426398"/>
                  </a:lnTo>
                  <a:lnTo>
                    <a:pt x="311439" y="1400782"/>
                  </a:lnTo>
                  <a:lnTo>
                    <a:pt x="276778" y="1373194"/>
                  </a:lnTo>
                  <a:lnTo>
                    <a:pt x="243763" y="1343716"/>
                  </a:lnTo>
                  <a:lnTo>
                    <a:pt x="212476" y="1312429"/>
                  </a:lnTo>
                  <a:lnTo>
                    <a:pt x="182998" y="1279414"/>
                  </a:lnTo>
                  <a:lnTo>
                    <a:pt x="155410" y="1244753"/>
                  </a:lnTo>
                  <a:lnTo>
                    <a:pt x="129795" y="1208526"/>
                  </a:lnTo>
                  <a:lnTo>
                    <a:pt x="106232" y="1170817"/>
                  </a:lnTo>
                  <a:lnTo>
                    <a:pt x="84805" y="1131705"/>
                  </a:lnTo>
                  <a:lnTo>
                    <a:pt x="65593" y="1091272"/>
                  </a:lnTo>
                  <a:lnTo>
                    <a:pt x="48679" y="1049599"/>
                  </a:lnTo>
                  <a:lnTo>
                    <a:pt x="34144" y="1006769"/>
                  </a:lnTo>
                  <a:lnTo>
                    <a:pt x="22069" y="962862"/>
                  </a:lnTo>
                  <a:lnTo>
                    <a:pt x="12536" y="917960"/>
                  </a:lnTo>
                  <a:lnTo>
                    <a:pt x="5625" y="872144"/>
                  </a:lnTo>
                  <a:lnTo>
                    <a:pt x="1420" y="825495"/>
                  </a:lnTo>
                  <a:lnTo>
                    <a:pt x="0" y="778095"/>
                  </a:lnTo>
                  <a:lnTo>
                    <a:pt x="1420" y="730696"/>
                  </a:lnTo>
                  <a:lnTo>
                    <a:pt x="5625" y="684048"/>
                  </a:lnTo>
                  <a:lnTo>
                    <a:pt x="12536" y="638232"/>
                  </a:lnTo>
                  <a:lnTo>
                    <a:pt x="22069" y="593329"/>
                  </a:lnTo>
                  <a:lnTo>
                    <a:pt x="34144" y="549423"/>
                  </a:lnTo>
                  <a:lnTo>
                    <a:pt x="48679" y="506592"/>
                  </a:lnTo>
                  <a:lnTo>
                    <a:pt x="65593" y="464920"/>
                  </a:lnTo>
                  <a:lnTo>
                    <a:pt x="84805" y="424487"/>
                  </a:lnTo>
                  <a:lnTo>
                    <a:pt x="106232" y="385375"/>
                  </a:lnTo>
                  <a:lnTo>
                    <a:pt x="129795" y="347665"/>
                  </a:lnTo>
                  <a:lnTo>
                    <a:pt x="155410" y="311439"/>
                  </a:lnTo>
                  <a:lnTo>
                    <a:pt x="182998" y="276778"/>
                  </a:lnTo>
                  <a:lnTo>
                    <a:pt x="212476" y="243763"/>
                  </a:lnTo>
                  <a:lnTo>
                    <a:pt x="243763" y="212476"/>
                  </a:lnTo>
                  <a:lnTo>
                    <a:pt x="276778" y="182998"/>
                  </a:lnTo>
                  <a:lnTo>
                    <a:pt x="311439" y="155410"/>
                  </a:lnTo>
                  <a:lnTo>
                    <a:pt x="347666" y="129795"/>
                  </a:lnTo>
                  <a:lnTo>
                    <a:pt x="385376" y="106232"/>
                  </a:lnTo>
                  <a:lnTo>
                    <a:pt x="424488" y="84805"/>
                  </a:lnTo>
                  <a:lnTo>
                    <a:pt x="464921" y="65593"/>
                  </a:lnTo>
                  <a:lnTo>
                    <a:pt x="506593" y="48679"/>
                  </a:lnTo>
                  <a:lnTo>
                    <a:pt x="549423" y="34144"/>
                  </a:lnTo>
                  <a:lnTo>
                    <a:pt x="593330" y="22069"/>
                  </a:lnTo>
                  <a:lnTo>
                    <a:pt x="638232" y="12536"/>
                  </a:lnTo>
                  <a:lnTo>
                    <a:pt x="684049" y="5625"/>
                  </a:lnTo>
                  <a:lnTo>
                    <a:pt x="730697" y="1420"/>
                  </a:lnTo>
                  <a:lnTo>
                    <a:pt x="778097" y="0"/>
                  </a:ln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08" name="object 17"/>
            <p:cNvSpPr>
              <a:spLocks/>
            </p:cNvSpPr>
            <p:nvPr/>
          </p:nvSpPr>
          <p:spPr bwMode="auto">
            <a:xfrm>
              <a:off x="7132638" y="4794250"/>
              <a:ext cx="1554162" cy="1554163"/>
            </a:xfrm>
            <a:custGeom>
              <a:avLst/>
              <a:gdLst/>
              <a:ahLst/>
              <a:cxnLst>
                <a:cxn ang="0">
                  <a:pos x="729513" y="1417"/>
                </a:cxn>
                <a:cxn ang="0">
                  <a:pos x="637199" y="12515"/>
                </a:cxn>
                <a:cxn ang="0">
                  <a:pos x="548534" y="34088"/>
                </a:cxn>
                <a:cxn ang="0">
                  <a:pos x="464168" y="65487"/>
                </a:cxn>
                <a:cxn ang="0">
                  <a:pos x="384752" y="106060"/>
                </a:cxn>
                <a:cxn ang="0">
                  <a:pos x="310936" y="155158"/>
                </a:cxn>
                <a:cxn ang="0">
                  <a:pos x="243369" y="212131"/>
                </a:cxn>
                <a:cxn ang="0">
                  <a:pos x="182702" y="276329"/>
                </a:cxn>
                <a:cxn ang="0">
                  <a:pos x="129585" y="347101"/>
                </a:cxn>
                <a:cxn ang="0">
                  <a:pos x="84668" y="423799"/>
                </a:cxn>
                <a:cxn ang="0">
                  <a:pos x="48601" y="505771"/>
                </a:cxn>
                <a:cxn ang="0">
                  <a:pos x="22033" y="592368"/>
                </a:cxn>
                <a:cxn ang="0">
                  <a:pos x="5616" y="682940"/>
                </a:cxn>
                <a:cxn ang="0">
                  <a:pos x="0" y="776836"/>
                </a:cxn>
                <a:cxn ang="0">
                  <a:pos x="5616" y="870731"/>
                </a:cxn>
                <a:cxn ang="0">
                  <a:pos x="22033" y="961302"/>
                </a:cxn>
                <a:cxn ang="0">
                  <a:pos x="48601" y="1047899"/>
                </a:cxn>
                <a:cxn ang="0">
                  <a:pos x="84668" y="1129871"/>
                </a:cxn>
                <a:cxn ang="0">
                  <a:pos x="129585" y="1206569"/>
                </a:cxn>
                <a:cxn ang="0">
                  <a:pos x="182702" y="1277341"/>
                </a:cxn>
                <a:cxn ang="0">
                  <a:pos x="243369" y="1341540"/>
                </a:cxn>
                <a:cxn ang="0">
                  <a:pos x="310936" y="1398513"/>
                </a:cxn>
                <a:cxn ang="0">
                  <a:pos x="384752" y="1447612"/>
                </a:cxn>
                <a:cxn ang="0">
                  <a:pos x="464168" y="1488185"/>
                </a:cxn>
                <a:cxn ang="0">
                  <a:pos x="548534" y="1519584"/>
                </a:cxn>
                <a:cxn ang="0">
                  <a:pos x="637199" y="1541157"/>
                </a:cxn>
                <a:cxn ang="0">
                  <a:pos x="729513" y="1552255"/>
                </a:cxn>
                <a:cxn ang="0">
                  <a:pos x="824159" y="1552255"/>
                </a:cxn>
                <a:cxn ang="0">
                  <a:pos x="916474" y="1541157"/>
                </a:cxn>
                <a:cxn ang="0">
                  <a:pos x="1005139" y="1519584"/>
                </a:cxn>
                <a:cxn ang="0">
                  <a:pos x="1089505" y="1488185"/>
                </a:cxn>
                <a:cxn ang="0">
                  <a:pos x="1168921" y="1447612"/>
                </a:cxn>
                <a:cxn ang="0">
                  <a:pos x="1242738" y="1398513"/>
                </a:cxn>
                <a:cxn ang="0">
                  <a:pos x="1310305" y="1341540"/>
                </a:cxn>
                <a:cxn ang="0">
                  <a:pos x="1370971" y="1277341"/>
                </a:cxn>
                <a:cxn ang="0">
                  <a:pos x="1424088" y="1206569"/>
                </a:cxn>
                <a:cxn ang="0">
                  <a:pos x="1469005" y="1129871"/>
                </a:cxn>
                <a:cxn ang="0">
                  <a:pos x="1505072" y="1047899"/>
                </a:cxn>
                <a:cxn ang="0">
                  <a:pos x="1531639" y="961302"/>
                </a:cxn>
                <a:cxn ang="0">
                  <a:pos x="1548056" y="870731"/>
                </a:cxn>
                <a:cxn ang="0">
                  <a:pos x="1553673" y="776836"/>
                </a:cxn>
                <a:cxn ang="0">
                  <a:pos x="1548056" y="682940"/>
                </a:cxn>
                <a:cxn ang="0">
                  <a:pos x="1531639" y="592368"/>
                </a:cxn>
                <a:cxn ang="0">
                  <a:pos x="1505072" y="505771"/>
                </a:cxn>
                <a:cxn ang="0">
                  <a:pos x="1469005" y="423799"/>
                </a:cxn>
                <a:cxn ang="0">
                  <a:pos x="1424088" y="347101"/>
                </a:cxn>
                <a:cxn ang="0">
                  <a:pos x="1370971" y="276329"/>
                </a:cxn>
                <a:cxn ang="0">
                  <a:pos x="1310305" y="212131"/>
                </a:cxn>
                <a:cxn ang="0">
                  <a:pos x="1242738" y="155158"/>
                </a:cxn>
                <a:cxn ang="0">
                  <a:pos x="1168921" y="106060"/>
                </a:cxn>
                <a:cxn ang="0">
                  <a:pos x="1089505" y="65487"/>
                </a:cxn>
                <a:cxn ang="0">
                  <a:pos x="1005139" y="34088"/>
                </a:cxn>
                <a:cxn ang="0">
                  <a:pos x="916474" y="12515"/>
                </a:cxn>
                <a:cxn ang="0">
                  <a:pos x="824159" y="1417"/>
                </a:cxn>
              </a:cxnLst>
              <a:rect l="0" t="0" r="r" b="b"/>
              <a:pathLst>
                <a:path w="1553845" h="1553845">
                  <a:moveTo>
                    <a:pt x="776836" y="0"/>
                  </a:moveTo>
                  <a:lnTo>
                    <a:pt x="729513" y="1417"/>
                  </a:lnTo>
                  <a:lnTo>
                    <a:pt x="682940" y="5616"/>
                  </a:lnTo>
                  <a:lnTo>
                    <a:pt x="637199" y="12515"/>
                  </a:lnTo>
                  <a:lnTo>
                    <a:pt x="592370" y="22033"/>
                  </a:lnTo>
                  <a:lnTo>
                    <a:pt x="548534" y="34088"/>
                  </a:lnTo>
                  <a:lnTo>
                    <a:pt x="505773" y="48600"/>
                  </a:lnTo>
                  <a:lnTo>
                    <a:pt x="464168" y="65487"/>
                  </a:lnTo>
                  <a:lnTo>
                    <a:pt x="423801" y="84667"/>
                  </a:lnTo>
                  <a:lnTo>
                    <a:pt x="384752" y="106060"/>
                  </a:lnTo>
                  <a:lnTo>
                    <a:pt x="347104" y="129584"/>
                  </a:lnTo>
                  <a:lnTo>
                    <a:pt x="310936" y="155158"/>
                  </a:lnTo>
                  <a:lnTo>
                    <a:pt x="276331" y="182701"/>
                  </a:lnTo>
                  <a:lnTo>
                    <a:pt x="243369" y="212131"/>
                  </a:lnTo>
                  <a:lnTo>
                    <a:pt x="212133" y="243367"/>
                  </a:lnTo>
                  <a:lnTo>
                    <a:pt x="182702" y="276329"/>
                  </a:lnTo>
                  <a:lnTo>
                    <a:pt x="155159" y="310934"/>
                  </a:lnTo>
                  <a:lnTo>
                    <a:pt x="129585" y="347101"/>
                  </a:lnTo>
                  <a:lnTo>
                    <a:pt x="106061" y="384750"/>
                  </a:lnTo>
                  <a:lnTo>
                    <a:pt x="84668" y="423799"/>
                  </a:lnTo>
                  <a:lnTo>
                    <a:pt x="65487" y="464166"/>
                  </a:lnTo>
                  <a:lnTo>
                    <a:pt x="48601" y="505771"/>
                  </a:lnTo>
                  <a:lnTo>
                    <a:pt x="34089" y="548532"/>
                  </a:lnTo>
                  <a:lnTo>
                    <a:pt x="22033" y="592368"/>
                  </a:lnTo>
                  <a:lnTo>
                    <a:pt x="12515" y="637198"/>
                  </a:lnTo>
                  <a:lnTo>
                    <a:pt x="5616" y="682940"/>
                  </a:lnTo>
                  <a:lnTo>
                    <a:pt x="1417" y="729513"/>
                  </a:lnTo>
                  <a:lnTo>
                    <a:pt x="0" y="776836"/>
                  </a:lnTo>
                  <a:lnTo>
                    <a:pt x="1417" y="824158"/>
                  </a:lnTo>
                  <a:lnTo>
                    <a:pt x="5616" y="870731"/>
                  </a:lnTo>
                  <a:lnTo>
                    <a:pt x="12515" y="916473"/>
                  </a:lnTo>
                  <a:lnTo>
                    <a:pt x="22033" y="961302"/>
                  </a:lnTo>
                  <a:lnTo>
                    <a:pt x="34089" y="1005138"/>
                  </a:lnTo>
                  <a:lnTo>
                    <a:pt x="48601" y="1047899"/>
                  </a:lnTo>
                  <a:lnTo>
                    <a:pt x="65487" y="1089504"/>
                  </a:lnTo>
                  <a:lnTo>
                    <a:pt x="84668" y="1129871"/>
                  </a:lnTo>
                  <a:lnTo>
                    <a:pt x="106061" y="1168920"/>
                  </a:lnTo>
                  <a:lnTo>
                    <a:pt x="129585" y="1206569"/>
                  </a:lnTo>
                  <a:lnTo>
                    <a:pt x="155159" y="1242736"/>
                  </a:lnTo>
                  <a:lnTo>
                    <a:pt x="182702" y="1277341"/>
                  </a:lnTo>
                  <a:lnTo>
                    <a:pt x="212133" y="1310303"/>
                  </a:lnTo>
                  <a:lnTo>
                    <a:pt x="243369" y="1341540"/>
                  </a:lnTo>
                  <a:lnTo>
                    <a:pt x="276331" y="1370970"/>
                  </a:lnTo>
                  <a:lnTo>
                    <a:pt x="310936" y="1398513"/>
                  </a:lnTo>
                  <a:lnTo>
                    <a:pt x="347104" y="1424087"/>
                  </a:lnTo>
                  <a:lnTo>
                    <a:pt x="384752" y="1447612"/>
                  </a:lnTo>
                  <a:lnTo>
                    <a:pt x="423801" y="1469005"/>
                  </a:lnTo>
                  <a:lnTo>
                    <a:pt x="464168" y="1488185"/>
                  </a:lnTo>
                  <a:lnTo>
                    <a:pt x="505773" y="1505072"/>
                  </a:lnTo>
                  <a:lnTo>
                    <a:pt x="548534" y="1519584"/>
                  </a:lnTo>
                  <a:lnTo>
                    <a:pt x="592370" y="1531639"/>
                  </a:lnTo>
                  <a:lnTo>
                    <a:pt x="637199" y="1541157"/>
                  </a:lnTo>
                  <a:lnTo>
                    <a:pt x="682940" y="1548056"/>
                  </a:lnTo>
                  <a:lnTo>
                    <a:pt x="729513" y="1552255"/>
                  </a:lnTo>
                  <a:lnTo>
                    <a:pt x="776836" y="1553673"/>
                  </a:lnTo>
                  <a:lnTo>
                    <a:pt x="824159" y="1552255"/>
                  </a:lnTo>
                  <a:lnTo>
                    <a:pt x="870732" y="1548056"/>
                  </a:lnTo>
                  <a:lnTo>
                    <a:pt x="916474" y="1541157"/>
                  </a:lnTo>
                  <a:lnTo>
                    <a:pt x="961303" y="1531639"/>
                  </a:lnTo>
                  <a:lnTo>
                    <a:pt x="1005139" y="1519584"/>
                  </a:lnTo>
                  <a:lnTo>
                    <a:pt x="1047900" y="1505072"/>
                  </a:lnTo>
                  <a:lnTo>
                    <a:pt x="1089505" y="1488185"/>
                  </a:lnTo>
                  <a:lnTo>
                    <a:pt x="1129873" y="1469005"/>
                  </a:lnTo>
                  <a:lnTo>
                    <a:pt x="1168921" y="1447612"/>
                  </a:lnTo>
                  <a:lnTo>
                    <a:pt x="1206570" y="1424087"/>
                  </a:lnTo>
                  <a:lnTo>
                    <a:pt x="1242738" y="1398513"/>
                  </a:lnTo>
                  <a:lnTo>
                    <a:pt x="1277343" y="1370970"/>
                  </a:lnTo>
                  <a:lnTo>
                    <a:pt x="1310305" y="1341540"/>
                  </a:lnTo>
                  <a:lnTo>
                    <a:pt x="1341541" y="1310303"/>
                  </a:lnTo>
                  <a:lnTo>
                    <a:pt x="1370971" y="1277341"/>
                  </a:lnTo>
                  <a:lnTo>
                    <a:pt x="1398514" y="1242736"/>
                  </a:lnTo>
                  <a:lnTo>
                    <a:pt x="1424088" y="1206569"/>
                  </a:lnTo>
                  <a:lnTo>
                    <a:pt x="1447612" y="1168920"/>
                  </a:lnTo>
                  <a:lnTo>
                    <a:pt x="1469005" y="1129871"/>
                  </a:lnTo>
                  <a:lnTo>
                    <a:pt x="1488186" y="1089504"/>
                  </a:lnTo>
                  <a:lnTo>
                    <a:pt x="1505072" y="1047899"/>
                  </a:lnTo>
                  <a:lnTo>
                    <a:pt x="1519584" y="1005138"/>
                  </a:lnTo>
                  <a:lnTo>
                    <a:pt x="1531639" y="961302"/>
                  </a:lnTo>
                  <a:lnTo>
                    <a:pt x="1541157" y="916473"/>
                  </a:lnTo>
                  <a:lnTo>
                    <a:pt x="1548056" y="870731"/>
                  </a:lnTo>
                  <a:lnTo>
                    <a:pt x="1552255" y="824158"/>
                  </a:lnTo>
                  <a:lnTo>
                    <a:pt x="1553673" y="776836"/>
                  </a:lnTo>
                  <a:lnTo>
                    <a:pt x="1552255" y="729513"/>
                  </a:lnTo>
                  <a:lnTo>
                    <a:pt x="1548056" y="682940"/>
                  </a:lnTo>
                  <a:lnTo>
                    <a:pt x="1541157" y="637198"/>
                  </a:lnTo>
                  <a:lnTo>
                    <a:pt x="1531639" y="592368"/>
                  </a:lnTo>
                  <a:lnTo>
                    <a:pt x="1519584" y="548532"/>
                  </a:lnTo>
                  <a:lnTo>
                    <a:pt x="1505072" y="505771"/>
                  </a:lnTo>
                  <a:lnTo>
                    <a:pt x="1488186" y="464166"/>
                  </a:lnTo>
                  <a:lnTo>
                    <a:pt x="1469005" y="423799"/>
                  </a:lnTo>
                  <a:lnTo>
                    <a:pt x="1447612" y="384750"/>
                  </a:lnTo>
                  <a:lnTo>
                    <a:pt x="1424088" y="347101"/>
                  </a:lnTo>
                  <a:lnTo>
                    <a:pt x="1398514" y="310934"/>
                  </a:lnTo>
                  <a:lnTo>
                    <a:pt x="1370971" y="276329"/>
                  </a:lnTo>
                  <a:lnTo>
                    <a:pt x="1341541" y="243367"/>
                  </a:lnTo>
                  <a:lnTo>
                    <a:pt x="1310305" y="212131"/>
                  </a:lnTo>
                  <a:lnTo>
                    <a:pt x="1277343" y="182701"/>
                  </a:lnTo>
                  <a:lnTo>
                    <a:pt x="1242738" y="155158"/>
                  </a:lnTo>
                  <a:lnTo>
                    <a:pt x="1206570" y="129584"/>
                  </a:lnTo>
                  <a:lnTo>
                    <a:pt x="1168921" y="106060"/>
                  </a:lnTo>
                  <a:lnTo>
                    <a:pt x="1129873" y="84667"/>
                  </a:lnTo>
                  <a:lnTo>
                    <a:pt x="1089505" y="65487"/>
                  </a:lnTo>
                  <a:lnTo>
                    <a:pt x="1047900" y="48600"/>
                  </a:lnTo>
                  <a:lnTo>
                    <a:pt x="1005139" y="34088"/>
                  </a:lnTo>
                  <a:lnTo>
                    <a:pt x="961303" y="22033"/>
                  </a:lnTo>
                  <a:lnTo>
                    <a:pt x="916474" y="12515"/>
                  </a:lnTo>
                  <a:lnTo>
                    <a:pt x="870732" y="5616"/>
                  </a:lnTo>
                  <a:lnTo>
                    <a:pt x="824159" y="1417"/>
                  </a:lnTo>
                  <a:lnTo>
                    <a:pt x="776836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8209" name="Группа 42"/>
            <p:cNvGrpSpPr>
              <a:grpSpLocks/>
            </p:cNvGrpSpPr>
            <p:nvPr/>
          </p:nvGrpSpPr>
          <p:grpSpPr bwMode="auto">
            <a:xfrm>
              <a:off x="7132638" y="4794250"/>
              <a:ext cx="1554162" cy="1552575"/>
              <a:chOff x="7133126" y="4793839"/>
              <a:chExt cx="1553673" cy="1553673"/>
            </a:xfrm>
          </p:grpSpPr>
          <p:sp>
            <p:nvSpPr>
              <p:cNvPr id="8232" name="object 18"/>
              <p:cNvSpPr>
                <a:spLocks noChangeArrowheads="1"/>
              </p:cNvSpPr>
              <p:nvPr/>
            </p:nvSpPr>
            <p:spPr bwMode="auto">
              <a:xfrm>
                <a:off x="7296732" y="4793839"/>
                <a:ext cx="1226461" cy="300321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233" name="object 19"/>
              <p:cNvSpPr>
                <a:spLocks noChangeArrowheads="1"/>
              </p:cNvSpPr>
              <p:nvPr/>
            </p:nvSpPr>
            <p:spPr bwMode="auto">
              <a:xfrm>
                <a:off x="7133126" y="5085431"/>
                <a:ext cx="1553673" cy="1262081"/>
              </a:xfrm>
              <a:prstGeom prst="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210" name="object 20"/>
            <p:cNvSpPr>
              <a:spLocks/>
            </p:cNvSpPr>
            <p:nvPr/>
          </p:nvSpPr>
          <p:spPr bwMode="auto">
            <a:xfrm>
              <a:off x="7132638" y="4794250"/>
              <a:ext cx="1554162" cy="1554163"/>
            </a:xfrm>
            <a:custGeom>
              <a:avLst/>
              <a:gdLst/>
              <a:ahLst/>
              <a:cxnLst>
                <a:cxn ang="0">
                  <a:pos x="824159" y="1417"/>
                </a:cxn>
                <a:cxn ang="0">
                  <a:pos x="916474" y="12515"/>
                </a:cxn>
                <a:cxn ang="0">
                  <a:pos x="1005139" y="34088"/>
                </a:cxn>
                <a:cxn ang="0">
                  <a:pos x="1089505" y="65487"/>
                </a:cxn>
                <a:cxn ang="0">
                  <a:pos x="1168921" y="106060"/>
                </a:cxn>
                <a:cxn ang="0">
                  <a:pos x="1242738" y="155158"/>
                </a:cxn>
                <a:cxn ang="0">
                  <a:pos x="1310305" y="212131"/>
                </a:cxn>
                <a:cxn ang="0">
                  <a:pos x="1370971" y="276329"/>
                </a:cxn>
                <a:cxn ang="0">
                  <a:pos x="1424088" y="347101"/>
                </a:cxn>
                <a:cxn ang="0">
                  <a:pos x="1469005" y="423799"/>
                </a:cxn>
                <a:cxn ang="0">
                  <a:pos x="1505072" y="505771"/>
                </a:cxn>
                <a:cxn ang="0">
                  <a:pos x="1531639" y="592368"/>
                </a:cxn>
                <a:cxn ang="0">
                  <a:pos x="1548056" y="682940"/>
                </a:cxn>
                <a:cxn ang="0">
                  <a:pos x="1553673" y="776836"/>
                </a:cxn>
                <a:cxn ang="0">
                  <a:pos x="1548056" y="870731"/>
                </a:cxn>
                <a:cxn ang="0">
                  <a:pos x="1531639" y="961302"/>
                </a:cxn>
                <a:cxn ang="0">
                  <a:pos x="1505072" y="1047899"/>
                </a:cxn>
                <a:cxn ang="0">
                  <a:pos x="1469005" y="1129871"/>
                </a:cxn>
                <a:cxn ang="0">
                  <a:pos x="1424088" y="1206569"/>
                </a:cxn>
                <a:cxn ang="0">
                  <a:pos x="1370971" y="1277341"/>
                </a:cxn>
                <a:cxn ang="0">
                  <a:pos x="1310305" y="1341540"/>
                </a:cxn>
                <a:cxn ang="0">
                  <a:pos x="1242738" y="1398513"/>
                </a:cxn>
                <a:cxn ang="0">
                  <a:pos x="1168921" y="1447612"/>
                </a:cxn>
                <a:cxn ang="0">
                  <a:pos x="1089505" y="1488185"/>
                </a:cxn>
                <a:cxn ang="0">
                  <a:pos x="1005139" y="1519584"/>
                </a:cxn>
                <a:cxn ang="0">
                  <a:pos x="916474" y="1541157"/>
                </a:cxn>
                <a:cxn ang="0">
                  <a:pos x="824159" y="1552255"/>
                </a:cxn>
                <a:cxn ang="0">
                  <a:pos x="729513" y="1552255"/>
                </a:cxn>
                <a:cxn ang="0">
                  <a:pos x="637199" y="1541157"/>
                </a:cxn>
                <a:cxn ang="0">
                  <a:pos x="548534" y="1519584"/>
                </a:cxn>
                <a:cxn ang="0">
                  <a:pos x="464168" y="1488185"/>
                </a:cxn>
                <a:cxn ang="0">
                  <a:pos x="384752" y="1447612"/>
                </a:cxn>
                <a:cxn ang="0">
                  <a:pos x="310936" y="1398513"/>
                </a:cxn>
                <a:cxn ang="0">
                  <a:pos x="243369" y="1341540"/>
                </a:cxn>
                <a:cxn ang="0">
                  <a:pos x="182702" y="1277341"/>
                </a:cxn>
                <a:cxn ang="0">
                  <a:pos x="129585" y="1206569"/>
                </a:cxn>
                <a:cxn ang="0">
                  <a:pos x="84668" y="1129871"/>
                </a:cxn>
                <a:cxn ang="0">
                  <a:pos x="48601" y="1047899"/>
                </a:cxn>
                <a:cxn ang="0">
                  <a:pos x="22033" y="961302"/>
                </a:cxn>
                <a:cxn ang="0">
                  <a:pos x="5616" y="870731"/>
                </a:cxn>
                <a:cxn ang="0">
                  <a:pos x="0" y="776836"/>
                </a:cxn>
                <a:cxn ang="0">
                  <a:pos x="5616" y="682940"/>
                </a:cxn>
                <a:cxn ang="0">
                  <a:pos x="22033" y="592368"/>
                </a:cxn>
                <a:cxn ang="0">
                  <a:pos x="48601" y="505771"/>
                </a:cxn>
                <a:cxn ang="0">
                  <a:pos x="84668" y="423799"/>
                </a:cxn>
                <a:cxn ang="0">
                  <a:pos x="129585" y="347101"/>
                </a:cxn>
                <a:cxn ang="0">
                  <a:pos x="182702" y="276329"/>
                </a:cxn>
                <a:cxn ang="0">
                  <a:pos x="243369" y="212131"/>
                </a:cxn>
                <a:cxn ang="0">
                  <a:pos x="310936" y="155158"/>
                </a:cxn>
                <a:cxn ang="0">
                  <a:pos x="384752" y="106060"/>
                </a:cxn>
                <a:cxn ang="0">
                  <a:pos x="464168" y="65487"/>
                </a:cxn>
                <a:cxn ang="0">
                  <a:pos x="548534" y="34088"/>
                </a:cxn>
                <a:cxn ang="0">
                  <a:pos x="637199" y="12515"/>
                </a:cxn>
                <a:cxn ang="0">
                  <a:pos x="729513" y="1417"/>
                </a:cxn>
              </a:cxnLst>
              <a:rect l="0" t="0" r="r" b="b"/>
              <a:pathLst>
                <a:path w="1553845" h="1553845">
                  <a:moveTo>
                    <a:pt x="776836" y="0"/>
                  </a:moveTo>
                  <a:lnTo>
                    <a:pt x="824159" y="1417"/>
                  </a:lnTo>
                  <a:lnTo>
                    <a:pt x="870732" y="5616"/>
                  </a:lnTo>
                  <a:lnTo>
                    <a:pt x="916474" y="12515"/>
                  </a:lnTo>
                  <a:lnTo>
                    <a:pt x="961303" y="22033"/>
                  </a:lnTo>
                  <a:lnTo>
                    <a:pt x="1005139" y="34088"/>
                  </a:lnTo>
                  <a:lnTo>
                    <a:pt x="1047900" y="48600"/>
                  </a:lnTo>
                  <a:lnTo>
                    <a:pt x="1089505" y="65487"/>
                  </a:lnTo>
                  <a:lnTo>
                    <a:pt x="1129873" y="84667"/>
                  </a:lnTo>
                  <a:lnTo>
                    <a:pt x="1168921" y="106060"/>
                  </a:lnTo>
                  <a:lnTo>
                    <a:pt x="1206570" y="129584"/>
                  </a:lnTo>
                  <a:lnTo>
                    <a:pt x="1242738" y="155158"/>
                  </a:lnTo>
                  <a:lnTo>
                    <a:pt x="1277343" y="182701"/>
                  </a:lnTo>
                  <a:lnTo>
                    <a:pt x="1310305" y="212131"/>
                  </a:lnTo>
                  <a:lnTo>
                    <a:pt x="1341541" y="243367"/>
                  </a:lnTo>
                  <a:lnTo>
                    <a:pt x="1370971" y="276329"/>
                  </a:lnTo>
                  <a:lnTo>
                    <a:pt x="1398514" y="310934"/>
                  </a:lnTo>
                  <a:lnTo>
                    <a:pt x="1424088" y="347101"/>
                  </a:lnTo>
                  <a:lnTo>
                    <a:pt x="1447612" y="384750"/>
                  </a:lnTo>
                  <a:lnTo>
                    <a:pt x="1469005" y="423799"/>
                  </a:lnTo>
                  <a:lnTo>
                    <a:pt x="1488186" y="464166"/>
                  </a:lnTo>
                  <a:lnTo>
                    <a:pt x="1505072" y="505771"/>
                  </a:lnTo>
                  <a:lnTo>
                    <a:pt x="1519584" y="548532"/>
                  </a:lnTo>
                  <a:lnTo>
                    <a:pt x="1531639" y="592368"/>
                  </a:lnTo>
                  <a:lnTo>
                    <a:pt x="1541157" y="637198"/>
                  </a:lnTo>
                  <a:lnTo>
                    <a:pt x="1548056" y="682940"/>
                  </a:lnTo>
                  <a:lnTo>
                    <a:pt x="1552255" y="729513"/>
                  </a:lnTo>
                  <a:lnTo>
                    <a:pt x="1553673" y="776836"/>
                  </a:lnTo>
                  <a:lnTo>
                    <a:pt x="1552255" y="824158"/>
                  </a:lnTo>
                  <a:lnTo>
                    <a:pt x="1548056" y="870731"/>
                  </a:lnTo>
                  <a:lnTo>
                    <a:pt x="1541157" y="916473"/>
                  </a:lnTo>
                  <a:lnTo>
                    <a:pt x="1531639" y="961302"/>
                  </a:lnTo>
                  <a:lnTo>
                    <a:pt x="1519584" y="1005138"/>
                  </a:lnTo>
                  <a:lnTo>
                    <a:pt x="1505072" y="1047899"/>
                  </a:lnTo>
                  <a:lnTo>
                    <a:pt x="1488186" y="1089504"/>
                  </a:lnTo>
                  <a:lnTo>
                    <a:pt x="1469005" y="1129871"/>
                  </a:lnTo>
                  <a:lnTo>
                    <a:pt x="1447612" y="1168920"/>
                  </a:lnTo>
                  <a:lnTo>
                    <a:pt x="1424088" y="1206569"/>
                  </a:lnTo>
                  <a:lnTo>
                    <a:pt x="1398514" y="1242736"/>
                  </a:lnTo>
                  <a:lnTo>
                    <a:pt x="1370971" y="1277341"/>
                  </a:lnTo>
                  <a:lnTo>
                    <a:pt x="1341541" y="1310303"/>
                  </a:lnTo>
                  <a:lnTo>
                    <a:pt x="1310305" y="1341540"/>
                  </a:lnTo>
                  <a:lnTo>
                    <a:pt x="1277343" y="1370970"/>
                  </a:lnTo>
                  <a:lnTo>
                    <a:pt x="1242738" y="1398513"/>
                  </a:lnTo>
                  <a:lnTo>
                    <a:pt x="1206570" y="1424087"/>
                  </a:lnTo>
                  <a:lnTo>
                    <a:pt x="1168921" y="1447612"/>
                  </a:lnTo>
                  <a:lnTo>
                    <a:pt x="1129873" y="1469005"/>
                  </a:lnTo>
                  <a:lnTo>
                    <a:pt x="1089505" y="1488185"/>
                  </a:lnTo>
                  <a:lnTo>
                    <a:pt x="1047900" y="1505072"/>
                  </a:lnTo>
                  <a:lnTo>
                    <a:pt x="1005139" y="1519584"/>
                  </a:lnTo>
                  <a:lnTo>
                    <a:pt x="961303" y="1531639"/>
                  </a:lnTo>
                  <a:lnTo>
                    <a:pt x="916474" y="1541157"/>
                  </a:lnTo>
                  <a:lnTo>
                    <a:pt x="870732" y="1548056"/>
                  </a:lnTo>
                  <a:lnTo>
                    <a:pt x="824159" y="1552255"/>
                  </a:lnTo>
                  <a:lnTo>
                    <a:pt x="776836" y="1553673"/>
                  </a:lnTo>
                  <a:lnTo>
                    <a:pt x="729513" y="1552255"/>
                  </a:lnTo>
                  <a:lnTo>
                    <a:pt x="682940" y="1548056"/>
                  </a:lnTo>
                  <a:lnTo>
                    <a:pt x="637199" y="1541157"/>
                  </a:lnTo>
                  <a:lnTo>
                    <a:pt x="592370" y="1531639"/>
                  </a:lnTo>
                  <a:lnTo>
                    <a:pt x="548534" y="1519584"/>
                  </a:lnTo>
                  <a:lnTo>
                    <a:pt x="505773" y="1505072"/>
                  </a:lnTo>
                  <a:lnTo>
                    <a:pt x="464168" y="1488185"/>
                  </a:lnTo>
                  <a:lnTo>
                    <a:pt x="423801" y="1469005"/>
                  </a:lnTo>
                  <a:lnTo>
                    <a:pt x="384752" y="1447612"/>
                  </a:lnTo>
                  <a:lnTo>
                    <a:pt x="347104" y="1424087"/>
                  </a:lnTo>
                  <a:lnTo>
                    <a:pt x="310936" y="1398513"/>
                  </a:lnTo>
                  <a:lnTo>
                    <a:pt x="276331" y="1370970"/>
                  </a:lnTo>
                  <a:lnTo>
                    <a:pt x="243369" y="1341540"/>
                  </a:lnTo>
                  <a:lnTo>
                    <a:pt x="212133" y="1310303"/>
                  </a:lnTo>
                  <a:lnTo>
                    <a:pt x="182702" y="1277341"/>
                  </a:lnTo>
                  <a:lnTo>
                    <a:pt x="155159" y="1242736"/>
                  </a:lnTo>
                  <a:lnTo>
                    <a:pt x="129585" y="1206569"/>
                  </a:lnTo>
                  <a:lnTo>
                    <a:pt x="106061" y="1168920"/>
                  </a:lnTo>
                  <a:lnTo>
                    <a:pt x="84668" y="1129871"/>
                  </a:lnTo>
                  <a:lnTo>
                    <a:pt x="65487" y="1089504"/>
                  </a:lnTo>
                  <a:lnTo>
                    <a:pt x="48601" y="1047899"/>
                  </a:lnTo>
                  <a:lnTo>
                    <a:pt x="34089" y="1005138"/>
                  </a:lnTo>
                  <a:lnTo>
                    <a:pt x="22033" y="961302"/>
                  </a:lnTo>
                  <a:lnTo>
                    <a:pt x="12515" y="916473"/>
                  </a:lnTo>
                  <a:lnTo>
                    <a:pt x="5616" y="870731"/>
                  </a:lnTo>
                  <a:lnTo>
                    <a:pt x="1417" y="824158"/>
                  </a:lnTo>
                  <a:lnTo>
                    <a:pt x="0" y="776836"/>
                  </a:lnTo>
                  <a:lnTo>
                    <a:pt x="1417" y="729513"/>
                  </a:lnTo>
                  <a:lnTo>
                    <a:pt x="5616" y="682940"/>
                  </a:lnTo>
                  <a:lnTo>
                    <a:pt x="12515" y="637198"/>
                  </a:lnTo>
                  <a:lnTo>
                    <a:pt x="22033" y="592368"/>
                  </a:lnTo>
                  <a:lnTo>
                    <a:pt x="34089" y="548532"/>
                  </a:lnTo>
                  <a:lnTo>
                    <a:pt x="48601" y="505771"/>
                  </a:lnTo>
                  <a:lnTo>
                    <a:pt x="65487" y="464166"/>
                  </a:lnTo>
                  <a:lnTo>
                    <a:pt x="84668" y="423799"/>
                  </a:lnTo>
                  <a:lnTo>
                    <a:pt x="106061" y="384750"/>
                  </a:lnTo>
                  <a:lnTo>
                    <a:pt x="129585" y="347101"/>
                  </a:lnTo>
                  <a:lnTo>
                    <a:pt x="155159" y="310934"/>
                  </a:lnTo>
                  <a:lnTo>
                    <a:pt x="182702" y="276329"/>
                  </a:lnTo>
                  <a:lnTo>
                    <a:pt x="212133" y="243367"/>
                  </a:lnTo>
                  <a:lnTo>
                    <a:pt x="243369" y="212131"/>
                  </a:lnTo>
                  <a:lnTo>
                    <a:pt x="276331" y="182701"/>
                  </a:lnTo>
                  <a:lnTo>
                    <a:pt x="310936" y="155158"/>
                  </a:lnTo>
                  <a:lnTo>
                    <a:pt x="347104" y="129584"/>
                  </a:lnTo>
                  <a:lnTo>
                    <a:pt x="384752" y="106060"/>
                  </a:lnTo>
                  <a:lnTo>
                    <a:pt x="423801" y="84667"/>
                  </a:lnTo>
                  <a:lnTo>
                    <a:pt x="464168" y="65487"/>
                  </a:lnTo>
                  <a:lnTo>
                    <a:pt x="505773" y="48600"/>
                  </a:lnTo>
                  <a:lnTo>
                    <a:pt x="548534" y="34088"/>
                  </a:lnTo>
                  <a:lnTo>
                    <a:pt x="592370" y="22033"/>
                  </a:lnTo>
                  <a:lnTo>
                    <a:pt x="637199" y="12515"/>
                  </a:lnTo>
                  <a:lnTo>
                    <a:pt x="682940" y="5616"/>
                  </a:lnTo>
                  <a:lnTo>
                    <a:pt x="729513" y="1417"/>
                  </a:lnTo>
                  <a:lnTo>
                    <a:pt x="776836" y="0"/>
                  </a:lnTo>
                  <a:close/>
                </a:path>
              </a:pathLst>
            </a:custGeom>
            <a:noFill/>
            <a:ln w="47625">
              <a:solidFill>
                <a:srgbClr val="4D4D4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1" name="object 21"/>
            <p:cNvSpPr>
              <a:spLocks/>
            </p:cNvSpPr>
            <p:nvPr/>
          </p:nvSpPr>
          <p:spPr bwMode="auto">
            <a:xfrm>
              <a:off x="2455863" y="1708150"/>
              <a:ext cx="1554162" cy="1554163"/>
            </a:xfrm>
            <a:custGeom>
              <a:avLst/>
              <a:gdLst/>
              <a:ahLst/>
              <a:cxnLst>
                <a:cxn ang="0">
                  <a:pos x="729518" y="1417"/>
                </a:cxn>
                <a:cxn ang="0">
                  <a:pos x="637202" y="12515"/>
                </a:cxn>
                <a:cxn ang="0">
                  <a:pos x="548537" y="34089"/>
                </a:cxn>
                <a:cxn ang="0">
                  <a:pos x="464171" y="65487"/>
                </a:cxn>
                <a:cxn ang="0">
                  <a:pos x="384754" y="106061"/>
                </a:cxn>
                <a:cxn ang="0">
                  <a:pos x="310937" y="155160"/>
                </a:cxn>
                <a:cxn ang="0">
                  <a:pos x="243370" y="212133"/>
                </a:cxn>
                <a:cxn ang="0">
                  <a:pos x="182703" y="276332"/>
                </a:cxn>
                <a:cxn ang="0">
                  <a:pos x="129585" y="347105"/>
                </a:cxn>
                <a:cxn ang="0">
                  <a:pos x="84668" y="423803"/>
                </a:cxn>
                <a:cxn ang="0">
                  <a:pos x="48601" y="505775"/>
                </a:cxn>
                <a:cxn ang="0">
                  <a:pos x="22033" y="592372"/>
                </a:cxn>
                <a:cxn ang="0">
                  <a:pos x="5616" y="682944"/>
                </a:cxn>
                <a:cxn ang="0">
                  <a:pos x="0" y="776839"/>
                </a:cxn>
                <a:cxn ang="0">
                  <a:pos x="5616" y="870736"/>
                </a:cxn>
                <a:cxn ang="0">
                  <a:pos x="22033" y="961307"/>
                </a:cxn>
                <a:cxn ang="0">
                  <a:pos x="48601" y="1047904"/>
                </a:cxn>
                <a:cxn ang="0">
                  <a:pos x="84668" y="1129876"/>
                </a:cxn>
                <a:cxn ang="0">
                  <a:pos x="129585" y="1206574"/>
                </a:cxn>
                <a:cxn ang="0">
                  <a:pos x="182703" y="1277347"/>
                </a:cxn>
                <a:cxn ang="0">
                  <a:pos x="243370" y="1341545"/>
                </a:cxn>
                <a:cxn ang="0">
                  <a:pos x="310937" y="1398518"/>
                </a:cxn>
                <a:cxn ang="0">
                  <a:pos x="384754" y="1447616"/>
                </a:cxn>
                <a:cxn ang="0">
                  <a:pos x="464171" y="1488190"/>
                </a:cxn>
                <a:cxn ang="0">
                  <a:pos x="548537" y="1519588"/>
                </a:cxn>
                <a:cxn ang="0">
                  <a:pos x="637202" y="1541161"/>
                </a:cxn>
                <a:cxn ang="0">
                  <a:pos x="729518" y="1552259"/>
                </a:cxn>
                <a:cxn ang="0">
                  <a:pos x="824163" y="1552259"/>
                </a:cxn>
                <a:cxn ang="0">
                  <a:pos x="916477" y="1541161"/>
                </a:cxn>
                <a:cxn ang="0">
                  <a:pos x="1005142" y="1519588"/>
                </a:cxn>
                <a:cxn ang="0">
                  <a:pos x="1089508" y="1488190"/>
                </a:cxn>
                <a:cxn ang="0">
                  <a:pos x="1168924" y="1447616"/>
                </a:cxn>
                <a:cxn ang="0">
                  <a:pos x="1242740" y="1398518"/>
                </a:cxn>
                <a:cxn ang="0">
                  <a:pos x="1310307" y="1341545"/>
                </a:cxn>
                <a:cxn ang="0">
                  <a:pos x="1370974" y="1277347"/>
                </a:cxn>
                <a:cxn ang="0">
                  <a:pos x="1424091" y="1206574"/>
                </a:cxn>
                <a:cxn ang="0">
                  <a:pos x="1469009" y="1129876"/>
                </a:cxn>
                <a:cxn ang="0">
                  <a:pos x="1505076" y="1047904"/>
                </a:cxn>
                <a:cxn ang="0">
                  <a:pos x="1531643" y="961307"/>
                </a:cxn>
                <a:cxn ang="0">
                  <a:pos x="1548060" y="870736"/>
                </a:cxn>
                <a:cxn ang="0">
                  <a:pos x="1553677" y="776839"/>
                </a:cxn>
                <a:cxn ang="0">
                  <a:pos x="1548060" y="682944"/>
                </a:cxn>
                <a:cxn ang="0">
                  <a:pos x="1531643" y="592372"/>
                </a:cxn>
                <a:cxn ang="0">
                  <a:pos x="1505076" y="505775"/>
                </a:cxn>
                <a:cxn ang="0">
                  <a:pos x="1469009" y="423803"/>
                </a:cxn>
                <a:cxn ang="0">
                  <a:pos x="1424091" y="347105"/>
                </a:cxn>
                <a:cxn ang="0">
                  <a:pos x="1370974" y="276332"/>
                </a:cxn>
                <a:cxn ang="0">
                  <a:pos x="1310307" y="212133"/>
                </a:cxn>
                <a:cxn ang="0">
                  <a:pos x="1242740" y="155160"/>
                </a:cxn>
                <a:cxn ang="0">
                  <a:pos x="1168924" y="106061"/>
                </a:cxn>
                <a:cxn ang="0">
                  <a:pos x="1089508" y="65487"/>
                </a:cxn>
                <a:cxn ang="0">
                  <a:pos x="1005142" y="34089"/>
                </a:cxn>
                <a:cxn ang="0">
                  <a:pos x="916477" y="12515"/>
                </a:cxn>
                <a:cxn ang="0">
                  <a:pos x="824163" y="1417"/>
                </a:cxn>
              </a:cxnLst>
              <a:rect l="0" t="0" r="r" b="b"/>
              <a:pathLst>
                <a:path w="1553845" h="1553845">
                  <a:moveTo>
                    <a:pt x="776841" y="0"/>
                  </a:moveTo>
                  <a:lnTo>
                    <a:pt x="729518" y="1417"/>
                  </a:lnTo>
                  <a:lnTo>
                    <a:pt x="682945" y="5616"/>
                  </a:lnTo>
                  <a:lnTo>
                    <a:pt x="637202" y="12515"/>
                  </a:lnTo>
                  <a:lnTo>
                    <a:pt x="592373" y="22033"/>
                  </a:lnTo>
                  <a:lnTo>
                    <a:pt x="548537" y="34089"/>
                  </a:lnTo>
                  <a:lnTo>
                    <a:pt x="505776" y="48601"/>
                  </a:lnTo>
                  <a:lnTo>
                    <a:pt x="464171" y="65487"/>
                  </a:lnTo>
                  <a:lnTo>
                    <a:pt x="423803" y="84668"/>
                  </a:lnTo>
                  <a:lnTo>
                    <a:pt x="384754" y="106061"/>
                  </a:lnTo>
                  <a:lnTo>
                    <a:pt x="347105" y="129585"/>
                  </a:lnTo>
                  <a:lnTo>
                    <a:pt x="310937" y="155160"/>
                  </a:lnTo>
                  <a:lnTo>
                    <a:pt x="276332" y="182703"/>
                  </a:lnTo>
                  <a:lnTo>
                    <a:pt x="243370" y="212133"/>
                  </a:lnTo>
                  <a:lnTo>
                    <a:pt x="212133" y="243370"/>
                  </a:lnTo>
                  <a:lnTo>
                    <a:pt x="182703" y="276332"/>
                  </a:lnTo>
                  <a:lnTo>
                    <a:pt x="155160" y="310937"/>
                  </a:lnTo>
                  <a:lnTo>
                    <a:pt x="129585" y="347105"/>
                  </a:lnTo>
                  <a:lnTo>
                    <a:pt x="106061" y="384754"/>
                  </a:lnTo>
                  <a:lnTo>
                    <a:pt x="84668" y="423803"/>
                  </a:lnTo>
                  <a:lnTo>
                    <a:pt x="65487" y="464170"/>
                  </a:lnTo>
                  <a:lnTo>
                    <a:pt x="48601" y="505775"/>
                  </a:lnTo>
                  <a:lnTo>
                    <a:pt x="34089" y="548536"/>
                  </a:lnTo>
                  <a:lnTo>
                    <a:pt x="22033" y="592372"/>
                  </a:lnTo>
                  <a:lnTo>
                    <a:pt x="12515" y="637202"/>
                  </a:lnTo>
                  <a:lnTo>
                    <a:pt x="5616" y="682944"/>
                  </a:lnTo>
                  <a:lnTo>
                    <a:pt x="1417" y="729517"/>
                  </a:lnTo>
                  <a:lnTo>
                    <a:pt x="0" y="776839"/>
                  </a:lnTo>
                  <a:lnTo>
                    <a:pt x="1417" y="824162"/>
                  </a:lnTo>
                  <a:lnTo>
                    <a:pt x="5616" y="870736"/>
                  </a:lnTo>
                  <a:lnTo>
                    <a:pt x="12515" y="916478"/>
                  </a:lnTo>
                  <a:lnTo>
                    <a:pt x="22033" y="961307"/>
                  </a:lnTo>
                  <a:lnTo>
                    <a:pt x="34089" y="1005143"/>
                  </a:lnTo>
                  <a:lnTo>
                    <a:pt x="48601" y="1047904"/>
                  </a:lnTo>
                  <a:lnTo>
                    <a:pt x="65487" y="1089509"/>
                  </a:lnTo>
                  <a:lnTo>
                    <a:pt x="84668" y="1129876"/>
                  </a:lnTo>
                  <a:lnTo>
                    <a:pt x="106061" y="1168925"/>
                  </a:lnTo>
                  <a:lnTo>
                    <a:pt x="129585" y="1206574"/>
                  </a:lnTo>
                  <a:lnTo>
                    <a:pt x="155160" y="1242742"/>
                  </a:lnTo>
                  <a:lnTo>
                    <a:pt x="182703" y="1277347"/>
                  </a:lnTo>
                  <a:lnTo>
                    <a:pt x="212133" y="1310308"/>
                  </a:lnTo>
                  <a:lnTo>
                    <a:pt x="243370" y="1341545"/>
                  </a:lnTo>
                  <a:lnTo>
                    <a:pt x="276332" y="1370975"/>
                  </a:lnTo>
                  <a:lnTo>
                    <a:pt x="310937" y="1398518"/>
                  </a:lnTo>
                  <a:lnTo>
                    <a:pt x="347105" y="1424092"/>
                  </a:lnTo>
                  <a:lnTo>
                    <a:pt x="384754" y="1447616"/>
                  </a:lnTo>
                  <a:lnTo>
                    <a:pt x="423803" y="1469009"/>
                  </a:lnTo>
                  <a:lnTo>
                    <a:pt x="464171" y="1488190"/>
                  </a:lnTo>
                  <a:lnTo>
                    <a:pt x="505776" y="1505076"/>
                  </a:lnTo>
                  <a:lnTo>
                    <a:pt x="548537" y="1519588"/>
                  </a:lnTo>
                  <a:lnTo>
                    <a:pt x="592373" y="1531643"/>
                  </a:lnTo>
                  <a:lnTo>
                    <a:pt x="637202" y="1541161"/>
                  </a:lnTo>
                  <a:lnTo>
                    <a:pt x="682945" y="1548060"/>
                  </a:lnTo>
                  <a:lnTo>
                    <a:pt x="729518" y="1552259"/>
                  </a:lnTo>
                  <a:lnTo>
                    <a:pt x="776841" y="1553677"/>
                  </a:lnTo>
                  <a:lnTo>
                    <a:pt x="824163" y="1552259"/>
                  </a:lnTo>
                  <a:lnTo>
                    <a:pt x="870736" y="1548060"/>
                  </a:lnTo>
                  <a:lnTo>
                    <a:pt x="916477" y="1541161"/>
                  </a:lnTo>
                  <a:lnTo>
                    <a:pt x="961307" y="1531643"/>
                  </a:lnTo>
                  <a:lnTo>
                    <a:pt x="1005142" y="1519588"/>
                  </a:lnTo>
                  <a:lnTo>
                    <a:pt x="1047903" y="1505076"/>
                  </a:lnTo>
                  <a:lnTo>
                    <a:pt x="1089508" y="1488190"/>
                  </a:lnTo>
                  <a:lnTo>
                    <a:pt x="1129875" y="1469009"/>
                  </a:lnTo>
                  <a:lnTo>
                    <a:pt x="1168924" y="1447616"/>
                  </a:lnTo>
                  <a:lnTo>
                    <a:pt x="1206573" y="1424092"/>
                  </a:lnTo>
                  <a:lnTo>
                    <a:pt x="1242740" y="1398518"/>
                  </a:lnTo>
                  <a:lnTo>
                    <a:pt x="1277346" y="1370975"/>
                  </a:lnTo>
                  <a:lnTo>
                    <a:pt x="1310307" y="1341545"/>
                  </a:lnTo>
                  <a:lnTo>
                    <a:pt x="1341544" y="1310308"/>
                  </a:lnTo>
                  <a:lnTo>
                    <a:pt x="1370974" y="1277347"/>
                  </a:lnTo>
                  <a:lnTo>
                    <a:pt x="1398517" y="1242742"/>
                  </a:lnTo>
                  <a:lnTo>
                    <a:pt x="1424091" y="1206574"/>
                  </a:lnTo>
                  <a:lnTo>
                    <a:pt x="1447615" y="1168925"/>
                  </a:lnTo>
                  <a:lnTo>
                    <a:pt x="1469009" y="1129876"/>
                  </a:lnTo>
                  <a:lnTo>
                    <a:pt x="1488189" y="1089509"/>
                  </a:lnTo>
                  <a:lnTo>
                    <a:pt x="1505076" y="1047904"/>
                  </a:lnTo>
                  <a:lnTo>
                    <a:pt x="1519588" y="1005143"/>
                  </a:lnTo>
                  <a:lnTo>
                    <a:pt x="1531643" y="961307"/>
                  </a:lnTo>
                  <a:lnTo>
                    <a:pt x="1541161" y="916478"/>
                  </a:lnTo>
                  <a:lnTo>
                    <a:pt x="1548060" y="870736"/>
                  </a:lnTo>
                  <a:lnTo>
                    <a:pt x="1552259" y="824162"/>
                  </a:lnTo>
                  <a:lnTo>
                    <a:pt x="1553677" y="776839"/>
                  </a:lnTo>
                  <a:lnTo>
                    <a:pt x="1552259" y="729517"/>
                  </a:lnTo>
                  <a:lnTo>
                    <a:pt x="1548060" y="682944"/>
                  </a:lnTo>
                  <a:lnTo>
                    <a:pt x="1541161" y="637202"/>
                  </a:lnTo>
                  <a:lnTo>
                    <a:pt x="1531643" y="592372"/>
                  </a:lnTo>
                  <a:lnTo>
                    <a:pt x="1519588" y="548536"/>
                  </a:lnTo>
                  <a:lnTo>
                    <a:pt x="1505076" y="505775"/>
                  </a:lnTo>
                  <a:lnTo>
                    <a:pt x="1488189" y="464170"/>
                  </a:lnTo>
                  <a:lnTo>
                    <a:pt x="1469009" y="423803"/>
                  </a:lnTo>
                  <a:lnTo>
                    <a:pt x="1447615" y="384754"/>
                  </a:lnTo>
                  <a:lnTo>
                    <a:pt x="1424091" y="347105"/>
                  </a:lnTo>
                  <a:lnTo>
                    <a:pt x="1398517" y="310937"/>
                  </a:lnTo>
                  <a:lnTo>
                    <a:pt x="1370974" y="276332"/>
                  </a:lnTo>
                  <a:lnTo>
                    <a:pt x="1341544" y="243370"/>
                  </a:lnTo>
                  <a:lnTo>
                    <a:pt x="1310307" y="212133"/>
                  </a:lnTo>
                  <a:lnTo>
                    <a:pt x="1277346" y="182703"/>
                  </a:lnTo>
                  <a:lnTo>
                    <a:pt x="1242740" y="155160"/>
                  </a:lnTo>
                  <a:lnTo>
                    <a:pt x="1206573" y="129585"/>
                  </a:lnTo>
                  <a:lnTo>
                    <a:pt x="1168924" y="106061"/>
                  </a:lnTo>
                  <a:lnTo>
                    <a:pt x="1129875" y="84668"/>
                  </a:lnTo>
                  <a:lnTo>
                    <a:pt x="1089508" y="65487"/>
                  </a:lnTo>
                  <a:lnTo>
                    <a:pt x="1047903" y="48601"/>
                  </a:lnTo>
                  <a:lnTo>
                    <a:pt x="1005142" y="34089"/>
                  </a:lnTo>
                  <a:lnTo>
                    <a:pt x="961307" y="22033"/>
                  </a:lnTo>
                  <a:lnTo>
                    <a:pt x="916477" y="12515"/>
                  </a:lnTo>
                  <a:lnTo>
                    <a:pt x="870736" y="5616"/>
                  </a:lnTo>
                  <a:lnTo>
                    <a:pt x="824163" y="1417"/>
                  </a:lnTo>
                  <a:lnTo>
                    <a:pt x="776841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2" name="object 23"/>
            <p:cNvSpPr>
              <a:spLocks/>
            </p:cNvSpPr>
            <p:nvPr/>
          </p:nvSpPr>
          <p:spPr bwMode="auto">
            <a:xfrm>
              <a:off x="2455863" y="1708150"/>
              <a:ext cx="1554162" cy="1554163"/>
            </a:xfrm>
            <a:custGeom>
              <a:avLst/>
              <a:gdLst/>
              <a:ahLst/>
              <a:cxnLst>
                <a:cxn ang="0">
                  <a:pos x="824163" y="1417"/>
                </a:cxn>
                <a:cxn ang="0">
                  <a:pos x="916477" y="12515"/>
                </a:cxn>
                <a:cxn ang="0">
                  <a:pos x="1005142" y="34089"/>
                </a:cxn>
                <a:cxn ang="0">
                  <a:pos x="1089508" y="65487"/>
                </a:cxn>
                <a:cxn ang="0">
                  <a:pos x="1168924" y="106061"/>
                </a:cxn>
                <a:cxn ang="0">
                  <a:pos x="1242740" y="155160"/>
                </a:cxn>
                <a:cxn ang="0">
                  <a:pos x="1310307" y="212133"/>
                </a:cxn>
                <a:cxn ang="0">
                  <a:pos x="1370974" y="276332"/>
                </a:cxn>
                <a:cxn ang="0">
                  <a:pos x="1424091" y="347105"/>
                </a:cxn>
                <a:cxn ang="0">
                  <a:pos x="1469009" y="423803"/>
                </a:cxn>
                <a:cxn ang="0">
                  <a:pos x="1505076" y="505775"/>
                </a:cxn>
                <a:cxn ang="0">
                  <a:pos x="1531643" y="592372"/>
                </a:cxn>
                <a:cxn ang="0">
                  <a:pos x="1548060" y="682944"/>
                </a:cxn>
                <a:cxn ang="0">
                  <a:pos x="1553677" y="776839"/>
                </a:cxn>
                <a:cxn ang="0">
                  <a:pos x="1548060" y="870736"/>
                </a:cxn>
                <a:cxn ang="0">
                  <a:pos x="1531643" y="961307"/>
                </a:cxn>
                <a:cxn ang="0">
                  <a:pos x="1505076" y="1047904"/>
                </a:cxn>
                <a:cxn ang="0">
                  <a:pos x="1469009" y="1129876"/>
                </a:cxn>
                <a:cxn ang="0">
                  <a:pos x="1424091" y="1206574"/>
                </a:cxn>
                <a:cxn ang="0">
                  <a:pos x="1370974" y="1277347"/>
                </a:cxn>
                <a:cxn ang="0">
                  <a:pos x="1310307" y="1341545"/>
                </a:cxn>
                <a:cxn ang="0">
                  <a:pos x="1242740" y="1398518"/>
                </a:cxn>
                <a:cxn ang="0">
                  <a:pos x="1168924" y="1447616"/>
                </a:cxn>
                <a:cxn ang="0">
                  <a:pos x="1089508" y="1488190"/>
                </a:cxn>
                <a:cxn ang="0">
                  <a:pos x="1005142" y="1519588"/>
                </a:cxn>
                <a:cxn ang="0">
                  <a:pos x="916477" y="1541161"/>
                </a:cxn>
                <a:cxn ang="0">
                  <a:pos x="824163" y="1552259"/>
                </a:cxn>
                <a:cxn ang="0">
                  <a:pos x="729518" y="1552259"/>
                </a:cxn>
                <a:cxn ang="0">
                  <a:pos x="637202" y="1541161"/>
                </a:cxn>
                <a:cxn ang="0">
                  <a:pos x="548537" y="1519588"/>
                </a:cxn>
                <a:cxn ang="0">
                  <a:pos x="464171" y="1488190"/>
                </a:cxn>
                <a:cxn ang="0">
                  <a:pos x="384754" y="1447616"/>
                </a:cxn>
                <a:cxn ang="0">
                  <a:pos x="310937" y="1398518"/>
                </a:cxn>
                <a:cxn ang="0">
                  <a:pos x="243370" y="1341545"/>
                </a:cxn>
                <a:cxn ang="0">
                  <a:pos x="182703" y="1277347"/>
                </a:cxn>
                <a:cxn ang="0">
                  <a:pos x="129585" y="1206574"/>
                </a:cxn>
                <a:cxn ang="0">
                  <a:pos x="84668" y="1129876"/>
                </a:cxn>
                <a:cxn ang="0">
                  <a:pos x="48601" y="1047904"/>
                </a:cxn>
                <a:cxn ang="0">
                  <a:pos x="22033" y="961307"/>
                </a:cxn>
                <a:cxn ang="0">
                  <a:pos x="5616" y="870736"/>
                </a:cxn>
                <a:cxn ang="0">
                  <a:pos x="0" y="776839"/>
                </a:cxn>
                <a:cxn ang="0">
                  <a:pos x="5616" y="682944"/>
                </a:cxn>
                <a:cxn ang="0">
                  <a:pos x="22033" y="592372"/>
                </a:cxn>
                <a:cxn ang="0">
                  <a:pos x="48601" y="505775"/>
                </a:cxn>
                <a:cxn ang="0">
                  <a:pos x="84668" y="423803"/>
                </a:cxn>
                <a:cxn ang="0">
                  <a:pos x="129585" y="347105"/>
                </a:cxn>
                <a:cxn ang="0">
                  <a:pos x="182703" y="276332"/>
                </a:cxn>
                <a:cxn ang="0">
                  <a:pos x="243370" y="212133"/>
                </a:cxn>
                <a:cxn ang="0">
                  <a:pos x="310937" y="155160"/>
                </a:cxn>
                <a:cxn ang="0">
                  <a:pos x="384754" y="106061"/>
                </a:cxn>
                <a:cxn ang="0">
                  <a:pos x="464171" y="65487"/>
                </a:cxn>
                <a:cxn ang="0">
                  <a:pos x="548537" y="34089"/>
                </a:cxn>
                <a:cxn ang="0">
                  <a:pos x="637202" y="12515"/>
                </a:cxn>
                <a:cxn ang="0">
                  <a:pos x="729518" y="1417"/>
                </a:cxn>
              </a:cxnLst>
              <a:rect l="0" t="0" r="r" b="b"/>
              <a:pathLst>
                <a:path w="1553845" h="1553845">
                  <a:moveTo>
                    <a:pt x="776841" y="0"/>
                  </a:moveTo>
                  <a:lnTo>
                    <a:pt x="824163" y="1417"/>
                  </a:lnTo>
                  <a:lnTo>
                    <a:pt x="870736" y="5616"/>
                  </a:lnTo>
                  <a:lnTo>
                    <a:pt x="916477" y="12515"/>
                  </a:lnTo>
                  <a:lnTo>
                    <a:pt x="961307" y="22033"/>
                  </a:lnTo>
                  <a:lnTo>
                    <a:pt x="1005142" y="34089"/>
                  </a:lnTo>
                  <a:lnTo>
                    <a:pt x="1047903" y="48601"/>
                  </a:lnTo>
                  <a:lnTo>
                    <a:pt x="1089508" y="65487"/>
                  </a:lnTo>
                  <a:lnTo>
                    <a:pt x="1129875" y="84668"/>
                  </a:lnTo>
                  <a:lnTo>
                    <a:pt x="1168924" y="106061"/>
                  </a:lnTo>
                  <a:lnTo>
                    <a:pt x="1206573" y="129585"/>
                  </a:lnTo>
                  <a:lnTo>
                    <a:pt x="1242740" y="155160"/>
                  </a:lnTo>
                  <a:lnTo>
                    <a:pt x="1277346" y="182703"/>
                  </a:lnTo>
                  <a:lnTo>
                    <a:pt x="1310307" y="212133"/>
                  </a:lnTo>
                  <a:lnTo>
                    <a:pt x="1341544" y="243370"/>
                  </a:lnTo>
                  <a:lnTo>
                    <a:pt x="1370974" y="276332"/>
                  </a:lnTo>
                  <a:lnTo>
                    <a:pt x="1398517" y="310937"/>
                  </a:lnTo>
                  <a:lnTo>
                    <a:pt x="1424091" y="347105"/>
                  </a:lnTo>
                  <a:lnTo>
                    <a:pt x="1447615" y="384754"/>
                  </a:lnTo>
                  <a:lnTo>
                    <a:pt x="1469009" y="423803"/>
                  </a:lnTo>
                  <a:lnTo>
                    <a:pt x="1488189" y="464170"/>
                  </a:lnTo>
                  <a:lnTo>
                    <a:pt x="1505076" y="505775"/>
                  </a:lnTo>
                  <a:lnTo>
                    <a:pt x="1519588" y="548536"/>
                  </a:lnTo>
                  <a:lnTo>
                    <a:pt x="1531643" y="592372"/>
                  </a:lnTo>
                  <a:lnTo>
                    <a:pt x="1541161" y="637202"/>
                  </a:lnTo>
                  <a:lnTo>
                    <a:pt x="1548060" y="682944"/>
                  </a:lnTo>
                  <a:lnTo>
                    <a:pt x="1552259" y="729517"/>
                  </a:lnTo>
                  <a:lnTo>
                    <a:pt x="1553677" y="776839"/>
                  </a:lnTo>
                  <a:lnTo>
                    <a:pt x="1552259" y="824162"/>
                  </a:lnTo>
                  <a:lnTo>
                    <a:pt x="1548060" y="870736"/>
                  </a:lnTo>
                  <a:lnTo>
                    <a:pt x="1541161" y="916478"/>
                  </a:lnTo>
                  <a:lnTo>
                    <a:pt x="1531643" y="961307"/>
                  </a:lnTo>
                  <a:lnTo>
                    <a:pt x="1519588" y="1005143"/>
                  </a:lnTo>
                  <a:lnTo>
                    <a:pt x="1505076" y="1047904"/>
                  </a:lnTo>
                  <a:lnTo>
                    <a:pt x="1488189" y="1089509"/>
                  </a:lnTo>
                  <a:lnTo>
                    <a:pt x="1469009" y="1129876"/>
                  </a:lnTo>
                  <a:lnTo>
                    <a:pt x="1447615" y="1168925"/>
                  </a:lnTo>
                  <a:lnTo>
                    <a:pt x="1424091" y="1206574"/>
                  </a:lnTo>
                  <a:lnTo>
                    <a:pt x="1398517" y="1242742"/>
                  </a:lnTo>
                  <a:lnTo>
                    <a:pt x="1370974" y="1277347"/>
                  </a:lnTo>
                  <a:lnTo>
                    <a:pt x="1341544" y="1310308"/>
                  </a:lnTo>
                  <a:lnTo>
                    <a:pt x="1310307" y="1341545"/>
                  </a:lnTo>
                  <a:lnTo>
                    <a:pt x="1277346" y="1370975"/>
                  </a:lnTo>
                  <a:lnTo>
                    <a:pt x="1242740" y="1398518"/>
                  </a:lnTo>
                  <a:lnTo>
                    <a:pt x="1206573" y="1424092"/>
                  </a:lnTo>
                  <a:lnTo>
                    <a:pt x="1168924" y="1447616"/>
                  </a:lnTo>
                  <a:lnTo>
                    <a:pt x="1129875" y="1469009"/>
                  </a:lnTo>
                  <a:lnTo>
                    <a:pt x="1089508" y="1488190"/>
                  </a:lnTo>
                  <a:lnTo>
                    <a:pt x="1047903" y="1505076"/>
                  </a:lnTo>
                  <a:lnTo>
                    <a:pt x="1005142" y="1519588"/>
                  </a:lnTo>
                  <a:lnTo>
                    <a:pt x="961307" y="1531643"/>
                  </a:lnTo>
                  <a:lnTo>
                    <a:pt x="916477" y="1541161"/>
                  </a:lnTo>
                  <a:lnTo>
                    <a:pt x="870736" y="1548060"/>
                  </a:lnTo>
                  <a:lnTo>
                    <a:pt x="824163" y="1552259"/>
                  </a:lnTo>
                  <a:lnTo>
                    <a:pt x="776841" y="1553677"/>
                  </a:lnTo>
                  <a:lnTo>
                    <a:pt x="729518" y="1552259"/>
                  </a:lnTo>
                  <a:lnTo>
                    <a:pt x="682945" y="1548060"/>
                  </a:lnTo>
                  <a:lnTo>
                    <a:pt x="637202" y="1541161"/>
                  </a:lnTo>
                  <a:lnTo>
                    <a:pt x="592373" y="1531643"/>
                  </a:lnTo>
                  <a:lnTo>
                    <a:pt x="548537" y="1519588"/>
                  </a:lnTo>
                  <a:lnTo>
                    <a:pt x="505776" y="1505076"/>
                  </a:lnTo>
                  <a:lnTo>
                    <a:pt x="464171" y="1488190"/>
                  </a:lnTo>
                  <a:lnTo>
                    <a:pt x="423803" y="1469009"/>
                  </a:lnTo>
                  <a:lnTo>
                    <a:pt x="384754" y="1447616"/>
                  </a:lnTo>
                  <a:lnTo>
                    <a:pt x="347105" y="1424092"/>
                  </a:lnTo>
                  <a:lnTo>
                    <a:pt x="310937" y="1398518"/>
                  </a:lnTo>
                  <a:lnTo>
                    <a:pt x="276332" y="1370975"/>
                  </a:lnTo>
                  <a:lnTo>
                    <a:pt x="243370" y="1341545"/>
                  </a:lnTo>
                  <a:lnTo>
                    <a:pt x="212133" y="1310308"/>
                  </a:lnTo>
                  <a:lnTo>
                    <a:pt x="182703" y="1277347"/>
                  </a:lnTo>
                  <a:lnTo>
                    <a:pt x="155160" y="1242742"/>
                  </a:lnTo>
                  <a:lnTo>
                    <a:pt x="129585" y="1206574"/>
                  </a:lnTo>
                  <a:lnTo>
                    <a:pt x="106061" y="1168925"/>
                  </a:lnTo>
                  <a:lnTo>
                    <a:pt x="84668" y="1129876"/>
                  </a:lnTo>
                  <a:lnTo>
                    <a:pt x="65487" y="1089509"/>
                  </a:lnTo>
                  <a:lnTo>
                    <a:pt x="48601" y="1047904"/>
                  </a:lnTo>
                  <a:lnTo>
                    <a:pt x="34089" y="1005143"/>
                  </a:lnTo>
                  <a:lnTo>
                    <a:pt x="22033" y="961307"/>
                  </a:lnTo>
                  <a:lnTo>
                    <a:pt x="12515" y="916478"/>
                  </a:lnTo>
                  <a:lnTo>
                    <a:pt x="5616" y="870736"/>
                  </a:lnTo>
                  <a:lnTo>
                    <a:pt x="1417" y="824162"/>
                  </a:lnTo>
                  <a:lnTo>
                    <a:pt x="0" y="776839"/>
                  </a:lnTo>
                  <a:lnTo>
                    <a:pt x="1417" y="729517"/>
                  </a:lnTo>
                  <a:lnTo>
                    <a:pt x="5616" y="682944"/>
                  </a:lnTo>
                  <a:lnTo>
                    <a:pt x="12515" y="637202"/>
                  </a:lnTo>
                  <a:lnTo>
                    <a:pt x="22033" y="592372"/>
                  </a:lnTo>
                  <a:lnTo>
                    <a:pt x="34089" y="548536"/>
                  </a:lnTo>
                  <a:lnTo>
                    <a:pt x="48601" y="505775"/>
                  </a:lnTo>
                  <a:lnTo>
                    <a:pt x="65487" y="464170"/>
                  </a:lnTo>
                  <a:lnTo>
                    <a:pt x="84668" y="423803"/>
                  </a:lnTo>
                  <a:lnTo>
                    <a:pt x="106061" y="384754"/>
                  </a:lnTo>
                  <a:lnTo>
                    <a:pt x="129585" y="347105"/>
                  </a:lnTo>
                  <a:lnTo>
                    <a:pt x="155160" y="310937"/>
                  </a:lnTo>
                  <a:lnTo>
                    <a:pt x="182703" y="276332"/>
                  </a:lnTo>
                  <a:lnTo>
                    <a:pt x="212133" y="243370"/>
                  </a:lnTo>
                  <a:lnTo>
                    <a:pt x="243370" y="212133"/>
                  </a:lnTo>
                  <a:lnTo>
                    <a:pt x="276332" y="182703"/>
                  </a:lnTo>
                  <a:lnTo>
                    <a:pt x="310937" y="155160"/>
                  </a:lnTo>
                  <a:lnTo>
                    <a:pt x="347105" y="129585"/>
                  </a:lnTo>
                  <a:lnTo>
                    <a:pt x="384754" y="106061"/>
                  </a:lnTo>
                  <a:lnTo>
                    <a:pt x="423803" y="84668"/>
                  </a:lnTo>
                  <a:lnTo>
                    <a:pt x="464171" y="65487"/>
                  </a:lnTo>
                  <a:lnTo>
                    <a:pt x="505776" y="48601"/>
                  </a:lnTo>
                  <a:lnTo>
                    <a:pt x="548537" y="34089"/>
                  </a:lnTo>
                  <a:lnTo>
                    <a:pt x="592373" y="22033"/>
                  </a:lnTo>
                  <a:lnTo>
                    <a:pt x="637202" y="12515"/>
                  </a:lnTo>
                  <a:lnTo>
                    <a:pt x="682945" y="5616"/>
                  </a:lnTo>
                  <a:lnTo>
                    <a:pt x="729518" y="1417"/>
                  </a:lnTo>
                  <a:lnTo>
                    <a:pt x="776841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3" name="object 24"/>
            <p:cNvSpPr>
              <a:spLocks noChangeArrowheads="1"/>
            </p:cNvSpPr>
            <p:nvPr/>
          </p:nvSpPr>
          <p:spPr bwMode="auto">
            <a:xfrm>
              <a:off x="519113" y="3595688"/>
              <a:ext cx="1555750" cy="1555750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4" name="object 25"/>
            <p:cNvSpPr>
              <a:spLocks/>
            </p:cNvSpPr>
            <p:nvPr/>
          </p:nvSpPr>
          <p:spPr bwMode="auto">
            <a:xfrm>
              <a:off x="519113" y="3595688"/>
              <a:ext cx="1555750" cy="1555750"/>
            </a:xfrm>
            <a:custGeom>
              <a:avLst/>
              <a:gdLst/>
              <a:ahLst/>
              <a:cxnLst>
                <a:cxn ang="0">
                  <a:pos x="825496" y="1420"/>
                </a:cxn>
                <a:cxn ang="0">
                  <a:pos x="917961" y="12536"/>
                </a:cxn>
                <a:cxn ang="0">
                  <a:pos x="1006770" y="34144"/>
                </a:cxn>
                <a:cxn ang="0">
                  <a:pos x="1091273" y="65593"/>
                </a:cxn>
                <a:cxn ang="0">
                  <a:pos x="1170818" y="106232"/>
                </a:cxn>
                <a:cxn ang="0">
                  <a:pos x="1244754" y="155410"/>
                </a:cxn>
                <a:cxn ang="0">
                  <a:pos x="1312430" y="212476"/>
                </a:cxn>
                <a:cxn ang="0">
                  <a:pos x="1373196" y="276778"/>
                </a:cxn>
                <a:cxn ang="0">
                  <a:pos x="1426399" y="347665"/>
                </a:cxn>
                <a:cxn ang="0">
                  <a:pos x="1471389" y="424487"/>
                </a:cxn>
                <a:cxn ang="0">
                  <a:pos x="1507514" y="506592"/>
                </a:cxn>
                <a:cxn ang="0">
                  <a:pos x="1534125" y="593329"/>
                </a:cxn>
                <a:cxn ang="0">
                  <a:pos x="1550568" y="684048"/>
                </a:cxn>
                <a:cxn ang="0">
                  <a:pos x="1556194" y="778095"/>
                </a:cxn>
                <a:cxn ang="0">
                  <a:pos x="1550568" y="872143"/>
                </a:cxn>
                <a:cxn ang="0">
                  <a:pos x="1534125" y="962861"/>
                </a:cxn>
                <a:cxn ang="0">
                  <a:pos x="1507514" y="1049598"/>
                </a:cxn>
                <a:cxn ang="0">
                  <a:pos x="1471389" y="1131703"/>
                </a:cxn>
                <a:cxn ang="0">
                  <a:pos x="1426399" y="1208525"/>
                </a:cxn>
                <a:cxn ang="0">
                  <a:pos x="1373196" y="1279413"/>
                </a:cxn>
                <a:cxn ang="0">
                  <a:pos x="1312430" y="1343715"/>
                </a:cxn>
                <a:cxn ang="0">
                  <a:pos x="1244754" y="1400781"/>
                </a:cxn>
                <a:cxn ang="0">
                  <a:pos x="1170818" y="1449959"/>
                </a:cxn>
                <a:cxn ang="0">
                  <a:pos x="1091273" y="1490599"/>
                </a:cxn>
                <a:cxn ang="0">
                  <a:pos x="1006770" y="1522048"/>
                </a:cxn>
                <a:cxn ang="0">
                  <a:pos x="917961" y="1543656"/>
                </a:cxn>
                <a:cxn ang="0">
                  <a:pos x="825496" y="1554773"/>
                </a:cxn>
                <a:cxn ang="0">
                  <a:pos x="730697" y="1554773"/>
                </a:cxn>
                <a:cxn ang="0">
                  <a:pos x="638232" y="1543656"/>
                </a:cxn>
                <a:cxn ang="0">
                  <a:pos x="549423" y="1522048"/>
                </a:cxn>
                <a:cxn ang="0">
                  <a:pos x="464921" y="1490599"/>
                </a:cxn>
                <a:cxn ang="0">
                  <a:pos x="385376" y="1449959"/>
                </a:cxn>
                <a:cxn ang="0">
                  <a:pos x="311439" y="1400781"/>
                </a:cxn>
                <a:cxn ang="0">
                  <a:pos x="243763" y="1343715"/>
                </a:cxn>
                <a:cxn ang="0">
                  <a:pos x="182998" y="1279413"/>
                </a:cxn>
                <a:cxn ang="0">
                  <a:pos x="129795" y="1208525"/>
                </a:cxn>
                <a:cxn ang="0">
                  <a:pos x="84805" y="1131703"/>
                </a:cxn>
                <a:cxn ang="0">
                  <a:pos x="48679" y="1049598"/>
                </a:cxn>
                <a:cxn ang="0">
                  <a:pos x="22069" y="962861"/>
                </a:cxn>
                <a:cxn ang="0">
                  <a:pos x="5625" y="872143"/>
                </a:cxn>
                <a:cxn ang="0">
                  <a:pos x="0" y="778095"/>
                </a:cxn>
                <a:cxn ang="0">
                  <a:pos x="5625" y="684048"/>
                </a:cxn>
                <a:cxn ang="0">
                  <a:pos x="22069" y="593329"/>
                </a:cxn>
                <a:cxn ang="0">
                  <a:pos x="48679" y="506592"/>
                </a:cxn>
                <a:cxn ang="0">
                  <a:pos x="84805" y="424487"/>
                </a:cxn>
                <a:cxn ang="0">
                  <a:pos x="129795" y="347665"/>
                </a:cxn>
                <a:cxn ang="0">
                  <a:pos x="182998" y="276778"/>
                </a:cxn>
                <a:cxn ang="0">
                  <a:pos x="243763" y="212476"/>
                </a:cxn>
                <a:cxn ang="0">
                  <a:pos x="311439" y="155410"/>
                </a:cxn>
                <a:cxn ang="0">
                  <a:pos x="385376" y="106232"/>
                </a:cxn>
                <a:cxn ang="0">
                  <a:pos x="464921" y="65593"/>
                </a:cxn>
                <a:cxn ang="0">
                  <a:pos x="549423" y="34144"/>
                </a:cxn>
                <a:cxn ang="0">
                  <a:pos x="638232" y="12536"/>
                </a:cxn>
                <a:cxn ang="0">
                  <a:pos x="730697" y="1420"/>
                </a:cxn>
              </a:cxnLst>
              <a:rect l="0" t="0" r="r" b="b"/>
              <a:pathLst>
                <a:path w="1556385" h="1556385">
                  <a:moveTo>
                    <a:pt x="778097" y="0"/>
                  </a:moveTo>
                  <a:lnTo>
                    <a:pt x="825496" y="1420"/>
                  </a:lnTo>
                  <a:lnTo>
                    <a:pt x="872145" y="5625"/>
                  </a:lnTo>
                  <a:lnTo>
                    <a:pt x="917961" y="12536"/>
                  </a:lnTo>
                  <a:lnTo>
                    <a:pt x="962863" y="22069"/>
                  </a:lnTo>
                  <a:lnTo>
                    <a:pt x="1006770" y="34144"/>
                  </a:lnTo>
                  <a:lnTo>
                    <a:pt x="1049601" y="48679"/>
                  </a:lnTo>
                  <a:lnTo>
                    <a:pt x="1091273" y="65593"/>
                  </a:lnTo>
                  <a:lnTo>
                    <a:pt x="1131706" y="84805"/>
                  </a:lnTo>
                  <a:lnTo>
                    <a:pt x="1170818" y="106232"/>
                  </a:lnTo>
                  <a:lnTo>
                    <a:pt x="1208528" y="129795"/>
                  </a:lnTo>
                  <a:lnTo>
                    <a:pt x="1244754" y="155410"/>
                  </a:lnTo>
                  <a:lnTo>
                    <a:pt x="1279415" y="182998"/>
                  </a:lnTo>
                  <a:lnTo>
                    <a:pt x="1312430" y="212476"/>
                  </a:lnTo>
                  <a:lnTo>
                    <a:pt x="1343718" y="243763"/>
                  </a:lnTo>
                  <a:lnTo>
                    <a:pt x="1373196" y="276778"/>
                  </a:lnTo>
                  <a:lnTo>
                    <a:pt x="1400783" y="311439"/>
                  </a:lnTo>
                  <a:lnTo>
                    <a:pt x="1426399" y="347665"/>
                  </a:lnTo>
                  <a:lnTo>
                    <a:pt x="1449961" y="385375"/>
                  </a:lnTo>
                  <a:lnTo>
                    <a:pt x="1471389" y="424487"/>
                  </a:lnTo>
                  <a:lnTo>
                    <a:pt x="1490600" y="464920"/>
                  </a:lnTo>
                  <a:lnTo>
                    <a:pt x="1507514" y="506592"/>
                  </a:lnTo>
                  <a:lnTo>
                    <a:pt x="1522050" y="549423"/>
                  </a:lnTo>
                  <a:lnTo>
                    <a:pt x="1534125" y="593329"/>
                  </a:lnTo>
                  <a:lnTo>
                    <a:pt x="1543658" y="638232"/>
                  </a:lnTo>
                  <a:lnTo>
                    <a:pt x="1550568" y="684048"/>
                  </a:lnTo>
                  <a:lnTo>
                    <a:pt x="1554774" y="730696"/>
                  </a:lnTo>
                  <a:lnTo>
                    <a:pt x="1556194" y="778095"/>
                  </a:lnTo>
                  <a:lnTo>
                    <a:pt x="1554774" y="825495"/>
                  </a:lnTo>
                  <a:lnTo>
                    <a:pt x="1550568" y="872143"/>
                  </a:lnTo>
                  <a:lnTo>
                    <a:pt x="1543658" y="917959"/>
                  </a:lnTo>
                  <a:lnTo>
                    <a:pt x="1534125" y="962861"/>
                  </a:lnTo>
                  <a:lnTo>
                    <a:pt x="1522050" y="1006768"/>
                  </a:lnTo>
                  <a:lnTo>
                    <a:pt x="1507514" y="1049598"/>
                  </a:lnTo>
                  <a:lnTo>
                    <a:pt x="1490600" y="1091270"/>
                  </a:lnTo>
                  <a:lnTo>
                    <a:pt x="1471389" y="1131703"/>
                  </a:lnTo>
                  <a:lnTo>
                    <a:pt x="1449961" y="1170815"/>
                  </a:lnTo>
                  <a:lnTo>
                    <a:pt x="1426399" y="1208525"/>
                  </a:lnTo>
                  <a:lnTo>
                    <a:pt x="1400783" y="1244751"/>
                  </a:lnTo>
                  <a:lnTo>
                    <a:pt x="1373196" y="1279413"/>
                  </a:lnTo>
                  <a:lnTo>
                    <a:pt x="1343718" y="1312428"/>
                  </a:lnTo>
                  <a:lnTo>
                    <a:pt x="1312430" y="1343715"/>
                  </a:lnTo>
                  <a:lnTo>
                    <a:pt x="1279415" y="1373193"/>
                  </a:lnTo>
                  <a:lnTo>
                    <a:pt x="1244754" y="1400781"/>
                  </a:lnTo>
                  <a:lnTo>
                    <a:pt x="1208528" y="1426397"/>
                  </a:lnTo>
                  <a:lnTo>
                    <a:pt x="1170818" y="1449959"/>
                  </a:lnTo>
                  <a:lnTo>
                    <a:pt x="1131706" y="1471387"/>
                  </a:lnTo>
                  <a:lnTo>
                    <a:pt x="1091273" y="1490599"/>
                  </a:lnTo>
                  <a:lnTo>
                    <a:pt x="1049601" y="1507513"/>
                  </a:lnTo>
                  <a:lnTo>
                    <a:pt x="1006770" y="1522048"/>
                  </a:lnTo>
                  <a:lnTo>
                    <a:pt x="962863" y="1534123"/>
                  </a:lnTo>
                  <a:lnTo>
                    <a:pt x="917961" y="1543656"/>
                  </a:lnTo>
                  <a:lnTo>
                    <a:pt x="872145" y="1550567"/>
                  </a:lnTo>
                  <a:lnTo>
                    <a:pt x="825496" y="1554773"/>
                  </a:lnTo>
                  <a:lnTo>
                    <a:pt x="778097" y="1556193"/>
                  </a:lnTo>
                  <a:lnTo>
                    <a:pt x="730697" y="1554773"/>
                  </a:lnTo>
                  <a:lnTo>
                    <a:pt x="684049" y="1550567"/>
                  </a:lnTo>
                  <a:lnTo>
                    <a:pt x="638232" y="1543656"/>
                  </a:lnTo>
                  <a:lnTo>
                    <a:pt x="593330" y="1534123"/>
                  </a:lnTo>
                  <a:lnTo>
                    <a:pt x="549423" y="1522048"/>
                  </a:lnTo>
                  <a:lnTo>
                    <a:pt x="506593" y="1507513"/>
                  </a:lnTo>
                  <a:lnTo>
                    <a:pt x="464921" y="1490599"/>
                  </a:lnTo>
                  <a:lnTo>
                    <a:pt x="424488" y="1471387"/>
                  </a:lnTo>
                  <a:lnTo>
                    <a:pt x="385376" y="1449959"/>
                  </a:lnTo>
                  <a:lnTo>
                    <a:pt x="347666" y="1426397"/>
                  </a:lnTo>
                  <a:lnTo>
                    <a:pt x="311439" y="1400781"/>
                  </a:lnTo>
                  <a:lnTo>
                    <a:pt x="276778" y="1373193"/>
                  </a:lnTo>
                  <a:lnTo>
                    <a:pt x="243763" y="1343715"/>
                  </a:lnTo>
                  <a:lnTo>
                    <a:pt x="212476" y="1312428"/>
                  </a:lnTo>
                  <a:lnTo>
                    <a:pt x="182998" y="1279413"/>
                  </a:lnTo>
                  <a:lnTo>
                    <a:pt x="155410" y="1244751"/>
                  </a:lnTo>
                  <a:lnTo>
                    <a:pt x="129795" y="1208525"/>
                  </a:lnTo>
                  <a:lnTo>
                    <a:pt x="106232" y="1170815"/>
                  </a:lnTo>
                  <a:lnTo>
                    <a:pt x="84805" y="1131703"/>
                  </a:lnTo>
                  <a:lnTo>
                    <a:pt x="65593" y="1091270"/>
                  </a:lnTo>
                  <a:lnTo>
                    <a:pt x="48679" y="1049598"/>
                  </a:lnTo>
                  <a:lnTo>
                    <a:pt x="34144" y="1006768"/>
                  </a:lnTo>
                  <a:lnTo>
                    <a:pt x="22069" y="962861"/>
                  </a:lnTo>
                  <a:lnTo>
                    <a:pt x="12536" y="917959"/>
                  </a:lnTo>
                  <a:lnTo>
                    <a:pt x="5625" y="872143"/>
                  </a:lnTo>
                  <a:lnTo>
                    <a:pt x="1420" y="825495"/>
                  </a:lnTo>
                  <a:lnTo>
                    <a:pt x="0" y="778095"/>
                  </a:lnTo>
                  <a:lnTo>
                    <a:pt x="1420" y="730696"/>
                  </a:lnTo>
                  <a:lnTo>
                    <a:pt x="5625" y="684048"/>
                  </a:lnTo>
                  <a:lnTo>
                    <a:pt x="12536" y="638232"/>
                  </a:lnTo>
                  <a:lnTo>
                    <a:pt x="22069" y="593329"/>
                  </a:lnTo>
                  <a:lnTo>
                    <a:pt x="34144" y="549423"/>
                  </a:lnTo>
                  <a:lnTo>
                    <a:pt x="48679" y="506592"/>
                  </a:lnTo>
                  <a:lnTo>
                    <a:pt x="65593" y="464920"/>
                  </a:lnTo>
                  <a:lnTo>
                    <a:pt x="84805" y="424487"/>
                  </a:lnTo>
                  <a:lnTo>
                    <a:pt x="106232" y="385375"/>
                  </a:lnTo>
                  <a:lnTo>
                    <a:pt x="129795" y="347665"/>
                  </a:lnTo>
                  <a:lnTo>
                    <a:pt x="155410" y="311439"/>
                  </a:lnTo>
                  <a:lnTo>
                    <a:pt x="182998" y="276778"/>
                  </a:lnTo>
                  <a:lnTo>
                    <a:pt x="212476" y="243763"/>
                  </a:lnTo>
                  <a:lnTo>
                    <a:pt x="243763" y="212476"/>
                  </a:lnTo>
                  <a:lnTo>
                    <a:pt x="276778" y="182998"/>
                  </a:lnTo>
                  <a:lnTo>
                    <a:pt x="311439" y="155410"/>
                  </a:lnTo>
                  <a:lnTo>
                    <a:pt x="347666" y="129795"/>
                  </a:lnTo>
                  <a:lnTo>
                    <a:pt x="385376" y="106232"/>
                  </a:lnTo>
                  <a:lnTo>
                    <a:pt x="424488" y="84805"/>
                  </a:lnTo>
                  <a:lnTo>
                    <a:pt x="464921" y="65593"/>
                  </a:lnTo>
                  <a:lnTo>
                    <a:pt x="506593" y="48679"/>
                  </a:lnTo>
                  <a:lnTo>
                    <a:pt x="549423" y="34144"/>
                  </a:lnTo>
                  <a:lnTo>
                    <a:pt x="593330" y="22069"/>
                  </a:lnTo>
                  <a:lnTo>
                    <a:pt x="638232" y="12536"/>
                  </a:lnTo>
                  <a:lnTo>
                    <a:pt x="684049" y="5625"/>
                  </a:lnTo>
                  <a:lnTo>
                    <a:pt x="730697" y="1420"/>
                  </a:lnTo>
                  <a:lnTo>
                    <a:pt x="778097" y="0"/>
                  </a:lnTo>
                  <a:close/>
                </a:path>
              </a:pathLst>
            </a:custGeom>
            <a:noFill/>
            <a:ln w="47625">
              <a:solidFill>
                <a:srgbClr val="FF66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5" name="object 26"/>
            <p:cNvSpPr>
              <a:spLocks/>
            </p:cNvSpPr>
            <p:nvPr/>
          </p:nvSpPr>
          <p:spPr bwMode="auto">
            <a:xfrm>
              <a:off x="765175" y="1514475"/>
              <a:ext cx="5305425" cy="4519613"/>
            </a:xfrm>
            <a:custGeom>
              <a:avLst/>
              <a:gdLst/>
              <a:ahLst/>
              <a:cxnLst>
                <a:cxn ang="0">
                  <a:pos x="5305522" y="0"/>
                </a:cxn>
                <a:cxn ang="0">
                  <a:pos x="0" y="4518450"/>
                </a:cxn>
              </a:cxnLst>
              <a:rect l="0" t="0" r="r" b="b"/>
              <a:pathLst>
                <a:path w="5306060" h="4518660">
                  <a:moveTo>
                    <a:pt x="5305522" y="0"/>
                  </a:moveTo>
                  <a:lnTo>
                    <a:pt x="0" y="4518450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8216" name="Группа 41"/>
            <p:cNvGrpSpPr>
              <a:grpSpLocks/>
            </p:cNvGrpSpPr>
            <p:nvPr/>
          </p:nvGrpSpPr>
          <p:grpSpPr bwMode="auto">
            <a:xfrm>
              <a:off x="1066800" y="5486400"/>
              <a:ext cx="352425" cy="352425"/>
              <a:chOff x="1084269" y="5535458"/>
              <a:chExt cx="352425" cy="352425"/>
            </a:xfrm>
          </p:grpSpPr>
          <p:sp>
            <p:nvSpPr>
              <p:cNvPr id="8230" name="object 27"/>
              <p:cNvSpPr>
                <a:spLocks/>
              </p:cNvSpPr>
              <p:nvPr/>
            </p:nvSpPr>
            <p:spPr bwMode="auto">
              <a:xfrm>
                <a:off x="1084269" y="5535458"/>
                <a:ext cx="352425" cy="352425"/>
              </a:xfrm>
              <a:custGeom>
                <a:avLst/>
                <a:gdLst/>
                <a:ahLst/>
                <a:cxnLst>
                  <a:cxn ang="0">
                    <a:pos x="167686" y="0"/>
                  </a:cxn>
                  <a:cxn ang="0">
                    <a:pos x="122712" y="8048"/>
                  </a:cxn>
                  <a:cxn ang="0">
                    <a:pos x="80006" y="28302"/>
                  </a:cxn>
                  <a:cxn ang="0">
                    <a:pos x="44161" y="59109"/>
                  </a:cxn>
                  <a:cxn ang="0">
                    <a:pos x="18549" y="96944"/>
                  </a:cxn>
                  <a:cxn ang="0">
                    <a:pos x="3664" y="139482"/>
                  </a:cxn>
                  <a:cxn ang="0">
                    <a:pos x="0" y="184400"/>
                  </a:cxn>
                  <a:cxn ang="0">
                    <a:pos x="8047" y="229373"/>
                  </a:cxn>
                  <a:cxn ang="0">
                    <a:pos x="28300" y="272079"/>
                  </a:cxn>
                  <a:cxn ang="0">
                    <a:pos x="59108" y="307925"/>
                  </a:cxn>
                  <a:cxn ang="0">
                    <a:pos x="96944" y="333536"/>
                  </a:cxn>
                  <a:cxn ang="0">
                    <a:pos x="139483" y="348421"/>
                  </a:cxn>
                  <a:cxn ang="0">
                    <a:pos x="184401" y="352086"/>
                  </a:cxn>
                  <a:cxn ang="0">
                    <a:pos x="229375" y="344038"/>
                  </a:cxn>
                  <a:cxn ang="0">
                    <a:pos x="272080" y="323786"/>
                  </a:cxn>
                  <a:cxn ang="0">
                    <a:pos x="307925" y="292977"/>
                  </a:cxn>
                  <a:cxn ang="0">
                    <a:pos x="333536" y="255141"/>
                  </a:cxn>
                  <a:cxn ang="0">
                    <a:pos x="348421" y="212602"/>
                  </a:cxn>
                  <a:cxn ang="0">
                    <a:pos x="352086" y="167684"/>
                  </a:cxn>
                  <a:cxn ang="0">
                    <a:pos x="344038" y="122710"/>
                  </a:cxn>
                  <a:cxn ang="0">
                    <a:pos x="323784" y="80005"/>
                  </a:cxn>
                  <a:cxn ang="0">
                    <a:pos x="292977" y="44160"/>
                  </a:cxn>
                  <a:cxn ang="0">
                    <a:pos x="255142" y="18549"/>
                  </a:cxn>
                  <a:cxn ang="0">
                    <a:pos x="212603" y="3664"/>
                  </a:cxn>
                  <a:cxn ang="0">
                    <a:pos x="167686" y="0"/>
                  </a:cxn>
                </a:cxnLst>
                <a:rect l="0" t="0" r="r" b="b"/>
                <a:pathLst>
                  <a:path w="352425" h="352425">
                    <a:moveTo>
                      <a:pt x="167686" y="0"/>
                    </a:moveTo>
                    <a:lnTo>
                      <a:pt x="122712" y="8048"/>
                    </a:lnTo>
                    <a:lnTo>
                      <a:pt x="80006" y="28302"/>
                    </a:lnTo>
                    <a:lnTo>
                      <a:pt x="44161" y="59109"/>
                    </a:lnTo>
                    <a:lnTo>
                      <a:pt x="18549" y="96944"/>
                    </a:lnTo>
                    <a:lnTo>
                      <a:pt x="3664" y="139482"/>
                    </a:lnTo>
                    <a:lnTo>
                      <a:pt x="0" y="184400"/>
                    </a:lnTo>
                    <a:lnTo>
                      <a:pt x="8047" y="229373"/>
                    </a:lnTo>
                    <a:lnTo>
                      <a:pt x="28300" y="272079"/>
                    </a:lnTo>
                    <a:lnTo>
                      <a:pt x="59108" y="307925"/>
                    </a:lnTo>
                    <a:lnTo>
                      <a:pt x="96944" y="333536"/>
                    </a:lnTo>
                    <a:lnTo>
                      <a:pt x="139483" y="348421"/>
                    </a:lnTo>
                    <a:lnTo>
                      <a:pt x="184401" y="352086"/>
                    </a:lnTo>
                    <a:lnTo>
                      <a:pt x="229375" y="344038"/>
                    </a:lnTo>
                    <a:lnTo>
                      <a:pt x="272080" y="323786"/>
                    </a:lnTo>
                    <a:lnTo>
                      <a:pt x="307925" y="292977"/>
                    </a:lnTo>
                    <a:lnTo>
                      <a:pt x="333536" y="255141"/>
                    </a:lnTo>
                    <a:lnTo>
                      <a:pt x="348421" y="212602"/>
                    </a:lnTo>
                    <a:lnTo>
                      <a:pt x="352086" y="167684"/>
                    </a:lnTo>
                    <a:lnTo>
                      <a:pt x="344038" y="122710"/>
                    </a:lnTo>
                    <a:lnTo>
                      <a:pt x="323784" y="80005"/>
                    </a:lnTo>
                    <a:lnTo>
                      <a:pt x="292977" y="44160"/>
                    </a:lnTo>
                    <a:lnTo>
                      <a:pt x="255142" y="18549"/>
                    </a:lnTo>
                    <a:lnTo>
                      <a:pt x="212603" y="3664"/>
                    </a:lnTo>
                    <a:lnTo>
                      <a:pt x="167686" y="0"/>
                    </a:lnTo>
                    <a:close/>
                  </a:path>
                </a:pathLst>
              </a:custGeom>
              <a:solidFill>
                <a:srgbClr val="E7E7E7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8231" name="object 28"/>
              <p:cNvSpPr>
                <a:spLocks/>
              </p:cNvSpPr>
              <p:nvPr/>
            </p:nvSpPr>
            <p:spPr bwMode="auto">
              <a:xfrm>
                <a:off x="1084269" y="5535458"/>
                <a:ext cx="352425" cy="352425"/>
              </a:xfrm>
              <a:custGeom>
                <a:avLst/>
                <a:gdLst/>
                <a:ahLst/>
                <a:cxnLst>
                  <a:cxn ang="0">
                    <a:pos x="80006" y="28302"/>
                  </a:cxn>
                  <a:cxn ang="0">
                    <a:pos x="122712" y="8048"/>
                  </a:cxn>
                  <a:cxn ang="0">
                    <a:pos x="167686" y="0"/>
                  </a:cxn>
                  <a:cxn ang="0">
                    <a:pos x="212603" y="3664"/>
                  </a:cxn>
                  <a:cxn ang="0">
                    <a:pos x="255142" y="18549"/>
                  </a:cxn>
                  <a:cxn ang="0">
                    <a:pos x="292977" y="44160"/>
                  </a:cxn>
                  <a:cxn ang="0">
                    <a:pos x="323784" y="80005"/>
                  </a:cxn>
                  <a:cxn ang="0">
                    <a:pos x="344038" y="122710"/>
                  </a:cxn>
                  <a:cxn ang="0">
                    <a:pos x="352086" y="167684"/>
                  </a:cxn>
                  <a:cxn ang="0">
                    <a:pos x="348421" y="212602"/>
                  </a:cxn>
                  <a:cxn ang="0">
                    <a:pos x="333536" y="255141"/>
                  </a:cxn>
                  <a:cxn ang="0">
                    <a:pos x="307925" y="292977"/>
                  </a:cxn>
                  <a:cxn ang="0">
                    <a:pos x="272080" y="323786"/>
                  </a:cxn>
                  <a:cxn ang="0">
                    <a:pos x="229375" y="344038"/>
                  </a:cxn>
                  <a:cxn ang="0">
                    <a:pos x="184401" y="352086"/>
                  </a:cxn>
                  <a:cxn ang="0">
                    <a:pos x="139483" y="348421"/>
                  </a:cxn>
                  <a:cxn ang="0">
                    <a:pos x="96944" y="333536"/>
                  </a:cxn>
                  <a:cxn ang="0">
                    <a:pos x="59108" y="307925"/>
                  </a:cxn>
                  <a:cxn ang="0">
                    <a:pos x="28300" y="272079"/>
                  </a:cxn>
                  <a:cxn ang="0">
                    <a:pos x="8047" y="229373"/>
                  </a:cxn>
                  <a:cxn ang="0">
                    <a:pos x="0" y="184400"/>
                  </a:cxn>
                  <a:cxn ang="0">
                    <a:pos x="3664" y="139482"/>
                  </a:cxn>
                  <a:cxn ang="0">
                    <a:pos x="18549" y="96944"/>
                  </a:cxn>
                  <a:cxn ang="0">
                    <a:pos x="44161" y="59109"/>
                  </a:cxn>
                  <a:cxn ang="0">
                    <a:pos x="80006" y="28302"/>
                  </a:cxn>
                </a:cxnLst>
                <a:rect l="0" t="0" r="r" b="b"/>
                <a:pathLst>
                  <a:path w="352425" h="352425">
                    <a:moveTo>
                      <a:pt x="80006" y="28302"/>
                    </a:moveTo>
                    <a:lnTo>
                      <a:pt x="122712" y="8048"/>
                    </a:lnTo>
                    <a:lnTo>
                      <a:pt x="167686" y="0"/>
                    </a:lnTo>
                    <a:lnTo>
                      <a:pt x="212603" y="3664"/>
                    </a:lnTo>
                    <a:lnTo>
                      <a:pt x="255142" y="18549"/>
                    </a:lnTo>
                    <a:lnTo>
                      <a:pt x="292977" y="44160"/>
                    </a:lnTo>
                    <a:lnTo>
                      <a:pt x="323784" y="80005"/>
                    </a:lnTo>
                    <a:lnTo>
                      <a:pt x="344038" y="122710"/>
                    </a:lnTo>
                    <a:lnTo>
                      <a:pt x="352086" y="167684"/>
                    </a:lnTo>
                    <a:lnTo>
                      <a:pt x="348421" y="212602"/>
                    </a:lnTo>
                    <a:lnTo>
                      <a:pt x="333536" y="255141"/>
                    </a:lnTo>
                    <a:lnTo>
                      <a:pt x="307925" y="292977"/>
                    </a:lnTo>
                    <a:lnTo>
                      <a:pt x="272080" y="323786"/>
                    </a:lnTo>
                    <a:lnTo>
                      <a:pt x="229375" y="344038"/>
                    </a:lnTo>
                    <a:lnTo>
                      <a:pt x="184401" y="352086"/>
                    </a:lnTo>
                    <a:lnTo>
                      <a:pt x="139483" y="348421"/>
                    </a:lnTo>
                    <a:lnTo>
                      <a:pt x="96944" y="333536"/>
                    </a:lnTo>
                    <a:lnTo>
                      <a:pt x="59108" y="307925"/>
                    </a:lnTo>
                    <a:lnTo>
                      <a:pt x="28300" y="272079"/>
                    </a:lnTo>
                    <a:lnTo>
                      <a:pt x="8047" y="229373"/>
                    </a:lnTo>
                    <a:lnTo>
                      <a:pt x="0" y="184400"/>
                    </a:lnTo>
                    <a:lnTo>
                      <a:pt x="3664" y="139482"/>
                    </a:lnTo>
                    <a:lnTo>
                      <a:pt x="18549" y="96944"/>
                    </a:lnTo>
                    <a:lnTo>
                      <a:pt x="44161" y="59109"/>
                    </a:lnTo>
                    <a:lnTo>
                      <a:pt x="80006" y="28302"/>
                    </a:lnTo>
                    <a:close/>
                  </a:path>
                </a:pathLst>
              </a:cu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sp>
          <p:nvSpPr>
            <p:cNvPr id="8217" name="object 29"/>
            <p:cNvSpPr>
              <a:spLocks/>
            </p:cNvSpPr>
            <p:nvPr/>
          </p:nvSpPr>
          <p:spPr bwMode="auto">
            <a:xfrm>
              <a:off x="2284413" y="4414838"/>
              <a:ext cx="352425" cy="352425"/>
            </a:xfrm>
            <a:custGeom>
              <a:avLst/>
              <a:gdLst/>
              <a:ahLst/>
              <a:cxnLst>
                <a:cxn ang="0">
                  <a:pos x="167684" y="0"/>
                </a:cxn>
                <a:cxn ang="0">
                  <a:pos x="122711" y="8047"/>
                </a:cxn>
                <a:cxn ang="0">
                  <a:pos x="80005" y="28300"/>
                </a:cxn>
                <a:cxn ang="0">
                  <a:pos x="44160" y="59108"/>
                </a:cxn>
                <a:cxn ang="0">
                  <a:pos x="18548" y="96943"/>
                </a:cxn>
                <a:cxn ang="0">
                  <a:pos x="3664" y="139481"/>
                </a:cxn>
                <a:cxn ang="0">
                  <a:pos x="0" y="184400"/>
                </a:cxn>
                <a:cxn ang="0">
                  <a:pos x="8048" y="229374"/>
                </a:cxn>
                <a:cxn ang="0">
                  <a:pos x="28302" y="272081"/>
                </a:cxn>
                <a:cxn ang="0">
                  <a:pos x="59110" y="307926"/>
                </a:cxn>
                <a:cxn ang="0">
                  <a:pos x="96945" y="333536"/>
                </a:cxn>
                <a:cxn ang="0">
                  <a:pos x="139483" y="348420"/>
                </a:cxn>
                <a:cxn ang="0">
                  <a:pos x="184401" y="352085"/>
                </a:cxn>
                <a:cxn ang="0">
                  <a:pos x="229374" y="344037"/>
                </a:cxn>
                <a:cxn ang="0">
                  <a:pos x="272080" y="323784"/>
                </a:cxn>
                <a:cxn ang="0">
                  <a:pos x="307925" y="292976"/>
                </a:cxn>
                <a:cxn ang="0">
                  <a:pos x="333536" y="255141"/>
                </a:cxn>
                <a:cxn ang="0">
                  <a:pos x="348420" y="212602"/>
                </a:cxn>
                <a:cxn ang="0">
                  <a:pos x="352085" y="167683"/>
                </a:cxn>
                <a:cxn ang="0">
                  <a:pos x="344037" y="122709"/>
                </a:cxn>
                <a:cxn ang="0">
                  <a:pos x="323783" y="80003"/>
                </a:cxn>
                <a:cxn ang="0">
                  <a:pos x="292975" y="44159"/>
                </a:cxn>
                <a:cxn ang="0">
                  <a:pos x="255141" y="18548"/>
                </a:cxn>
                <a:cxn ang="0">
                  <a:pos x="212602" y="3664"/>
                </a:cxn>
                <a:cxn ang="0">
                  <a:pos x="167684" y="0"/>
                </a:cxn>
              </a:cxnLst>
              <a:rect l="0" t="0" r="r" b="b"/>
              <a:pathLst>
                <a:path w="352425" h="352425">
                  <a:moveTo>
                    <a:pt x="167684" y="0"/>
                  </a:moveTo>
                  <a:lnTo>
                    <a:pt x="122711" y="8047"/>
                  </a:lnTo>
                  <a:lnTo>
                    <a:pt x="80005" y="28300"/>
                  </a:lnTo>
                  <a:lnTo>
                    <a:pt x="44160" y="59108"/>
                  </a:lnTo>
                  <a:lnTo>
                    <a:pt x="18548" y="96943"/>
                  </a:lnTo>
                  <a:lnTo>
                    <a:pt x="3664" y="139481"/>
                  </a:lnTo>
                  <a:lnTo>
                    <a:pt x="0" y="184400"/>
                  </a:lnTo>
                  <a:lnTo>
                    <a:pt x="8048" y="229374"/>
                  </a:lnTo>
                  <a:lnTo>
                    <a:pt x="28302" y="272081"/>
                  </a:lnTo>
                  <a:lnTo>
                    <a:pt x="59110" y="307926"/>
                  </a:lnTo>
                  <a:lnTo>
                    <a:pt x="96945" y="333536"/>
                  </a:lnTo>
                  <a:lnTo>
                    <a:pt x="139483" y="348420"/>
                  </a:lnTo>
                  <a:lnTo>
                    <a:pt x="184401" y="352085"/>
                  </a:lnTo>
                  <a:lnTo>
                    <a:pt x="229374" y="344037"/>
                  </a:lnTo>
                  <a:lnTo>
                    <a:pt x="272080" y="323784"/>
                  </a:lnTo>
                  <a:lnTo>
                    <a:pt x="307925" y="292976"/>
                  </a:lnTo>
                  <a:lnTo>
                    <a:pt x="333536" y="255141"/>
                  </a:lnTo>
                  <a:lnTo>
                    <a:pt x="348420" y="212602"/>
                  </a:lnTo>
                  <a:lnTo>
                    <a:pt x="352085" y="167683"/>
                  </a:lnTo>
                  <a:lnTo>
                    <a:pt x="344037" y="122709"/>
                  </a:lnTo>
                  <a:lnTo>
                    <a:pt x="323783" y="80003"/>
                  </a:lnTo>
                  <a:lnTo>
                    <a:pt x="292975" y="44159"/>
                  </a:lnTo>
                  <a:lnTo>
                    <a:pt x="255141" y="18548"/>
                  </a:lnTo>
                  <a:lnTo>
                    <a:pt x="212602" y="3664"/>
                  </a:lnTo>
                  <a:lnTo>
                    <a:pt x="167684" y="0"/>
                  </a:lnTo>
                  <a:close/>
                </a:path>
              </a:pathLst>
            </a:custGeom>
            <a:solidFill>
              <a:srgbClr val="E7E7E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8" name="object 30"/>
            <p:cNvSpPr>
              <a:spLocks/>
            </p:cNvSpPr>
            <p:nvPr/>
          </p:nvSpPr>
          <p:spPr bwMode="auto">
            <a:xfrm>
              <a:off x="2284413" y="4414838"/>
              <a:ext cx="352425" cy="352425"/>
            </a:xfrm>
            <a:custGeom>
              <a:avLst/>
              <a:gdLst/>
              <a:ahLst/>
              <a:cxnLst>
                <a:cxn ang="0">
                  <a:pos x="80005" y="28300"/>
                </a:cxn>
                <a:cxn ang="0">
                  <a:pos x="122711" y="8047"/>
                </a:cxn>
                <a:cxn ang="0">
                  <a:pos x="167684" y="0"/>
                </a:cxn>
                <a:cxn ang="0">
                  <a:pos x="212602" y="3664"/>
                </a:cxn>
                <a:cxn ang="0">
                  <a:pos x="255141" y="18548"/>
                </a:cxn>
                <a:cxn ang="0">
                  <a:pos x="292975" y="44159"/>
                </a:cxn>
                <a:cxn ang="0">
                  <a:pos x="323783" y="80003"/>
                </a:cxn>
                <a:cxn ang="0">
                  <a:pos x="344037" y="122709"/>
                </a:cxn>
                <a:cxn ang="0">
                  <a:pos x="352085" y="167683"/>
                </a:cxn>
                <a:cxn ang="0">
                  <a:pos x="348420" y="212602"/>
                </a:cxn>
                <a:cxn ang="0">
                  <a:pos x="333536" y="255141"/>
                </a:cxn>
                <a:cxn ang="0">
                  <a:pos x="307925" y="292976"/>
                </a:cxn>
                <a:cxn ang="0">
                  <a:pos x="272080" y="323784"/>
                </a:cxn>
                <a:cxn ang="0">
                  <a:pos x="229374" y="344037"/>
                </a:cxn>
                <a:cxn ang="0">
                  <a:pos x="184401" y="352085"/>
                </a:cxn>
                <a:cxn ang="0">
                  <a:pos x="139483" y="348420"/>
                </a:cxn>
                <a:cxn ang="0">
                  <a:pos x="96945" y="333536"/>
                </a:cxn>
                <a:cxn ang="0">
                  <a:pos x="59110" y="307926"/>
                </a:cxn>
                <a:cxn ang="0">
                  <a:pos x="28302" y="272081"/>
                </a:cxn>
                <a:cxn ang="0">
                  <a:pos x="8048" y="229374"/>
                </a:cxn>
                <a:cxn ang="0">
                  <a:pos x="0" y="184400"/>
                </a:cxn>
                <a:cxn ang="0">
                  <a:pos x="3664" y="139481"/>
                </a:cxn>
                <a:cxn ang="0">
                  <a:pos x="18548" y="96943"/>
                </a:cxn>
                <a:cxn ang="0">
                  <a:pos x="44160" y="59108"/>
                </a:cxn>
                <a:cxn ang="0">
                  <a:pos x="80005" y="28300"/>
                </a:cxn>
              </a:cxnLst>
              <a:rect l="0" t="0" r="r" b="b"/>
              <a:pathLst>
                <a:path w="352425" h="352425">
                  <a:moveTo>
                    <a:pt x="80005" y="28300"/>
                  </a:moveTo>
                  <a:lnTo>
                    <a:pt x="122711" y="8047"/>
                  </a:lnTo>
                  <a:lnTo>
                    <a:pt x="167684" y="0"/>
                  </a:lnTo>
                  <a:lnTo>
                    <a:pt x="212602" y="3664"/>
                  </a:lnTo>
                  <a:lnTo>
                    <a:pt x="255141" y="18548"/>
                  </a:lnTo>
                  <a:lnTo>
                    <a:pt x="292975" y="44159"/>
                  </a:lnTo>
                  <a:lnTo>
                    <a:pt x="323783" y="80003"/>
                  </a:lnTo>
                  <a:lnTo>
                    <a:pt x="344037" y="122709"/>
                  </a:lnTo>
                  <a:lnTo>
                    <a:pt x="352085" y="167683"/>
                  </a:lnTo>
                  <a:lnTo>
                    <a:pt x="348420" y="212602"/>
                  </a:lnTo>
                  <a:lnTo>
                    <a:pt x="333536" y="255141"/>
                  </a:lnTo>
                  <a:lnTo>
                    <a:pt x="307925" y="292976"/>
                  </a:lnTo>
                  <a:lnTo>
                    <a:pt x="272080" y="323784"/>
                  </a:lnTo>
                  <a:lnTo>
                    <a:pt x="229374" y="344037"/>
                  </a:lnTo>
                  <a:lnTo>
                    <a:pt x="184401" y="352085"/>
                  </a:lnTo>
                  <a:lnTo>
                    <a:pt x="139483" y="348420"/>
                  </a:lnTo>
                  <a:lnTo>
                    <a:pt x="96945" y="333536"/>
                  </a:lnTo>
                  <a:lnTo>
                    <a:pt x="59110" y="307926"/>
                  </a:lnTo>
                  <a:lnTo>
                    <a:pt x="28302" y="272081"/>
                  </a:lnTo>
                  <a:lnTo>
                    <a:pt x="8048" y="229374"/>
                  </a:lnTo>
                  <a:lnTo>
                    <a:pt x="0" y="184400"/>
                  </a:lnTo>
                  <a:lnTo>
                    <a:pt x="3664" y="139481"/>
                  </a:lnTo>
                  <a:lnTo>
                    <a:pt x="18548" y="96943"/>
                  </a:lnTo>
                  <a:lnTo>
                    <a:pt x="44160" y="59108"/>
                  </a:lnTo>
                  <a:lnTo>
                    <a:pt x="80005" y="28300"/>
                  </a:ln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19" name="object 31"/>
            <p:cNvSpPr>
              <a:spLocks/>
            </p:cNvSpPr>
            <p:nvPr/>
          </p:nvSpPr>
          <p:spPr bwMode="auto">
            <a:xfrm>
              <a:off x="3352800" y="3505200"/>
              <a:ext cx="352425" cy="352425"/>
            </a:xfrm>
            <a:custGeom>
              <a:avLst/>
              <a:gdLst/>
              <a:ahLst/>
              <a:cxnLst>
                <a:cxn ang="0">
                  <a:pos x="167684" y="0"/>
                </a:cxn>
                <a:cxn ang="0">
                  <a:pos x="122710" y="8047"/>
                </a:cxn>
                <a:cxn ang="0">
                  <a:pos x="80005" y="28300"/>
                </a:cxn>
                <a:cxn ang="0">
                  <a:pos x="44160" y="59109"/>
                </a:cxn>
                <a:cxn ang="0">
                  <a:pos x="18549" y="96945"/>
                </a:cxn>
                <a:cxn ang="0">
                  <a:pos x="3664" y="139484"/>
                </a:cxn>
                <a:cxn ang="0">
                  <a:pos x="0" y="184402"/>
                </a:cxn>
                <a:cxn ang="0">
                  <a:pos x="8048" y="229376"/>
                </a:cxn>
                <a:cxn ang="0">
                  <a:pos x="28302" y="272081"/>
                </a:cxn>
                <a:cxn ang="0">
                  <a:pos x="59109" y="307926"/>
                </a:cxn>
                <a:cxn ang="0">
                  <a:pos x="96944" y="333536"/>
                </a:cxn>
                <a:cxn ang="0">
                  <a:pos x="139482" y="348420"/>
                </a:cxn>
                <a:cxn ang="0">
                  <a:pos x="184400" y="352085"/>
                </a:cxn>
                <a:cxn ang="0">
                  <a:pos x="229373" y="344037"/>
                </a:cxn>
                <a:cxn ang="0">
                  <a:pos x="272079" y="323784"/>
                </a:cxn>
                <a:cxn ang="0">
                  <a:pos x="307925" y="292977"/>
                </a:cxn>
                <a:cxn ang="0">
                  <a:pos x="333536" y="255142"/>
                </a:cxn>
                <a:cxn ang="0">
                  <a:pos x="348421" y="212603"/>
                </a:cxn>
                <a:cxn ang="0">
                  <a:pos x="352086" y="167686"/>
                </a:cxn>
                <a:cxn ang="0">
                  <a:pos x="344038" y="122712"/>
                </a:cxn>
                <a:cxn ang="0">
                  <a:pos x="323786" y="80006"/>
                </a:cxn>
                <a:cxn ang="0">
                  <a:pos x="292977" y="44161"/>
                </a:cxn>
                <a:cxn ang="0">
                  <a:pos x="255141" y="18549"/>
                </a:cxn>
                <a:cxn ang="0">
                  <a:pos x="212602" y="3664"/>
                </a:cxn>
                <a:cxn ang="0">
                  <a:pos x="167684" y="0"/>
                </a:cxn>
              </a:cxnLst>
              <a:rect l="0" t="0" r="r" b="b"/>
              <a:pathLst>
                <a:path w="352425" h="352425">
                  <a:moveTo>
                    <a:pt x="167684" y="0"/>
                  </a:moveTo>
                  <a:lnTo>
                    <a:pt x="122710" y="8047"/>
                  </a:lnTo>
                  <a:lnTo>
                    <a:pt x="80005" y="28300"/>
                  </a:lnTo>
                  <a:lnTo>
                    <a:pt x="44160" y="59109"/>
                  </a:lnTo>
                  <a:lnTo>
                    <a:pt x="18549" y="96945"/>
                  </a:lnTo>
                  <a:lnTo>
                    <a:pt x="3664" y="139484"/>
                  </a:lnTo>
                  <a:lnTo>
                    <a:pt x="0" y="184402"/>
                  </a:lnTo>
                  <a:lnTo>
                    <a:pt x="8048" y="229376"/>
                  </a:lnTo>
                  <a:lnTo>
                    <a:pt x="28302" y="272081"/>
                  </a:lnTo>
                  <a:lnTo>
                    <a:pt x="59109" y="307926"/>
                  </a:lnTo>
                  <a:lnTo>
                    <a:pt x="96944" y="333536"/>
                  </a:lnTo>
                  <a:lnTo>
                    <a:pt x="139482" y="348420"/>
                  </a:lnTo>
                  <a:lnTo>
                    <a:pt x="184400" y="352085"/>
                  </a:lnTo>
                  <a:lnTo>
                    <a:pt x="229373" y="344037"/>
                  </a:lnTo>
                  <a:lnTo>
                    <a:pt x="272079" y="323784"/>
                  </a:lnTo>
                  <a:lnTo>
                    <a:pt x="307925" y="292977"/>
                  </a:lnTo>
                  <a:lnTo>
                    <a:pt x="333536" y="255142"/>
                  </a:lnTo>
                  <a:lnTo>
                    <a:pt x="348421" y="212603"/>
                  </a:lnTo>
                  <a:lnTo>
                    <a:pt x="352086" y="167686"/>
                  </a:lnTo>
                  <a:lnTo>
                    <a:pt x="344038" y="122712"/>
                  </a:lnTo>
                  <a:lnTo>
                    <a:pt x="323786" y="80006"/>
                  </a:lnTo>
                  <a:lnTo>
                    <a:pt x="292977" y="44161"/>
                  </a:lnTo>
                  <a:lnTo>
                    <a:pt x="255141" y="18549"/>
                  </a:lnTo>
                  <a:lnTo>
                    <a:pt x="212602" y="3664"/>
                  </a:lnTo>
                  <a:lnTo>
                    <a:pt x="167684" y="0"/>
                  </a:lnTo>
                  <a:close/>
                </a:path>
              </a:pathLst>
            </a:custGeom>
            <a:solidFill>
              <a:srgbClr val="E7E7E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0" name="object 32"/>
            <p:cNvSpPr>
              <a:spLocks/>
            </p:cNvSpPr>
            <p:nvPr/>
          </p:nvSpPr>
          <p:spPr bwMode="auto">
            <a:xfrm>
              <a:off x="3352800" y="3505200"/>
              <a:ext cx="352425" cy="352425"/>
            </a:xfrm>
            <a:custGeom>
              <a:avLst/>
              <a:gdLst/>
              <a:ahLst/>
              <a:cxnLst>
                <a:cxn ang="0">
                  <a:pos x="80005" y="28300"/>
                </a:cxn>
                <a:cxn ang="0">
                  <a:pos x="122710" y="8047"/>
                </a:cxn>
                <a:cxn ang="0">
                  <a:pos x="167684" y="0"/>
                </a:cxn>
                <a:cxn ang="0">
                  <a:pos x="212602" y="3664"/>
                </a:cxn>
                <a:cxn ang="0">
                  <a:pos x="255141" y="18549"/>
                </a:cxn>
                <a:cxn ang="0">
                  <a:pos x="292977" y="44161"/>
                </a:cxn>
                <a:cxn ang="0">
                  <a:pos x="323786" y="80006"/>
                </a:cxn>
                <a:cxn ang="0">
                  <a:pos x="344038" y="122712"/>
                </a:cxn>
                <a:cxn ang="0">
                  <a:pos x="352086" y="167686"/>
                </a:cxn>
                <a:cxn ang="0">
                  <a:pos x="348421" y="212603"/>
                </a:cxn>
                <a:cxn ang="0">
                  <a:pos x="333536" y="255142"/>
                </a:cxn>
                <a:cxn ang="0">
                  <a:pos x="307925" y="292977"/>
                </a:cxn>
                <a:cxn ang="0">
                  <a:pos x="272079" y="323784"/>
                </a:cxn>
                <a:cxn ang="0">
                  <a:pos x="229373" y="344037"/>
                </a:cxn>
                <a:cxn ang="0">
                  <a:pos x="184400" y="352085"/>
                </a:cxn>
                <a:cxn ang="0">
                  <a:pos x="139482" y="348420"/>
                </a:cxn>
                <a:cxn ang="0">
                  <a:pos x="96944" y="333536"/>
                </a:cxn>
                <a:cxn ang="0">
                  <a:pos x="59109" y="307926"/>
                </a:cxn>
                <a:cxn ang="0">
                  <a:pos x="28302" y="272081"/>
                </a:cxn>
                <a:cxn ang="0">
                  <a:pos x="8048" y="229376"/>
                </a:cxn>
                <a:cxn ang="0">
                  <a:pos x="0" y="184402"/>
                </a:cxn>
                <a:cxn ang="0">
                  <a:pos x="3664" y="139484"/>
                </a:cxn>
                <a:cxn ang="0">
                  <a:pos x="18549" y="96945"/>
                </a:cxn>
                <a:cxn ang="0">
                  <a:pos x="44160" y="59109"/>
                </a:cxn>
                <a:cxn ang="0">
                  <a:pos x="80005" y="28300"/>
                </a:cxn>
              </a:cxnLst>
              <a:rect l="0" t="0" r="r" b="b"/>
              <a:pathLst>
                <a:path w="352425" h="352425">
                  <a:moveTo>
                    <a:pt x="80005" y="28300"/>
                  </a:moveTo>
                  <a:lnTo>
                    <a:pt x="122710" y="8047"/>
                  </a:lnTo>
                  <a:lnTo>
                    <a:pt x="167684" y="0"/>
                  </a:lnTo>
                  <a:lnTo>
                    <a:pt x="212602" y="3664"/>
                  </a:lnTo>
                  <a:lnTo>
                    <a:pt x="255141" y="18549"/>
                  </a:lnTo>
                  <a:lnTo>
                    <a:pt x="292977" y="44161"/>
                  </a:lnTo>
                  <a:lnTo>
                    <a:pt x="323786" y="80006"/>
                  </a:lnTo>
                  <a:lnTo>
                    <a:pt x="344038" y="122712"/>
                  </a:lnTo>
                  <a:lnTo>
                    <a:pt x="352086" y="167686"/>
                  </a:lnTo>
                  <a:lnTo>
                    <a:pt x="348421" y="212603"/>
                  </a:lnTo>
                  <a:lnTo>
                    <a:pt x="333536" y="255142"/>
                  </a:lnTo>
                  <a:lnTo>
                    <a:pt x="307925" y="292977"/>
                  </a:lnTo>
                  <a:lnTo>
                    <a:pt x="272079" y="323784"/>
                  </a:lnTo>
                  <a:lnTo>
                    <a:pt x="229373" y="344037"/>
                  </a:lnTo>
                  <a:lnTo>
                    <a:pt x="184400" y="352085"/>
                  </a:lnTo>
                  <a:lnTo>
                    <a:pt x="139482" y="348420"/>
                  </a:lnTo>
                  <a:lnTo>
                    <a:pt x="96944" y="333536"/>
                  </a:lnTo>
                  <a:lnTo>
                    <a:pt x="59109" y="307926"/>
                  </a:lnTo>
                  <a:lnTo>
                    <a:pt x="28302" y="272081"/>
                  </a:lnTo>
                  <a:lnTo>
                    <a:pt x="8048" y="229376"/>
                  </a:lnTo>
                  <a:lnTo>
                    <a:pt x="0" y="184402"/>
                  </a:lnTo>
                  <a:lnTo>
                    <a:pt x="3664" y="139484"/>
                  </a:lnTo>
                  <a:lnTo>
                    <a:pt x="18549" y="96945"/>
                  </a:lnTo>
                  <a:lnTo>
                    <a:pt x="44160" y="59109"/>
                  </a:lnTo>
                  <a:lnTo>
                    <a:pt x="80005" y="2830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1" name="object 33"/>
            <p:cNvSpPr>
              <a:spLocks/>
            </p:cNvSpPr>
            <p:nvPr/>
          </p:nvSpPr>
          <p:spPr bwMode="auto">
            <a:xfrm>
              <a:off x="4322763" y="2679700"/>
              <a:ext cx="352425" cy="352425"/>
            </a:xfrm>
            <a:custGeom>
              <a:avLst/>
              <a:gdLst/>
              <a:ahLst/>
              <a:cxnLst>
                <a:cxn ang="0">
                  <a:pos x="167682" y="0"/>
                </a:cxn>
                <a:cxn ang="0">
                  <a:pos x="122708" y="8047"/>
                </a:cxn>
                <a:cxn ang="0">
                  <a:pos x="80003" y="28301"/>
                </a:cxn>
                <a:cxn ang="0">
                  <a:pos x="44159" y="59109"/>
                </a:cxn>
                <a:cxn ang="0">
                  <a:pos x="18548" y="96944"/>
                </a:cxn>
                <a:cxn ang="0">
                  <a:pos x="3664" y="139482"/>
                </a:cxn>
                <a:cxn ang="0">
                  <a:pos x="0" y="184400"/>
                </a:cxn>
                <a:cxn ang="0">
                  <a:pos x="8047" y="229373"/>
                </a:cxn>
                <a:cxn ang="0">
                  <a:pos x="28300" y="272079"/>
                </a:cxn>
                <a:cxn ang="0">
                  <a:pos x="59107" y="307925"/>
                </a:cxn>
                <a:cxn ang="0">
                  <a:pos x="96942" y="333536"/>
                </a:cxn>
                <a:cxn ang="0">
                  <a:pos x="139481" y="348420"/>
                </a:cxn>
                <a:cxn ang="0">
                  <a:pos x="184399" y="352085"/>
                </a:cxn>
                <a:cxn ang="0">
                  <a:pos x="229374" y="344036"/>
                </a:cxn>
                <a:cxn ang="0">
                  <a:pos x="272081" y="323782"/>
                </a:cxn>
                <a:cxn ang="0">
                  <a:pos x="307926" y="292975"/>
                </a:cxn>
                <a:cxn ang="0">
                  <a:pos x="333536" y="255140"/>
                </a:cxn>
                <a:cxn ang="0">
                  <a:pos x="348420" y="212602"/>
                </a:cxn>
                <a:cxn ang="0">
                  <a:pos x="352085" y="167684"/>
                </a:cxn>
                <a:cxn ang="0">
                  <a:pos x="344037" y="122711"/>
                </a:cxn>
                <a:cxn ang="0">
                  <a:pos x="323784" y="80005"/>
                </a:cxn>
                <a:cxn ang="0">
                  <a:pos x="292975" y="44160"/>
                </a:cxn>
                <a:cxn ang="0">
                  <a:pos x="255139" y="18549"/>
                </a:cxn>
                <a:cxn ang="0">
                  <a:pos x="212600" y="3664"/>
                </a:cxn>
                <a:cxn ang="0">
                  <a:pos x="167682" y="0"/>
                </a:cxn>
              </a:cxnLst>
              <a:rect l="0" t="0" r="r" b="b"/>
              <a:pathLst>
                <a:path w="352425" h="352425">
                  <a:moveTo>
                    <a:pt x="167682" y="0"/>
                  </a:moveTo>
                  <a:lnTo>
                    <a:pt x="122708" y="8047"/>
                  </a:lnTo>
                  <a:lnTo>
                    <a:pt x="80003" y="28301"/>
                  </a:lnTo>
                  <a:lnTo>
                    <a:pt x="44159" y="59109"/>
                  </a:lnTo>
                  <a:lnTo>
                    <a:pt x="18548" y="96944"/>
                  </a:lnTo>
                  <a:lnTo>
                    <a:pt x="3664" y="139482"/>
                  </a:lnTo>
                  <a:lnTo>
                    <a:pt x="0" y="184400"/>
                  </a:lnTo>
                  <a:lnTo>
                    <a:pt x="8047" y="229373"/>
                  </a:lnTo>
                  <a:lnTo>
                    <a:pt x="28300" y="272079"/>
                  </a:lnTo>
                  <a:lnTo>
                    <a:pt x="59107" y="307925"/>
                  </a:lnTo>
                  <a:lnTo>
                    <a:pt x="96942" y="333536"/>
                  </a:lnTo>
                  <a:lnTo>
                    <a:pt x="139481" y="348420"/>
                  </a:lnTo>
                  <a:lnTo>
                    <a:pt x="184399" y="352085"/>
                  </a:lnTo>
                  <a:lnTo>
                    <a:pt x="229374" y="344036"/>
                  </a:lnTo>
                  <a:lnTo>
                    <a:pt x="272081" y="323782"/>
                  </a:lnTo>
                  <a:lnTo>
                    <a:pt x="307926" y="292975"/>
                  </a:lnTo>
                  <a:lnTo>
                    <a:pt x="333536" y="255140"/>
                  </a:lnTo>
                  <a:lnTo>
                    <a:pt x="348420" y="212602"/>
                  </a:lnTo>
                  <a:lnTo>
                    <a:pt x="352085" y="167684"/>
                  </a:lnTo>
                  <a:lnTo>
                    <a:pt x="344037" y="122711"/>
                  </a:lnTo>
                  <a:lnTo>
                    <a:pt x="323784" y="80005"/>
                  </a:lnTo>
                  <a:lnTo>
                    <a:pt x="292975" y="44160"/>
                  </a:lnTo>
                  <a:lnTo>
                    <a:pt x="255139" y="18549"/>
                  </a:lnTo>
                  <a:lnTo>
                    <a:pt x="212600" y="3664"/>
                  </a:lnTo>
                  <a:lnTo>
                    <a:pt x="167682" y="0"/>
                  </a:lnTo>
                  <a:close/>
                </a:path>
              </a:pathLst>
            </a:custGeom>
            <a:solidFill>
              <a:srgbClr val="E7E7E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2" name="object 34"/>
            <p:cNvSpPr>
              <a:spLocks/>
            </p:cNvSpPr>
            <p:nvPr/>
          </p:nvSpPr>
          <p:spPr bwMode="auto">
            <a:xfrm>
              <a:off x="4322763" y="2679700"/>
              <a:ext cx="352425" cy="352425"/>
            </a:xfrm>
            <a:custGeom>
              <a:avLst/>
              <a:gdLst/>
              <a:ahLst/>
              <a:cxnLst>
                <a:cxn ang="0">
                  <a:pos x="80003" y="28301"/>
                </a:cxn>
                <a:cxn ang="0">
                  <a:pos x="122708" y="8047"/>
                </a:cxn>
                <a:cxn ang="0">
                  <a:pos x="167682" y="0"/>
                </a:cxn>
                <a:cxn ang="0">
                  <a:pos x="212600" y="3664"/>
                </a:cxn>
                <a:cxn ang="0">
                  <a:pos x="255139" y="18549"/>
                </a:cxn>
                <a:cxn ang="0">
                  <a:pos x="292975" y="44160"/>
                </a:cxn>
                <a:cxn ang="0">
                  <a:pos x="323784" y="80005"/>
                </a:cxn>
                <a:cxn ang="0">
                  <a:pos x="344037" y="122711"/>
                </a:cxn>
                <a:cxn ang="0">
                  <a:pos x="352085" y="167684"/>
                </a:cxn>
                <a:cxn ang="0">
                  <a:pos x="348420" y="212602"/>
                </a:cxn>
                <a:cxn ang="0">
                  <a:pos x="333536" y="255140"/>
                </a:cxn>
                <a:cxn ang="0">
                  <a:pos x="307926" y="292975"/>
                </a:cxn>
                <a:cxn ang="0">
                  <a:pos x="272081" y="323782"/>
                </a:cxn>
                <a:cxn ang="0">
                  <a:pos x="229374" y="344036"/>
                </a:cxn>
                <a:cxn ang="0">
                  <a:pos x="184399" y="352085"/>
                </a:cxn>
                <a:cxn ang="0">
                  <a:pos x="139481" y="348420"/>
                </a:cxn>
                <a:cxn ang="0">
                  <a:pos x="96942" y="333536"/>
                </a:cxn>
                <a:cxn ang="0">
                  <a:pos x="59107" y="307925"/>
                </a:cxn>
                <a:cxn ang="0">
                  <a:pos x="28300" y="272079"/>
                </a:cxn>
                <a:cxn ang="0">
                  <a:pos x="8047" y="229373"/>
                </a:cxn>
                <a:cxn ang="0">
                  <a:pos x="0" y="184400"/>
                </a:cxn>
                <a:cxn ang="0">
                  <a:pos x="3664" y="139482"/>
                </a:cxn>
                <a:cxn ang="0">
                  <a:pos x="18548" y="96944"/>
                </a:cxn>
                <a:cxn ang="0">
                  <a:pos x="44159" y="59109"/>
                </a:cxn>
                <a:cxn ang="0">
                  <a:pos x="80003" y="28301"/>
                </a:cxn>
              </a:cxnLst>
              <a:rect l="0" t="0" r="r" b="b"/>
              <a:pathLst>
                <a:path w="352425" h="352425">
                  <a:moveTo>
                    <a:pt x="80003" y="28301"/>
                  </a:moveTo>
                  <a:lnTo>
                    <a:pt x="122708" y="8047"/>
                  </a:lnTo>
                  <a:lnTo>
                    <a:pt x="167682" y="0"/>
                  </a:lnTo>
                  <a:lnTo>
                    <a:pt x="212600" y="3664"/>
                  </a:lnTo>
                  <a:lnTo>
                    <a:pt x="255139" y="18549"/>
                  </a:lnTo>
                  <a:lnTo>
                    <a:pt x="292975" y="44160"/>
                  </a:lnTo>
                  <a:lnTo>
                    <a:pt x="323784" y="80005"/>
                  </a:lnTo>
                  <a:lnTo>
                    <a:pt x="344037" y="122711"/>
                  </a:lnTo>
                  <a:lnTo>
                    <a:pt x="352085" y="167684"/>
                  </a:lnTo>
                  <a:lnTo>
                    <a:pt x="348420" y="212602"/>
                  </a:lnTo>
                  <a:lnTo>
                    <a:pt x="333536" y="255140"/>
                  </a:lnTo>
                  <a:lnTo>
                    <a:pt x="307926" y="292975"/>
                  </a:lnTo>
                  <a:lnTo>
                    <a:pt x="272081" y="323782"/>
                  </a:lnTo>
                  <a:lnTo>
                    <a:pt x="229374" y="344036"/>
                  </a:lnTo>
                  <a:lnTo>
                    <a:pt x="184399" y="352085"/>
                  </a:lnTo>
                  <a:lnTo>
                    <a:pt x="139481" y="348420"/>
                  </a:lnTo>
                  <a:lnTo>
                    <a:pt x="96942" y="333536"/>
                  </a:lnTo>
                  <a:lnTo>
                    <a:pt x="59107" y="307925"/>
                  </a:lnTo>
                  <a:lnTo>
                    <a:pt x="28300" y="272079"/>
                  </a:lnTo>
                  <a:lnTo>
                    <a:pt x="8047" y="229373"/>
                  </a:lnTo>
                  <a:lnTo>
                    <a:pt x="0" y="184400"/>
                  </a:lnTo>
                  <a:lnTo>
                    <a:pt x="3664" y="139482"/>
                  </a:lnTo>
                  <a:lnTo>
                    <a:pt x="18548" y="96944"/>
                  </a:lnTo>
                  <a:lnTo>
                    <a:pt x="44159" y="59109"/>
                  </a:lnTo>
                  <a:lnTo>
                    <a:pt x="80003" y="28301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3" name="object 35"/>
            <p:cNvSpPr>
              <a:spLocks/>
            </p:cNvSpPr>
            <p:nvPr/>
          </p:nvSpPr>
          <p:spPr bwMode="auto">
            <a:xfrm>
              <a:off x="5414963" y="1743075"/>
              <a:ext cx="352425" cy="352425"/>
            </a:xfrm>
            <a:custGeom>
              <a:avLst/>
              <a:gdLst/>
              <a:ahLst/>
              <a:cxnLst>
                <a:cxn ang="0">
                  <a:pos x="167683" y="0"/>
                </a:cxn>
                <a:cxn ang="0">
                  <a:pos x="122709" y="8047"/>
                </a:cxn>
                <a:cxn ang="0">
                  <a:pos x="80003" y="28300"/>
                </a:cxn>
                <a:cxn ang="0">
                  <a:pos x="44159" y="59108"/>
                </a:cxn>
                <a:cxn ang="0">
                  <a:pos x="18548" y="96943"/>
                </a:cxn>
                <a:cxn ang="0">
                  <a:pos x="3664" y="139481"/>
                </a:cxn>
                <a:cxn ang="0">
                  <a:pos x="0" y="184400"/>
                </a:cxn>
                <a:cxn ang="0">
                  <a:pos x="8047" y="229374"/>
                </a:cxn>
                <a:cxn ang="0">
                  <a:pos x="28300" y="272081"/>
                </a:cxn>
                <a:cxn ang="0">
                  <a:pos x="59107" y="307926"/>
                </a:cxn>
                <a:cxn ang="0">
                  <a:pos x="96942" y="333536"/>
                </a:cxn>
                <a:cxn ang="0">
                  <a:pos x="139481" y="348420"/>
                </a:cxn>
                <a:cxn ang="0">
                  <a:pos x="184399" y="352085"/>
                </a:cxn>
                <a:cxn ang="0">
                  <a:pos x="229374" y="344037"/>
                </a:cxn>
                <a:cxn ang="0">
                  <a:pos x="272081" y="323784"/>
                </a:cxn>
                <a:cxn ang="0">
                  <a:pos x="307926" y="292975"/>
                </a:cxn>
                <a:cxn ang="0">
                  <a:pos x="333536" y="255139"/>
                </a:cxn>
                <a:cxn ang="0">
                  <a:pos x="348420" y="212600"/>
                </a:cxn>
                <a:cxn ang="0">
                  <a:pos x="352085" y="167682"/>
                </a:cxn>
                <a:cxn ang="0">
                  <a:pos x="344037" y="122708"/>
                </a:cxn>
                <a:cxn ang="0">
                  <a:pos x="323784" y="80003"/>
                </a:cxn>
                <a:cxn ang="0">
                  <a:pos x="292976" y="44159"/>
                </a:cxn>
                <a:cxn ang="0">
                  <a:pos x="255141" y="18548"/>
                </a:cxn>
                <a:cxn ang="0">
                  <a:pos x="212602" y="3664"/>
                </a:cxn>
                <a:cxn ang="0">
                  <a:pos x="167683" y="0"/>
                </a:cxn>
              </a:cxnLst>
              <a:rect l="0" t="0" r="r" b="b"/>
              <a:pathLst>
                <a:path w="352425" h="352425">
                  <a:moveTo>
                    <a:pt x="167683" y="0"/>
                  </a:moveTo>
                  <a:lnTo>
                    <a:pt x="122709" y="8047"/>
                  </a:lnTo>
                  <a:lnTo>
                    <a:pt x="80003" y="28300"/>
                  </a:lnTo>
                  <a:lnTo>
                    <a:pt x="44159" y="59108"/>
                  </a:lnTo>
                  <a:lnTo>
                    <a:pt x="18548" y="96943"/>
                  </a:lnTo>
                  <a:lnTo>
                    <a:pt x="3664" y="139481"/>
                  </a:lnTo>
                  <a:lnTo>
                    <a:pt x="0" y="184400"/>
                  </a:lnTo>
                  <a:lnTo>
                    <a:pt x="8047" y="229374"/>
                  </a:lnTo>
                  <a:lnTo>
                    <a:pt x="28300" y="272081"/>
                  </a:lnTo>
                  <a:lnTo>
                    <a:pt x="59107" y="307926"/>
                  </a:lnTo>
                  <a:lnTo>
                    <a:pt x="96942" y="333536"/>
                  </a:lnTo>
                  <a:lnTo>
                    <a:pt x="139481" y="348420"/>
                  </a:lnTo>
                  <a:lnTo>
                    <a:pt x="184399" y="352085"/>
                  </a:lnTo>
                  <a:lnTo>
                    <a:pt x="229374" y="344037"/>
                  </a:lnTo>
                  <a:lnTo>
                    <a:pt x="272081" y="323784"/>
                  </a:lnTo>
                  <a:lnTo>
                    <a:pt x="307926" y="292975"/>
                  </a:lnTo>
                  <a:lnTo>
                    <a:pt x="333536" y="255139"/>
                  </a:lnTo>
                  <a:lnTo>
                    <a:pt x="348420" y="212600"/>
                  </a:lnTo>
                  <a:lnTo>
                    <a:pt x="352085" y="167682"/>
                  </a:lnTo>
                  <a:lnTo>
                    <a:pt x="344037" y="122708"/>
                  </a:lnTo>
                  <a:lnTo>
                    <a:pt x="323784" y="80003"/>
                  </a:lnTo>
                  <a:lnTo>
                    <a:pt x="292976" y="44159"/>
                  </a:lnTo>
                  <a:lnTo>
                    <a:pt x="255141" y="18548"/>
                  </a:lnTo>
                  <a:lnTo>
                    <a:pt x="212602" y="3664"/>
                  </a:lnTo>
                  <a:lnTo>
                    <a:pt x="167683" y="0"/>
                  </a:lnTo>
                  <a:close/>
                </a:path>
              </a:pathLst>
            </a:custGeom>
            <a:solidFill>
              <a:srgbClr val="E7E7E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4" name="object 36"/>
            <p:cNvSpPr>
              <a:spLocks/>
            </p:cNvSpPr>
            <p:nvPr/>
          </p:nvSpPr>
          <p:spPr bwMode="auto">
            <a:xfrm>
              <a:off x="5414963" y="1743075"/>
              <a:ext cx="352425" cy="352425"/>
            </a:xfrm>
            <a:custGeom>
              <a:avLst/>
              <a:gdLst/>
              <a:ahLst/>
              <a:cxnLst>
                <a:cxn ang="0">
                  <a:pos x="80003" y="28300"/>
                </a:cxn>
                <a:cxn ang="0">
                  <a:pos x="122709" y="8047"/>
                </a:cxn>
                <a:cxn ang="0">
                  <a:pos x="167683" y="0"/>
                </a:cxn>
                <a:cxn ang="0">
                  <a:pos x="212602" y="3664"/>
                </a:cxn>
                <a:cxn ang="0">
                  <a:pos x="255141" y="18548"/>
                </a:cxn>
                <a:cxn ang="0">
                  <a:pos x="292976" y="44159"/>
                </a:cxn>
                <a:cxn ang="0">
                  <a:pos x="323784" y="80003"/>
                </a:cxn>
                <a:cxn ang="0">
                  <a:pos x="344037" y="122708"/>
                </a:cxn>
                <a:cxn ang="0">
                  <a:pos x="352085" y="167682"/>
                </a:cxn>
                <a:cxn ang="0">
                  <a:pos x="348420" y="212600"/>
                </a:cxn>
                <a:cxn ang="0">
                  <a:pos x="333536" y="255139"/>
                </a:cxn>
                <a:cxn ang="0">
                  <a:pos x="307926" y="292975"/>
                </a:cxn>
                <a:cxn ang="0">
                  <a:pos x="272081" y="323784"/>
                </a:cxn>
                <a:cxn ang="0">
                  <a:pos x="229374" y="344037"/>
                </a:cxn>
                <a:cxn ang="0">
                  <a:pos x="184399" y="352085"/>
                </a:cxn>
                <a:cxn ang="0">
                  <a:pos x="139481" y="348420"/>
                </a:cxn>
                <a:cxn ang="0">
                  <a:pos x="96942" y="333536"/>
                </a:cxn>
                <a:cxn ang="0">
                  <a:pos x="59107" y="307926"/>
                </a:cxn>
                <a:cxn ang="0">
                  <a:pos x="28300" y="272081"/>
                </a:cxn>
                <a:cxn ang="0">
                  <a:pos x="8047" y="229374"/>
                </a:cxn>
                <a:cxn ang="0">
                  <a:pos x="0" y="184400"/>
                </a:cxn>
                <a:cxn ang="0">
                  <a:pos x="3664" y="139481"/>
                </a:cxn>
                <a:cxn ang="0">
                  <a:pos x="18548" y="96943"/>
                </a:cxn>
                <a:cxn ang="0">
                  <a:pos x="44159" y="59108"/>
                </a:cxn>
                <a:cxn ang="0">
                  <a:pos x="80003" y="28300"/>
                </a:cxn>
              </a:cxnLst>
              <a:rect l="0" t="0" r="r" b="b"/>
              <a:pathLst>
                <a:path w="352425" h="352425">
                  <a:moveTo>
                    <a:pt x="80003" y="28300"/>
                  </a:moveTo>
                  <a:lnTo>
                    <a:pt x="122709" y="8047"/>
                  </a:lnTo>
                  <a:lnTo>
                    <a:pt x="167683" y="0"/>
                  </a:lnTo>
                  <a:lnTo>
                    <a:pt x="212602" y="3664"/>
                  </a:lnTo>
                  <a:lnTo>
                    <a:pt x="255141" y="18548"/>
                  </a:lnTo>
                  <a:lnTo>
                    <a:pt x="292976" y="44159"/>
                  </a:lnTo>
                  <a:lnTo>
                    <a:pt x="323784" y="80003"/>
                  </a:lnTo>
                  <a:lnTo>
                    <a:pt x="344037" y="122708"/>
                  </a:lnTo>
                  <a:lnTo>
                    <a:pt x="352085" y="167682"/>
                  </a:lnTo>
                  <a:lnTo>
                    <a:pt x="348420" y="212600"/>
                  </a:lnTo>
                  <a:lnTo>
                    <a:pt x="333536" y="255139"/>
                  </a:lnTo>
                  <a:lnTo>
                    <a:pt x="307926" y="292975"/>
                  </a:lnTo>
                  <a:lnTo>
                    <a:pt x="272081" y="323784"/>
                  </a:lnTo>
                  <a:lnTo>
                    <a:pt x="229374" y="344037"/>
                  </a:lnTo>
                  <a:lnTo>
                    <a:pt x="184399" y="352085"/>
                  </a:lnTo>
                  <a:lnTo>
                    <a:pt x="139481" y="348420"/>
                  </a:lnTo>
                  <a:lnTo>
                    <a:pt x="96942" y="333536"/>
                  </a:lnTo>
                  <a:lnTo>
                    <a:pt x="59107" y="307926"/>
                  </a:lnTo>
                  <a:lnTo>
                    <a:pt x="28300" y="272081"/>
                  </a:lnTo>
                  <a:lnTo>
                    <a:pt x="8047" y="229374"/>
                  </a:lnTo>
                  <a:lnTo>
                    <a:pt x="0" y="184400"/>
                  </a:lnTo>
                  <a:lnTo>
                    <a:pt x="3664" y="139481"/>
                  </a:lnTo>
                  <a:lnTo>
                    <a:pt x="18548" y="96943"/>
                  </a:lnTo>
                  <a:lnTo>
                    <a:pt x="44159" y="59108"/>
                  </a:lnTo>
                  <a:lnTo>
                    <a:pt x="80003" y="28300"/>
                  </a:lnTo>
                  <a:close/>
                </a:path>
              </a:pathLst>
            </a:custGeom>
            <a:noFill/>
            <a:ln w="47625">
              <a:solidFill>
                <a:srgbClr val="4D4D4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25" name="object 37"/>
            <p:cNvSpPr txBox="1">
              <a:spLocks noChangeArrowheads="1"/>
            </p:cNvSpPr>
            <p:nvPr/>
          </p:nvSpPr>
          <p:spPr bwMode="auto">
            <a:xfrm>
              <a:off x="4724400" y="2819400"/>
              <a:ext cx="1312863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300" b="1">
                  <a:solidFill>
                    <a:srgbClr val="FF9933"/>
                  </a:solidFill>
                </a:rPr>
                <a:t>1992</a:t>
              </a:r>
              <a:endParaRPr lang="ru-RU" sz="3300"/>
            </a:p>
          </p:txBody>
        </p:sp>
        <p:sp>
          <p:nvSpPr>
            <p:cNvPr id="8226" name="object 38"/>
            <p:cNvSpPr txBox="1">
              <a:spLocks noChangeArrowheads="1"/>
            </p:cNvSpPr>
            <p:nvPr/>
          </p:nvSpPr>
          <p:spPr bwMode="auto">
            <a:xfrm>
              <a:off x="3792538" y="3667125"/>
              <a:ext cx="1236662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300" b="1" dirty="0">
                  <a:solidFill>
                    <a:srgbClr val="821825"/>
                  </a:solidFill>
                </a:rPr>
                <a:t>1930</a:t>
              </a:r>
              <a:endParaRPr lang="ru-RU" sz="3300" dirty="0"/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2743200" y="4953000"/>
              <a:ext cx="2079625" cy="6159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42863">
                <a:lnSpc>
                  <a:spcPts val="1625"/>
                </a:lnSpc>
              </a:pPr>
              <a:r>
                <a:rPr lang="ru-RU" sz="1400" b="1">
                  <a:solidFill>
                    <a:srgbClr val="FF0000"/>
                  </a:solidFill>
                </a:rPr>
                <a:t>Казанский  политехнический  институт</a:t>
              </a:r>
              <a:endParaRPr lang="ru-RU" sz="1400"/>
            </a:p>
          </p:txBody>
        </p:sp>
        <p:pic>
          <p:nvPicPr>
            <p:cNvPr id="8228" name="Picture 3" descr="D:\+BASE+\КНИТУ\Презентация_Общая\PPT\Link\КНИТУ_Презентация_7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38400" y="1676400"/>
              <a:ext cx="1609725" cy="160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9" name="TextBox 44"/>
            <p:cNvSpPr txBox="1">
              <a:spLocks noChangeArrowheads="1"/>
            </p:cNvSpPr>
            <p:nvPr/>
          </p:nvSpPr>
          <p:spPr bwMode="auto">
            <a:xfrm>
              <a:off x="2667000" y="4495800"/>
              <a:ext cx="16002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300" b="1">
                  <a:solidFill>
                    <a:srgbClr val="FF0000"/>
                  </a:solidFill>
                </a:rPr>
                <a:t>1919</a:t>
              </a:r>
              <a:endParaRPr lang="ru-RU" sz="33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ject 3"/>
          <p:cNvSpPr>
            <a:spLocks noGrp="1"/>
          </p:cNvSpPr>
          <p:nvPr>
            <p:ph type="title"/>
          </p:nvPr>
        </p:nvSpPr>
        <p:spPr>
          <a:xfrm>
            <a:off x="496888" y="123825"/>
            <a:ext cx="7275512" cy="962025"/>
          </a:xfrm>
        </p:spPr>
        <p:txBody>
          <a:bodyPr/>
          <a:lstStyle/>
          <a:p>
            <a:pPr marL="12700" eaLnBrk="1" hangingPunct="1">
              <a:lnSpc>
                <a:spcPts val="2500"/>
              </a:lnSpc>
            </a:pPr>
            <a:r>
              <a:rPr lang="ru-RU" smtClean="0">
                <a:latin typeface="Arial" charset="0"/>
                <a:cs typeface="Arial" charset="0"/>
              </a:rPr>
              <a:t>Инжиниринговый центр</a:t>
            </a:r>
            <a:br>
              <a:rPr lang="ru-RU" smtClean="0">
                <a:latin typeface="Arial" charset="0"/>
                <a:cs typeface="Arial" charset="0"/>
              </a:rPr>
            </a:br>
            <a:r>
              <a:rPr lang="ru-RU" smtClean="0">
                <a:latin typeface="Arial" charset="0"/>
                <a:cs typeface="Arial" charset="0"/>
              </a:rPr>
              <a:t>в области химических технологий</a:t>
            </a:r>
            <a:br>
              <a:rPr lang="ru-RU" smtClean="0">
                <a:latin typeface="Arial" charset="0"/>
                <a:cs typeface="Arial" charset="0"/>
              </a:rPr>
            </a:br>
            <a:r>
              <a:rPr lang="ru-RU" smtClean="0">
                <a:latin typeface="Arial" charset="0"/>
                <a:cs typeface="Arial" charset="0"/>
              </a:rPr>
              <a:t> «С</a:t>
            </a:r>
            <a:r>
              <a:rPr lang="en-US" smtClean="0">
                <a:latin typeface="Arial" charset="0"/>
                <a:cs typeface="Arial" charset="0"/>
              </a:rPr>
              <a:t>hemi</a:t>
            </a:r>
            <a:r>
              <a:rPr lang="ru-RU" smtClean="0">
                <a:latin typeface="Arial" charset="0"/>
                <a:cs typeface="Arial" charset="0"/>
              </a:rPr>
              <a:t>с</a:t>
            </a:r>
            <a:r>
              <a:rPr lang="en-US" smtClean="0">
                <a:latin typeface="Arial" charset="0"/>
                <a:cs typeface="Arial" charset="0"/>
              </a:rPr>
              <a:t>al Engineering»</a:t>
            </a:r>
            <a:endParaRPr lang="ru-RU" smtClean="0">
              <a:latin typeface="Arial" charset="0"/>
              <a:cs typeface="Arial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85775" y="839788"/>
            <a:ext cx="8220075" cy="5359400"/>
            <a:chOff x="485775" y="839788"/>
            <a:chExt cx="8220075" cy="535940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27050" y="2682875"/>
              <a:ext cx="8178800" cy="3516313"/>
              <a:chOff x="527050" y="2682875"/>
              <a:chExt cx="8178800" cy="3516313"/>
            </a:xfrm>
          </p:grpSpPr>
          <p:sp>
            <p:nvSpPr>
              <p:cNvPr id="26627" name="object 4"/>
              <p:cNvSpPr txBox="1">
                <a:spLocks noChangeArrowheads="1"/>
              </p:cNvSpPr>
              <p:nvPr/>
            </p:nvSpPr>
            <p:spPr bwMode="auto">
              <a:xfrm>
                <a:off x="527050" y="5168900"/>
                <a:ext cx="3922713" cy="103028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32080" rIns="0" bIns="0"/>
              <a:lstStyle/>
              <a:p>
                <a:pPr marL="112713">
                  <a:lnSpc>
                    <a:spcPts val="1575"/>
                  </a:lnSpc>
                  <a:spcBef>
                    <a:spcPts val="1038"/>
                  </a:spcBef>
                </a:pPr>
                <a:r>
                  <a:rPr lang="ru-RU" sz="1500" b="1">
                    <a:solidFill>
                      <a:srgbClr val="FFFFFF"/>
                    </a:solidFill>
                  </a:rPr>
                  <a:t>Разработка технологических  регламентов на проектирование</a:t>
                </a:r>
                <a:endParaRPr lang="ru-RU" sz="1500"/>
              </a:p>
            </p:txBody>
          </p:sp>
          <p:sp>
            <p:nvSpPr>
              <p:cNvPr id="26628" name="object 5"/>
              <p:cNvSpPr txBox="1">
                <a:spLocks noChangeArrowheads="1"/>
              </p:cNvSpPr>
              <p:nvPr/>
            </p:nvSpPr>
            <p:spPr bwMode="auto">
              <a:xfrm>
                <a:off x="4783138" y="5168900"/>
                <a:ext cx="3922712" cy="1030288"/>
              </a:xfrm>
              <a:prstGeom prst="rect">
                <a:avLst/>
              </a:prstGeom>
              <a:solidFill>
                <a:srgbClr val="4D4D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00965" rIns="0" bIns="0"/>
              <a:lstStyle/>
              <a:p>
                <a:pPr marL="161925">
                  <a:spcBef>
                    <a:spcPts val="800"/>
                  </a:spcBef>
                </a:pPr>
                <a:r>
                  <a:rPr lang="ru-RU" sz="1500" b="1">
                    <a:solidFill>
                      <a:srgbClr val="FFFFFF"/>
                    </a:solidFill>
                  </a:rPr>
                  <a:t>Переподготовка персонала</a:t>
                </a:r>
                <a:endParaRPr lang="ru-RU" sz="1500"/>
              </a:p>
            </p:txBody>
          </p:sp>
          <p:sp>
            <p:nvSpPr>
              <p:cNvPr id="26629" name="object 6"/>
              <p:cNvSpPr txBox="1">
                <a:spLocks noChangeArrowheads="1"/>
              </p:cNvSpPr>
              <p:nvPr/>
            </p:nvSpPr>
            <p:spPr bwMode="auto">
              <a:xfrm>
                <a:off x="527050" y="3925888"/>
                <a:ext cx="3922713" cy="1030287"/>
              </a:xfrm>
              <a:prstGeom prst="rect">
                <a:avLst/>
              </a:prstGeom>
              <a:solidFill>
                <a:srgbClr val="4D4D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32080" rIns="0" bIns="0"/>
              <a:lstStyle/>
              <a:p>
                <a:pPr marL="112713">
                  <a:lnSpc>
                    <a:spcPts val="1575"/>
                  </a:lnSpc>
                  <a:spcBef>
                    <a:spcPts val="1038"/>
                  </a:spcBef>
                </a:pPr>
                <a:r>
                  <a:rPr lang="ru-RU" sz="1500" b="1">
                    <a:solidFill>
                      <a:srgbClr val="FFFFFF"/>
                    </a:solidFill>
                  </a:rPr>
                  <a:t>Защита и коммерциализация  интеллектуальной собственности</a:t>
                </a:r>
                <a:endParaRPr lang="ru-RU" sz="1500"/>
              </a:p>
            </p:txBody>
          </p:sp>
          <p:sp>
            <p:nvSpPr>
              <p:cNvPr id="26630" name="object 7"/>
              <p:cNvSpPr txBox="1">
                <a:spLocks noChangeArrowheads="1"/>
              </p:cNvSpPr>
              <p:nvPr/>
            </p:nvSpPr>
            <p:spPr bwMode="auto">
              <a:xfrm>
                <a:off x="527050" y="2682875"/>
                <a:ext cx="3922713" cy="1030288"/>
              </a:xfrm>
              <a:prstGeom prst="rect">
                <a:avLst/>
              </a:prstGeom>
              <a:solidFill>
                <a:srgbClr val="82182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00965" rIns="0" bIns="0"/>
              <a:lstStyle/>
              <a:p>
                <a:pPr marL="112713">
                  <a:spcBef>
                    <a:spcPts val="800"/>
                  </a:spcBef>
                </a:pPr>
                <a:r>
                  <a:rPr lang="ru-RU" sz="1500" b="1" dirty="0" err="1">
                    <a:solidFill>
                      <a:srgbClr val="FFFFFF"/>
                    </a:solidFill>
                  </a:rPr>
                  <a:t>Предпроектные</a:t>
                </a:r>
                <a:r>
                  <a:rPr lang="ru-RU" sz="1500" b="1" dirty="0">
                    <a:solidFill>
                      <a:srgbClr val="FFFFFF"/>
                    </a:solidFill>
                  </a:rPr>
                  <a:t> НИОКР</a:t>
                </a:r>
                <a:endParaRPr lang="ru-RU" sz="1500" dirty="0"/>
              </a:p>
            </p:txBody>
          </p:sp>
          <p:sp>
            <p:nvSpPr>
              <p:cNvPr id="26631" name="object 8"/>
              <p:cNvSpPr txBox="1">
                <a:spLocks noChangeArrowheads="1"/>
              </p:cNvSpPr>
              <p:nvPr/>
            </p:nvSpPr>
            <p:spPr bwMode="auto">
              <a:xfrm>
                <a:off x="4783138" y="3925888"/>
                <a:ext cx="3922712" cy="1030287"/>
              </a:xfrm>
              <a:prstGeom prst="rect">
                <a:avLst/>
              </a:prstGeom>
              <a:solidFill>
                <a:srgbClr val="82182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32080" rIns="0" bIns="0"/>
              <a:lstStyle/>
              <a:p>
                <a:pPr marL="161925">
                  <a:lnSpc>
                    <a:spcPts val="1575"/>
                  </a:lnSpc>
                  <a:spcBef>
                    <a:spcPts val="1038"/>
                  </a:spcBef>
                </a:pPr>
                <a:r>
                  <a:rPr lang="ru-RU" sz="1500" b="1">
                    <a:solidFill>
                      <a:srgbClr val="FFFFFF"/>
                    </a:solidFill>
                  </a:rPr>
                  <a:t>Разработка рабочей конструкторской и  проектно-сметной документации,  авторский надзор</a:t>
                </a:r>
                <a:endParaRPr lang="ru-RU" sz="1500"/>
              </a:p>
            </p:txBody>
          </p:sp>
          <p:sp>
            <p:nvSpPr>
              <p:cNvPr id="26632" name="object 9"/>
              <p:cNvSpPr txBox="1">
                <a:spLocks noChangeArrowheads="1"/>
              </p:cNvSpPr>
              <p:nvPr/>
            </p:nvSpPr>
            <p:spPr bwMode="auto">
              <a:xfrm>
                <a:off x="4783138" y="2682875"/>
                <a:ext cx="3922712" cy="103028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132080" rIns="0" bIns="0"/>
              <a:lstStyle/>
              <a:p>
                <a:pPr marL="161925">
                  <a:lnSpc>
                    <a:spcPts val="1575"/>
                  </a:lnSpc>
                  <a:spcBef>
                    <a:spcPts val="1038"/>
                  </a:spcBef>
                </a:pPr>
                <a:r>
                  <a:rPr lang="ru-RU" sz="1500" b="1">
                    <a:solidFill>
                      <a:srgbClr val="FFFFFF"/>
                    </a:solidFill>
                  </a:rPr>
                  <a:t>Создание опытных образцов, выпуск  опытных партий</a:t>
                </a:r>
                <a:endParaRPr lang="ru-RU" sz="1500"/>
              </a:p>
            </p:txBody>
          </p:sp>
        </p:grpSp>
        <p:sp>
          <p:nvSpPr>
            <p:cNvPr id="10" name="object 10"/>
            <p:cNvSpPr txBox="1"/>
            <p:nvPr/>
          </p:nvSpPr>
          <p:spPr>
            <a:xfrm>
              <a:off x="485775" y="839788"/>
              <a:ext cx="7896225" cy="16541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22225">
                <a:lnSpc>
                  <a:spcPts val="2913"/>
                </a:lnSpc>
                <a:tabLst>
                  <a:tab pos="7097713" algn="l"/>
                </a:tabLst>
              </a:pPr>
              <a:r>
                <a:rPr lang="ru-RU" sz="2600" b="1" u="sng" dirty="0">
                  <a:solidFill>
                    <a:srgbClr val="821825"/>
                  </a:solidFill>
                </a:rPr>
                <a:t>	</a:t>
              </a:r>
              <a:endParaRPr lang="ru-RU" sz="2600" dirty="0"/>
            </a:p>
            <a:p>
              <a:pPr marL="22225">
                <a:lnSpc>
                  <a:spcPts val="1725"/>
                </a:lnSpc>
                <a:spcBef>
                  <a:spcPts val="2275"/>
                </a:spcBef>
                <a:tabLst>
                  <a:tab pos="7097713" algn="l"/>
                </a:tabLst>
              </a:pPr>
              <a:r>
                <a:rPr lang="ru-RU" sz="1600" dirty="0">
                  <a:solidFill>
                    <a:srgbClr val="821825"/>
                  </a:solidFill>
                </a:rPr>
                <a:t>создан в рамках совместного проекта </a:t>
              </a:r>
              <a:r>
                <a:rPr lang="ru-RU" sz="1600" dirty="0" err="1">
                  <a:solidFill>
                    <a:srgbClr val="821825"/>
                  </a:solidFill>
                </a:rPr>
                <a:t>Минобрнауки</a:t>
              </a:r>
              <a:r>
                <a:rPr lang="ru-RU" sz="1600" dirty="0">
                  <a:solidFill>
                    <a:srgbClr val="821825"/>
                  </a:solidFill>
                </a:rPr>
                <a:t> и </a:t>
              </a:r>
              <a:r>
                <a:rPr lang="ru-RU" sz="1600" dirty="0" err="1">
                  <a:solidFill>
                    <a:srgbClr val="821825"/>
                  </a:solidFill>
                </a:rPr>
                <a:t>Минпромторга</a:t>
              </a:r>
              <a:r>
                <a:rPr lang="ru-RU" sz="1600" dirty="0">
                  <a:solidFill>
                    <a:srgbClr val="821825"/>
                  </a:solidFill>
                </a:rPr>
                <a:t> России              в  соответствии с распоряжением Правительства РФ от 23 июля 2013 г. № 1300-р</a:t>
              </a:r>
              <a:endParaRPr lang="ru-RU" sz="1600" dirty="0"/>
            </a:p>
            <a:p>
              <a:pPr marL="22225">
                <a:spcBef>
                  <a:spcPts val="50"/>
                </a:spcBef>
                <a:tabLst>
                  <a:tab pos="7097713" algn="l"/>
                </a:tabLst>
              </a:pPr>
              <a:endParaRPr lang="ru-RU" sz="1700" dirty="0"/>
            </a:p>
            <a:p>
              <a:pPr marL="22225">
                <a:tabLst>
                  <a:tab pos="7097713" algn="l"/>
                </a:tabLst>
              </a:pPr>
              <a:r>
                <a:rPr lang="ru-RU" b="1" dirty="0">
                  <a:solidFill>
                    <a:srgbClr val="821825"/>
                  </a:solidFill>
                </a:rPr>
                <a:t>Основные инжиниринговые работы и услуги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651" name="object 4"/>
          <p:cNvSpPr>
            <a:spLocks noGrp="1"/>
          </p:cNvSpPr>
          <p:nvPr>
            <p:ph type="title"/>
          </p:nvPr>
        </p:nvSpPr>
        <p:spPr>
          <a:xfrm>
            <a:off x="496888" y="160338"/>
            <a:ext cx="7275512" cy="1038225"/>
          </a:xfrm>
        </p:spPr>
        <p:txBody>
          <a:bodyPr/>
          <a:lstStyle/>
          <a:p>
            <a:pPr marL="12700" eaLnBrk="1" hangingPunct="1">
              <a:lnSpc>
                <a:spcPts val="2713"/>
              </a:lnSpc>
            </a:pPr>
            <a:r>
              <a:rPr lang="ru-RU" smtClean="0">
                <a:latin typeface="Arial" charset="0"/>
                <a:cs typeface="Arial" charset="0"/>
              </a:rPr>
              <a:t>Инжиниринговый центр в области химии</a:t>
            </a:r>
            <a:r>
              <a:rPr lang="en-US" smtClean="0">
                <a:latin typeface="Arial" charset="0"/>
                <a:cs typeface="Arial" charset="0"/>
              </a:rPr>
              <a:t/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ru-RU" smtClean="0">
                <a:latin typeface="Arial" charset="0"/>
                <a:cs typeface="Arial" charset="0"/>
              </a:rPr>
              <a:t>и технологии энергонасыщенных  материалов «Спецхимия»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85775" y="1485900"/>
            <a:ext cx="8166100" cy="4713288"/>
            <a:chOff x="485775" y="1485900"/>
            <a:chExt cx="8166100" cy="4713288"/>
          </a:xfrm>
        </p:grpSpPr>
        <p:sp>
          <p:nvSpPr>
            <p:cNvPr id="27652" name="object 5"/>
            <p:cNvSpPr txBox="1">
              <a:spLocks noChangeArrowheads="1"/>
            </p:cNvSpPr>
            <p:nvPr/>
          </p:nvSpPr>
          <p:spPr bwMode="auto">
            <a:xfrm>
              <a:off x="514350" y="4948238"/>
              <a:ext cx="3932238" cy="125095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158115" rIns="0" bIns="0"/>
            <a:lstStyle/>
            <a:p>
              <a:pPr marL="112713">
                <a:lnSpc>
                  <a:spcPts val="1463"/>
                </a:lnSpc>
                <a:spcBef>
                  <a:spcPts val="1250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Решение экологических проблем с  отходами спецпроизводств</a:t>
              </a:r>
              <a:endParaRPr lang="ru-RU" sz="1400"/>
            </a:p>
          </p:txBody>
        </p:sp>
        <p:sp>
          <p:nvSpPr>
            <p:cNvPr id="27653" name="object 6"/>
            <p:cNvSpPr txBox="1">
              <a:spLocks noChangeArrowheads="1"/>
            </p:cNvSpPr>
            <p:nvPr/>
          </p:nvSpPr>
          <p:spPr bwMode="auto">
            <a:xfrm>
              <a:off x="4718050" y="4948238"/>
              <a:ext cx="3933825" cy="1250950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lIns="0" tIns="158115" rIns="0" bIns="0"/>
            <a:lstStyle/>
            <a:p>
              <a:pPr marL="161925">
                <a:lnSpc>
                  <a:spcPts val="1463"/>
                </a:lnSpc>
                <a:spcBef>
                  <a:spcPts val="1250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Интенсификация физико-химических и  каталитических процессов  производства мономеров и каучуков</a:t>
              </a:r>
              <a:endParaRPr lang="ru-RU" sz="1400"/>
            </a:p>
          </p:txBody>
        </p:sp>
        <p:sp>
          <p:nvSpPr>
            <p:cNvPr id="27654" name="object 7"/>
            <p:cNvSpPr txBox="1">
              <a:spLocks noChangeArrowheads="1"/>
            </p:cNvSpPr>
            <p:nvPr/>
          </p:nvSpPr>
          <p:spPr bwMode="auto">
            <a:xfrm>
              <a:off x="514350" y="3440113"/>
              <a:ext cx="3932238" cy="1249362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lIns="0" tIns="158115" rIns="0" bIns="0"/>
            <a:lstStyle/>
            <a:p>
              <a:pPr marL="112713">
                <a:lnSpc>
                  <a:spcPts val="1463"/>
                </a:lnSpc>
                <a:spcBef>
                  <a:spcPts val="1250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Инжиниринговые услуги по внедрению  высокоинтенсивных процессов абсорбции  и каталитической очистки отходящих  газов спецпроизводств</a:t>
              </a:r>
              <a:endParaRPr lang="ru-RU" sz="1400"/>
            </a:p>
          </p:txBody>
        </p:sp>
        <p:sp>
          <p:nvSpPr>
            <p:cNvPr id="27655" name="object 8"/>
            <p:cNvSpPr txBox="1">
              <a:spLocks noChangeArrowheads="1"/>
            </p:cNvSpPr>
            <p:nvPr/>
          </p:nvSpPr>
          <p:spPr bwMode="auto">
            <a:xfrm>
              <a:off x="514350" y="1930400"/>
              <a:ext cx="3932238" cy="1249363"/>
            </a:xfrm>
            <a:prstGeom prst="rect">
              <a:avLst/>
            </a:prstGeom>
            <a:solidFill>
              <a:srgbClr val="821825"/>
            </a:solidFill>
            <a:ln w="9525">
              <a:noFill/>
              <a:miter lim="800000"/>
              <a:headEnd/>
              <a:tailEnd/>
            </a:ln>
          </p:spPr>
          <p:txBody>
            <a:bodyPr lIns="0" tIns="158115" rIns="0" bIns="0"/>
            <a:lstStyle/>
            <a:p>
              <a:pPr marL="112713">
                <a:lnSpc>
                  <a:spcPts val="1463"/>
                </a:lnSpc>
                <a:spcBef>
                  <a:spcPts val="1250"/>
                </a:spcBef>
              </a:pPr>
              <a:r>
                <a:rPr lang="ru-RU" sz="1400" b="1" dirty="0">
                  <a:solidFill>
                    <a:srgbClr val="FFFFFF"/>
                  </a:solidFill>
                </a:rPr>
                <a:t>Разработка новых технологий и  высокоэффективных аппаратов  производства </a:t>
              </a:r>
              <a:r>
                <a:rPr lang="ru-RU" sz="1400" b="1" dirty="0" err="1">
                  <a:solidFill>
                    <a:srgbClr val="FFFFFF"/>
                  </a:solidFill>
                </a:rPr>
                <a:t>энергонасыщенных</a:t>
              </a:r>
              <a:r>
                <a:rPr lang="ru-RU" sz="1400" b="1" dirty="0">
                  <a:solidFill>
                    <a:srgbClr val="FFFFFF"/>
                  </a:solidFill>
                </a:rPr>
                <a:t>  материалов и кислот (регенерация)</a:t>
              </a:r>
              <a:endParaRPr lang="ru-RU" sz="1400" dirty="0"/>
            </a:p>
          </p:txBody>
        </p:sp>
        <p:sp>
          <p:nvSpPr>
            <p:cNvPr id="27656" name="object 9"/>
            <p:cNvSpPr txBox="1">
              <a:spLocks noChangeArrowheads="1"/>
            </p:cNvSpPr>
            <p:nvPr/>
          </p:nvSpPr>
          <p:spPr bwMode="auto">
            <a:xfrm>
              <a:off x="4718050" y="3440113"/>
              <a:ext cx="3933825" cy="1249362"/>
            </a:xfrm>
            <a:prstGeom prst="rect">
              <a:avLst/>
            </a:prstGeom>
            <a:solidFill>
              <a:srgbClr val="821825"/>
            </a:solidFill>
            <a:ln w="9525">
              <a:noFill/>
              <a:miter lim="800000"/>
              <a:headEnd/>
              <a:tailEnd/>
            </a:ln>
          </p:spPr>
          <p:txBody>
            <a:bodyPr lIns="0" tIns="158115" rIns="0" bIns="0"/>
            <a:lstStyle/>
            <a:p>
              <a:pPr marL="161925">
                <a:lnSpc>
                  <a:spcPts val="1463"/>
                </a:lnSpc>
                <a:spcBef>
                  <a:spcPts val="1250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Разработка крупнотоннажных  энергоресурсосберегающих технологий  переработки фосфатных руд</a:t>
              </a:r>
              <a:endParaRPr lang="ru-RU" sz="140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718050" y="1930400"/>
              <a:ext cx="3933825" cy="1249363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158115" rIns="0" bIns="0"/>
            <a:lstStyle/>
            <a:p>
              <a:pPr marL="161925">
                <a:lnSpc>
                  <a:spcPts val="1463"/>
                </a:lnSpc>
                <a:spcBef>
                  <a:spcPts val="1250"/>
                </a:spcBef>
              </a:pPr>
              <a:r>
                <a:rPr lang="ru-RU" sz="1300" b="1">
                  <a:solidFill>
                    <a:srgbClr val="FFFFFF"/>
                  </a:solidFill>
                </a:rPr>
                <a:t>Разработка катализаторов и процессов  глубокой переработки тяжелого  нефтяного сырья, природного и  попутного газа в высококачественные  углеродные продукты</a:t>
              </a:r>
              <a:endParaRPr lang="ru-RU" sz="1300"/>
            </a:p>
          </p:txBody>
        </p:sp>
        <p:sp>
          <p:nvSpPr>
            <p:cNvPr id="27658" name="object 11"/>
            <p:cNvSpPr txBox="1">
              <a:spLocks noChangeArrowheads="1"/>
            </p:cNvSpPr>
            <p:nvPr/>
          </p:nvSpPr>
          <p:spPr bwMode="auto">
            <a:xfrm>
              <a:off x="485775" y="1485900"/>
              <a:ext cx="30194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b="1">
                  <a:solidFill>
                    <a:srgbClr val="821825"/>
                  </a:solidFill>
                </a:rPr>
                <a:t>Основные задачи:</a:t>
              </a: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object 4"/>
          <p:cNvSpPr>
            <a:spLocks noGrp="1"/>
          </p:cNvSpPr>
          <p:nvPr>
            <p:ph type="title"/>
          </p:nvPr>
        </p:nvSpPr>
        <p:spPr>
          <a:xfrm>
            <a:off x="496888" y="434975"/>
            <a:ext cx="7656512" cy="1039813"/>
          </a:xfrm>
        </p:spPr>
        <p:txBody>
          <a:bodyPr/>
          <a:lstStyle/>
          <a:p>
            <a:pPr marL="12700" eaLnBrk="1" hangingPunct="1">
              <a:lnSpc>
                <a:spcPts val="2688"/>
              </a:lnSpc>
            </a:pPr>
            <a:r>
              <a:rPr lang="ru-RU" sz="2400" dirty="0" smtClean="0">
                <a:latin typeface="Arial" charset="0"/>
                <a:cs typeface="Arial" charset="0"/>
              </a:rPr>
              <a:t>Единый укрупнённый центр  технологических </a:t>
            </a:r>
            <a:r>
              <a:rPr lang="ru-RU" sz="2400" dirty="0" smtClean="0">
                <a:latin typeface="Arial" charset="0"/>
                <a:cs typeface="Arial" charset="0"/>
              </a:rPr>
              <a:t>компетенций и </a:t>
            </a:r>
            <a:r>
              <a:rPr lang="ru-RU" sz="2400" dirty="0" smtClean="0">
                <a:latin typeface="Arial" charset="0"/>
                <a:cs typeface="Arial" charset="0"/>
              </a:rPr>
              <a:t>передачи знаний КНИТУ </a:t>
            </a:r>
            <a:r>
              <a:rPr lang="ru-RU" sz="2400" dirty="0" smtClean="0">
                <a:latin typeface="Arial" charset="0"/>
                <a:cs typeface="Arial" charset="0"/>
              </a:rPr>
              <a:t/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в </a:t>
            </a:r>
            <a:r>
              <a:rPr lang="ru-RU" sz="2400" dirty="0" smtClean="0">
                <a:latin typeface="Arial" charset="0"/>
                <a:cs typeface="Arial" charset="0"/>
              </a:rPr>
              <a:t>Нижнекамске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19113" y="1582738"/>
            <a:ext cx="7710487" cy="4637087"/>
            <a:chOff x="519113" y="1582738"/>
            <a:chExt cx="7710487" cy="4637087"/>
          </a:xfrm>
        </p:grpSpPr>
        <p:sp>
          <p:nvSpPr>
            <p:cNvPr id="28674" name="object 2"/>
            <p:cNvSpPr>
              <a:spLocks/>
            </p:cNvSpPr>
            <p:nvPr/>
          </p:nvSpPr>
          <p:spPr bwMode="auto">
            <a:xfrm>
              <a:off x="519113" y="1582738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76" name="object 5"/>
            <p:cNvSpPr>
              <a:spLocks/>
            </p:cNvSpPr>
            <p:nvPr/>
          </p:nvSpPr>
          <p:spPr bwMode="auto">
            <a:xfrm>
              <a:off x="850900" y="3656013"/>
              <a:ext cx="0" cy="23225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321712"/>
                </a:cxn>
              </a:cxnLst>
              <a:rect l="0" t="0" r="r" b="b"/>
              <a:pathLst>
                <a:path h="2322195">
                  <a:moveTo>
                    <a:pt x="0" y="0"/>
                  </a:moveTo>
                  <a:lnTo>
                    <a:pt x="0" y="2321712"/>
                  </a:lnTo>
                </a:path>
              </a:pathLst>
            </a:custGeom>
            <a:noFill/>
            <a:ln w="28573">
              <a:solidFill>
                <a:srgbClr val="00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77" name="object 6"/>
            <p:cNvSpPr>
              <a:spLocks/>
            </p:cNvSpPr>
            <p:nvPr/>
          </p:nvSpPr>
          <p:spPr bwMode="auto">
            <a:xfrm>
              <a:off x="795338" y="5045075"/>
              <a:ext cx="109537" cy="107950"/>
            </a:xfrm>
            <a:custGeom>
              <a:avLst/>
              <a:gdLst/>
              <a:ahLst/>
              <a:cxnLst>
                <a:cxn ang="0">
                  <a:pos x="54510" y="0"/>
                </a:cxn>
                <a:cxn ang="0">
                  <a:pos x="33292" y="4283"/>
                </a:cxn>
                <a:cxn ang="0">
                  <a:pos x="15965" y="15965"/>
                </a:cxn>
                <a:cxn ang="0">
                  <a:pos x="4283" y="33292"/>
                </a:cxn>
                <a:cxn ang="0">
                  <a:pos x="0" y="54510"/>
                </a:cxn>
                <a:cxn ang="0">
                  <a:pos x="4283" y="75728"/>
                </a:cxn>
                <a:cxn ang="0">
                  <a:pos x="15965" y="93054"/>
                </a:cxn>
                <a:cxn ang="0">
                  <a:pos x="33292" y="104735"/>
                </a:cxn>
                <a:cxn ang="0">
                  <a:pos x="54510" y="109019"/>
                </a:cxn>
                <a:cxn ang="0">
                  <a:pos x="75728" y="104735"/>
                </a:cxn>
                <a:cxn ang="0">
                  <a:pos x="93054" y="93054"/>
                </a:cxn>
                <a:cxn ang="0">
                  <a:pos x="104735" y="75728"/>
                </a:cxn>
                <a:cxn ang="0">
                  <a:pos x="109019" y="54510"/>
                </a:cxn>
                <a:cxn ang="0">
                  <a:pos x="104735" y="33292"/>
                </a:cxn>
                <a:cxn ang="0">
                  <a:pos x="93054" y="15965"/>
                </a:cxn>
                <a:cxn ang="0">
                  <a:pos x="75728" y="4283"/>
                </a:cxn>
                <a:cxn ang="0">
                  <a:pos x="54510" y="0"/>
                </a:cxn>
              </a:cxnLst>
              <a:rect l="0" t="0" r="r" b="b"/>
              <a:pathLst>
                <a:path w="109219" h="109220">
                  <a:moveTo>
                    <a:pt x="54510" y="0"/>
                  </a:moveTo>
                  <a:lnTo>
                    <a:pt x="33292" y="4283"/>
                  </a:lnTo>
                  <a:lnTo>
                    <a:pt x="15965" y="15965"/>
                  </a:lnTo>
                  <a:lnTo>
                    <a:pt x="4283" y="33292"/>
                  </a:lnTo>
                  <a:lnTo>
                    <a:pt x="0" y="54510"/>
                  </a:lnTo>
                  <a:lnTo>
                    <a:pt x="4283" y="75728"/>
                  </a:lnTo>
                  <a:lnTo>
                    <a:pt x="15965" y="93054"/>
                  </a:lnTo>
                  <a:lnTo>
                    <a:pt x="33292" y="104735"/>
                  </a:lnTo>
                  <a:lnTo>
                    <a:pt x="54510" y="109019"/>
                  </a:lnTo>
                  <a:lnTo>
                    <a:pt x="75728" y="104735"/>
                  </a:lnTo>
                  <a:lnTo>
                    <a:pt x="93054" y="93054"/>
                  </a:lnTo>
                  <a:lnTo>
                    <a:pt x="104735" y="75728"/>
                  </a:lnTo>
                  <a:lnTo>
                    <a:pt x="109019" y="54510"/>
                  </a:lnTo>
                  <a:lnTo>
                    <a:pt x="104735" y="33292"/>
                  </a:lnTo>
                  <a:lnTo>
                    <a:pt x="93054" y="15965"/>
                  </a:lnTo>
                  <a:lnTo>
                    <a:pt x="75728" y="4283"/>
                  </a:lnTo>
                  <a:lnTo>
                    <a:pt x="5451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78" name="object 7"/>
            <p:cNvSpPr>
              <a:spLocks/>
            </p:cNvSpPr>
            <p:nvPr/>
          </p:nvSpPr>
          <p:spPr bwMode="auto">
            <a:xfrm>
              <a:off x="795338" y="5303838"/>
              <a:ext cx="109537" cy="109537"/>
            </a:xfrm>
            <a:custGeom>
              <a:avLst/>
              <a:gdLst/>
              <a:ahLst/>
              <a:cxnLst>
                <a:cxn ang="0">
                  <a:pos x="54510" y="0"/>
                </a:cxn>
                <a:cxn ang="0">
                  <a:pos x="33292" y="4283"/>
                </a:cxn>
                <a:cxn ang="0">
                  <a:pos x="15965" y="15965"/>
                </a:cxn>
                <a:cxn ang="0">
                  <a:pos x="4283" y="33290"/>
                </a:cxn>
                <a:cxn ang="0">
                  <a:pos x="0" y="54507"/>
                </a:cxn>
                <a:cxn ang="0">
                  <a:pos x="4283" y="75725"/>
                </a:cxn>
                <a:cxn ang="0">
                  <a:pos x="15965" y="93052"/>
                </a:cxn>
                <a:cxn ang="0">
                  <a:pos x="33292" y="104734"/>
                </a:cxn>
                <a:cxn ang="0">
                  <a:pos x="54510" y="109018"/>
                </a:cxn>
                <a:cxn ang="0">
                  <a:pos x="75728" y="104734"/>
                </a:cxn>
                <a:cxn ang="0">
                  <a:pos x="93054" y="93052"/>
                </a:cxn>
                <a:cxn ang="0">
                  <a:pos x="104735" y="75725"/>
                </a:cxn>
                <a:cxn ang="0">
                  <a:pos x="109019" y="54507"/>
                </a:cxn>
                <a:cxn ang="0">
                  <a:pos x="104735" y="33290"/>
                </a:cxn>
                <a:cxn ang="0">
                  <a:pos x="93054" y="15965"/>
                </a:cxn>
                <a:cxn ang="0">
                  <a:pos x="75728" y="4283"/>
                </a:cxn>
                <a:cxn ang="0">
                  <a:pos x="54510" y="0"/>
                </a:cxn>
              </a:cxnLst>
              <a:rect l="0" t="0" r="r" b="b"/>
              <a:pathLst>
                <a:path w="109219" h="109220">
                  <a:moveTo>
                    <a:pt x="54510" y="0"/>
                  </a:moveTo>
                  <a:lnTo>
                    <a:pt x="33292" y="4283"/>
                  </a:lnTo>
                  <a:lnTo>
                    <a:pt x="15965" y="15965"/>
                  </a:lnTo>
                  <a:lnTo>
                    <a:pt x="4283" y="33290"/>
                  </a:lnTo>
                  <a:lnTo>
                    <a:pt x="0" y="54507"/>
                  </a:lnTo>
                  <a:lnTo>
                    <a:pt x="4283" y="75725"/>
                  </a:lnTo>
                  <a:lnTo>
                    <a:pt x="15965" y="93052"/>
                  </a:lnTo>
                  <a:lnTo>
                    <a:pt x="33292" y="104734"/>
                  </a:lnTo>
                  <a:lnTo>
                    <a:pt x="54510" y="109018"/>
                  </a:lnTo>
                  <a:lnTo>
                    <a:pt x="75728" y="104734"/>
                  </a:lnTo>
                  <a:lnTo>
                    <a:pt x="93054" y="93052"/>
                  </a:lnTo>
                  <a:lnTo>
                    <a:pt x="104735" y="75725"/>
                  </a:lnTo>
                  <a:lnTo>
                    <a:pt x="109019" y="54507"/>
                  </a:lnTo>
                  <a:lnTo>
                    <a:pt x="104735" y="33290"/>
                  </a:lnTo>
                  <a:lnTo>
                    <a:pt x="93054" y="15965"/>
                  </a:lnTo>
                  <a:lnTo>
                    <a:pt x="75728" y="4283"/>
                  </a:lnTo>
                  <a:lnTo>
                    <a:pt x="5451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79" name="object 8"/>
            <p:cNvSpPr>
              <a:spLocks/>
            </p:cNvSpPr>
            <p:nvPr/>
          </p:nvSpPr>
          <p:spPr bwMode="auto">
            <a:xfrm>
              <a:off x="795338" y="5678488"/>
              <a:ext cx="109537" cy="109537"/>
            </a:xfrm>
            <a:custGeom>
              <a:avLst/>
              <a:gdLst/>
              <a:ahLst/>
              <a:cxnLst>
                <a:cxn ang="0">
                  <a:pos x="54510" y="0"/>
                </a:cxn>
                <a:cxn ang="0">
                  <a:pos x="33292" y="4283"/>
                </a:cxn>
                <a:cxn ang="0">
                  <a:pos x="15965" y="15965"/>
                </a:cxn>
                <a:cxn ang="0">
                  <a:pos x="4283" y="33292"/>
                </a:cxn>
                <a:cxn ang="0">
                  <a:pos x="0" y="54510"/>
                </a:cxn>
                <a:cxn ang="0">
                  <a:pos x="4283" y="75727"/>
                </a:cxn>
                <a:cxn ang="0">
                  <a:pos x="15965" y="93053"/>
                </a:cxn>
                <a:cxn ang="0">
                  <a:pos x="33292" y="104734"/>
                </a:cxn>
                <a:cxn ang="0">
                  <a:pos x="54510" y="109018"/>
                </a:cxn>
                <a:cxn ang="0">
                  <a:pos x="75728" y="104734"/>
                </a:cxn>
                <a:cxn ang="0">
                  <a:pos x="93054" y="93053"/>
                </a:cxn>
                <a:cxn ang="0">
                  <a:pos x="104735" y="75727"/>
                </a:cxn>
                <a:cxn ang="0">
                  <a:pos x="109019" y="54510"/>
                </a:cxn>
                <a:cxn ang="0">
                  <a:pos x="104735" y="33292"/>
                </a:cxn>
                <a:cxn ang="0">
                  <a:pos x="93054" y="15965"/>
                </a:cxn>
                <a:cxn ang="0">
                  <a:pos x="75728" y="4283"/>
                </a:cxn>
                <a:cxn ang="0">
                  <a:pos x="54510" y="0"/>
                </a:cxn>
              </a:cxnLst>
              <a:rect l="0" t="0" r="r" b="b"/>
              <a:pathLst>
                <a:path w="109219" h="109220">
                  <a:moveTo>
                    <a:pt x="54510" y="0"/>
                  </a:moveTo>
                  <a:lnTo>
                    <a:pt x="33292" y="4283"/>
                  </a:lnTo>
                  <a:lnTo>
                    <a:pt x="15965" y="15965"/>
                  </a:lnTo>
                  <a:lnTo>
                    <a:pt x="4283" y="33292"/>
                  </a:lnTo>
                  <a:lnTo>
                    <a:pt x="0" y="54510"/>
                  </a:lnTo>
                  <a:lnTo>
                    <a:pt x="4283" y="75727"/>
                  </a:lnTo>
                  <a:lnTo>
                    <a:pt x="15965" y="93053"/>
                  </a:lnTo>
                  <a:lnTo>
                    <a:pt x="33292" y="104734"/>
                  </a:lnTo>
                  <a:lnTo>
                    <a:pt x="54510" y="109018"/>
                  </a:lnTo>
                  <a:lnTo>
                    <a:pt x="75728" y="104734"/>
                  </a:lnTo>
                  <a:lnTo>
                    <a:pt x="93054" y="93053"/>
                  </a:lnTo>
                  <a:lnTo>
                    <a:pt x="104735" y="75727"/>
                  </a:lnTo>
                  <a:lnTo>
                    <a:pt x="109019" y="54510"/>
                  </a:lnTo>
                  <a:lnTo>
                    <a:pt x="104735" y="33292"/>
                  </a:lnTo>
                  <a:lnTo>
                    <a:pt x="93054" y="15965"/>
                  </a:lnTo>
                  <a:lnTo>
                    <a:pt x="75728" y="4283"/>
                  </a:lnTo>
                  <a:lnTo>
                    <a:pt x="5451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0" name="object 9"/>
            <p:cNvSpPr>
              <a:spLocks/>
            </p:cNvSpPr>
            <p:nvPr/>
          </p:nvSpPr>
          <p:spPr bwMode="auto">
            <a:xfrm>
              <a:off x="795338" y="5922963"/>
              <a:ext cx="109537" cy="109537"/>
            </a:xfrm>
            <a:custGeom>
              <a:avLst/>
              <a:gdLst/>
              <a:ahLst/>
              <a:cxnLst>
                <a:cxn ang="0">
                  <a:pos x="54510" y="0"/>
                </a:cxn>
                <a:cxn ang="0">
                  <a:pos x="33292" y="4283"/>
                </a:cxn>
                <a:cxn ang="0">
                  <a:pos x="15965" y="15965"/>
                </a:cxn>
                <a:cxn ang="0">
                  <a:pos x="4283" y="33291"/>
                </a:cxn>
                <a:cxn ang="0">
                  <a:pos x="0" y="54508"/>
                </a:cxn>
                <a:cxn ang="0">
                  <a:pos x="4283" y="75726"/>
                </a:cxn>
                <a:cxn ang="0">
                  <a:pos x="15965" y="93053"/>
                </a:cxn>
                <a:cxn ang="0">
                  <a:pos x="33292" y="104735"/>
                </a:cxn>
                <a:cxn ang="0">
                  <a:pos x="54510" y="109019"/>
                </a:cxn>
                <a:cxn ang="0">
                  <a:pos x="75728" y="104735"/>
                </a:cxn>
                <a:cxn ang="0">
                  <a:pos x="93054" y="93053"/>
                </a:cxn>
                <a:cxn ang="0">
                  <a:pos x="104735" y="75726"/>
                </a:cxn>
                <a:cxn ang="0">
                  <a:pos x="109019" y="54508"/>
                </a:cxn>
                <a:cxn ang="0">
                  <a:pos x="104735" y="33291"/>
                </a:cxn>
                <a:cxn ang="0">
                  <a:pos x="93054" y="15965"/>
                </a:cxn>
                <a:cxn ang="0">
                  <a:pos x="75728" y="4283"/>
                </a:cxn>
                <a:cxn ang="0">
                  <a:pos x="54510" y="0"/>
                </a:cxn>
              </a:cxnLst>
              <a:rect l="0" t="0" r="r" b="b"/>
              <a:pathLst>
                <a:path w="109219" h="109220">
                  <a:moveTo>
                    <a:pt x="54510" y="0"/>
                  </a:moveTo>
                  <a:lnTo>
                    <a:pt x="33292" y="4283"/>
                  </a:lnTo>
                  <a:lnTo>
                    <a:pt x="15965" y="15965"/>
                  </a:lnTo>
                  <a:lnTo>
                    <a:pt x="4283" y="33291"/>
                  </a:lnTo>
                  <a:lnTo>
                    <a:pt x="0" y="54508"/>
                  </a:lnTo>
                  <a:lnTo>
                    <a:pt x="4283" y="75726"/>
                  </a:lnTo>
                  <a:lnTo>
                    <a:pt x="15965" y="93053"/>
                  </a:lnTo>
                  <a:lnTo>
                    <a:pt x="33292" y="104735"/>
                  </a:lnTo>
                  <a:lnTo>
                    <a:pt x="54510" y="109019"/>
                  </a:lnTo>
                  <a:lnTo>
                    <a:pt x="75728" y="104735"/>
                  </a:lnTo>
                  <a:lnTo>
                    <a:pt x="93054" y="93053"/>
                  </a:lnTo>
                  <a:lnTo>
                    <a:pt x="104735" y="75726"/>
                  </a:lnTo>
                  <a:lnTo>
                    <a:pt x="109019" y="54508"/>
                  </a:lnTo>
                  <a:lnTo>
                    <a:pt x="104735" y="33291"/>
                  </a:lnTo>
                  <a:lnTo>
                    <a:pt x="93054" y="15965"/>
                  </a:lnTo>
                  <a:lnTo>
                    <a:pt x="75728" y="4283"/>
                  </a:lnTo>
                  <a:lnTo>
                    <a:pt x="5451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1" name="object 10"/>
            <p:cNvSpPr>
              <a:spLocks/>
            </p:cNvSpPr>
            <p:nvPr/>
          </p:nvSpPr>
          <p:spPr bwMode="auto">
            <a:xfrm>
              <a:off x="3651250" y="2038350"/>
              <a:ext cx="4464050" cy="1230313"/>
            </a:xfrm>
            <a:custGeom>
              <a:avLst/>
              <a:gdLst/>
              <a:ahLst/>
              <a:cxnLst>
                <a:cxn ang="0">
                  <a:pos x="4332812" y="0"/>
                </a:cxn>
                <a:cxn ang="0">
                  <a:pos x="130877" y="0"/>
                </a:cxn>
                <a:cxn ang="0">
                  <a:pos x="80015" y="10312"/>
                </a:cxn>
                <a:cxn ang="0">
                  <a:pos x="38405" y="38407"/>
                </a:cxn>
                <a:cxn ang="0">
                  <a:pos x="10312" y="80017"/>
                </a:cxn>
                <a:cxn ang="0">
                  <a:pos x="0" y="130877"/>
                </a:cxn>
                <a:cxn ang="0">
                  <a:pos x="0" y="1098906"/>
                </a:cxn>
                <a:cxn ang="0">
                  <a:pos x="10312" y="1149767"/>
                </a:cxn>
                <a:cxn ang="0">
                  <a:pos x="38407" y="1191377"/>
                </a:cxn>
                <a:cxn ang="0">
                  <a:pos x="80017" y="1219471"/>
                </a:cxn>
                <a:cxn ang="0">
                  <a:pos x="130877" y="1229784"/>
                </a:cxn>
                <a:cxn ang="0">
                  <a:pos x="4332812" y="1229784"/>
                </a:cxn>
                <a:cxn ang="0">
                  <a:pos x="4383671" y="1219471"/>
                </a:cxn>
                <a:cxn ang="0">
                  <a:pos x="4425281" y="1191376"/>
                </a:cxn>
                <a:cxn ang="0">
                  <a:pos x="4453376" y="1149766"/>
                </a:cxn>
                <a:cxn ang="0">
                  <a:pos x="4463689" y="1098906"/>
                </a:cxn>
                <a:cxn ang="0">
                  <a:pos x="4463689" y="130877"/>
                </a:cxn>
                <a:cxn ang="0">
                  <a:pos x="4453375" y="80016"/>
                </a:cxn>
                <a:cxn ang="0">
                  <a:pos x="4425280" y="38406"/>
                </a:cxn>
                <a:cxn ang="0">
                  <a:pos x="4383670" y="10312"/>
                </a:cxn>
                <a:cxn ang="0">
                  <a:pos x="4332812" y="0"/>
                </a:cxn>
              </a:cxnLst>
              <a:rect l="0" t="0" r="r" b="b"/>
              <a:pathLst>
                <a:path w="4464050" h="1229995">
                  <a:moveTo>
                    <a:pt x="4332812" y="0"/>
                  </a:moveTo>
                  <a:lnTo>
                    <a:pt x="130877" y="0"/>
                  </a:lnTo>
                  <a:lnTo>
                    <a:pt x="80015" y="10312"/>
                  </a:lnTo>
                  <a:lnTo>
                    <a:pt x="38405" y="38407"/>
                  </a:lnTo>
                  <a:lnTo>
                    <a:pt x="10312" y="80017"/>
                  </a:lnTo>
                  <a:lnTo>
                    <a:pt x="0" y="130877"/>
                  </a:lnTo>
                  <a:lnTo>
                    <a:pt x="0" y="1098906"/>
                  </a:lnTo>
                  <a:lnTo>
                    <a:pt x="10312" y="1149767"/>
                  </a:lnTo>
                  <a:lnTo>
                    <a:pt x="38407" y="1191377"/>
                  </a:lnTo>
                  <a:lnTo>
                    <a:pt x="80017" y="1219471"/>
                  </a:lnTo>
                  <a:lnTo>
                    <a:pt x="130877" y="1229784"/>
                  </a:lnTo>
                  <a:lnTo>
                    <a:pt x="4332812" y="1229784"/>
                  </a:lnTo>
                  <a:lnTo>
                    <a:pt x="4383671" y="1219471"/>
                  </a:lnTo>
                  <a:lnTo>
                    <a:pt x="4425281" y="1191376"/>
                  </a:lnTo>
                  <a:lnTo>
                    <a:pt x="4453376" y="1149766"/>
                  </a:lnTo>
                  <a:lnTo>
                    <a:pt x="4463689" y="1098906"/>
                  </a:lnTo>
                  <a:lnTo>
                    <a:pt x="4463689" y="130877"/>
                  </a:lnTo>
                  <a:lnTo>
                    <a:pt x="4453375" y="80016"/>
                  </a:lnTo>
                  <a:lnTo>
                    <a:pt x="4425280" y="38406"/>
                  </a:lnTo>
                  <a:lnTo>
                    <a:pt x="4383670" y="10312"/>
                  </a:lnTo>
                  <a:lnTo>
                    <a:pt x="433281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2" name="object 11"/>
            <p:cNvSpPr>
              <a:spLocks/>
            </p:cNvSpPr>
            <p:nvPr/>
          </p:nvSpPr>
          <p:spPr bwMode="auto">
            <a:xfrm>
              <a:off x="3651250" y="2038350"/>
              <a:ext cx="4464050" cy="1230313"/>
            </a:xfrm>
            <a:custGeom>
              <a:avLst/>
              <a:gdLst/>
              <a:ahLst/>
              <a:cxnLst>
                <a:cxn ang="0">
                  <a:pos x="130877" y="0"/>
                </a:cxn>
                <a:cxn ang="0">
                  <a:pos x="4332812" y="0"/>
                </a:cxn>
                <a:cxn ang="0">
                  <a:pos x="4383673" y="10312"/>
                </a:cxn>
                <a:cxn ang="0">
                  <a:pos x="4425283" y="38407"/>
                </a:cxn>
                <a:cxn ang="0">
                  <a:pos x="4453376" y="80017"/>
                </a:cxn>
                <a:cxn ang="0">
                  <a:pos x="4463689" y="130877"/>
                </a:cxn>
                <a:cxn ang="0">
                  <a:pos x="4463689" y="1098906"/>
                </a:cxn>
                <a:cxn ang="0">
                  <a:pos x="4453376" y="1149766"/>
                </a:cxn>
                <a:cxn ang="0">
                  <a:pos x="4425281" y="1191376"/>
                </a:cxn>
                <a:cxn ang="0">
                  <a:pos x="4383671" y="1219471"/>
                </a:cxn>
                <a:cxn ang="0">
                  <a:pos x="4332812" y="1229784"/>
                </a:cxn>
                <a:cxn ang="0">
                  <a:pos x="130877" y="1229784"/>
                </a:cxn>
                <a:cxn ang="0">
                  <a:pos x="80017" y="1219471"/>
                </a:cxn>
                <a:cxn ang="0">
                  <a:pos x="38407" y="1191377"/>
                </a:cxn>
                <a:cxn ang="0">
                  <a:pos x="10312" y="1149767"/>
                </a:cxn>
                <a:cxn ang="0">
                  <a:pos x="0" y="1098906"/>
                </a:cxn>
                <a:cxn ang="0">
                  <a:pos x="0" y="130877"/>
                </a:cxn>
                <a:cxn ang="0">
                  <a:pos x="10312" y="80016"/>
                </a:cxn>
                <a:cxn ang="0">
                  <a:pos x="38406" y="38406"/>
                </a:cxn>
                <a:cxn ang="0">
                  <a:pos x="80016" y="10312"/>
                </a:cxn>
                <a:cxn ang="0">
                  <a:pos x="130877" y="0"/>
                </a:cxn>
              </a:cxnLst>
              <a:rect l="0" t="0" r="r" b="b"/>
              <a:pathLst>
                <a:path w="4464050" h="1229995">
                  <a:moveTo>
                    <a:pt x="130877" y="0"/>
                  </a:moveTo>
                  <a:lnTo>
                    <a:pt x="4332812" y="0"/>
                  </a:lnTo>
                  <a:lnTo>
                    <a:pt x="4383673" y="10312"/>
                  </a:lnTo>
                  <a:lnTo>
                    <a:pt x="4425283" y="38407"/>
                  </a:lnTo>
                  <a:lnTo>
                    <a:pt x="4453376" y="80017"/>
                  </a:lnTo>
                  <a:lnTo>
                    <a:pt x="4463689" y="130877"/>
                  </a:lnTo>
                  <a:lnTo>
                    <a:pt x="4463689" y="1098906"/>
                  </a:lnTo>
                  <a:lnTo>
                    <a:pt x="4453376" y="1149766"/>
                  </a:lnTo>
                  <a:lnTo>
                    <a:pt x="4425281" y="1191376"/>
                  </a:lnTo>
                  <a:lnTo>
                    <a:pt x="4383671" y="1219471"/>
                  </a:lnTo>
                  <a:lnTo>
                    <a:pt x="4332812" y="1229784"/>
                  </a:lnTo>
                  <a:lnTo>
                    <a:pt x="130877" y="1229784"/>
                  </a:lnTo>
                  <a:lnTo>
                    <a:pt x="80017" y="1219471"/>
                  </a:lnTo>
                  <a:lnTo>
                    <a:pt x="38407" y="1191377"/>
                  </a:lnTo>
                  <a:lnTo>
                    <a:pt x="10312" y="1149767"/>
                  </a:lnTo>
                  <a:lnTo>
                    <a:pt x="0" y="1098906"/>
                  </a:lnTo>
                  <a:lnTo>
                    <a:pt x="0" y="130877"/>
                  </a:lnTo>
                  <a:lnTo>
                    <a:pt x="10312" y="80016"/>
                  </a:lnTo>
                  <a:lnTo>
                    <a:pt x="38406" y="38406"/>
                  </a:lnTo>
                  <a:lnTo>
                    <a:pt x="80016" y="10312"/>
                  </a:lnTo>
                  <a:lnTo>
                    <a:pt x="130877" y="0"/>
                  </a:lnTo>
                  <a:close/>
                </a:path>
              </a:pathLst>
            </a:custGeom>
            <a:noFill/>
            <a:ln w="47625">
              <a:solidFill>
                <a:srgbClr val="666666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8683" name="object 12"/>
            <p:cNvSpPr>
              <a:spLocks noChangeArrowheads="1"/>
            </p:cNvSpPr>
            <p:nvPr/>
          </p:nvSpPr>
          <p:spPr bwMode="auto">
            <a:xfrm>
              <a:off x="4419600" y="2201863"/>
              <a:ext cx="2859088" cy="842962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84" name="object 13"/>
            <p:cNvSpPr>
              <a:spLocks/>
            </p:cNvSpPr>
            <p:nvPr/>
          </p:nvSpPr>
          <p:spPr bwMode="auto">
            <a:xfrm>
              <a:off x="519113" y="2130425"/>
              <a:ext cx="2462212" cy="2462213"/>
            </a:xfrm>
            <a:custGeom>
              <a:avLst/>
              <a:gdLst/>
              <a:ahLst/>
              <a:cxnLst>
                <a:cxn ang="0">
                  <a:pos x="1134534" y="3702"/>
                </a:cxn>
                <a:cxn ang="0">
                  <a:pos x="994146" y="22714"/>
                </a:cxn>
                <a:cxn ang="0">
                  <a:pos x="859237" y="57055"/>
                </a:cxn>
                <a:cxn ang="0">
                  <a:pos x="730730" y="105800"/>
                </a:cxn>
                <a:cxn ang="0">
                  <a:pos x="609548" y="168028"/>
                </a:cxn>
                <a:cxn ang="0">
                  <a:pos x="496616" y="242814"/>
                </a:cxn>
                <a:cxn ang="0">
                  <a:pos x="392856" y="329235"/>
                </a:cxn>
                <a:cxn ang="0">
                  <a:pos x="299192" y="426367"/>
                </a:cxn>
                <a:cxn ang="0">
                  <a:pos x="216547" y="533287"/>
                </a:cxn>
                <a:cxn ang="0">
                  <a:pos x="145844" y="649072"/>
                </a:cxn>
                <a:cxn ang="0">
                  <a:pos x="88008" y="772799"/>
                </a:cxn>
                <a:cxn ang="0">
                  <a:pos x="43962" y="903543"/>
                </a:cxn>
                <a:cxn ang="0">
                  <a:pos x="14628" y="1040381"/>
                </a:cxn>
                <a:cxn ang="0">
                  <a:pos x="931" y="1182391"/>
                </a:cxn>
                <a:cxn ang="0">
                  <a:pos x="3702" y="1326897"/>
                </a:cxn>
                <a:cxn ang="0">
                  <a:pos x="22714" y="1467285"/>
                </a:cxn>
                <a:cxn ang="0">
                  <a:pos x="57055" y="1602194"/>
                </a:cxn>
                <a:cxn ang="0">
                  <a:pos x="105800" y="1730701"/>
                </a:cxn>
                <a:cxn ang="0">
                  <a:pos x="168028" y="1851882"/>
                </a:cxn>
                <a:cxn ang="0">
                  <a:pos x="242814" y="1964815"/>
                </a:cxn>
                <a:cxn ang="0">
                  <a:pos x="329234" y="2068575"/>
                </a:cxn>
                <a:cxn ang="0">
                  <a:pos x="426366" y="2162239"/>
                </a:cxn>
                <a:cxn ang="0">
                  <a:pos x="533286" y="2244884"/>
                </a:cxn>
                <a:cxn ang="0">
                  <a:pos x="649071" y="2315586"/>
                </a:cxn>
                <a:cxn ang="0">
                  <a:pos x="772797" y="2373422"/>
                </a:cxn>
                <a:cxn ang="0">
                  <a:pos x="903541" y="2417469"/>
                </a:cxn>
                <a:cxn ang="0">
                  <a:pos x="1040379" y="2446802"/>
                </a:cxn>
                <a:cxn ang="0">
                  <a:pos x="1182388" y="2460500"/>
                </a:cxn>
                <a:cxn ang="0">
                  <a:pos x="1326894" y="2457728"/>
                </a:cxn>
                <a:cxn ang="0">
                  <a:pos x="1467282" y="2438716"/>
                </a:cxn>
                <a:cxn ang="0">
                  <a:pos x="1602192" y="2404376"/>
                </a:cxn>
                <a:cxn ang="0">
                  <a:pos x="1730699" y="2355630"/>
                </a:cxn>
                <a:cxn ang="0">
                  <a:pos x="1851881" y="2293403"/>
                </a:cxn>
                <a:cxn ang="0">
                  <a:pos x="1964814" y="2218617"/>
                </a:cxn>
                <a:cxn ang="0">
                  <a:pos x="2068574" y="2132196"/>
                </a:cxn>
                <a:cxn ang="0">
                  <a:pos x="2162239" y="2035064"/>
                </a:cxn>
                <a:cxn ang="0">
                  <a:pos x="2244884" y="1928144"/>
                </a:cxn>
                <a:cxn ang="0">
                  <a:pos x="2315586" y="1812359"/>
                </a:cxn>
                <a:cxn ang="0">
                  <a:pos x="2373422" y="1688634"/>
                </a:cxn>
                <a:cxn ang="0">
                  <a:pos x="2417469" y="1557890"/>
                </a:cxn>
                <a:cxn ang="0">
                  <a:pos x="2446802" y="1421052"/>
                </a:cxn>
                <a:cxn ang="0">
                  <a:pos x="2460500" y="1279043"/>
                </a:cxn>
                <a:cxn ang="0">
                  <a:pos x="2457728" y="1134537"/>
                </a:cxn>
                <a:cxn ang="0">
                  <a:pos x="2438716" y="994148"/>
                </a:cxn>
                <a:cxn ang="0">
                  <a:pos x="2404376" y="859239"/>
                </a:cxn>
                <a:cxn ang="0">
                  <a:pos x="2355630" y="730731"/>
                </a:cxn>
                <a:cxn ang="0">
                  <a:pos x="2293402" y="609549"/>
                </a:cxn>
                <a:cxn ang="0">
                  <a:pos x="2218617" y="496617"/>
                </a:cxn>
                <a:cxn ang="0">
                  <a:pos x="2132196" y="392856"/>
                </a:cxn>
                <a:cxn ang="0">
                  <a:pos x="2035064" y="299192"/>
                </a:cxn>
                <a:cxn ang="0">
                  <a:pos x="1928143" y="216547"/>
                </a:cxn>
                <a:cxn ang="0">
                  <a:pos x="1812358" y="145845"/>
                </a:cxn>
                <a:cxn ang="0">
                  <a:pos x="1688632" y="88008"/>
                </a:cxn>
                <a:cxn ang="0">
                  <a:pos x="1557888" y="43962"/>
                </a:cxn>
                <a:cxn ang="0">
                  <a:pos x="1421049" y="14628"/>
                </a:cxn>
                <a:cxn ang="0">
                  <a:pos x="1279039" y="931"/>
                </a:cxn>
              </a:cxnLst>
              <a:rect l="0" t="0" r="r" b="b"/>
              <a:pathLst>
                <a:path w="2461895" h="2461895">
                  <a:moveTo>
                    <a:pt x="1230713" y="0"/>
                  </a:moveTo>
                  <a:lnTo>
                    <a:pt x="1182388" y="931"/>
                  </a:lnTo>
                  <a:lnTo>
                    <a:pt x="1134534" y="3702"/>
                  </a:lnTo>
                  <a:lnTo>
                    <a:pt x="1087186" y="8279"/>
                  </a:lnTo>
                  <a:lnTo>
                    <a:pt x="1040379" y="14628"/>
                  </a:lnTo>
                  <a:lnTo>
                    <a:pt x="994146" y="22714"/>
                  </a:lnTo>
                  <a:lnTo>
                    <a:pt x="948522" y="32503"/>
                  </a:lnTo>
                  <a:lnTo>
                    <a:pt x="903541" y="43962"/>
                  </a:lnTo>
                  <a:lnTo>
                    <a:pt x="859237" y="57055"/>
                  </a:lnTo>
                  <a:lnTo>
                    <a:pt x="815644" y="71748"/>
                  </a:lnTo>
                  <a:lnTo>
                    <a:pt x="772797" y="88008"/>
                  </a:lnTo>
                  <a:lnTo>
                    <a:pt x="730730" y="105800"/>
                  </a:lnTo>
                  <a:lnTo>
                    <a:pt x="689476" y="125091"/>
                  </a:lnTo>
                  <a:lnTo>
                    <a:pt x="649071" y="145845"/>
                  </a:lnTo>
                  <a:lnTo>
                    <a:pt x="609548" y="168028"/>
                  </a:lnTo>
                  <a:lnTo>
                    <a:pt x="570942" y="191607"/>
                  </a:lnTo>
                  <a:lnTo>
                    <a:pt x="533286" y="216547"/>
                  </a:lnTo>
                  <a:lnTo>
                    <a:pt x="496616" y="242814"/>
                  </a:lnTo>
                  <a:lnTo>
                    <a:pt x="460964" y="270374"/>
                  </a:lnTo>
                  <a:lnTo>
                    <a:pt x="426366" y="299192"/>
                  </a:lnTo>
                  <a:lnTo>
                    <a:pt x="392856" y="329235"/>
                  </a:lnTo>
                  <a:lnTo>
                    <a:pt x="360467" y="360467"/>
                  </a:lnTo>
                  <a:lnTo>
                    <a:pt x="329234" y="392856"/>
                  </a:lnTo>
                  <a:lnTo>
                    <a:pt x="299192" y="426367"/>
                  </a:lnTo>
                  <a:lnTo>
                    <a:pt x="270373" y="460965"/>
                  </a:lnTo>
                  <a:lnTo>
                    <a:pt x="242814" y="496617"/>
                  </a:lnTo>
                  <a:lnTo>
                    <a:pt x="216547" y="533287"/>
                  </a:lnTo>
                  <a:lnTo>
                    <a:pt x="191607" y="570943"/>
                  </a:lnTo>
                  <a:lnTo>
                    <a:pt x="168028" y="609549"/>
                  </a:lnTo>
                  <a:lnTo>
                    <a:pt x="145844" y="649072"/>
                  </a:lnTo>
                  <a:lnTo>
                    <a:pt x="125091" y="689478"/>
                  </a:lnTo>
                  <a:lnTo>
                    <a:pt x="105800" y="730731"/>
                  </a:lnTo>
                  <a:lnTo>
                    <a:pt x="88008" y="772799"/>
                  </a:lnTo>
                  <a:lnTo>
                    <a:pt x="71748" y="815646"/>
                  </a:lnTo>
                  <a:lnTo>
                    <a:pt x="57055" y="859239"/>
                  </a:lnTo>
                  <a:lnTo>
                    <a:pt x="43962" y="903543"/>
                  </a:lnTo>
                  <a:lnTo>
                    <a:pt x="32503" y="948524"/>
                  </a:lnTo>
                  <a:lnTo>
                    <a:pt x="22714" y="994148"/>
                  </a:lnTo>
                  <a:lnTo>
                    <a:pt x="14628" y="1040381"/>
                  </a:lnTo>
                  <a:lnTo>
                    <a:pt x="8279" y="1087189"/>
                  </a:lnTo>
                  <a:lnTo>
                    <a:pt x="3702" y="1134537"/>
                  </a:lnTo>
                  <a:lnTo>
                    <a:pt x="931" y="1182391"/>
                  </a:lnTo>
                  <a:lnTo>
                    <a:pt x="0" y="1230717"/>
                  </a:lnTo>
                  <a:lnTo>
                    <a:pt x="931" y="1279043"/>
                  </a:lnTo>
                  <a:lnTo>
                    <a:pt x="3702" y="1326897"/>
                  </a:lnTo>
                  <a:lnTo>
                    <a:pt x="8279" y="1374245"/>
                  </a:lnTo>
                  <a:lnTo>
                    <a:pt x="14628" y="1421052"/>
                  </a:lnTo>
                  <a:lnTo>
                    <a:pt x="22714" y="1467285"/>
                  </a:lnTo>
                  <a:lnTo>
                    <a:pt x="32503" y="1512909"/>
                  </a:lnTo>
                  <a:lnTo>
                    <a:pt x="43962" y="1557890"/>
                  </a:lnTo>
                  <a:lnTo>
                    <a:pt x="57055" y="1602194"/>
                  </a:lnTo>
                  <a:lnTo>
                    <a:pt x="71748" y="1645786"/>
                  </a:lnTo>
                  <a:lnTo>
                    <a:pt x="88008" y="1688634"/>
                  </a:lnTo>
                  <a:lnTo>
                    <a:pt x="105800" y="1730701"/>
                  </a:lnTo>
                  <a:lnTo>
                    <a:pt x="125091" y="1771954"/>
                  </a:lnTo>
                  <a:lnTo>
                    <a:pt x="145844" y="1812359"/>
                  </a:lnTo>
                  <a:lnTo>
                    <a:pt x="168028" y="1851882"/>
                  </a:lnTo>
                  <a:lnTo>
                    <a:pt x="191607" y="1890489"/>
                  </a:lnTo>
                  <a:lnTo>
                    <a:pt x="216547" y="1928144"/>
                  </a:lnTo>
                  <a:lnTo>
                    <a:pt x="242814" y="1964815"/>
                  </a:lnTo>
                  <a:lnTo>
                    <a:pt x="270373" y="2000466"/>
                  </a:lnTo>
                  <a:lnTo>
                    <a:pt x="299192" y="2035064"/>
                  </a:lnTo>
                  <a:lnTo>
                    <a:pt x="329234" y="2068575"/>
                  </a:lnTo>
                  <a:lnTo>
                    <a:pt x="360467" y="2100964"/>
                  </a:lnTo>
                  <a:lnTo>
                    <a:pt x="392856" y="2132196"/>
                  </a:lnTo>
                  <a:lnTo>
                    <a:pt x="426366" y="2162239"/>
                  </a:lnTo>
                  <a:lnTo>
                    <a:pt x="460964" y="2191057"/>
                  </a:lnTo>
                  <a:lnTo>
                    <a:pt x="496616" y="2218617"/>
                  </a:lnTo>
                  <a:lnTo>
                    <a:pt x="533286" y="2244884"/>
                  </a:lnTo>
                  <a:lnTo>
                    <a:pt x="570942" y="2269824"/>
                  </a:lnTo>
                  <a:lnTo>
                    <a:pt x="609548" y="2293403"/>
                  </a:lnTo>
                  <a:lnTo>
                    <a:pt x="649071" y="2315586"/>
                  </a:lnTo>
                  <a:lnTo>
                    <a:pt x="689476" y="2336340"/>
                  </a:lnTo>
                  <a:lnTo>
                    <a:pt x="730730" y="2355630"/>
                  </a:lnTo>
                  <a:lnTo>
                    <a:pt x="772797" y="2373422"/>
                  </a:lnTo>
                  <a:lnTo>
                    <a:pt x="815644" y="2389682"/>
                  </a:lnTo>
                  <a:lnTo>
                    <a:pt x="859237" y="2404376"/>
                  </a:lnTo>
                  <a:lnTo>
                    <a:pt x="903541" y="2417469"/>
                  </a:lnTo>
                  <a:lnTo>
                    <a:pt x="948522" y="2428927"/>
                  </a:lnTo>
                  <a:lnTo>
                    <a:pt x="994146" y="2438716"/>
                  </a:lnTo>
                  <a:lnTo>
                    <a:pt x="1040379" y="2446802"/>
                  </a:lnTo>
                  <a:lnTo>
                    <a:pt x="1087186" y="2453151"/>
                  </a:lnTo>
                  <a:lnTo>
                    <a:pt x="1134534" y="2457728"/>
                  </a:lnTo>
                  <a:lnTo>
                    <a:pt x="1182388" y="2460500"/>
                  </a:lnTo>
                  <a:lnTo>
                    <a:pt x="1230713" y="2461431"/>
                  </a:lnTo>
                  <a:lnTo>
                    <a:pt x="1279039" y="2460500"/>
                  </a:lnTo>
                  <a:lnTo>
                    <a:pt x="1326894" y="2457728"/>
                  </a:lnTo>
                  <a:lnTo>
                    <a:pt x="1374241" y="2453151"/>
                  </a:lnTo>
                  <a:lnTo>
                    <a:pt x="1421049" y="2446802"/>
                  </a:lnTo>
                  <a:lnTo>
                    <a:pt x="1467282" y="2438716"/>
                  </a:lnTo>
                  <a:lnTo>
                    <a:pt x="1512906" y="2428927"/>
                  </a:lnTo>
                  <a:lnTo>
                    <a:pt x="1557888" y="2417469"/>
                  </a:lnTo>
                  <a:lnTo>
                    <a:pt x="1602192" y="2404376"/>
                  </a:lnTo>
                  <a:lnTo>
                    <a:pt x="1645785" y="2389682"/>
                  </a:lnTo>
                  <a:lnTo>
                    <a:pt x="1688632" y="2373422"/>
                  </a:lnTo>
                  <a:lnTo>
                    <a:pt x="1730699" y="2355630"/>
                  </a:lnTo>
                  <a:lnTo>
                    <a:pt x="1771953" y="2336340"/>
                  </a:lnTo>
                  <a:lnTo>
                    <a:pt x="1812358" y="2315586"/>
                  </a:lnTo>
                  <a:lnTo>
                    <a:pt x="1851881" y="2293403"/>
                  </a:lnTo>
                  <a:lnTo>
                    <a:pt x="1890488" y="2269824"/>
                  </a:lnTo>
                  <a:lnTo>
                    <a:pt x="1928143" y="2244884"/>
                  </a:lnTo>
                  <a:lnTo>
                    <a:pt x="1964814" y="2218617"/>
                  </a:lnTo>
                  <a:lnTo>
                    <a:pt x="2000465" y="2191057"/>
                  </a:lnTo>
                  <a:lnTo>
                    <a:pt x="2035064" y="2162239"/>
                  </a:lnTo>
                  <a:lnTo>
                    <a:pt x="2068574" y="2132196"/>
                  </a:lnTo>
                  <a:lnTo>
                    <a:pt x="2100963" y="2100964"/>
                  </a:lnTo>
                  <a:lnTo>
                    <a:pt x="2132196" y="2068575"/>
                  </a:lnTo>
                  <a:lnTo>
                    <a:pt x="2162239" y="2035064"/>
                  </a:lnTo>
                  <a:lnTo>
                    <a:pt x="2191057" y="2000466"/>
                  </a:lnTo>
                  <a:lnTo>
                    <a:pt x="2218617" y="1964815"/>
                  </a:lnTo>
                  <a:lnTo>
                    <a:pt x="2244884" y="1928144"/>
                  </a:lnTo>
                  <a:lnTo>
                    <a:pt x="2269824" y="1890489"/>
                  </a:lnTo>
                  <a:lnTo>
                    <a:pt x="2293402" y="1851882"/>
                  </a:lnTo>
                  <a:lnTo>
                    <a:pt x="2315586" y="1812359"/>
                  </a:lnTo>
                  <a:lnTo>
                    <a:pt x="2336340" y="1771954"/>
                  </a:lnTo>
                  <a:lnTo>
                    <a:pt x="2355630" y="1730701"/>
                  </a:lnTo>
                  <a:lnTo>
                    <a:pt x="2373422" y="1688634"/>
                  </a:lnTo>
                  <a:lnTo>
                    <a:pt x="2389682" y="1645786"/>
                  </a:lnTo>
                  <a:lnTo>
                    <a:pt x="2404376" y="1602194"/>
                  </a:lnTo>
                  <a:lnTo>
                    <a:pt x="2417469" y="1557890"/>
                  </a:lnTo>
                  <a:lnTo>
                    <a:pt x="2428927" y="1512909"/>
                  </a:lnTo>
                  <a:lnTo>
                    <a:pt x="2438716" y="1467285"/>
                  </a:lnTo>
                  <a:lnTo>
                    <a:pt x="2446802" y="1421052"/>
                  </a:lnTo>
                  <a:lnTo>
                    <a:pt x="2453151" y="1374245"/>
                  </a:lnTo>
                  <a:lnTo>
                    <a:pt x="2457728" y="1326897"/>
                  </a:lnTo>
                  <a:lnTo>
                    <a:pt x="2460500" y="1279043"/>
                  </a:lnTo>
                  <a:lnTo>
                    <a:pt x="2461431" y="1230717"/>
                  </a:lnTo>
                  <a:lnTo>
                    <a:pt x="2460500" y="1182391"/>
                  </a:lnTo>
                  <a:lnTo>
                    <a:pt x="2457728" y="1134537"/>
                  </a:lnTo>
                  <a:lnTo>
                    <a:pt x="2453151" y="1087189"/>
                  </a:lnTo>
                  <a:lnTo>
                    <a:pt x="2446802" y="1040381"/>
                  </a:lnTo>
                  <a:lnTo>
                    <a:pt x="2438716" y="994148"/>
                  </a:lnTo>
                  <a:lnTo>
                    <a:pt x="2428927" y="948524"/>
                  </a:lnTo>
                  <a:lnTo>
                    <a:pt x="2417469" y="903543"/>
                  </a:lnTo>
                  <a:lnTo>
                    <a:pt x="2404376" y="859239"/>
                  </a:lnTo>
                  <a:lnTo>
                    <a:pt x="2389682" y="815646"/>
                  </a:lnTo>
                  <a:lnTo>
                    <a:pt x="2373422" y="772799"/>
                  </a:lnTo>
                  <a:lnTo>
                    <a:pt x="2355630" y="730731"/>
                  </a:lnTo>
                  <a:lnTo>
                    <a:pt x="2336340" y="689478"/>
                  </a:lnTo>
                  <a:lnTo>
                    <a:pt x="2315586" y="649072"/>
                  </a:lnTo>
                  <a:lnTo>
                    <a:pt x="2293402" y="609549"/>
                  </a:lnTo>
                  <a:lnTo>
                    <a:pt x="2269824" y="570943"/>
                  </a:lnTo>
                  <a:lnTo>
                    <a:pt x="2244884" y="533287"/>
                  </a:lnTo>
                  <a:lnTo>
                    <a:pt x="2218617" y="496617"/>
                  </a:lnTo>
                  <a:lnTo>
                    <a:pt x="2191057" y="460965"/>
                  </a:lnTo>
                  <a:lnTo>
                    <a:pt x="2162239" y="426367"/>
                  </a:lnTo>
                  <a:lnTo>
                    <a:pt x="2132196" y="392856"/>
                  </a:lnTo>
                  <a:lnTo>
                    <a:pt x="2100963" y="360467"/>
                  </a:lnTo>
                  <a:lnTo>
                    <a:pt x="2068574" y="329235"/>
                  </a:lnTo>
                  <a:lnTo>
                    <a:pt x="2035064" y="299192"/>
                  </a:lnTo>
                  <a:lnTo>
                    <a:pt x="2000465" y="270374"/>
                  </a:lnTo>
                  <a:lnTo>
                    <a:pt x="1964814" y="242814"/>
                  </a:lnTo>
                  <a:lnTo>
                    <a:pt x="1928143" y="216547"/>
                  </a:lnTo>
                  <a:lnTo>
                    <a:pt x="1890488" y="191607"/>
                  </a:lnTo>
                  <a:lnTo>
                    <a:pt x="1851881" y="168028"/>
                  </a:lnTo>
                  <a:lnTo>
                    <a:pt x="1812358" y="145845"/>
                  </a:lnTo>
                  <a:lnTo>
                    <a:pt x="1771953" y="125091"/>
                  </a:lnTo>
                  <a:lnTo>
                    <a:pt x="1730699" y="105800"/>
                  </a:lnTo>
                  <a:lnTo>
                    <a:pt x="1688632" y="88008"/>
                  </a:lnTo>
                  <a:lnTo>
                    <a:pt x="1645785" y="71748"/>
                  </a:lnTo>
                  <a:lnTo>
                    <a:pt x="1602192" y="57055"/>
                  </a:lnTo>
                  <a:lnTo>
                    <a:pt x="1557888" y="43962"/>
                  </a:lnTo>
                  <a:lnTo>
                    <a:pt x="1512906" y="32503"/>
                  </a:lnTo>
                  <a:lnTo>
                    <a:pt x="1467282" y="22714"/>
                  </a:lnTo>
                  <a:lnTo>
                    <a:pt x="1421049" y="14628"/>
                  </a:lnTo>
                  <a:lnTo>
                    <a:pt x="1374241" y="8279"/>
                  </a:lnTo>
                  <a:lnTo>
                    <a:pt x="1326894" y="3702"/>
                  </a:lnTo>
                  <a:lnTo>
                    <a:pt x="1279039" y="931"/>
                  </a:lnTo>
                  <a:lnTo>
                    <a:pt x="1230713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66775" y="3363913"/>
              <a:ext cx="1766888" cy="974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>
                <a:lnSpc>
                  <a:spcPts val="1888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площадь  Нижнекамского инжинирингового  центра</a:t>
              </a:r>
              <a:endParaRPr lang="ru-RU" sz="1600" dirty="0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52488" y="2608263"/>
              <a:ext cx="1958975" cy="7762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50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5100</a:t>
              </a:r>
              <a:r>
                <a:rPr sz="22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м</a:t>
              </a:r>
              <a:r>
                <a:rPr sz="1650" b="1" baseline="55555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sz="1650" baseline="5555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7" name="object 16"/>
            <p:cNvSpPr txBox="1">
              <a:spLocks noChangeArrowheads="1"/>
            </p:cNvSpPr>
            <p:nvPr/>
          </p:nvSpPr>
          <p:spPr bwMode="auto">
            <a:xfrm>
              <a:off x="939800" y="4757738"/>
              <a:ext cx="2578100" cy="146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009933"/>
                  </a:solidFill>
                </a:rPr>
                <a:t>Структура ИЦ:</a:t>
              </a:r>
              <a:endParaRPr lang="ru-RU" sz="1200"/>
            </a:p>
            <a:p>
              <a:pPr marL="12700">
                <a:spcBef>
                  <a:spcPts val="413"/>
                </a:spcBef>
              </a:pPr>
              <a:r>
                <a:rPr lang="ru-RU" sz="1200">
                  <a:solidFill>
                    <a:srgbClr val="4D4D4D"/>
                  </a:solidFill>
                </a:rPr>
                <a:t>филиал ПИ «Союзхимпромпроект»</a:t>
              </a:r>
              <a:endParaRPr lang="ru-RU" sz="1200"/>
            </a:p>
            <a:p>
              <a:pPr marL="12700">
                <a:lnSpc>
                  <a:spcPts val="1225"/>
                </a:lnSpc>
                <a:spcBef>
                  <a:spcPts val="613"/>
                </a:spcBef>
              </a:pPr>
              <a:r>
                <a:rPr lang="ru-RU" sz="1200">
                  <a:solidFill>
                    <a:srgbClr val="4D4D4D"/>
                  </a:solidFill>
                </a:rPr>
                <a:t>сертификационная лаборатория по  полимерам и композитам</a:t>
              </a:r>
              <a:endParaRPr lang="ru-RU" sz="1200"/>
            </a:p>
            <a:p>
              <a:pPr marL="12700">
                <a:spcBef>
                  <a:spcPts val="400"/>
                </a:spcBef>
              </a:pPr>
              <a:r>
                <a:rPr lang="ru-RU" sz="1200">
                  <a:solidFill>
                    <a:srgbClr val="4D4D4D"/>
                  </a:solidFill>
                </a:rPr>
                <a:t>центр трансфера технологий</a:t>
              </a:r>
              <a:endParaRPr lang="ru-RU" sz="1200"/>
            </a:p>
            <a:p>
              <a:pPr marL="12700">
                <a:lnSpc>
                  <a:spcPts val="1225"/>
                </a:lnSpc>
                <a:spcBef>
                  <a:spcPts val="613"/>
                </a:spcBef>
              </a:pPr>
              <a:r>
                <a:rPr lang="ru-RU" sz="1200">
                  <a:solidFill>
                    <a:srgbClr val="4D4D4D"/>
                  </a:solidFill>
                </a:rPr>
                <a:t>парк технологического  оборудования</a:t>
              </a:r>
              <a:endParaRPr lang="ru-RU" sz="1200"/>
            </a:p>
          </p:txBody>
        </p:sp>
        <p:sp>
          <p:nvSpPr>
            <p:cNvPr id="28688" name="object 17"/>
            <p:cNvSpPr txBox="1">
              <a:spLocks noChangeArrowheads="1"/>
            </p:cNvSpPr>
            <p:nvPr/>
          </p:nvSpPr>
          <p:spPr bwMode="auto">
            <a:xfrm>
              <a:off x="3613150" y="6015038"/>
              <a:ext cx="4616450" cy="18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4D4D4D"/>
                  </a:solidFill>
                </a:rPr>
                <a:t>Разработана и согласована стратегия развития центра</a:t>
              </a:r>
              <a:endParaRPr lang="ru-RU" sz="1200"/>
            </a:p>
          </p:txBody>
        </p:sp>
        <p:sp>
          <p:nvSpPr>
            <p:cNvPr id="28689" name="object 18"/>
            <p:cNvSpPr>
              <a:spLocks noChangeArrowheads="1"/>
            </p:cNvSpPr>
            <p:nvPr/>
          </p:nvSpPr>
          <p:spPr bwMode="auto">
            <a:xfrm>
              <a:off x="3651250" y="3532188"/>
              <a:ext cx="4464050" cy="2366962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90" name="object 19"/>
            <p:cNvSpPr>
              <a:spLocks/>
            </p:cNvSpPr>
            <p:nvPr/>
          </p:nvSpPr>
          <p:spPr bwMode="auto">
            <a:xfrm>
              <a:off x="3651250" y="3532188"/>
              <a:ext cx="4464050" cy="2366962"/>
            </a:xfrm>
            <a:custGeom>
              <a:avLst/>
              <a:gdLst/>
              <a:ahLst/>
              <a:cxnLst>
                <a:cxn ang="0">
                  <a:pos x="130877" y="0"/>
                </a:cxn>
                <a:cxn ang="0">
                  <a:pos x="4332812" y="0"/>
                </a:cxn>
                <a:cxn ang="0">
                  <a:pos x="4383673" y="10314"/>
                </a:cxn>
                <a:cxn ang="0">
                  <a:pos x="4425283" y="38410"/>
                </a:cxn>
                <a:cxn ang="0">
                  <a:pos x="4453376" y="80021"/>
                </a:cxn>
                <a:cxn ang="0">
                  <a:pos x="4463689" y="130878"/>
                </a:cxn>
                <a:cxn ang="0">
                  <a:pos x="4463689" y="2235719"/>
                </a:cxn>
                <a:cxn ang="0">
                  <a:pos x="4453375" y="2286575"/>
                </a:cxn>
                <a:cxn ang="0">
                  <a:pos x="4425278" y="2328186"/>
                </a:cxn>
                <a:cxn ang="0">
                  <a:pos x="4383668" y="2356282"/>
                </a:cxn>
                <a:cxn ang="0">
                  <a:pos x="4332812" y="2366596"/>
                </a:cxn>
                <a:cxn ang="0">
                  <a:pos x="130877" y="2366596"/>
                </a:cxn>
                <a:cxn ang="0">
                  <a:pos x="80021" y="2356284"/>
                </a:cxn>
                <a:cxn ang="0">
                  <a:pos x="38410" y="2328190"/>
                </a:cxn>
                <a:cxn ang="0">
                  <a:pos x="10314" y="2286580"/>
                </a:cxn>
                <a:cxn ang="0">
                  <a:pos x="0" y="2235719"/>
                </a:cxn>
                <a:cxn ang="0">
                  <a:pos x="0" y="130878"/>
                </a:cxn>
                <a:cxn ang="0">
                  <a:pos x="10312" y="80017"/>
                </a:cxn>
                <a:cxn ang="0">
                  <a:pos x="38406" y="38406"/>
                </a:cxn>
                <a:cxn ang="0">
                  <a:pos x="80016" y="10312"/>
                </a:cxn>
                <a:cxn ang="0">
                  <a:pos x="130877" y="0"/>
                </a:cxn>
              </a:cxnLst>
              <a:rect l="0" t="0" r="r" b="b"/>
              <a:pathLst>
                <a:path w="4464050" h="2366645">
                  <a:moveTo>
                    <a:pt x="130877" y="0"/>
                  </a:moveTo>
                  <a:lnTo>
                    <a:pt x="4332812" y="0"/>
                  </a:lnTo>
                  <a:lnTo>
                    <a:pt x="4383673" y="10314"/>
                  </a:lnTo>
                  <a:lnTo>
                    <a:pt x="4425283" y="38410"/>
                  </a:lnTo>
                  <a:lnTo>
                    <a:pt x="4453376" y="80021"/>
                  </a:lnTo>
                  <a:lnTo>
                    <a:pt x="4463689" y="130878"/>
                  </a:lnTo>
                  <a:lnTo>
                    <a:pt x="4463689" y="2235719"/>
                  </a:lnTo>
                  <a:lnTo>
                    <a:pt x="4453375" y="2286575"/>
                  </a:lnTo>
                  <a:lnTo>
                    <a:pt x="4425278" y="2328186"/>
                  </a:lnTo>
                  <a:lnTo>
                    <a:pt x="4383668" y="2356282"/>
                  </a:lnTo>
                  <a:lnTo>
                    <a:pt x="4332812" y="2366596"/>
                  </a:lnTo>
                  <a:lnTo>
                    <a:pt x="130877" y="2366596"/>
                  </a:lnTo>
                  <a:lnTo>
                    <a:pt x="80021" y="2356284"/>
                  </a:lnTo>
                  <a:lnTo>
                    <a:pt x="38410" y="2328190"/>
                  </a:lnTo>
                  <a:lnTo>
                    <a:pt x="10314" y="2286580"/>
                  </a:lnTo>
                  <a:lnTo>
                    <a:pt x="0" y="2235719"/>
                  </a:lnTo>
                  <a:lnTo>
                    <a:pt x="0" y="130878"/>
                  </a:lnTo>
                  <a:lnTo>
                    <a:pt x="10312" y="80017"/>
                  </a:lnTo>
                  <a:lnTo>
                    <a:pt x="38406" y="38406"/>
                  </a:lnTo>
                  <a:lnTo>
                    <a:pt x="80016" y="10312"/>
                  </a:lnTo>
                  <a:lnTo>
                    <a:pt x="130877" y="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Прямоугольник 7"/>
          <p:cNvSpPr>
            <a:spLocks noChangeArrowheads="1"/>
          </p:cNvSpPr>
          <p:nvPr/>
        </p:nvSpPr>
        <p:spPr bwMode="auto">
          <a:xfrm>
            <a:off x="304800" y="3962400"/>
            <a:ext cx="51816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1113"/>
            <a:r>
              <a:rPr lang="ru-RU" sz="1600" dirty="0">
                <a:solidFill>
                  <a:srgbClr val="4D4D4D"/>
                </a:solidFill>
              </a:rPr>
              <a:t>В Нижнекамском «</a:t>
            </a:r>
            <a:r>
              <a:rPr lang="ru-RU" sz="1600" dirty="0" err="1">
                <a:solidFill>
                  <a:srgbClr val="4D4D4D"/>
                </a:solidFill>
              </a:rPr>
              <a:t>Кванториуме</a:t>
            </a:r>
            <a:r>
              <a:rPr lang="ru-RU" sz="1600" dirty="0">
                <a:solidFill>
                  <a:srgbClr val="4D4D4D"/>
                </a:solidFill>
              </a:rPr>
              <a:t>» для учащихся предусмотрено развитие нескольких направлений: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ru-RU" sz="1600" dirty="0" err="1">
                <a:solidFill>
                  <a:srgbClr val="4D4D4D"/>
                </a:solidFill>
              </a:rPr>
              <a:t>Нано-квантум</a:t>
            </a:r>
            <a:r>
              <a:rPr lang="ru-RU" sz="1600" dirty="0">
                <a:solidFill>
                  <a:srgbClr val="4D4D4D"/>
                </a:solidFill>
              </a:rPr>
              <a:t>»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«Промышленный дизайн»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en-GB" sz="1600" dirty="0">
                <a:solidFill>
                  <a:srgbClr val="4D4D4D"/>
                </a:solidFill>
              </a:rPr>
              <a:t>IT</a:t>
            </a:r>
            <a:r>
              <a:rPr lang="ru-RU" sz="1600" dirty="0">
                <a:solidFill>
                  <a:srgbClr val="4D4D4D"/>
                </a:solidFill>
              </a:rPr>
              <a:t>-</a:t>
            </a:r>
            <a:r>
              <a:rPr lang="ru-RU" sz="1600" dirty="0" err="1">
                <a:solidFill>
                  <a:srgbClr val="4D4D4D"/>
                </a:solidFill>
              </a:rPr>
              <a:t>квантум</a:t>
            </a:r>
            <a:r>
              <a:rPr lang="ru-RU" sz="1600" dirty="0">
                <a:solidFill>
                  <a:srgbClr val="4D4D4D"/>
                </a:solidFill>
              </a:rPr>
              <a:t>»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ru-RU" sz="1600" dirty="0" err="1">
                <a:solidFill>
                  <a:srgbClr val="4D4D4D"/>
                </a:solidFill>
              </a:rPr>
              <a:t>Нейро-квантум</a:t>
            </a:r>
            <a:r>
              <a:rPr lang="ru-RU" sz="1600" dirty="0">
                <a:solidFill>
                  <a:srgbClr val="4D4D4D"/>
                </a:solidFill>
              </a:rPr>
              <a:t>»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ru-RU" sz="1600" dirty="0" err="1">
                <a:solidFill>
                  <a:srgbClr val="4D4D4D"/>
                </a:solidFill>
              </a:rPr>
              <a:t>Гео-квантум</a:t>
            </a:r>
            <a:r>
              <a:rPr lang="ru-RU" sz="1600" dirty="0">
                <a:solidFill>
                  <a:srgbClr val="4D4D4D"/>
                </a:solidFill>
              </a:rPr>
              <a:t>»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ru-RU" sz="1600" dirty="0" err="1">
                <a:solidFill>
                  <a:srgbClr val="4D4D4D"/>
                </a:solidFill>
              </a:rPr>
              <a:t>Энерджи-квантум</a:t>
            </a:r>
            <a:r>
              <a:rPr lang="ru-RU" sz="1600" dirty="0">
                <a:solidFill>
                  <a:srgbClr val="4D4D4D"/>
                </a:solidFill>
              </a:rPr>
              <a:t>» </a:t>
            </a:r>
          </a:p>
          <a:p>
            <a:pPr indent="11113">
              <a:buFont typeface="Arial" charset="0"/>
              <a:buChar char="•"/>
            </a:pPr>
            <a:r>
              <a:rPr lang="ru-RU" sz="1600" dirty="0">
                <a:solidFill>
                  <a:srgbClr val="4D4D4D"/>
                </a:solidFill>
              </a:rPr>
              <a:t> «</a:t>
            </a:r>
            <a:r>
              <a:rPr lang="ru-RU" sz="1600" dirty="0" err="1">
                <a:solidFill>
                  <a:srgbClr val="4D4D4D"/>
                </a:solidFill>
              </a:rPr>
              <a:t>Робо-квантум</a:t>
            </a:r>
            <a:r>
              <a:rPr lang="ru-RU" sz="1600" dirty="0">
                <a:solidFill>
                  <a:srgbClr val="4D4D4D"/>
                </a:solidFill>
              </a:rPr>
              <a:t>»</a:t>
            </a:r>
          </a:p>
        </p:txBody>
      </p:sp>
      <p:sp>
        <p:nvSpPr>
          <p:cNvPr id="29703" name="object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56513" cy="1038225"/>
          </a:xfrm>
        </p:spPr>
        <p:txBody>
          <a:bodyPr/>
          <a:lstStyle/>
          <a:p>
            <a:pPr marL="12700" eaLnBrk="1" hangingPunct="1">
              <a:lnSpc>
                <a:spcPts val="2688"/>
              </a:lnSpc>
            </a:pPr>
            <a:r>
              <a:rPr lang="ru-RU" sz="2400" dirty="0" smtClean="0">
                <a:latin typeface="Arial" charset="0"/>
                <a:cs typeface="Arial" charset="0"/>
              </a:rPr>
              <a:t>Единый укрупнённый центр  технологических </a:t>
            </a:r>
            <a:r>
              <a:rPr lang="ru-RU" sz="2400" dirty="0" smtClean="0">
                <a:latin typeface="Arial" charset="0"/>
                <a:cs typeface="Arial" charset="0"/>
              </a:rPr>
              <a:t>компетенций и </a:t>
            </a:r>
            <a:r>
              <a:rPr lang="ru-RU" sz="2400" dirty="0" smtClean="0">
                <a:latin typeface="Arial" charset="0"/>
                <a:cs typeface="Arial" charset="0"/>
              </a:rPr>
              <a:t>передачи знаний </a:t>
            </a:r>
            <a:r>
              <a:rPr lang="ru-RU" sz="2400" dirty="0" smtClean="0">
                <a:latin typeface="Arial" charset="0"/>
                <a:cs typeface="Arial" charset="0"/>
              </a:rPr>
              <a:t>КНИТУ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</a:t>
            </a:r>
            <a:r>
              <a:rPr lang="ru-RU" sz="2400" dirty="0" smtClean="0">
                <a:latin typeface="Arial" charset="0"/>
                <a:cs typeface="Arial" charset="0"/>
              </a:rPr>
              <a:t>в Нижнекамске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81000" y="1371600"/>
            <a:ext cx="8610600" cy="4724400"/>
            <a:chOff x="381000" y="1371600"/>
            <a:chExt cx="8610600" cy="4724400"/>
          </a:xfrm>
        </p:grpSpPr>
        <p:pic>
          <p:nvPicPr>
            <p:cNvPr id="29698" name="Picture 2" descr=", 96.9 K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752600"/>
              <a:ext cx="286543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9" name="Picture 4" descr=", 151.2 K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72200" y="4343400"/>
              <a:ext cx="2640013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3657600" y="1600200"/>
              <a:ext cx="5046663" cy="40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821825"/>
                  </a:solidFill>
                  <a:latin typeface="Arial" pitchFamily="34" charset="0"/>
                  <a:ea typeface="+mj-ea"/>
                  <a:cs typeface="Arial" pitchFamily="34" charset="0"/>
                </a:rPr>
                <a:t>Детский технопарк «</a:t>
              </a:r>
              <a:r>
                <a:rPr lang="ru-RU" sz="2000" b="1" dirty="0" err="1">
                  <a:solidFill>
                    <a:srgbClr val="821825"/>
                  </a:solidFill>
                  <a:latin typeface="Arial" pitchFamily="34" charset="0"/>
                  <a:ea typeface="+mj-ea"/>
                  <a:cs typeface="Arial" pitchFamily="34" charset="0"/>
                </a:rPr>
                <a:t>Кванториум</a:t>
              </a:r>
              <a:r>
                <a:rPr lang="ru-RU" sz="2000" b="1" dirty="0">
                  <a:solidFill>
                    <a:srgbClr val="821825"/>
                  </a:solidFill>
                  <a:latin typeface="Arial" pitchFamily="34" charset="0"/>
                  <a:ea typeface="+mj-ea"/>
                  <a:cs typeface="Arial" pitchFamily="34" charset="0"/>
                </a:rPr>
                <a:t>» </a:t>
              </a:r>
              <a:endParaRPr lang="ru-RU" sz="2000" b="1" dirty="0">
                <a:solidFill>
                  <a:srgbClr val="821825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352800" y="2105025"/>
              <a:ext cx="5638800" cy="156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361950" indent="-95250"/>
              <a:r>
                <a:rPr lang="ru-RU" sz="1600" dirty="0">
                  <a:solidFill>
                    <a:srgbClr val="4D4D4D"/>
                  </a:solidFill>
                </a:rPr>
                <a:t>42 </a:t>
              </a:r>
              <a:r>
                <a:rPr lang="ru-RU" sz="1600" dirty="0" err="1">
                  <a:solidFill>
                    <a:srgbClr val="4D4D4D"/>
                  </a:solidFill>
                </a:rPr>
                <a:t>млн</a:t>
              </a:r>
              <a:r>
                <a:rPr lang="ru-RU" sz="1600" dirty="0">
                  <a:solidFill>
                    <a:srgbClr val="4D4D4D"/>
                  </a:solidFill>
                </a:rPr>
                <a:t> </a:t>
              </a:r>
              <a:r>
                <a:rPr lang="ru-RU" sz="1600" dirty="0" err="1">
                  <a:solidFill>
                    <a:srgbClr val="4D4D4D"/>
                  </a:solidFill>
                </a:rPr>
                <a:t>руб</a:t>
              </a:r>
              <a:r>
                <a:rPr lang="en-US" sz="1600" dirty="0">
                  <a:solidFill>
                    <a:srgbClr val="4D4D4D"/>
                  </a:solidFill>
                </a:rPr>
                <a:t>.</a:t>
              </a:r>
              <a:r>
                <a:rPr lang="ru-RU" sz="1600" dirty="0">
                  <a:solidFill>
                    <a:srgbClr val="4D4D4D"/>
                  </a:solidFill>
                </a:rPr>
                <a:t> – из федерального и республиканского</a:t>
              </a:r>
              <a:endParaRPr lang="en-US" sz="1600" dirty="0">
                <a:solidFill>
                  <a:srgbClr val="4D4D4D"/>
                </a:solidFill>
              </a:endParaRPr>
            </a:p>
            <a:p>
              <a:pPr marL="361950" indent="-95250"/>
              <a:r>
                <a:rPr lang="en-US" sz="1600" dirty="0">
                  <a:solidFill>
                    <a:srgbClr val="4D4D4D"/>
                  </a:solidFill>
                </a:rPr>
                <a:t>                       </a:t>
              </a:r>
              <a:r>
                <a:rPr lang="ru-RU" sz="1600" dirty="0" smtClean="0">
                  <a:solidFill>
                    <a:srgbClr val="4D4D4D"/>
                  </a:solidFill>
                </a:rPr>
                <a:t>бюджетов</a:t>
              </a:r>
              <a:endParaRPr lang="ru-RU" sz="1600" dirty="0">
                <a:solidFill>
                  <a:srgbClr val="4D4D4D"/>
                </a:solidFill>
              </a:endParaRPr>
            </a:p>
            <a:p>
              <a:pPr marL="361950" indent="-95250">
                <a:buFont typeface="Arial" charset="0"/>
                <a:buChar char="•"/>
              </a:pPr>
              <a:endParaRPr lang="ru-RU" sz="800" dirty="0">
                <a:solidFill>
                  <a:srgbClr val="4D4D4D"/>
                </a:solidFill>
              </a:endParaRPr>
            </a:p>
            <a:p>
              <a:pPr marL="361950" indent="-95250"/>
              <a:r>
                <a:rPr lang="ru-RU" sz="1600" dirty="0">
                  <a:solidFill>
                    <a:srgbClr val="4D4D4D"/>
                  </a:solidFill>
                </a:rPr>
                <a:t>30 </a:t>
              </a:r>
              <a:r>
                <a:rPr lang="ru-RU" sz="1600" dirty="0" err="1">
                  <a:solidFill>
                    <a:srgbClr val="4D4D4D"/>
                  </a:solidFill>
                </a:rPr>
                <a:t>млн</a:t>
              </a:r>
              <a:r>
                <a:rPr lang="ru-RU" sz="1600" dirty="0">
                  <a:solidFill>
                    <a:srgbClr val="4D4D4D"/>
                  </a:solidFill>
                </a:rPr>
                <a:t> </a:t>
              </a:r>
              <a:r>
                <a:rPr lang="ru-RU" sz="1600" dirty="0" err="1">
                  <a:solidFill>
                    <a:srgbClr val="4D4D4D"/>
                  </a:solidFill>
                </a:rPr>
                <a:t>руб</a:t>
              </a:r>
              <a:r>
                <a:rPr lang="en-US" sz="1600" dirty="0">
                  <a:solidFill>
                    <a:srgbClr val="4D4D4D"/>
                  </a:solidFill>
                </a:rPr>
                <a:t>.</a:t>
              </a:r>
              <a:r>
                <a:rPr lang="ru-RU" sz="1600" dirty="0">
                  <a:solidFill>
                    <a:srgbClr val="4D4D4D"/>
                  </a:solidFill>
                </a:rPr>
                <a:t> – Группа компаний «ТАИФ»</a:t>
              </a:r>
            </a:p>
            <a:p>
              <a:pPr marL="361950" indent="-95250"/>
              <a:r>
                <a:rPr lang="ru-RU" sz="1600" dirty="0">
                  <a:solidFill>
                    <a:srgbClr val="4D4D4D"/>
                  </a:solidFill>
                </a:rPr>
                <a:t>                       </a:t>
              </a:r>
              <a:r>
                <a:rPr lang="ru-RU" sz="1600" dirty="0" smtClean="0">
                  <a:solidFill>
                    <a:srgbClr val="4D4D4D"/>
                  </a:solidFill>
                </a:rPr>
                <a:t> и </a:t>
              </a:r>
              <a:r>
                <a:rPr lang="ru-RU" sz="1600" dirty="0">
                  <a:solidFill>
                    <a:srgbClr val="4D4D4D"/>
                  </a:solidFill>
                </a:rPr>
                <a:t>ПАО «</a:t>
              </a:r>
              <a:r>
                <a:rPr lang="ru-RU" sz="1600" dirty="0" err="1">
                  <a:solidFill>
                    <a:srgbClr val="4D4D4D"/>
                  </a:solidFill>
                </a:rPr>
                <a:t>Татнефть</a:t>
              </a:r>
              <a:r>
                <a:rPr lang="ru-RU" sz="1600" dirty="0">
                  <a:solidFill>
                    <a:srgbClr val="4D4D4D"/>
                  </a:solidFill>
                </a:rPr>
                <a:t>» </a:t>
              </a:r>
            </a:p>
            <a:p>
              <a:pPr marL="361950" indent="-95250"/>
              <a:endParaRPr lang="ru-RU" sz="800" dirty="0">
                <a:solidFill>
                  <a:srgbClr val="4D4D4D"/>
                </a:solidFill>
              </a:endParaRPr>
            </a:p>
            <a:p>
              <a:pPr marL="361950" indent="-95250" eaLnBrk="0" hangingPunct="0"/>
              <a:r>
                <a:rPr lang="ru-RU" sz="1600" dirty="0">
                  <a:solidFill>
                    <a:srgbClr val="4D4D4D"/>
                  </a:solidFill>
                </a:rPr>
                <a:t>15 </a:t>
              </a:r>
              <a:r>
                <a:rPr lang="ru-RU" sz="1600" dirty="0" err="1">
                  <a:solidFill>
                    <a:srgbClr val="4D4D4D"/>
                  </a:solidFill>
                </a:rPr>
                <a:t>млн</a:t>
              </a:r>
              <a:r>
                <a:rPr lang="ru-RU" sz="1600" dirty="0">
                  <a:solidFill>
                    <a:srgbClr val="4D4D4D"/>
                  </a:solidFill>
                </a:rPr>
                <a:t> руб. – КНИТУ</a:t>
              </a:r>
            </a:p>
          </p:txBody>
        </p:sp>
        <p:sp>
          <p:nvSpPr>
            <p:cNvPr id="29704" name="object 2"/>
            <p:cNvSpPr>
              <a:spLocks/>
            </p:cNvSpPr>
            <p:nvPr/>
          </p:nvSpPr>
          <p:spPr bwMode="auto">
            <a:xfrm>
              <a:off x="457200" y="1371600"/>
              <a:ext cx="70659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23" name="object 4"/>
          <p:cNvSpPr>
            <a:spLocks noGrp="1"/>
          </p:cNvSpPr>
          <p:nvPr>
            <p:ph type="title"/>
          </p:nvPr>
        </p:nvSpPr>
        <p:spPr>
          <a:xfrm>
            <a:off x="496888" y="504825"/>
            <a:ext cx="7226300" cy="80010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Проектный институт «Союзхимпромпроект»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40425" y="1411288"/>
            <a:ext cx="80963" cy="3000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62000" y="1219200"/>
            <a:ext cx="5791200" cy="1300163"/>
            <a:chOff x="762000" y="1219200"/>
            <a:chExt cx="5791200" cy="1300163"/>
          </a:xfrm>
        </p:grpSpPr>
        <p:sp>
          <p:nvSpPr>
            <p:cNvPr id="5" name="object 5"/>
            <p:cNvSpPr txBox="1"/>
            <p:nvPr/>
          </p:nvSpPr>
          <p:spPr>
            <a:xfrm>
              <a:off x="762000" y="1219200"/>
              <a:ext cx="2398713" cy="10699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695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sz="45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,</a:t>
              </a:r>
              <a:r>
                <a:rPr sz="695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244</a:t>
              </a:r>
              <a:endParaRPr sz="6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3140075" y="1598613"/>
              <a:ext cx="3413125" cy="9207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21590" fontAlgn="auto">
                <a:lnSpc>
                  <a:spcPts val="20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7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м</a:t>
              </a:r>
              <a:r>
                <a:rPr sz="1700" b="1" dirty="0" err="1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лрд</a:t>
              </a:r>
              <a:r>
                <a:rPr lang="ru-RU" sz="17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700" b="1" dirty="0" smtClean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700" b="1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руб</a:t>
              </a:r>
              <a:r>
                <a:rPr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ru-RU"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доходы за 2015 </a:t>
              </a:r>
              <a:r>
                <a:rPr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г</a:t>
              </a:r>
              <a:r>
                <a:rPr lang="ru-RU" sz="17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21590" fontAlgn="auto">
                <a:lnSpc>
                  <a:spcPts val="20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17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1535"/>
                </a:spcBef>
                <a:spcAft>
                  <a:spcPts val="0"/>
                </a:spcAft>
                <a:defRPr/>
              </a:pPr>
              <a:r>
                <a:rPr sz="1400" b="1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Наиболее крупные проекты:</a:t>
              </a:r>
              <a:endParaRPr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19113" y="2700338"/>
          <a:ext cx="8129587" cy="3597276"/>
        </p:xfrm>
        <a:graphic>
          <a:graphicData uri="http://schemas.openxmlformats.org/drawingml/2006/table">
            <a:tbl>
              <a:tblPr/>
              <a:tblGrid>
                <a:gridCol w="2801937"/>
                <a:gridCol w="3867150"/>
                <a:gridCol w="146050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Заказчик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44450" marB="0" horzOverflow="overflow">
                    <a:lnL>
                      <a:noFill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412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Виды работ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4445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Доход, млн руб.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4445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1285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ПАО «Гипротюменнефтегаз»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76835" marB="0" horzOverflow="overflow">
                    <a:lnL>
                      <a:noFill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Реконструкция газопровода Можга-Елабуга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95885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0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40,6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15875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ПАО «Нижнекамскнефтехим»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ts val="1363"/>
                        </a:lnSpc>
                        <a:spcBef>
                          <a:spcPts val="4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Техническое перевооружение отдельных участков  производства СКИ и другие виды работ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5334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57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68,5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10922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1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ts val="1363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Рабочая документация по первому этапу  технического перевооружения узла разложения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пирановой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 фракции и другие инженерные работы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10160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57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37,7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19050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0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АО «КЗСК-Силикон»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ts val="1363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Комплекс инженерных услуг по расчету, подбору и  поставке оборудования для производства  технологических газов; по выбору оптимальной  схемы холодоснабжения, подбору и поставке  оборудования для холодильной станции  энергоблока и др.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134620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Arial" charset="0"/>
                        </a:rPr>
                        <a:t>731,4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6985" marB="0" horzOverflow="overflow">
                    <a:lnL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1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ject 3"/>
          <p:cNvSpPr>
            <a:spLocks noGrp="1"/>
          </p:cNvSpPr>
          <p:nvPr>
            <p:ph type="title"/>
          </p:nvPr>
        </p:nvSpPr>
        <p:spPr>
          <a:xfrm>
            <a:off x="496888" y="457200"/>
            <a:ext cx="7504112" cy="692150"/>
          </a:xfrm>
        </p:spPr>
        <p:txBody>
          <a:bodyPr/>
          <a:lstStyle/>
          <a:p>
            <a:pPr marL="12700" eaLnBrk="1" hangingPunct="1">
              <a:lnSpc>
                <a:spcPts val="2713"/>
              </a:lnSpc>
              <a:tabLst>
                <a:tab pos="7088188" algn="l"/>
              </a:tabLst>
            </a:pPr>
            <a:r>
              <a:rPr lang="ru-RU" smtClean="0">
                <a:latin typeface="Arial" charset="0"/>
                <a:cs typeface="Arial" charset="0"/>
              </a:rPr>
              <a:t>Проектирование промышленных объектов  для ПАО «Нижнекамскнефтехим»	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96863" y="1544638"/>
            <a:ext cx="8643937" cy="4694237"/>
            <a:chOff x="296863" y="1544638"/>
            <a:chExt cx="8643937" cy="4694237"/>
          </a:xfrm>
        </p:grpSpPr>
        <p:sp>
          <p:nvSpPr>
            <p:cNvPr id="4" name="object 4"/>
            <p:cNvSpPr txBox="1"/>
            <p:nvPr/>
          </p:nvSpPr>
          <p:spPr>
            <a:xfrm>
              <a:off x="1042988" y="2797175"/>
              <a:ext cx="3686175" cy="114141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lnSpc>
                  <a:spcPts val="20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Производство полипропилена</a:t>
              </a:r>
              <a:endParaRPr sz="16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мощность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230000 </a:t>
              </a:r>
              <a:r>
                <a:rPr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тонн в год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91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стоимость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5,5 </a:t>
              </a:r>
              <a:r>
                <a:rPr sz="1400" b="1" dirty="0" err="1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руб.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455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ввод в эксплуатацию - 2007 г.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565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базовая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технология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"Bazzel", </a:t>
              </a:r>
              <a:r>
                <a:rPr sz="1400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Швейцария</a:t>
              </a:r>
              <a:endParaRPr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5254625" y="2797175"/>
              <a:ext cx="3686175" cy="11557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lnSpc>
                  <a:spcPts val="202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Производство полиэтилена</a:t>
              </a:r>
              <a:endParaRPr sz="16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мощность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230000 </a:t>
              </a:r>
              <a:r>
                <a:rPr sz="14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тонн в год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91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стоимость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5,5 </a:t>
              </a:r>
              <a:r>
                <a:rPr sz="1400" b="1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4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руб.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455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ввод в эксплуатацию - 2009 г.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lnSpc>
                  <a:spcPts val="1565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базовая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 err="1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технология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"Bazzel", </a:t>
              </a:r>
              <a:r>
                <a:rPr sz="14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Швейцария</a:t>
              </a:r>
              <a:endParaRPr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9" name="object 8"/>
            <p:cNvSpPr>
              <a:spLocks/>
            </p:cNvSpPr>
            <p:nvPr/>
          </p:nvSpPr>
          <p:spPr bwMode="auto">
            <a:xfrm>
              <a:off x="890588" y="1878013"/>
              <a:ext cx="0" cy="17716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70774"/>
                </a:cxn>
              </a:cxnLst>
              <a:rect l="0" t="0" r="r" b="b"/>
              <a:pathLst>
                <a:path h="1771014">
                  <a:moveTo>
                    <a:pt x="0" y="0"/>
                  </a:moveTo>
                  <a:lnTo>
                    <a:pt x="0" y="1770774"/>
                  </a:lnTo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1750" name="object 9"/>
            <p:cNvSpPr>
              <a:spLocks/>
            </p:cNvSpPr>
            <p:nvPr/>
          </p:nvSpPr>
          <p:spPr bwMode="auto">
            <a:xfrm>
              <a:off x="296863" y="1544638"/>
              <a:ext cx="1187450" cy="1185862"/>
            </a:xfrm>
            <a:custGeom>
              <a:avLst/>
              <a:gdLst/>
              <a:ahLst/>
              <a:cxnLst>
                <a:cxn ang="0">
                  <a:pos x="544743" y="1967"/>
                </a:cxn>
                <a:cxn ang="0">
                  <a:pos x="450808" y="17246"/>
                </a:cxn>
                <a:cxn ang="0">
                  <a:pos x="362429" y="46633"/>
                </a:cxn>
                <a:cxn ang="0">
                  <a:pos x="280828" y="88906"/>
                </a:cxn>
                <a:cxn ang="0">
                  <a:pos x="207226" y="142845"/>
                </a:cxn>
                <a:cxn ang="0">
                  <a:pos x="142845" y="207226"/>
                </a:cxn>
                <a:cxn ang="0">
                  <a:pos x="88906" y="280828"/>
                </a:cxn>
                <a:cxn ang="0">
                  <a:pos x="46633" y="362429"/>
                </a:cxn>
                <a:cxn ang="0">
                  <a:pos x="17246" y="450808"/>
                </a:cxn>
                <a:cxn ang="0">
                  <a:pos x="1967" y="544743"/>
                </a:cxn>
                <a:cxn ang="0">
                  <a:pos x="1967" y="642081"/>
                </a:cxn>
                <a:cxn ang="0">
                  <a:pos x="17246" y="736015"/>
                </a:cxn>
                <a:cxn ang="0">
                  <a:pos x="46633" y="824393"/>
                </a:cxn>
                <a:cxn ang="0">
                  <a:pos x="88906" y="905995"/>
                </a:cxn>
                <a:cxn ang="0">
                  <a:pos x="142845" y="979596"/>
                </a:cxn>
                <a:cxn ang="0">
                  <a:pos x="207226" y="1043977"/>
                </a:cxn>
                <a:cxn ang="0">
                  <a:pos x="280828" y="1097915"/>
                </a:cxn>
                <a:cxn ang="0">
                  <a:pos x="362429" y="1140189"/>
                </a:cxn>
                <a:cxn ang="0">
                  <a:pos x="450808" y="1169576"/>
                </a:cxn>
                <a:cxn ang="0">
                  <a:pos x="544743" y="1184855"/>
                </a:cxn>
                <a:cxn ang="0">
                  <a:pos x="642081" y="1184855"/>
                </a:cxn>
                <a:cxn ang="0">
                  <a:pos x="736015" y="1169576"/>
                </a:cxn>
                <a:cxn ang="0">
                  <a:pos x="824393" y="1140189"/>
                </a:cxn>
                <a:cxn ang="0">
                  <a:pos x="905995" y="1097915"/>
                </a:cxn>
                <a:cxn ang="0">
                  <a:pos x="979596" y="1043977"/>
                </a:cxn>
                <a:cxn ang="0">
                  <a:pos x="1043977" y="979596"/>
                </a:cxn>
                <a:cxn ang="0">
                  <a:pos x="1097915" y="905995"/>
                </a:cxn>
                <a:cxn ang="0">
                  <a:pos x="1140189" y="824393"/>
                </a:cxn>
                <a:cxn ang="0">
                  <a:pos x="1169576" y="736015"/>
                </a:cxn>
                <a:cxn ang="0">
                  <a:pos x="1184855" y="642081"/>
                </a:cxn>
                <a:cxn ang="0">
                  <a:pos x="1184855" y="544743"/>
                </a:cxn>
                <a:cxn ang="0">
                  <a:pos x="1169576" y="450808"/>
                </a:cxn>
                <a:cxn ang="0">
                  <a:pos x="1140189" y="362429"/>
                </a:cxn>
                <a:cxn ang="0">
                  <a:pos x="1097915" y="280828"/>
                </a:cxn>
                <a:cxn ang="0">
                  <a:pos x="1043977" y="207226"/>
                </a:cxn>
                <a:cxn ang="0">
                  <a:pos x="979596" y="142845"/>
                </a:cxn>
                <a:cxn ang="0">
                  <a:pos x="905995" y="88906"/>
                </a:cxn>
                <a:cxn ang="0">
                  <a:pos x="824393" y="46633"/>
                </a:cxn>
                <a:cxn ang="0">
                  <a:pos x="736015" y="17246"/>
                </a:cxn>
                <a:cxn ang="0">
                  <a:pos x="642081" y="1967"/>
                </a:cxn>
              </a:cxnLst>
              <a:rect l="0" t="0" r="r" b="b"/>
              <a:pathLst>
                <a:path w="1186815" h="1186814">
                  <a:moveTo>
                    <a:pt x="593412" y="0"/>
                  </a:moveTo>
                  <a:lnTo>
                    <a:pt x="544743" y="1967"/>
                  </a:lnTo>
                  <a:lnTo>
                    <a:pt x="497158" y="7766"/>
                  </a:lnTo>
                  <a:lnTo>
                    <a:pt x="450808" y="17246"/>
                  </a:lnTo>
                  <a:lnTo>
                    <a:pt x="405848" y="30252"/>
                  </a:lnTo>
                  <a:lnTo>
                    <a:pt x="362429" y="46633"/>
                  </a:lnTo>
                  <a:lnTo>
                    <a:pt x="320705" y="66235"/>
                  </a:lnTo>
                  <a:lnTo>
                    <a:pt x="280828" y="88906"/>
                  </a:lnTo>
                  <a:lnTo>
                    <a:pt x="242950" y="114494"/>
                  </a:lnTo>
                  <a:lnTo>
                    <a:pt x="207226" y="142845"/>
                  </a:lnTo>
                  <a:lnTo>
                    <a:pt x="173806" y="173806"/>
                  </a:lnTo>
                  <a:lnTo>
                    <a:pt x="142845" y="207226"/>
                  </a:lnTo>
                  <a:lnTo>
                    <a:pt x="114494" y="242950"/>
                  </a:lnTo>
                  <a:lnTo>
                    <a:pt x="88906" y="280828"/>
                  </a:lnTo>
                  <a:lnTo>
                    <a:pt x="66235" y="320705"/>
                  </a:lnTo>
                  <a:lnTo>
                    <a:pt x="46633" y="362429"/>
                  </a:lnTo>
                  <a:lnTo>
                    <a:pt x="30252" y="405848"/>
                  </a:lnTo>
                  <a:lnTo>
                    <a:pt x="17246" y="450808"/>
                  </a:lnTo>
                  <a:lnTo>
                    <a:pt x="7766" y="497158"/>
                  </a:lnTo>
                  <a:lnTo>
                    <a:pt x="1967" y="544743"/>
                  </a:lnTo>
                  <a:lnTo>
                    <a:pt x="0" y="593412"/>
                  </a:lnTo>
                  <a:lnTo>
                    <a:pt x="1967" y="642081"/>
                  </a:lnTo>
                  <a:lnTo>
                    <a:pt x="7766" y="689666"/>
                  </a:lnTo>
                  <a:lnTo>
                    <a:pt x="17246" y="736015"/>
                  </a:lnTo>
                  <a:lnTo>
                    <a:pt x="30252" y="780975"/>
                  </a:lnTo>
                  <a:lnTo>
                    <a:pt x="46633" y="824393"/>
                  </a:lnTo>
                  <a:lnTo>
                    <a:pt x="66235" y="866118"/>
                  </a:lnTo>
                  <a:lnTo>
                    <a:pt x="88906" y="905995"/>
                  </a:lnTo>
                  <a:lnTo>
                    <a:pt x="114494" y="943872"/>
                  </a:lnTo>
                  <a:lnTo>
                    <a:pt x="142845" y="979596"/>
                  </a:lnTo>
                  <a:lnTo>
                    <a:pt x="173806" y="1013016"/>
                  </a:lnTo>
                  <a:lnTo>
                    <a:pt x="207226" y="1043977"/>
                  </a:lnTo>
                  <a:lnTo>
                    <a:pt x="242950" y="1072328"/>
                  </a:lnTo>
                  <a:lnTo>
                    <a:pt x="280828" y="1097915"/>
                  </a:lnTo>
                  <a:lnTo>
                    <a:pt x="320705" y="1120586"/>
                  </a:lnTo>
                  <a:lnTo>
                    <a:pt x="362429" y="1140189"/>
                  </a:lnTo>
                  <a:lnTo>
                    <a:pt x="405848" y="1156570"/>
                  </a:lnTo>
                  <a:lnTo>
                    <a:pt x="450808" y="1169576"/>
                  </a:lnTo>
                  <a:lnTo>
                    <a:pt x="497158" y="1179055"/>
                  </a:lnTo>
                  <a:lnTo>
                    <a:pt x="544743" y="1184855"/>
                  </a:lnTo>
                  <a:lnTo>
                    <a:pt x="593412" y="1186822"/>
                  </a:lnTo>
                  <a:lnTo>
                    <a:pt x="642081" y="1184855"/>
                  </a:lnTo>
                  <a:lnTo>
                    <a:pt x="689666" y="1179055"/>
                  </a:lnTo>
                  <a:lnTo>
                    <a:pt x="736015" y="1169576"/>
                  </a:lnTo>
                  <a:lnTo>
                    <a:pt x="780975" y="1156570"/>
                  </a:lnTo>
                  <a:lnTo>
                    <a:pt x="824393" y="1140189"/>
                  </a:lnTo>
                  <a:lnTo>
                    <a:pt x="866118" y="1120586"/>
                  </a:lnTo>
                  <a:lnTo>
                    <a:pt x="905995" y="1097915"/>
                  </a:lnTo>
                  <a:lnTo>
                    <a:pt x="943872" y="1072328"/>
                  </a:lnTo>
                  <a:lnTo>
                    <a:pt x="979596" y="1043977"/>
                  </a:lnTo>
                  <a:lnTo>
                    <a:pt x="1013016" y="1013016"/>
                  </a:lnTo>
                  <a:lnTo>
                    <a:pt x="1043977" y="979596"/>
                  </a:lnTo>
                  <a:lnTo>
                    <a:pt x="1072328" y="943872"/>
                  </a:lnTo>
                  <a:lnTo>
                    <a:pt x="1097915" y="905995"/>
                  </a:lnTo>
                  <a:lnTo>
                    <a:pt x="1120586" y="866118"/>
                  </a:lnTo>
                  <a:lnTo>
                    <a:pt x="1140189" y="824393"/>
                  </a:lnTo>
                  <a:lnTo>
                    <a:pt x="1156570" y="780975"/>
                  </a:lnTo>
                  <a:lnTo>
                    <a:pt x="1169576" y="736015"/>
                  </a:lnTo>
                  <a:lnTo>
                    <a:pt x="1179055" y="689666"/>
                  </a:lnTo>
                  <a:lnTo>
                    <a:pt x="1184855" y="642081"/>
                  </a:lnTo>
                  <a:lnTo>
                    <a:pt x="1186822" y="593412"/>
                  </a:lnTo>
                  <a:lnTo>
                    <a:pt x="1184855" y="544743"/>
                  </a:lnTo>
                  <a:lnTo>
                    <a:pt x="1179055" y="497158"/>
                  </a:lnTo>
                  <a:lnTo>
                    <a:pt x="1169576" y="450808"/>
                  </a:lnTo>
                  <a:lnTo>
                    <a:pt x="1156570" y="405848"/>
                  </a:lnTo>
                  <a:lnTo>
                    <a:pt x="1140189" y="362429"/>
                  </a:lnTo>
                  <a:lnTo>
                    <a:pt x="1120586" y="320705"/>
                  </a:lnTo>
                  <a:lnTo>
                    <a:pt x="1097915" y="280828"/>
                  </a:lnTo>
                  <a:lnTo>
                    <a:pt x="1072328" y="242950"/>
                  </a:lnTo>
                  <a:lnTo>
                    <a:pt x="1043977" y="207226"/>
                  </a:lnTo>
                  <a:lnTo>
                    <a:pt x="1013016" y="173806"/>
                  </a:lnTo>
                  <a:lnTo>
                    <a:pt x="979596" y="142845"/>
                  </a:lnTo>
                  <a:lnTo>
                    <a:pt x="943872" y="114494"/>
                  </a:lnTo>
                  <a:lnTo>
                    <a:pt x="905995" y="88906"/>
                  </a:lnTo>
                  <a:lnTo>
                    <a:pt x="866118" y="66235"/>
                  </a:lnTo>
                  <a:lnTo>
                    <a:pt x="824393" y="46633"/>
                  </a:lnTo>
                  <a:lnTo>
                    <a:pt x="780975" y="30252"/>
                  </a:lnTo>
                  <a:lnTo>
                    <a:pt x="736015" y="17246"/>
                  </a:lnTo>
                  <a:lnTo>
                    <a:pt x="689666" y="7766"/>
                  </a:lnTo>
                  <a:lnTo>
                    <a:pt x="642081" y="1967"/>
                  </a:lnTo>
                  <a:lnTo>
                    <a:pt x="593412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1751" name="object 10"/>
            <p:cNvSpPr>
              <a:spLocks noChangeArrowheads="1"/>
            </p:cNvSpPr>
            <p:nvPr/>
          </p:nvSpPr>
          <p:spPr bwMode="auto">
            <a:xfrm>
              <a:off x="349250" y="1544638"/>
              <a:ext cx="1054100" cy="1185862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52" name="object 11"/>
            <p:cNvSpPr>
              <a:spLocks/>
            </p:cNvSpPr>
            <p:nvPr/>
          </p:nvSpPr>
          <p:spPr bwMode="auto">
            <a:xfrm>
              <a:off x="296863" y="1544638"/>
              <a:ext cx="1187450" cy="1185862"/>
            </a:xfrm>
            <a:custGeom>
              <a:avLst/>
              <a:gdLst/>
              <a:ahLst/>
              <a:cxnLst>
                <a:cxn ang="0">
                  <a:pos x="642081" y="1967"/>
                </a:cxn>
                <a:cxn ang="0">
                  <a:pos x="736015" y="17246"/>
                </a:cxn>
                <a:cxn ang="0">
                  <a:pos x="824393" y="46633"/>
                </a:cxn>
                <a:cxn ang="0">
                  <a:pos x="905995" y="88906"/>
                </a:cxn>
                <a:cxn ang="0">
                  <a:pos x="979596" y="142845"/>
                </a:cxn>
                <a:cxn ang="0">
                  <a:pos x="1043977" y="207226"/>
                </a:cxn>
                <a:cxn ang="0">
                  <a:pos x="1097915" y="280828"/>
                </a:cxn>
                <a:cxn ang="0">
                  <a:pos x="1140189" y="362429"/>
                </a:cxn>
                <a:cxn ang="0">
                  <a:pos x="1169576" y="450808"/>
                </a:cxn>
                <a:cxn ang="0">
                  <a:pos x="1184855" y="544743"/>
                </a:cxn>
                <a:cxn ang="0">
                  <a:pos x="1184855" y="642081"/>
                </a:cxn>
                <a:cxn ang="0">
                  <a:pos x="1169576" y="736015"/>
                </a:cxn>
                <a:cxn ang="0">
                  <a:pos x="1140189" y="824393"/>
                </a:cxn>
                <a:cxn ang="0">
                  <a:pos x="1097915" y="905995"/>
                </a:cxn>
                <a:cxn ang="0">
                  <a:pos x="1043977" y="979596"/>
                </a:cxn>
                <a:cxn ang="0">
                  <a:pos x="979596" y="1043977"/>
                </a:cxn>
                <a:cxn ang="0">
                  <a:pos x="905995" y="1097915"/>
                </a:cxn>
                <a:cxn ang="0">
                  <a:pos x="824393" y="1140189"/>
                </a:cxn>
                <a:cxn ang="0">
                  <a:pos x="736015" y="1169576"/>
                </a:cxn>
                <a:cxn ang="0">
                  <a:pos x="642081" y="1184855"/>
                </a:cxn>
                <a:cxn ang="0">
                  <a:pos x="544743" y="1184855"/>
                </a:cxn>
                <a:cxn ang="0">
                  <a:pos x="450808" y="1169576"/>
                </a:cxn>
                <a:cxn ang="0">
                  <a:pos x="362429" y="1140189"/>
                </a:cxn>
                <a:cxn ang="0">
                  <a:pos x="280828" y="1097915"/>
                </a:cxn>
                <a:cxn ang="0">
                  <a:pos x="207226" y="1043977"/>
                </a:cxn>
                <a:cxn ang="0">
                  <a:pos x="142845" y="979596"/>
                </a:cxn>
                <a:cxn ang="0">
                  <a:pos x="88906" y="905995"/>
                </a:cxn>
                <a:cxn ang="0">
                  <a:pos x="46633" y="824393"/>
                </a:cxn>
                <a:cxn ang="0">
                  <a:pos x="17246" y="736015"/>
                </a:cxn>
                <a:cxn ang="0">
                  <a:pos x="1967" y="642081"/>
                </a:cxn>
                <a:cxn ang="0">
                  <a:pos x="1967" y="544743"/>
                </a:cxn>
                <a:cxn ang="0">
                  <a:pos x="17246" y="450808"/>
                </a:cxn>
                <a:cxn ang="0">
                  <a:pos x="46633" y="362429"/>
                </a:cxn>
                <a:cxn ang="0">
                  <a:pos x="88906" y="280828"/>
                </a:cxn>
                <a:cxn ang="0">
                  <a:pos x="142845" y="207226"/>
                </a:cxn>
                <a:cxn ang="0">
                  <a:pos x="207226" y="142845"/>
                </a:cxn>
                <a:cxn ang="0">
                  <a:pos x="280828" y="88906"/>
                </a:cxn>
                <a:cxn ang="0">
                  <a:pos x="362429" y="46633"/>
                </a:cxn>
                <a:cxn ang="0">
                  <a:pos x="450808" y="17246"/>
                </a:cxn>
                <a:cxn ang="0">
                  <a:pos x="544743" y="1967"/>
                </a:cxn>
              </a:cxnLst>
              <a:rect l="0" t="0" r="r" b="b"/>
              <a:pathLst>
                <a:path w="1186815" h="1186814">
                  <a:moveTo>
                    <a:pt x="593412" y="0"/>
                  </a:moveTo>
                  <a:lnTo>
                    <a:pt x="642081" y="1967"/>
                  </a:lnTo>
                  <a:lnTo>
                    <a:pt x="689666" y="7766"/>
                  </a:lnTo>
                  <a:lnTo>
                    <a:pt x="736015" y="17246"/>
                  </a:lnTo>
                  <a:lnTo>
                    <a:pt x="780975" y="30252"/>
                  </a:lnTo>
                  <a:lnTo>
                    <a:pt x="824393" y="46633"/>
                  </a:lnTo>
                  <a:lnTo>
                    <a:pt x="866118" y="66235"/>
                  </a:lnTo>
                  <a:lnTo>
                    <a:pt x="905995" y="88906"/>
                  </a:lnTo>
                  <a:lnTo>
                    <a:pt x="943872" y="114494"/>
                  </a:lnTo>
                  <a:lnTo>
                    <a:pt x="979596" y="142845"/>
                  </a:lnTo>
                  <a:lnTo>
                    <a:pt x="1013016" y="173806"/>
                  </a:lnTo>
                  <a:lnTo>
                    <a:pt x="1043977" y="207226"/>
                  </a:lnTo>
                  <a:lnTo>
                    <a:pt x="1072328" y="242950"/>
                  </a:lnTo>
                  <a:lnTo>
                    <a:pt x="1097915" y="280828"/>
                  </a:lnTo>
                  <a:lnTo>
                    <a:pt x="1120586" y="320705"/>
                  </a:lnTo>
                  <a:lnTo>
                    <a:pt x="1140189" y="362429"/>
                  </a:lnTo>
                  <a:lnTo>
                    <a:pt x="1156570" y="405848"/>
                  </a:lnTo>
                  <a:lnTo>
                    <a:pt x="1169576" y="450808"/>
                  </a:lnTo>
                  <a:lnTo>
                    <a:pt x="1179055" y="497158"/>
                  </a:lnTo>
                  <a:lnTo>
                    <a:pt x="1184855" y="544743"/>
                  </a:lnTo>
                  <a:lnTo>
                    <a:pt x="1186822" y="593412"/>
                  </a:lnTo>
                  <a:lnTo>
                    <a:pt x="1184855" y="642081"/>
                  </a:lnTo>
                  <a:lnTo>
                    <a:pt x="1179055" y="689666"/>
                  </a:lnTo>
                  <a:lnTo>
                    <a:pt x="1169576" y="736015"/>
                  </a:lnTo>
                  <a:lnTo>
                    <a:pt x="1156570" y="780975"/>
                  </a:lnTo>
                  <a:lnTo>
                    <a:pt x="1140189" y="824393"/>
                  </a:lnTo>
                  <a:lnTo>
                    <a:pt x="1120586" y="866118"/>
                  </a:lnTo>
                  <a:lnTo>
                    <a:pt x="1097915" y="905995"/>
                  </a:lnTo>
                  <a:lnTo>
                    <a:pt x="1072328" y="943872"/>
                  </a:lnTo>
                  <a:lnTo>
                    <a:pt x="1043977" y="979596"/>
                  </a:lnTo>
                  <a:lnTo>
                    <a:pt x="1013016" y="1013016"/>
                  </a:lnTo>
                  <a:lnTo>
                    <a:pt x="979596" y="1043977"/>
                  </a:lnTo>
                  <a:lnTo>
                    <a:pt x="943872" y="1072328"/>
                  </a:lnTo>
                  <a:lnTo>
                    <a:pt x="905995" y="1097915"/>
                  </a:lnTo>
                  <a:lnTo>
                    <a:pt x="866118" y="1120586"/>
                  </a:lnTo>
                  <a:lnTo>
                    <a:pt x="824393" y="1140189"/>
                  </a:lnTo>
                  <a:lnTo>
                    <a:pt x="780975" y="1156570"/>
                  </a:lnTo>
                  <a:lnTo>
                    <a:pt x="736015" y="1169576"/>
                  </a:lnTo>
                  <a:lnTo>
                    <a:pt x="689666" y="1179055"/>
                  </a:lnTo>
                  <a:lnTo>
                    <a:pt x="642081" y="1184855"/>
                  </a:lnTo>
                  <a:lnTo>
                    <a:pt x="593412" y="1186822"/>
                  </a:lnTo>
                  <a:lnTo>
                    <a:pt x="544743" y="1184855"/>
                  </a:lnTo>
                  <a:lnTo>
                    <a:pt x="497158" y="1179055"/>
                  </a:lnTo>
                  <a:lnTo>
                    <a:pt x="450808" y="1169576"/>
                  </a:lnTo>
                  <a:lnTo>
                    <a:pt x="405848" y="1156570"/>
                  </a:lnTo>
                  <a:lnTo>
                    <a:pt x="362429" y="1140189"/>
                  </a:lnTo>
                  <a:lnTo>
                    <a:pt x="320705" y="1120586"/>
                  </a:lnTo>
                  <a:lnTo>
                    <a:pt x="280828" y="1097915"/>
                  </a:lnTo>
                  <a:lnTo>
                    <a:pt x="242950" y="1072328"/>
                  </a:lnTo>
                  <a:lnTo>
                    <a:pt x="207226" y="1043977"/>
                  </a:lnTo>
                  <a:lnTo>
                    <a:pt x="173806" y="1013016"/>
                  </a:lnTo>
                  <a:lnTo>
                    <a:pt x="142845" y="979596"/>
                  </a:lnTo>
                  <a:lnTo>
                    <a:pt x="114494" y="943872"/>
                  </a:lnTo>
                  <a:lnTo>
                    <a:pt x="88906" y="905995"/>
                  </a:lnTo>
                  <a:lnTo>
                    <a:pt x="66235" y="866118"/>
                  </a:lnTo>
                  <a:lnTo>
                    <a:pt x="46633" y="824393"/>
                  </a:lnTo>
                  <a:lnTo>
                    <a:pt x="30252" y="780975"/>
                  </a:lnTo>
                  <a:lnTo>
                    <a:pt x="17246" y="736015"/>
                  </a:lnTo>
                  <a:lnTo>
                    <a:pt x="7766" y="689666"/>
                  </a:lnTo>
                  <a:lnTo>
                    <a:pt x="1967" y="642081"/>
                  </a:lnTo>
                  <a:lnTo>
                    <a:pt x="0" y="593412"/>
                  </a:lnTo>
                  <a:lnTo>
                    <a:pt x="1967" y="544743"/>
                  </a:lnTo>
                  <a:lnTo>
                    <a:pt x="7766" y="497158"/>
                  </a:lnTo>
                  <a:lnTo>
                    <a:pt x="17246" y="450808"/>
                  </a:lnTo>
                  <a:lnTo>
                    <a:pt x="30252" y="405848"/>
                  </a:lnTo>
                  <a:lnTo>
                    <a:pt x="46633" y="362429"/>
                  </a:lnTo>
                  <a:lnTo>
                    <a:pt x="66235" y="320705"/>
                  </a:lnTo>
                  <a:lnTo>
                    <a:pt x="88906" y="280828"/>
                  </a:lnTo>
                  <a:lnTo>
                    <a:pt x="114494" y="242950"/>
                  </a:lnTo>
                  <a:lnTo>
                    <a:pt x="142845" y="207226"/>
                  </a:lnTo>
                  <a:lnTo>
                    <a:pt x="173806" y="173806"/>
                  </a:lnTo>
                  <a:lnTo>
                    <a:pt x="207226" y="142845"/>
                  </a:lnTo>
                  <a:lnTo>
                    <a:pt x="242950" y="114494"/>
                  </a:lnTo>
                  <a:lnTo>
                    <a:pt x="280828" y="88906"/>
                  </a:lnTo>
                  <a:lnTo>
                    <a:pt x="320705" y="66235"/>
                  </a:lnTo>
                  <a:lnTo>
                    <a:pt x="362429" y="46633"/>
                  </a:lnTo>
                  <a:lnTo>
                    <a:pt x="405848" y="30252"/>
                  </a:lnTo>
                  <a:lnTo>
                    <a:pt x="450808" y="17246"/>
                  </a:lnTo>
                  <a:lnTo>
                    <a:pt x="497158" y="7766"/>
                  </a:lnTo>
                  <a:lnTo>
                    <a:pt x="544743" y="1967"/>
                  </a:lnTo>
                  <a:lnTo>
                    <a:pt x="593412" y="0"/>
                  </a:lnTo>
                  <a:close/>
                </a:path>
              </a:pathLst>
            </a:custGeom>
            <a:noFill/>
            <a:ln w="47624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1753" name="object 15"/>
            <p:cNvSpPr>
              <a:spLocks/>
            </p:cNvSpPr>
            <p:nvPr/>
          </p:nvSpPr>
          <p:spPr bwMode="auto">
            <a:xfrm>
              <a:off x="5089525" y="1878013"/>
              <a:ext cx="0" cy="17716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70774"/>
                </a:cxn>
              </a:cxnLst>
              <a:rect l="0" t="0" r="r" b="b"/>
              <a:pathLst>
                <a:path h="1771014">
                  <a:moveTo>
                    <a:pt x="0" y="0"/>
                  </a:moveTo>
                  <a:lnTo>
                    <a:pt x="0" y="1770774"/>
                  </a:lnTo>
                </a:path>
              </a:pathLst>
            </a:custGeom>
            <a:noFill/>
            <a:ln w="47625">
              <a:solidFill>
                <a:srgbClr val="FF66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1754" name="object 17"/>
            <p:cNvSpPr>
              <a:spLocks noChangeArrowheads="1"/>
            </p:cNvSpPr>
            <p:nvPr/>
          </p:nvSpPr>
          <p:spPr bwMode="auto">
            <a:xfrm>
              <a:off x="4495800" y="1544638"/>
              <a:ext cx="1187450" cy="1185862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55" name="object 18"/>
            <p:cNvSpPr>
              <a:spLocks/>
            </p:cNvSpPr>
            <p:nvPr/>
          </p:nvSpPr>
          <p:spPr bwMode="auto">
            <a:xfrm>
              <a:off x="4495800" y="1544638"/>
              <a:ext cx="1187450" cy="1185862"/>
            </a:xfrm>
            <a:custGeom>
              <a:avLst/>
              <a:gdLst/>
              <a:ahLst/>
              <a:cxnLst>
                <a:cxn ang="0">
                  <a:pos x="642081" y="1967"/>
                </a:cxn>
                <a:cxn ang="0">
                  <a:pos x="736015" y="17246"/>
                </a:cxn>
                <a:cxn ang="0">
                  <a:pos x="824393" y="46633"/>
                </a:cxn>
                <a:cxn ang="0">
                  <a:pos x="905995" y="88906"/>
                </a:cxn>
                <a:cxn ang="0">
                  <a:pos x="979596" y="142845"/>
                </a:cxn>
                <a:cxn ang="0">
                  <a:pos x="1043977" y="207226"/>
                </a:cxn>
                <a:cxn ang="0">
                  <a:pos x="1097915" y="280828"/>
                </a:cxn>
                <a:cxn ang="0">
                  <a:pos x="1140189" y="362429"/>
                </a:cxn>
                <a:cxn ang="0">
                  <a:pos x="1169576" y="450808"/>
                </a:cxn>
                <a:cxn ang="0">
                  <a:pos x="1184855" y="544743"/>
                </a:cxn>
                <a:cxn ang="0">
                  <a:pos x="1184855" y="642081"/>
                </a:cxn>
                <a:cxn ang="0">
                  <a:pos x="1169576" y="736015"/>
                </a:cxn>
                <a:cxn ang="0">
                  <a:pos x="1140189" y="824393"/>
                </a:cxn>
                <a:cxn ang="0">
                  <a:pos x="1097915" y="905995"/>
                </a:cxn>
                <a:cxn ang="0">
                  <a:pos x="1043977" y="979596"/>
                </a:cxn>
                <a:cxn ang="0">
                  <a:pos x="979596" y="1043977"/>
                </a:cxn>
                <a:cxn ang="0">
                  <a:pos x="905995" y="1097915"/>
                </a:cxn>
                <a:cxn ang="0">
                  <a:pos x="824393" y="1140189"/>
                </a:cxn>
                <a:cxn ang="0">
                  <a:pos x="736015" y="1169576"/>
                </a:cxn>
                <a:cxn ang="0">
                  <a:pos x="642081" y="1184855"/>
                </a:cxn>
                <a:cxn ang="0">
                  <a:pos x="544743" y="1184855"/>
                </a:cxn>
                <a:cxn ang="0">
                  <a:pos x="450808" y="1169576"/>
                </a:cxn>
                <a:cxn ang="0">
                  <a:pos x="362429" y="1140189"/>
                </a:cxn>
                <a:cxn ang="0">
                  <a:pos x="280828" y="1097915"/>
                </a:cxn>
                <a:cxn ang="0">
                  <a:pos x="207226" y="1043977"/>
                </a:cxn>
                <a:cxn ang="0">
                  <a:pos x="142845" y="979596"/>
                </a:cxn>
                <a:cxn ang="0">
                  <a:pos x="88906" y="905995"/>
                </a:cxn>
                <a:cxn ang="0">
                  <a:pos x="46633" y="824393"/>
                </a:cxn>
                <a:cxn ang="0">
                  <a:pos x="17246" y="736015"/>
                </a:cxn>
                <a:cxn ang="0">
                  <a:pos x="1967" y="642081"/>
                </a:cxn>
                <a:cxn ang="0">
                  <a:pos x="1967" y="544743"/>
                </a:cxn>
                <a:cxn ang="0">
                  <a:pos x="17246" y="450808"/>
                </a:cxn>
                <a:cxn ang="0">
                  <a:pos x="46633" y="362429"/>
                </a:cxn>
                <a:cxn ang="0">
                  <a:pos x="88906" y="280828"/>
                </a:cxn>
                <a:cxn ang="0">
                  <a:pos x="142845" y="207226"/>
                </a:cxn>
                <a:cxn ang="0">
                  <a:pos x="207226" y="142845"/>
                </a:cxn>
                <a:cxn ang="0">
                  <a:pos x="280828" y="88906"/>
                </a:cxn>
                <a:cxn ang="0">
                  <a:pos x="362429" y="46633"/>
                </a:cxn>
                <a:cxn ang="0">
                  <a:pos x="450808" y="17246"/>
                </a:cxn>
                <a:cxn ang="0">
                  <a:pos x="544743" y="1967"/>
                </a:cxn>
              </a:cxnLst>
              <a:rect l="0" t="0" r="r" b="b"/>
              <a:pathLst>
                <a:path w="1186814" h="1186814">
                  <a:moveTo>
                    <a:pt x="593412" y="0"/>
                  </a:moveTo>
                  <a:lnTo>
                    <a:pt x="642081" y="1967"/>
                  </a:lnTo>
                  <a:lnTo>
                    <a:pt x="689666" y="7766"/>
                  </a:lnTo>
                  <a:lnTo>
                    <a:pt x="736015" y="17246"/>
                  </a:lnTo>
                  <a:lnTo>
                    <a:pt x="780975" y="30252"/>
                  </a:lnTo>
                  <a:lnTo>
                    <a:pt x="824393" y="46633"/>
                  </a:lnTo>
                  <a:lnTo>
                    <a:pt x="866118" y="66235"/>
                  </a:lnTo>
                  <a:lnTo>
                    <a:pt x="905995" y="88906"/>
                  </a:lnTo>
                  <a:lnTo>
                    <a:pt x="943872" y="114494"/>
                  </a:lnTo>
                  <a:lnTo>
                    <a:pt x="979596" y="142845"/>
                  </a:lnTo>
                  <a:lnTo>
                    <a:pt x="1013016" y="173806"/>
                  </a:lnTo>
                  <a:lnTo>
                    <a:pt x="1043977" y="207226"/>
                  </a:lnTo>
                  <a:lnTo>
                    <a:pt x="1072328" y="242950"/>
                  </a:lnTo>
                  <a:lnTo>
                    <a:pt x="1097915" y="280828"/>
                  </a:lnTo>
                  <a:lnTo>
                    <a:pt x="1120586" y="320705"/>
                  </a:lnTo>
                  <a:lnTo>
                    <a:pt x="1140189" y="362429"/>
                  </a:lnTo>
                  <a:lnTo>
                    <a:pt x="1156570" y="405848"/>
                  </a:lnTo>
                  <a:lnTo>
                    <a:pt x="1169576" y="450808"/>
                  </a:lnTo>
                  <a:lnTo>
                    <a:pt x="1179055" y="497158"/>
                  </a:lnTo>
                  <a:lnTo>
                    <a:pt x="1184855" y="544743"/>
                  </a:lnTo>
                  <a:lnTo>
                    <a:pt x="1186822" y="593412"/>
                  </a:lnTo>
                  <a:lnTo>
                    <a:pt x="1184855" y="642081"/>
                  </a:lnTo>
                  <a:lnTo>
                    <a:pt x="1179055" y="689666"/>
                  </a:lnTo>
                  <a:lnTo>
                    <a:pt x="1169576" y="736015"/>
                  </a:lnTo>
                  <a:lnTo>
                    <a:pt x="1156570" y="780975"/>
                  </a:lnTo>
                  <a:lnTo>
                    <a:pt x="1140189" y="824393"/>
                  </a:lnTo>
                  <a:lnTo>
                    <a:pt x="1120586" y="866118"/>
                  </a:lnTo>
                  <a:lnTo>
                    <a:pt x="1097915" y="905995"/>
                  </a:lnTo>
                  <a:lnTo>
                    <a:pt x="1072328" y="943872"/>
                  </a:lnTo>
                  <a:lnTo>
                    <a:pt x="1043977" y="979596"/>
                  </a:lnTo>
                  <a:lnTo>
                    <a:pt x="1013016" y="1013016"/>
                  </a:lnTo>
                  <a:lnTo>
                    <a:pt x="979596" y="1043977"/>
                  </a:lnTo>
                  <a:lnTo>
                    <a:pt x="943872" y="1072328"/>
                  </a:lnTo>
                  <a:lnTo>
                    <a:pt x="905995" y="1097915"/>
                  </a:lnTo>
                  <a:lnTo>
                    <a:pt x="866118" y="1120586"/>
                  </a:lnTo>
                  <a:lnTo>
                    <a:pt x="824393" y="1140189"/>
                  </a:lnTo>
                  <a:lnTo>
                    <a:pt x="780975" y="1156570"/>
                  </a:lnTo>
                  <a:lnTo>
                    <a:pt x="736015" y="1169576"/>
                  </a:lnTo>
                  <a:lnTo>
                    <a:pt x="689666" y="1179055"/>
                  </a:lnTo>
                  <a:lnTo>
                    <a:pt x="642081" y="1184855"/>
                  </a:lnTo>
                  <a:lnTo>
                    <a:pt x="593412" y="1186822"/>
                  </a:lnTo>
                  <a:lnTo>
                    <a:pt x="544743" y="1184855"/>
                  </a:lnTo>
                  <a:lnTo>
                    <a:pt x="497158" y="1179055"/>
                  </a:lnTo>
                  <a:lnTo>
                    <a:pt x="450808" y="1169576"/>
                  </a:lnTo>
                  <a:lnTo>
                    <a:pt x="405848" y="1156570"/>
                  </a:lnTo>
                  <a:lnTo>
                    <a:pt x="362429" y="1140189"/>
                  </a:lnTo>
                  <a:lnTo>
                    <a:pt x="320705" y="1120586"/>
                  </a:lnTo>
                  <a:lnTo>
                    <a:pt x="280828" y="1097915"/>
                  </a:lnTo>
                  <a:lnTo>
                    <a:pt x="242950" y="1072328"/>
                  </a:lnTo>
                  <a:lnTo>
                    <a:pt x="207226" y="1043977"/>
                  </a:lnTo>
                  <a:lnTo>
                    <a:pt x="173806" y="1013016"/>
                  </a:lnTo>
                  <a:lnTo>
                    <a:pt x="142845" y="979596"/>
                  </a:lnTo>
                  <a:lnTo>
                    <a:pt x="114494" y="943872"/>
                  </a:lnTo>
                  <a:lnTo>
                    <a:pt x="88906" y="905995"/>
                  </a:lnTo>
                  <a:lnTo>
                    <a:pt x="66235" y="866118"/>
                  </a:lnTo>
                  <a:lnTo>
                    <a:pt x="46633" y="824393"/>
                  </a:lnTo>
                  <a:lnTo>
                    <a:pt x="30252" y="780975"/>
                  </a:lnTo>
                  <a:lnTo>
                    <a:pt x="17246" y="736015"/>
                  </a:lnTo>
                  <a:lnTo>
                    <a:pt x="7766" y="689666"/>
                  </a:lnTo>
                  <a:lnTo>
                    <a:pt x="1967" y="642081"/>
                  </a:lnTo>
                  <a:lnTo>
                    <a:pt x="0" y="593412"/>
                  </a:lnTo>
                  <a:lnTo>
                    <a:pt x="1967" y="544743"/>
                  </a:lnTo>
                  <a:lnTo>
                    <a:pt x="7766" y="497158"/>
                  </a:lnTo>
                  <a:lnTo>
                    <a:pt x="17246" y="450808"/>
                  </a:lnTo>
                  <a:lnTo>
                    <a:pt x="30252" y="405848"/>
                  </a:lnTo>
                  <a:lnTo>
                    <a:pt x="46633" y="362429"/>
                  </a:lnTo>
                  <a:lnTo>
                    <a:pt x="66235" y="320705"/>
                  </a:lnTo>
                  <a:lnTo>
                    <a:pt x="88906" y="280828"/>
                  </a:lnTo>
                  <a:lnTo>
                    <a:pt x="114494" y="242950"/>
                  </a:lnTo>
                  <a:lnTo>
                    <a:pt x="142845" y="207226"/>
                  </a:lnTo>
                  <a:lnTo>
                    <a:pt x="173806" y="173806"/>
                  </a:lnTo>
                  <a:lnTo>
                    <a:pt x="207226" y="142845"/>
                  </a:lnTo>
                  <a:lnTo>
                    <a:pt x="242950" y="114494"/>
                  </a:lnTo>
                  <a:lnTo>
                    <a:pt x="280828" y="88906"/>
                  </a:lnTo>
                  <a:lnTo>
                    <a:pt x="320705" y="66235"/>
                  </a:lnTo>
                  <a:lnTo>
                    <a:pt x="362429" y="46633"/>
                  </a:lnTo>
                  <a:lnTo>
                    <a:pt x="405848" y="30252"/>
                  </a:lnTo>
                  <a:lnTo>
                    <a:pt x="450808" y="17246"/>
                  </a:lnTo>
                  <a:lnTo>
                    <a:pt x="497158" y="7766"/>
                  </a:lnTo>
                  <a:lnTo>
                    <a:pt x="544743" y="1967"/>
                  </a:lnTo>
                  <a:lnTo>
                    <a:pt x="593412" y="0"/>
                  </a:lnTo>
                  <a:close/>
                </a:path>
              </a:pathLst>
            </a:custGeom>
            <a:noFill/>
            <a:ln w="47625">
              <a:solidFill>
                <a:srgbClr val="FF66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31756" name="Группа 21"/>
            <p:cNvGrpSpPr>
              <a:grpSpLocks/>
            </p:cNvGrpSpPr>
            <p:nvPr/>
          </p:nvGrpSpPr>
          <p:grpSpPr bwMode="auto">
            <a:xfrm>
              <a:off x="2081213" y="3962400"/>
              <a:ext cx="5691187" cy="2276475"/>
              <a:chOff x="4495656" y="3899501"/>
              <a:chExt cx="5260079" cy="2276775"/>
            </a:xfrm>
          </p:grpSpPr>
          <p:sp>
            <p:nvSpPr>
              <p:cNvPr id="7" name="object 7"/>
              <p:cNvSpPr txBox="1"/>
              <p:nvPr/>
            </p:nvSpPr>
            <p:spPr>
              <a:xfrm>
                <a:off x="5585820" y="4966442"/>
                <a:ext cx="4169915" cy="1116160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lnSpc>
                    <a:spcPts val="202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6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Производство АБС-пластиков</a:t>
                </a:r>
                <a:endParaRPr sz="16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88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15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мощность</a:t>
                </a:r>
                <a:r>
                  <a:rPr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64000 </a:t>
                </a:r>
                <a:r>
                  <a:rPr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тонн в год</a:t>
                </a:r>
                <a:endParaRPr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91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15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стоимость</a:t>
                </a:r>
                <a:r>
                  <a:rPr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4,4 </a:t>
                </a:r>
                <a:r>
                  <a:rPr sz="1400" b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млрд</a:t>
                </a:r>
                <a:r>
                  <a:rPr lang="ru-RU"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sz="1400" b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455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15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ввод в эксплуатацию - 2012 г.</a:t>
                </a:r>
              </a:p>
              <a:p>
                <a:pPr marL="12700" fontAlgn="auto">
                  <a:lnSpc>
                    <a:spcPts val="1445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15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базовая</a:t>
                </a:r>
                <a:r>
                  <a:rPr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технология</a:t>
                </a:r>
                <a:r>
                  <a:rPr sz="1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"Polimeri </a:t>
                </a:r>
                <a:r>
                  <a:rPr sz="1400" b="1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Europa</a:t>
                </a:r>
                <a:r>
                  <a:rPr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",</a:t>
                </a:r>
                <a:r>
                  <a:rPr lang="ru-RU" sz="14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sz="1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Италия</a:t>
                </a:r>
                <a:endParaRPr sz="1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760" name="object 16"/>
              <p:cNvSpPr>
                <a:spLocks/>
              </p:cNvSpPr>
              <p:nvPr/>
            </p:nvSpPr>
            <p:spPr bwMode="auto">
              <a:xfrm>
                <a:off x="5089067" y="4405262"/>
                <a:ext cx="0" cy="17710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770774"/>
                  </a:cxn>
                </a:cxnLst>
                <a:rect l="0" t="0" r="r" b="b"/>
                <a:pathLst>
                  <a:path h="1771014">
                    <a:moveTo>
                      <a:pt x="0" y="0"/>
                    </a:moveTo>
                    <a:lnTo>
                      <a:pt x="0" y="1770774"/>
                    </a:lnTo>
                  </a:path>
                </a:pathLst>
              </a:custGeom>
              <a:noFill/>
              <a:ln w="476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1761" name="object 19"/>
              <p:cNvSpPr>
                <a:spLocks noChangeArrowheads="1"/>
              </p:cNvSpPr>
              <p:nvPr/>
            </p:nvSpPr>
            <p:spPr bwMode="auto">
              <a:xfrm>
                <a:off x="4495656" y="3899501"/>
                <a:ext cx="1144446" cy="1186822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1757" name="object 20"/>
            <p:cNvSpPr>
              <a:spLocks/>
            </p:cNvSpPr>
            <p:nvPr/>
          </p:nvSpPr>
          <p:spPr bwMode="auto">
            <a:xfrm>
              <a:off x="2098675" y="3962400"/>
              <a:ext cx="1187450" cy="1187450"/>
            </a:xfrm>
            <a:custGeom>
              <a:avLst/>
              <a:gdLst/>
              <a:ahLst/>
              <a:cxnLst>
                <a:cxn ang="0">
                  <a:pos x="642081" y="1967"/>
                </a:cxn>
                <a:cxn ang="0">
                  <a:pos x="736015" y="17246"/>
                </a:cxn>
                <a:cxn ang="0">
                  <a:pos x="824393" y="46633"/>
                </a:cxn>
                <a:cxn ang="0">
                  <a:pos x="905995" y="88906"/>
                </a:cxn>
                <a:cxn ang="0">
                  <a:pos x="979596" y="142845"/>
                </a:cxn>
                <a:cxn ang="0">
                  <a:pos x="1043977" y="207226"/>
                </a:cxn>
                <a:cxn ang="0">
                  <a:pos x="1097915" y="280828"/>
                </a:cxn>
                <a:cxn ang="0">
                  <a:pos x="1140189" y="362430"/>
                </a:cxn>
                <a:cxn ang="0">
                  <a:pos x="1169576" y="450809"/>
                </a:cxn>
                <a:cxn ang="0">
                  <a:pos x="1184855" y="544744"/>
                </a:cxn>
                <a:cxn ang="0">
                  <a:pos x="1184855" y="642082"/>
                </a:cxn>
                <a:cxn ang="0">
                  <a:pos x="1169576" y="736016"/>
                </a:cxn>
                <a:cxn ang="0">
                  <a:pos x="1140189" y="824394"/>
                </a:cxn>
                <a:cxn ang="0">
                  <a:pos x="1097915" y="905995"/>
                </a:cxn>
                <a:cxn ang="0">
                  <a:pos x="1043977" y="979597"/>
                </a:cxn>
                <a:cxn ang="0">
                  <a:pos x="979596" y="1043977"/>
                </a:cxn>
                <a:cxn ang="0">
                  <a:pos x="905995" y="1097915"/>
                </a:cxn>
                <a:cxn ang="0">
                  <a:pos x="824393" y="1140189"/>
                </a:cxn>
                <a:cxn ang="0">
                  <a:pos x="736015" y="1169576"/>
                </a:cxn>
                <a:cxn ang="0">
                  <a:pos x="642081" y="1184855"/>
                </a:cxn>
                <a:cxn ang="0">
                  <a:pos x="544743" y="1184855"/>
                </a:cxn>
                <a:cxn ang="0">
                  <a:pos x="450808" y="1169576"/>
                </a:cxn>
                <a:cxn ang="0">
                  <a:pos x="362429" y="1140189"/>
                </a:cxn>
                <a:cxn ang="0">
                  <a:pos x="280828" y="1097915"/>
                </a:cxn>
                <a:cxn ang="0">
                  <a:pos x="207226" y="1043977"/>
                </a:cxn>
                <a:cxn ang="0">
                  <a:pos x="142845" y="979597"/>
                </a:cxn>
                <a:cxn ang="0">
                  <a:pos x="88906" y="905995"/>
                </a:cxn>
                <a:cxn ang="0">
                  <a:pos x="46633" y="824394"/>
                </a:cxn>
                <a:cxn ang="0">
                  <a:pos x="17246" y="736016"/>
                </a:cxn>
                <a:cxn ang="0">
                  <a:pos x="1967" y="642082"/>
                </a:cxn>
                <a:cxn ang="0">
                  <a:pos x="1967" y="544744"/>
                </a:cxn>
                <a:cxn ang="0">
                  <a:pos x="17246" y="450809"/>
                </a:cxn>
                <a:cxn ang="0">
                  <a:pos x="46633" y="362430"/>
                </a:cxn>
                <a:cxn ang="0">
                  <a:pos x="88906" y="280828"/>
                </a:cxn>
                <a:cxn ang="0">
                  <a:pos x="142845" y="207226"/>
                </a:cxn>
                <a:cxn ang="0">
                  <a:pos x="207226" y="142845"/>
                </a:cxn>
                <a:cxn ang="0">
                  <a:pos x="280828" y="88906"/>
                </a:cxn>
                <a:cxn ang="0">
                  <a:pos x="362429" y="46633"/>
                </a:cxn>
                <a:cxn ang="0">
                  <a:pos x="450808" y="17246"/>
                </a:cxn>
                <a:cxn ang="0">
                  <a:pos x="544743" y="1967"/>
                </a:cxn>
              </a:cxnLst>
              <a:rect l="0" t="0" r="r" b="b"/>
              <a:pathLst>
                <a:path w="1186814" h="1186814">
                  <a:moveTo>
                    <a:pt x="593412" y="0"/>
                  </a:moveTo>
                  <a:lnTo>
                    <a:pt x="642081" y="1967"/>
                  </a:lnTo>
                  <a:lnTo>
                    <a:pt x="689666" y="7766"/>
                  </a:lnTo>
                  <a:lnTo>
                    <a:pt x="736015" y="17246"/>
                  </a:lnTo>
                  <a:lnTo>
                    <a:pt x="780975" y="30252"/>
                  </a:lnTo>
                  <a:lnTo>
                    <a:pt x="824393" y="46633"/>
                  </a:lnTo>
                  <a:lnTo>
                    <a:pt x="866118" y="66235"/>
                  </a:lnTo>
                  <a:lnTo>
                    <a:pt x="905995" y="88906"/>
                  </a:lnTo>
                  <a:lnTo>
                    <a:pt x="943872" y="114494"/>
                  </a:lnTo>
                  <a:lnTo>
                    <a:pt x="979596" y="142845"/>
                  </a:lnTo>
                  <a:lnTo>
                    <a:pt x="1013016" y="173806"/>
                  </a:lnTo>
                  <a:lnTo>
                    <a:pt x="1043977" y="207226"/>
                  </a:lnTo>
                  <a:lnTo>
                    <a:pt x="1072328" y="242951"/>
                  </a:lnTo>
                  <a:lnTo>
                    <a:pt x="1097915" y="280828"/>
                  </a:lnTo>
                  <a:lnTo>
                    <a:pt x="1120586" y="320705"/>
                  </a:lnTo>
                  <a:lnTo>
                    <a:pt x="1140189" y="362430"/>
                  </a:lnTo>
                  <a:lnTo>
                    <a:pt x="1156570" y="405849"/>
                  </a:lnTo>
                  <a:lnTo>
                    <a:pt x="1169576" y="450809"/>
                  </a:lnTo>
                  <a:lnTo>
                    <a:pt x="1179055" y="497158"/>
                  </a:lnTo>
                  <a:lnTo>
                    <a:pt x="1184855" y="544744"/>
                  </a:lnTo>
                  <a:lnTo>
                    <a:pt x="1186822" y="593413"/>
                  </a:lnTo>
                  <a:lnTo>
                    <a:pt x="1184855" y="642082"/>
                  </a:lnTo>
                  <a:lnTo>
                    <a:pt x="1179055" y="689667"/>
                  </a:lnTo>
                  <a:lnTo>
                    <a:pt x="1169576" y="736016"/>
                  </a:lnTo>
                  <a:lnTo>
                    <a:pt x="1156570" y="780976"/>
                  </a:lnTo>
                  <a:lnTo>
                    <a:pt x="1140189" y="824394"/>
                  </a:lnTo>
                  <a:lnTo>
                    <a:pt x="1120586" y="866118"/>
                  </a:lnTo>
                  <a:lnTo>
                    <a:pt x="1097915" y="905995"/>
                  </a:lnTo>
                  <a:lnTo>
                    <a:pt x="1072328" y="943872"/>
                  </a:lnTo>
                  <a:lnTo>
                    <a:pt x="1043977" y="979597"/>
                  </a:lnTo>
                  <a:lnTo>
                    <a:pt x="1013016" y="1013016"/>
                  </a:lnTo>
                  <a:lnTo>
                    <a:pt x="979596" y="1043977"/>
                  </a:lnTo>
                  <a:lnTo>
                    <a:pt x="943872" y="1072328"/>
                  </a:lnTo>
                  <a:lnTo>
                    <a:pt x="905995" y="1097915"/>
                  </a:lnTo>
                  <a:lnTo>
                    <a:pt x="866118" y="1120587"/>
                  </a:lnTo>
                  <a:lnTo>
                    <a:pt x="824393" y="1140189"/>
                  </a:lnTo>
                  <a:lnTo>
                    <a:pt x="780975" y="1156570"/>
                  </a:lnTo>
                  <a:lnTo>
                    <a:pt x="736015" y="1169576"/>
                  </a:lnTo>
                  <a:lnTo>
                    <a:pt x="689666" y="1179055"/>
                  </a:lnTo>
                  <a:lnTo>
                    <a:pt x="642081" y="1184855"/>
                  </a:lnTo>
                  <a:lnTo>
                    <a:pt x="593412" y="1186822"/>
                  </a:lnTo>
                  <a:lnTo>
                    <a:pt x="544743" y="1184855"/>
                  </a:lnTo>
                  <a:lnTo>
                    <a:pt x="497158" y="1179055"/>
                  </a:lnTo>
                  <a:lnTo>
                    <a:pt x="450808" y="1169576"/>
                  </a:lnTo>
                  <a:lnTo>
                    <a:pt x="405848" y="1156570"/>
                  </a:lnTo>
                  <a:lnTo>
                    <a:pt x="362429" y="1140189"/>
                  </a:lnTo>
                  <a:lnTo>
                    <a:pt x="320705" y="1120587"/>
                  </a:lnTo>
                  <a:lnTo>
                    <a:pt x="280828" y="1097915"/>
                  </a:lnTo>
                  <a:lnTo>
                    <a:pt x="242950" y="1072328"/>
                  </a:lnTo>
                  <a:lnTo>
                    <a:pt x="207226" y="1043977"/>
                  </a:lnTo>
                  <a:lnTo>
                    <a:pt x="173806" y="1013016"/>
                  </a:lnTo>
                  <a:lnTo>
                    <a:pt x="142845" y="979597"/>
                  </a:lnTo>
                  <a:lnTo>
                    <a:pt x="114494" y="943872"/>
                  </a:lnTo>
                  <a:lnTo>
                    <a:pt x="88906" y="905995"/>
                  </a:lnTo>
                  <a:lnTo>
                    <a:pt x="66235" y="866118"/>
                  </a:lnTo>
                  <a:lnTo>
                    <a:pt x="46633" y="824394"/>
                  </a:lnTo>
                  <a:lnTo>
                    <a:pt x="30252" y="780976"/>
                  </a:lnTo>
                  <a:lnTo>
                    <a:pt x="17246" y="736016"/>
                  </a:lnTo>
                  <a:lnTo>
                    <a:pt x="7766" y="689667"/>
                  </a:lnTo>
                  <a:lnTo>
                    <a:pt x="1967" y="642082"/>
                  </a:lnTo>
                  <a:lnTo>
                    <a:pt x="0" y="593413"/>
                  </a:lnTo>
                  <a:lnTo>
                    <a:pt x="1967" y="544744"/>
                  </a:lnTo>
                  <a:lnTo>
                    <a:pt x="7766" y="497158"/>
                  </a:lnTo>
                  <a:lnTo>
                    <a:pt x="17246" y="450809"/>
                  </a:lnTo>
                  <a:lnTo>
                    <a:pt x="30252" y="405849"/>
                  </a:lnTo>
                  <a:lnTo>
                    <a:pt x="46633" y="362430"/>
                  </a:lnTo>
                  <a:lnTo>
                    <a:pt x="66235" y="320705"/>
                  </a:lnTo>
                  <a:lnTo>
                    <a:pt x="88906" y="280828"/>
                  </a:lnTo>
                  <a:lnTo>
                    <a:pt x="114494" y="242951"/>
                  </a:lnTo>
                  <a:lnTo>
                    <a:pt x="142845" y="207226"/>
                  </a:lnTo>
                  <a:lnTo>
                    <a:pt x="173806" y="173806"/>
                  </a:lnTo>
                  <a:lnTo>
                    <a:pt x="207226" y="142845"/>
                  </a:lnTo>
                  <a:lnTo>
                    <a:pt x="242950" y="114494"/>
                  </a:lnTo>
                  <a:lnTo>
                    <a:pt x="280828" y="88906"/>
                  </a:lnTo>
                  <a:lnTo>
                    <a:pt x="320705" y="66235"/>
                  </a:lnTo>
                  <a:lnTo>
                    <a:pt x="362429" y="46633"/>
                  </a:lnTo>
                  <a:lnTo>
                    <a:pt x="405848" y="30252"/>
                  </a:lnTo>
                  <a:lnTo>
                    <a:pt x="450808" y="17246"/>
                  </a:lnTo>
                  <a:lnTo>
                    <a:pt x="497158" y="7766"/>
                  </a:lnTo>
                  <a:lnTo>
                    <a:pt x="544743" y="1967"/>
                  </a:lnTo>
                  <a:lnTo>
                    <a:pt x="593412" y="0"/>
                  </a:lnTo>
                  <a:close/>
                </a:path>
              </a:pathLst>
            </a:custGeom>
            <a:noFill/>
            <a:ln w="47625">
              <a:solidFill>
                <a:srgbClr val="C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1758" name="object 2"/>
          <p:cNvSpPr>
            <a:spLocks/>
          </p:cNvSpPr>
          <p:nvPr/>
        </p:nvSpPr>
        <p:spPr bwMode="auto">
          <a:xfrm>
            <a:off x="519113" y="1371600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object 4"/>
          <p:cNvSpPr>
            <a:spLocks noGrp="1"/>
          </p:cNvSpPr>
          <p:nvPr>
            <p:ph type="title"/>
          </p:nvPr>
        </p:nvSpPr>
        <p:spPr>
          <a:xfrm>
            <a:off x="152400" y="609600"/>
            <a:ext cx="7885112" cy="400050"/>
          </a:xfrm>
        </p:spPr>
        <p:txBody>
          <a:bodyPr/>
          <a:lstStyle/>
          <a:p>
            <a:pPr marL="12700" eaLnBrk="1" hangingPunct="1"/>
            <a:r>
              <a:rPr lang="ru-RU" dirty="0" smtClean="0">
                <a:latin typeface="Arial" charset="0"/>
                <a:cs typeface="Arial" charset="0"/>
              </a:rPr>
              <a:t>Проектирование промышленных объектов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19113" y="1273175"/>
            <a:ext cx="8361362" cy="5083175"/>
            <a:chOff x="519113" y="1273175"/>
            <a:chExt cx="8361362" cy="5083175"/>
          </a:xfrm>
        </p:grpSpPr>
        <p:sp>
          <p:nvSpPr>
            <p:cNvPr id="32770" name="object 2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32772" name="Группа 13"/>
            <p:cNvGrpSpPr>
              <a:grpSpLocks/>
            </p:cNvGrpSpPr>
            <p:nvPr/>
          </p:nvGrpSpPr>
          <p:grpSpPr bwMode="auto">
            <a:xfrm>
              <a:off x="698500" y="1371600"/>
              <a:ext cx="7912100" cy="1600200"/>
              <a:chOff x="545788" y="1790338"/>
              <a:chExt cx="7912412" cy="1829409"/>
            </a:xfrm>
          </p:grpSpPr>
          <p:sp>
            <p:nvSpPr>
              <p:cNvPr id="5" name="object 5"/>
              <p:cNvSpPr txBox="1"/>
              <p:nvPr/>
            </p:nvSpPr>
            <p:spPr>
              <a:xfrm>
                <a:off x="2204791" y="1790338"/>
                <a:ext cx="6253409" cy="1491839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4000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для ОАО «Воронежсинтезкаучук»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30"/>
                  </a:lnSpc>
                  <a:spcBef>
                    <a:spcPts val="395"/>
                  </a:spcBef>
                  <a:spcAft>
                    <a:spcPts val="0"/>
                  </a:spcAft>
                  <a:defRPr/>
                </a:pP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Производство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бутадиен-стирольных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термоэластопластов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en-US"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мощность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50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тыс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тонн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в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год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21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стоимость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проекта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3,8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млрд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2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ввод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в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эксплуатацию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- 2013 г.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45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en-US"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базовая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технология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«TSRC Corporation»</a:t>
                </a:r>
                <a:r>
                  <a:rPr sz="1200" dirty="0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sz="1200" dirty="0" err="1">
                    <a:solidFill>
                      <a:srgbClr val="821825"/>
                    </a:solidFill>
                    <a:latin typeface="Arial" pitchFamily="34" charset="0"/>
                    <a:cs typeface="Arial" pitchFamily="34" charset="0"/>
                  </a:rPr>
                  <a:t>Тайвань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86" name="object 7"/>
              <p:cNvSpPr>
                <a:spLocks/>
              </p:cNvSpPr>
              <p:nvPr/>
            </p:nvSpPr>
            <p:spPr bwMode="auto">
              <a:xfrm flipV="1">
                <a:off x="1377488" y="3319481"/>
                <a:ext cx="6318712" cy="522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29303" y="0"/>
                  </a:cxn>
                </a:cxnLst>
                <a:rect l="0" t="0" r="r" b="b"/>
                <a:pathLst>
                  <a:path w="5829300" h="52268">
                    <a:moveTo>
                      <a:pt x="0" y="0"/>
                    </a:moveTo>
                    <a:lnTo>
                      <a:pt x="5829303" y="0"/>
                    </a:lnTo>
                  </a:path>
                </a:pathLst>
              </a:custGeom>
              <a:noFill/>
              <a:ln w="47625">
                <a:solidFill>
                  <a:srgbClr val="821825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2787" name="object 8"/>
              <p:cNvSpPr>
                <a:spLocks noChangeArrowheads="1"/>
              </p:cNvSpPr>
              <p:nvPr/>
            </p:nvSpPr>
            <p:spPr bwMode="auto">
              <a:xfrm>
                <a:off x="545788" y="2267197"/>
                <a:ext cx="1352538" cy="1352537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2788" name="object 9"/>
              <p:cNvSpPr>
                <a:spLocks/>
              </p:cNvSpPr>
              <p:nvPr/>
            </p:nvSpPr>
            <p:spPr bwMode="auto">
              <a:xfrm>
                <a:off x="545788" y="2267197"/>
                <a:ext cx="1352550" cy="1352550"/>
              </a:xfrm>
              <a:custGeom>
                <a:avLst/>
                <a:gdLst/>
                <a:ahLst/>
                <a:cxnLst>
                  <a:cxn ang="0">
                    <a:pos x="724567" y="1698"/>
                  </a:cxn>
                  <a:cxn ang="0">
                    <a:pos x="818295" y="14938"/>
                  </a:cxn>
                  <a:cxn ang="0">
                    <a:pos x="907441" y="40542"/>
                  </a:cxn>
                  <a:cxn ang="0">
                    <a:pos x="991091" y="77594"/>
                  </a:cxn>
                  <a:cxn ang="0">
                    <a:pos x="1068328" y="125178"/>
                  </a:cxn>
                  <a:cxn ang="0">
                    <a:pos x="1138238" y="182379"/>
                  </a:cxn>
                  <a:cxn ang="0">
                    <a:pos x="1199904" y="248282"/>
                  </a:cxn>
                  <a:cxn ang="0">
                    <a:pos x="1252411" y="321970"/>
                  </a:cxn>
                  <a:cxn ang="0">
                    <a:pos x="1294843" y="402528"/>
                  </a:cxn>
                  <a:cxn ang="0">
                    <a:pos x="1326286" y="489041"/>
                  </a:cxn>
                  <a:cxn ang="0">
                    <a:pos x="1345822" y="580593"/>
                  </a:cxn>
                  <a:cxn ang="0">
                    <a:pos x="1352538" y="676269"/>
                  </a:cxn>
                  <a:cxn ang="0">
                    <a:pos x="1345822" y="771945"/>
                  </a:cxn>
                  <a:cxn ang="0">
                    <a:pos x="1326286" y="863497"/>
                  </a:cxn>
                  <a:cxn ang="0">
                    <a:pos x="1294843" y="950009"/>
                  </a:cxn>
                  <a:cxn ang="0">
                    <a:pos x="1252411" y="1030567"/>
                  </a:cxn>
                  <a:cxn ang="0">
                    <a:pos x="1199904" y="1104255"/>
                  </a:cxn>
                  <a:cxn ang="0">
                    <a:pos x="1138238" y="1170157"/>
                  </a:cxn>
                  <a:cxn ang="0">
                    <a:pos x="1068328" y="1227358"/>
                  </a:cxn>
                  <a:cxn ang="0">
                    <a:pos x="991091" y="1274942"/>
                  </a:cxn>
                  <a:cxn ang="0">
                    <a:pos x="907441" y="1311994"/>
                  </a:cxn>
                  <a:cxn ang="0">
                    <a:pos x="818295" y="1337598"/>
                  </a:cxn>
                  <a:cxn ang="0">
                    <a:pos x="724567" y="1350839"/>
                  </a:cxn>
                  <a:cxn ang="0">
                    <a:pos x="627974" y="1350839"/>
                  </a:cxn>
                  <a:cxn ang="0">
                    <a:pos x="534245" y="1337598"/>
                  </a:cxn>
                  <a:cxn ang="0">
                    <a:pos x="445098" y="1311994"/>
                  </a:cxn>
                  <a:cxn ang="0">
                    <a:pos x="361448" y="1274942"/>
                  </a:cxn>
                  <a:cxn ang="0">
                    <a:pos x="284210" y="1227358"/>
                  </a:cxn>
                  <a:cxn ang="0">
                    <a:pos x="214300" y="1170157"/>
                  </a:cxn>
                  <a:cxn ang="0">
                    <a:pos x="152634" y="1104255"/>
                  </a:cxn>
                  <a:cxn ang="0">
                    <a:pos x="100127" y="1030567"/>
                  </a:cxn>
                  <a:cxn ang="0">
                    <a:pos x="57695" y="950009"/>
                  </a:cxn>
                  <a:cxn ang="0">
                    <a:pos x="26252" y="863497"/>
                  </a:cxn>
                  <a:cxn ang="0">
                    <a:pos x="6715" y="771945"/>
                  </a:cxn>
                  <a:cxn ang="0">
                    <a:pos x="0" y="676269"/>
                  </a:cxn>
                  <a:cxn ang="0">
                    <a:pos x="6715" y="580593"/>
                  </a:cxn>
                  <a:cxn ang="0">
                    <a:pos x="26252" y="489041"/>
                  </a:cxn>
                  <a:cxn ang="0">
                    <a:pos x="57695" y="402528"/>
                  </a:cxn>
                  <a:cxn ang="0">
                    <a:pos x="100127" y="321970"/>
                  </a:cxn>
                  <a:cxn ang="0">
                    <a:pos x="152634" y="248282"/>
                  </a:cxn>
                  <a:cxn ang="0">
                    <a:pos x="214300" y="182379"/>
                  </a:cxn>
                  <a:cxn ang="0">
                    <a:pos x="284210" y="125178"/>
                  </a:cxn>
                  <a:cxn ang="0">
                    <a:pos x="361448" y="77594"/>
                  </a:cxn>
                  <a:cxn ang="0">
                    <a:pos x="445098" y="40542"/>
                  </a:cxn>
                  <a:cxn ang="0">
                    <a:pos x="534245" y="14938"/>
                  </a:cxn>
                  <a:cxn ang="0">
                    <a:pos x="627974" y="1698"/>
                  </a:cxn>
                </a:cxnLst>
                <a:rect l="0" t="0" r="r" b="b"/>
                <a:pathLst>
                  <a:path w="1352550" h="1352550">
                    <a:moveTo>
                      <a:pt x="676271" y="0"/>
                    </a:moveTo>
                    <a:lnTo>
                      <a:pt x="724567" y="1698"/>
                    </a:lnTo>
                    <a:lnTo>
                      <a:pt x="771946" y="6715"/>
                    </a:lnTo>
                    <a:lnTo>
                      <a:pt x="818295" y="14938"/>
                    </a:lnTo>
                    <a:lnTo>
                      <a:pt x="863498" y="26252"/>
                    </a:lnTo>
                    <a:lnTo>
                      <a:pt x="907441" y="40542"/>
                    </a:lnTo>
                    <a:lnTo>
                      <a:pt x="950010" y="57694"/>
                    </a:lnTo>
                    <a:lnTo>
                      <a:pt x="991091" y="77594"/>
                    </a:lnTo>
                    <a:lnTo>
                      <a:pt x="1030568" y="100127"/>
                    </a:lnTo>
                    <a:lnTo>
                      <a:pt x="1068328" y="125178"/>
                    </a:lnTo>
                    <a:lnTo>
                      <a:pt x="1104256" y="152634"/>
                    </a:lnTo>
                    <a:lnTo>
                      <a:pt x="1138238" y="182379"/>
                    </a:lnTo>
                    <a:lnTo>
                      <a:pt x="1170158" y="214300"/>
                    </a:lnTo>
                    <a:lnTo>
                      <a:pt x="1199904" y="248282"/>
                    </a:lnTo>
                    <a:lnTo>
                      <a:pt x="1227359" y="284210"/>
                    </a:lnTo>
                    <a:lnTo>
                      <a:pt x="1252411" y="321970"/>
                    </a:lnTo>
                    <a:lnTo>
                      <a:pt x="1274943" y="361447"/>
                    </a:lnTo>
                    <a:lnTo>
                      <a:pt x="1294843" y="402528"/>
                    </a:lnTo>
                    <a:lnTo>
                      <a:pt x="1311995" y="445098"/>
                    </a:lnTo>
                    <a:lnTo>
                      <a:pt x="1326286" y="489041"/>
                    </a:lnTo>
                    <a:lnTo>
                      <a:pt x="1337599" y="534245"/>
                    </a:lnTo>
                    <a:lnTo>
                      <a:pt x="1345822" y="580593"/>
                    </a:lnTo>
                    <a:lnTo>
                      <a:pt x="1350840" y="627973"/>
                    </a:lnTo>
                    <a:lnTo>
                      <a:pt x="1352538" y="676269"/>
                    </a:lnTo>
                    <a:lnTo>
                      <a:pt x="1350840" y="724565"/>
                    </a:lnTo>
                    <a:lnTo>
                      <a:pt x="1345822" y="771945"/>
                    </a:lnTo>
                    <a:lnTo>
                      <a:pt x="1337599" y="818293"/>
                    </a:lnTo>
                    <a:lnTo>
                      <a:pt x="1326286" y="863497"/>
                    </a:lnTo>
                    <a:lnTo>
                      <a:pt x="1311995" y="907440"/>
                    </a:lnTo>
                    <a:lnTo>
                      <a:pt x="1294843" y="950009"/>
                    </a:lnTo>
                    <a:lnTo>
                      <a:pt x="1274943" y="991090"/>
                    </a:lnTo>
                    <a:lnTo>
                      <a:pt x="1252411" y="1030567"/>
                    </a:lnTo>
                    <a:lnTo>
                      <a:pt x="1227359" y="1068327"/>
                    </a:lnTo>
                    <a:lnTo>
                      <a:pt x="1199904" y="1104255"/>
                    </a:lnTo>
                    <a:lnTo>
                      <a:pt x="1170158" y="1138236"/>
                    </a:lnTo>
                    <a:lnTo>
                      <a:pt x="1138238" y="1170157"/>
                    </a:lnTo>
                    <a:lnTo>
                      <a:pt x="1104256" y="1199902"/>
                    </a:lnTo>
                    <a:lnTo>
                      <a:pt x="1068328" y="1227358"/>
                    </a:lnTo>
                    <a:lnTo>
                      <a:pt x="1030568" y="1252409"/>
                    </a:lnTo>
                    <a:lnTo>
                      <a:pt x="991091" y="1274942"/>
                    </a:lnTo>
                    <a:lnTo>
                      <a:pt x="950010" y="1294842"/>
                    </a:lnTo>
                    <a:lnTo>
                      <a:pt x="907441" y="1311994"/>
                    </a:lnTo>
                    <a:lnTo>
                      <a:pt x="863498" y="1326284"/>
                    </a:lnTo>
                    <a:lnTo>
                      <a:pt x="818295" y="1337598"/>
                    </a:lnTo>
                    <a:lnTo>
                      <a:pt x="771946" y="1345821"/>
                    </a:lnTo>
                    <a:lnTo>
                      <a:pt x="724567" y="1350839"/>
                    </a:lnTo>
                    <a:lnTo>
                      <a:pt x="676271" y="1352537"/>
                    </a:lnTo>
                    <a:lnTo>
                      <a:pt x="627974" y="1350839"/>
                    </a:lnTo>
                    <a:lnTo>
                      <a:pt x="580594" y="1345821"/>
                    </a:lnTo>
                    <a:lnTo>
                      <a:pt x="534245" y="1337598"/>
                    </a:lnTo>
                    <a:lnTo>
                      <a:pt x="489042" y="1326284"/>
                    </a:lnTo>
                    <a:lnTo>
                      <a:pt x="445098" y="1311994"/>
                    </a:lnTo>
                    <a:lnTo>
                      <a:pt x="402529" y="1294842"/>
                    </a:lnTo>
                    <a:lnTo>
                      <a:pt x="361448" y="1274942"/>
                    </a:lnTo>
                    <a:lnTo>
                      <a:pt x="321970" y="1252409"/>
                    </a:lnTo>
                    <a:lnTo>
                      <a:pt x="284210" y="1227358"/>
                    </a:lnTo>
                    <a:lnTo>
                      <a:pt x="248282" y="1199902"/>
                    </a:lnTo>
                    <a:lnTo>
                      <a:pt x="214300" y="1170157"/>
                    </a:lnTo>
                    <a:lnTo>
                      <a:pt x="182380" y="1138236"/>
                    </a:lnTo>
                    <a:lnTo>
                      <a:pt x="152634" y="1104255"/>
                    </a:lnTo>
                    <a:lnTo>
                      <a:pt x="125179" y="1068327"/>
                    </a:lnTo>
                    <a:lnTo>
                      <a:pt x="100127" y="1030567"/>
                    </a:lnTo>
                    <a:lnTo>
                      <a:pt x="77594" y="991090"/>
                    </a:lnTo>
                    <a:lnTo>
                      <a:pt x="57695" y="950009"/>
                    </a:lnTo>
                    <a:lnTo>
                      <a:pt x="40542" y="907440"/>
                    </a:lnTo>
                    <a:lnTo>
                      <a:pt x="26252" y="863497"/>
                    </a:lnTo>
                    <a:lnTo>
                      <a:pt x="14938" y="818293"/>
                    </a:lnTo>
                    <a:lnTo>
                      <a:pt x="6715" y="771945"/>
                    </a:lnTo>
                    <a:lnTo>
                      <a:pt x="1698" y="724565"/>
                    </a:lnTo>
                    <a:lnTo>
                      <a:pt x="0" y="676269"/>
                    </a:lnTo>
                    <a:lnTo>
                      <a:pt x="1698" y="627973"/>
                    </a:lnTo>
                    <a:lnTo>
                      <a:pt x="6715" y="580593"/>
                    </a:lnTo>
                    <a:lnTo>
                      <a:pt x="14938" y="534245"/>
                    </a:lnTo>
                    <a:lnTo>
                      <a:pt x="26252" y="489041"/>
                    </a:lnTo>
                    <a:lnTo>
                      <a:pt x="40542" y="445098"/>
                    </a:lnTo>
                    <a:lnTo>
                      <a:pt x="57695" y="402528"/>
                    </a:lnTo>
                    <a:lnTo>
                      <a:pt x="77594" y="361447"/>
                    </a:lnTo>
                    <a:lnTo>
                      <a:pt x="100127" y="321970"/>
                    </a:lnTo>
                    <a:lnTo>
                      <a:pt x="125179" y="284210"/>
                    </a:lnTo>
                    <a:lnTo>
                      <a:pt x="152634" y="248282"/>
                    </a:lnTo>
                    <a:lnTo>
                      <a:pt x="182380" y="214300"/>
                    </a:lnTo>
                    <a:lnTo>
                      <a:pt x="214300" y="182379"/>
                    </a:lnTo>
                    <a:lnTo>
                      <a:pt x="248282" y="152634"/>
                    </a:lnTo>
                    <a:lnTo>
                      <a:pt x="284210" y="125178"/>
                    </a:lnTo>
                    <a:lnTo>
                      <a:pt x="321970" y="100127"/>
                    </a:lnTo>
                    <a:lnTo>
                      <a:pt x="361448" y="77594"/>
                    </a:lnTo>
                    <a:lnTo>
                      <a:pt x="402529" y="57694"/>
                    </a:lnTo>
                    <a:lnTo>
                      <a:pt x="445098" y="40542"/>
                    </a:lnTo>
                    <a:lnTo>
                      <a:pt x="489042" y="26252"/>
                    </a:lnTo>
                    <a:lnTo>
                      <a:pt x="534245" y="14938"/>
                    </a:lnTo>
                    <a:lnTo>
                      <a:pt x="580594" y="6715"/>
                    </a:lnTo>
                    <a:lnTo>
                      <a:pt x="627974" y="1698"/>
                    </a:lnTo>
                    <a:lnTo>
                      <a:pt x="676271" y="0"/>
                    </a:lnTo>
                    <a:close/>
                  </a:path>
                </a:pathLst>
              </a:custGeom>
              <a:noFill/>
              <a:ln w="47625">
                <a:solidFill>
                  <a:srgbClr val="821825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grpSp>
          <p:nvGrpSpPr>
            <p:cNvPr id="32773" name="Группа 14"/>
            <p:cNvGrpSpPr>
              <a:grpSpLocks/>
            </p:cNvGrpSpPr>
            <p:nvPr/>
          </p:nvGrpSpPr>
          <p:grpSpPr bwMode="auto">
            <a:xfrm>
              <a:off x="762000" y="2971800"/>
              <a:ext cx="8118475" cy="1689100"/>
              <a:chOff x="545788" y="4185970"/>
              <a:chExt cx="8117840" cy="1758614"/>
            </a:xfrm>
          </p:grpSpPr>
          <p:sp>
            <p:nvSpPr>
              <p:cNvPr id="6" name="object 6"/>
              <p:cNvSpPr txBox="1"/>
              <p:nvPr/>
            </p:nvSpPr>
            <p:spPr>
              <a:xfrm>
                <a:off x="2222057" y="4185970"/>
                <a:ext cx="6441571" cy="139333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3111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для ОАО «Казанский маслоэкстракционный завод»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3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Маслоэкстракционный завод по переработке семян масличных культур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2075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мощность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рапс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- 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1200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тонн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в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сутки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подсолнечник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- 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1000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тонн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в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сутки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21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стоимость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проекта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1,4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млрд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руб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2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ввод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в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эксплуатацию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- 2009 г.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  <a:p>
                <a:pPr marL="12700" fontAlgn="auto">
                  <a:lnSpc>
                    <a:spcPts val="1645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базовая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технология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«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Еuropa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200" b="1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Сrown</a:t>
                </a:r>
                <a:r>
                  <a:rPr sz="1200" b="1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 ltd.»</a:t>
                </a:r>
                <a:r>
                  <a:rPr sz="1200" dirty="0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sz="1200" dirty="0" err="1">
                    <a:solidFill>
                      <a:srgbClr val="FF6600"/>
                    </a:solidFill>
                    <a:latin typeface="Arial" pitchFamily="34" charset="0"/>
                    <a:cs typeface="Arial" pitchFamily="34" charset="0"/>
                  </a:rPr>
                  <a:t>Великобритания</a:t>
                </a:r>
                <a:endParaRPr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81" name="object 10"/>
              <p:cNvSpPr>
                <a:spLocks/>
              </p:cNvSpPr>
              <p:nvPr/>
            </p:nvSpPr>
            <p:spPr bwMode="auto">
              <a:xfrm flipV="1">
                <a:off x="1377488" y="5598199"/>
                <a:ext cx="6254900" cy="475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29303" y="0"/>
                  </a:cxn>
                </a:cxnLst>
                <a:rect l="0" t="0" r="r" b="b"/>
                <a:pathLst>
                  <a:path w="5829300" h="47591">
                    <a:moveTo>
                      <a:pt x="0" y="0"/>
                    </a:moveTo>
                    <a:lnTo>
                      <a:pt x="5829303" y="0"/>
                    </a:lnTo>
                  </a:path>
                </a:pathLst>
              </a:cu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2782" name="object 11"/>
              <p:cNvSpPr>
                <a:spLocks/>
              </p:cNvSpPr>
              <p:nvPr/>
            </p:nvSpPr>
            <p:spPr bwMode="auto">
              <a:xfrm>
                <a:off x="545788" y="4592034"/>
                <a:ext cx="1352550" cy="1352550"/>
              </a:xfrm>
              <a:custGeom>
                <a:avLst/>
                <a:gdLst/>
                <a:ahLst/>
                <a:cxnLst>
                  <a:cxn ang="0">
                    <a:pos x="627971" y="1698"/>
                  </a:cxn>
                  <a:cxn ang="0">
                    <a:pos x="534242" y="14938"/>
                  </a:cxn>
                  <a:cxn ang="0">
                    <a:pos x="445095" y="40542"/>
                  </a:cxn>
                  <a:cxn ang="0">
                    <a:pos x="361445" y="77594"/>
                  </a:cxn>
                  <a:cxn ang="0">
                    <a:pos x="284208" y="125178"/>
                  </a:cxn>
                  <a:cxn ang="0">
                    <a:pos x="214298" y="182379"/>
                  </a:cxn>
                  <a:cxn ang="0">
                    <a:pos x="152633" y="248282"/>
                  </a:cxn>
                  <a:cxn ang="0">
                    <a:pos x="100126" y="321970"/>
                  </a:cxn>
                  <a:cxn ang="0">
                    <a:pos x="57694" y="402528"/>
                  </a:cxn>
                  <a:cxn ang="0">
                    <a:pos x="26252" y="489041"/>
                  </a:cxn>
                  <a:cxn ang="0">
                    <a:pos x="6715" y="580593"/>
                  </a:cxn>
                  <a:cxn ang="0">
                    <a:pos x="0" y="676269"/>
                  </a:cxn>
                  <a:cxn ang="0">
                    <a:pos x="6715" y="771945"/>
                  </a:cxn>
                  <a:cxn ang="0">
                    <a:pos x="26252" y="863497"/>
                  </a:cxn>
                  <a:cxn ang="0">
                    <a:pos x="57694" y="950009"/>
                  </a:cxn>
                  <a:cxn ang="0">
                    <a:pos x="100126" y="1030567"/>
                  </a:cxn>
                  <a:cxn ang="0">
                    <a:pos x="152633" y="1104255"/>
                  </a:cxn>
                  <a:cxn ang="0">
                    <a:pos x="214298" y="1170157"/>
                  </a:cxn>
                  <a:cxn ang="0">
                    <a:pos x="284208" y="1227358"/>
                  </a:cxn>
                  <a:cxn ang="0">
                    <a:pos x="361445" y="1274942"/>
                  </a:cxn>
                  <a:cxn ang="0">
                    <a:pos x="445095" y="1311994"/>
                  </a:cxn>
                  <a:cxn ang="0">
                    <a:pos x="534242" y="1337598"/>
                  </a:cxn>
                  <a:cxn ang="0">
                    <a:pos x="627971" y="1350839"/>
                  </a:cxn>
                  <a:cxn ang="0">
                    <a:pos x="724563" y="1350839"/>
                  </a:cxn>
                  <a:cxn ang="0">
                    <a:pos x="818292" y="1337598"/>
                  </a:cxn>
                  <a:cxn ang="0">
                    <a:pos x="907439" y="1311994"/>
                  </a:cxn>
                  <a:cxn ang="0">
                    <a:pos x="991089" y="1274942"/>
                  </a:cxn>
                  <a:cxn ang="0">
                    <a:pos x="1068326" y="1227358"/>
                  </a:cxn>
                  <a:cxn ang="0">
                    <a:pos x="1138235" y="1170157"/>
                  </a:cxn>
                  <a:cxn ang="0">
                    <a:pos x="1199901" y="1104255"/>
                  </a:cxn>
                  <a:cxn ang="0">
                    <a:pos x="1252408" y="1030567"/>
                  </a:cxn>
                  <a:cxn ang="0">
                    <a:pos x="1294840" y="950009"/>
                  </a:cxn>
                  <a:cxn ang="0">
                    <a:pos x="1326282" y="863497"/>
                  </a:cxn>
                  <a:cxn ang="0">
                    <a:pos x="1345819" y="771945"/>
                  </a:cxn>
                  <a:cxn ang="0">
                    <a:pos x="1352534" y="676269"/>
                  </a:cxn>
                  <a:cxn ang="0">
                    <a:pos x="1345819" y="580593"/>
                  </a:cxn>
                  <a:cxn ang="0">
                    <a:pos x="1326282" y="489041"/>
                  </a:cxn>
                  <a:cxn ang="0">
                    <a:pos x="1294840" y="402528"/>
                  </a:cxn>
                  <a:cxn ang="0">
                    <a:pos x="1252408" y="321970"/>
                  </a:cxn>
                  <a:cxn ang="0">
                    <a:pos x="1199901" y="248282"/>
                  </a:cxn>
                  <a:cxn ang="0">
                    <a:pos x="1138235" y="182379"/>
                  </a:cxn>
                  <a:cxn ang="0">
                    <a:pos x="1068326" y="125178"/>
                  </a:cxn>
                  <a:cxn ang="0">
                    <a:pos x="991089" y="77594"/>
                  </a:cxn>
                  <a:cxn ang="0">
                    <a:pos x="907439" y="40542"/>
                  </a:cxn>
                  <a:cxn ang="0">
                    <a:pos x="818292" y="14938"/>
                  </a:cxn>
                  <a:cxn ang="0">
                    <a:pos x="724563" y="1698"/>
                  </a:cxn>
                </a:cxnLst>
                <a:rect l="0" t="0" r="r" b="b"/>
                <a:pathLst>
                  <a:path w="1352550" h="1352550">
                    <a:moveTo>
                      <a:pt x="676267" y="0"/>
                    </a:moveTo>
                    <a:lnTo>
                      <a:pt x="627971" y="1698"/>
                    </a:lnTo>
                    <a:lnTo>
                      <a:pt x="580591" y="6715"/>
                    </a:lnTo>
                    <a:lnTo>
                      <a:pt x="534242" y="14938"/>
                    </a:lnTo>
                    <a:lnTo>
                      <a:pt x="489038" y="26252"/>
                    </a:lnTo>
                    <a:lnTo>
                      <a:pt x="445095" y="40542"/>
                    </a:lnTo>
                    <a:lnTo>
                      <a:pt x="402525" y="57694"/>
                    </a:lnTo>
                    <a:lnTo>
                      <a:pt x="361445" y="77594"/>
                    </a:lnTo>
                    <a:lnTo>
                      <a:pt x="321967" y="100127"/>
                    </a:lnTo>
                    <a:lnTo>
                      <a:pt x="284208" y="125178"/>
                    </a:lnTo>
                    <a:lnTo>
                      <a:pt x="248280" y="152634"/>
                    </a:lnTo>
                    <a:lnTo>
                      <a:pt x="214298" y="182379"/>
                    </a:lnTo>
                    <a:lnTo>
                      <a:pt x="182378" y="214300"/>
                    </a:lnTo>
                    <a:lnTo>
                      <a:pt x="152633" y="248282"/>
                    </a:lnTo>
                    <a:lnTo>
                      <a:pt x="125177" y="284210"/>
                    </a:lnTo>
                    <a:lnTo>
                      <a:pt x="100126" y="321970"/>
                    </a:lnTo>
                    <a:lnTo>
                      <a:pt x="77593" y="361447"/>
                    </a:lnTo>
                    <a:lnTo>
                      <a:pt x="57694" y="402528"/>
                    </a:lnTo>
                    <a:lnTo>
                      <a:pt x="40542" y="445098"/>
                    </a:lnTo>
                    <a:lnTo>
                      <a:pt x="26252" y="489041"/>
                    </a:lnTo>
                    <a:lnTo>
                      <a:pt x="14938" y="534245"/>
                    </a:lnTo>
                    <a:lnTo>
                      <a:pt x="6715" y="580593"/>
                    </a:lnTo>
                    <a:lnTo>
                      <a:pt x="1697" y="627973"/>
                    </a:lnTo>
                    <a:lnTo>
                      <a:pt x="0" y="676269"/>
                    </a:lnTo>
                    <a:lnTo>
                      <a:pt x="1697" y="724565"/>
                    </a:lnTo>
                    <a:lnTo>
                      <a:pt x="6715" y="771945"/>
                    </a:lnTo>
                    <a:lnTo>
                      <a:pt x="14938" y="818293"/>
                    </a:lnTo>
                    <a:lnTo>
                      <a:pt x="26252" y="863497"/>
                    </a:lnTo>
                    <a:lnTo>
                      <a:pt x="40542" y="907440"/>
                    </a:lnTo>
                    <a:lnTo>
                      <a:pt x="57694" y="950009"/>
                    </a:lnTo>
                    <a:lnTo>
                      <a:pt x="77593" y="991090"/>
                    </a:lnTo>
                    <a:lnTo>
                      <a:pt x="100126" y="1030567"/>
                    </a:lnTo>
                    <a:lnTo>
                      <a:pt x="125177" y="1068327"/>
                    </a:lnTo>
                    <a:lnTo>
                      <a:pt x="152633" y="1104255"/>
                    </a:lnTo>
                    <a:lnTo>
                      <a:pt x="182378" y="1138236"/>
                    </a:lnTo>
                    <a:lnTo>
                      <a:pt x="214298" y="1170157"/>
                    </a:lnTo>
                    <a:lnTo>
                      <a:pt x="248280" y="1199902"/>
                    </a:lnTo>
                    <a:lnTo>
                      <a:pt x="284208" y="1227358"/>
                    </a:lnTo>
                    <a:lnTo>
                      <a:pt x="321967" y="1252409"/>
                    </a:lnTo>
                    <a:lnTo>
                      <a:pt x="361445" y="1274942"/>
                    </a:lnTo>
                    <a:lnTo>
                      <a:pt x="402525" y="1294842"/>
                    </a:lnTo>
                    <a:lnTo>
                      <a:pt x="445095" y="1311994"/>
                    </a:lnTo>
                    <a:lnTo>
                      <a:pt x="489038" y="1326284"/>
                    </a:lnTo>
                    <a:lnTo>
                      <a:pt x="534242" y="1337598"/>
                    </a:lnTo>
                    <a:lnTo>
                      <a:pt x="580591" y="1345821"/>
                    </a:lnTo>
                    <a:lnTo>
                      <a:pt x="627971" y="1350839"/>
                    </a:lnTo>
                    <a:lnTo>
                      <a:pt x="676267" y="1352537"/>
                    </a:lnTo>
                    <a:lnTo>
                      <a:pt x="724563" y="1350839"/>
                    </a:lnTo>
                    <a:lnTo>
                      <a:pt x="771943" y="1345821"/>
                    </a:lnTo>
                    <a:lnTo>
                      <a:pt x="818292" y="1337598"/>
                    </a:lnTo>
                    <a:lnTo>
                      <a:pt x="863495" y="1326284"/>
                    </a:lnTo>
                    <a:lnTo>
                      <a:pt x="907439" y="1311994"/>
                    </a:lnTo>
                    <a:lnTo>
                      <a:pt x="950008" y="1294842"/>
                    </a:lnTo>
                    <a:lnTo>
                      <a:pt x="991089" y="1274942"/>
                    </a:lnTo>
                    <a:lnTo>
                      <a:pt x="1030566" y="1252409"/>
                    </a:lnTo>
                    <a:lnTo>
                      <a:pt x="1068326" y="1227358"/>
                    </a:lnTo>
                    <a:lnTo>
                      <a:pt x="1104254" y="1199902"/>
                    </a:lnTo>
                    <a:lnTo>
                      <a:pt x="1138235" y="1170157"/>
                    </a:lnTo>
                    <a:lnTo>
                      <a:pt x="1170156" y="1138236"/>
                    </a:lnTo>
                    <a:lnTo>
                      <a:pt x="1199901" y="1104255"/>
                    </a:lnTo>
                    <a:lnTo>
                      <a:pt x="1227357" y="1068327"/>
                    </a:lnTo>
                    <a:lnTo>
                      <a:pt x="1252408" y="1030567"/>
                    </a:lnTo>
                    <a:lnTo>
                      <a:pt x="1274940" y="991090"/>
                    </a:lnTo>
                    <a:lnTo>
                      <a:pt x="1294840" y="950009"/>
                    </a:lnTo>
                    <a:lnTo>
                      <a:pt x="1311992" y="907440"/>
                    </a:lnTo>
                    <a:lnTo>
                      <a:pt x="1326282" y="863497"/>
                    </a:lnTo>
                    <a:lnTo>
                      <a:pt x="1337596" y="818293"/>
                    </a:lnTo>
                    <a:lnTo>
                      <a:pt x="1345819" y="771945"/>
                    </a:lnTo>
                    <a:lnTo>
                      <a:pt x="1350836" y="724565"/>
                    </a:lnTo>
                    <a:lnTo>
                      <a:pt x="1352534" y="676269"/>
                    </a:lnTo>
                    <a:lnTo>
                      <a:pt x="1350836" y="627973"/>
                    </a:lnTo>
                    <a:lnTo>
                      <a:pt x="1345819" y="580593"/>
                    </a:lnTo>
                    <a:lnTo>
                      <a:pt x="1337596" y="534245"/>
                    </a:lnTo>
                    <a:lnTo>
                      <a:pt x="1326282" y="489041"/>
                    </a:lnTo>
                    <a:lnTo>
                      <a:pt x="1311992" y="445098"/>
                    </a:lnTo>
                    <a:lnTo>
                      <a:pt x="1294840" y="402528"/>
                    </a:lnTo>
                    <a:lnTo>
                      <a:pt x="1274940" y="361447"/>
                    </a:lnTo>
                    <a:lnTo>
                      <a:pt x="1252408" y="321970"/>
                    </a:lnTo>
                    <a:lnTo>
                      <a:pt x="1227357" y="284210"/>
                    </a:lnTo>
                    <a:lnTo>
                      <a:pt x="1199901" y="248282"/>
                    </a:lnTo>
                    <a:lnTo>
                      <a:pt x="1170156" y="214300"/>
                    </a:lnTo>
                    <a:lnTo>
                      <a:pt x="1138235" y="182379"/>
                    </a:lnTo>
                    <a:lnTo>
                      <a:pt x="1104254" y="152634"/>
                    </a:lnTo>
                    <a:lnTo>
                      <a:pt x="1068326" y="125178"/>
                    </a:lnTo>
                    <a:lnTo>
                      <a:pt x="1030566" y="100127"/>
                    </a:lnTo>
                    <a:lnTo>
                      <a:pt x="991089" y="77594"/>
                    </a:lnTo>
                    <a:lnTo>
                      <a:pt x="950008" y="57694"/>
                    </a:lnTo>
                    <a:lnTo>
                      <a:pt x="907439" y="40542"/>
                    </a:lnTo>
                    <a:lnTo>
                      <a:pt x="863495" y="26252"/>
                    </a:lnTo>
                    <a:lnTo>
                      <a:pt x="818292" y="14938"/>
                    </a:lnTo>
                    <a:lnTo>
                      <a:pt x="771943" y="6715"/>
                    </a:lnTo>
                    <a:lnTo>
                      <a:pt x="724563" y="1698"/>
                    </a:lnTo>
                    <a:lnTo>
                      <a:pt x="676267" y="0"/>
                    </a:lnTo>
                    <a:close/>
                  </a:path>
                </a:pathLst>
              </a:custGeom>
              <a:solidFill>
                <a:srgbClr val="C6E7F7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2783" name="object 12"/>
              <p:cNvSpPr>
                <a:spLocks noChangeArrowheads="1"/>
              </p:cNvSpPr>
              <p:nvPr/>
            </p:nvSpPr>
            <p:spPr bwMode="auto">
              <a:xfrm>
                <a:off x="545788" y="4791420"/>
                <a:ext cx="1352534" cy="1146145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32784" name="object 13"/>
              <p:cNvSpPr>
                <a:spLocks/>
              </p:cNvSpPr>
              <p:nvPr/>
            </p:nvSpPr>
            <p:spPr bwMode="auto">
              <a:xfrm>
                <a:off x="545788" y="4592034"/>
                <a:ext cx="1352550" cy="1352550"/>
              </a:xfrm>
              <a:custGeom>
                <a:avLst/>
                <a:gdLst/>
                <a:ahLst/>
                <a:cxnLst>
                  <a:cxn ang="0">
                    <a:pos x="724563" y="1698"/>
                  </a:cxn>
                  <a:cxn ang="0">
                    <a:pos x="818292" y="14938"/>
                  </a:cxn>
                  <a:cxn ang="0">
                    <a:pos x="907439" y="40542"/>
                  </a:cxn>
                  <a:cxn ang="0">
                    <a:pos x="991089" y="77594"/>
                  </a:cxn>
                  <a:cxn ang="0">
                    <a:pos x="1068326" y="125178"/>
                  </a:cxn>
                  <a:cxn ang="0">
                    <a:pos x="1138235" y="182379"/>
                  </a:cxn>
                  <a:cxn ang="0">
                    <a:pos x="1199901" y="248282"/>
                  </a:cxn>
                  <a:cxn ang="0">
                    <a:pos x="1252408" y="321970"/>
                  </a:cxn>
                  <a:cxn ang="0">
                    <a:pos x="1294840" y="402528"/>
                  </a:cxn>
                  <a:cxn ang="0">
                    <a:pos x="1326282" y="489041"/>
                  </a:cxn>
                  <a:cxn ang="0">
                    <a:pos x="1345819" y="580593"/>
                  </a:cxn>
                  <a:cxn ang="0">
                    <a:pos x="1352534" y="676269"/>
                  </a:cxn>
                  <a:cxn ang="0">
                    <a:pos x="1345819" y="771945"/>
                  </a:cxn>
                  <a:cxn ang="0">
                    <a:pos x="1326282" y="863497"/>
                  </a:cxn>
                  <a:cxn ang="0">
                    <a:pos x="1294840" y="950009"/>
                  </a:cxn>
                  <a:cxn ang="0">
                    <a:pos x="1252408" y="1030567"/>
                  </a:cxn>
                  <a:cxn ang="0">
                    <a:pos x="1199901" y="1104255"/>
                  </a:cxn>
                  <a:cxn ang="0">
                    <a:pos x="1138235" y="1170157"/>
                  </a:cxn>
                  <a:cxn ang="0">
                    <a:pos x="1068326" y="1227358"/>
                  </a:cxn>
                  <a:cxn ang="0">
                    <a:pos x="991089" y="1274942"/>
                  </a:cxn>
                  <a:cxn ang="0">
                    <a:pos x="907439" y="1311994"/>
                  </a:cxn>
                  <a:cxn ang="0">
                    <a:pos x="818292" y="1337598"/>
                  </a:cxn>
                  <a:cxn ang="0">
                    <a:pos x="724563" y="1350839"/>
                  </a:cxn>
                  <a:cxn ang="0">
                    <a:pos x="627971" y="1350839"/>
                  </a:cxn>
                  <a:cxn ang="0">
                    <a:pos x="534242" y="1337598"/>
                  </a:cxn>
                  <a:cxn ang="0">
                    <a:pos x="445095" y="1311994"/>
                  </a:cxn>
                  <a:cxn ang="0">
                    <a:pos x="361445" y="1274942"/>
                  </a:cxn>
                  <a:cxn ang="0">
                    <a:pos x="284208" y="1227358"/>
                  </a:cxn>
                  <a:cxn ang="0">
                    <a:pos x="214298" y="1170157"/>
                  </a:cxn>
                  <a:cxn ang="0">
                    <a:pos x="152633" y="1104255"/>
                  </a:cxn>
                  <a:cxn ang="0">
                    <a:pos x="100126" y="1030567"/>
                  </a:cxn>
                  <a:cxn ang="0">
                    <a:pos x="57694" y="950009"/>
                  </a:cxn>
                  <a:cxn ang="0">
                    <a:pos x="26252" y="863497"/>
                  </a:cxn>
                  <a:cxn ang="0">
                    <a:pos x="6715" y="771945"/>
                  </a:cxn>
                  <a:cxn ang="0">
                    <a:pos x="0" y="676269"/>
                  </a:cxn>
                  <a:cxn ang="0">
                    <a:pos x="6715" y="580593"/>
                  </a:cxn>
                  <a:cxn ang="0">
                    <a:pos x="26252" y="489041"/>
                  </a:cxn>
                  <a:cxn ang="0">
                    <a:pos x="57694" y="402528"/>
                  </a:cxn>
                  <a:cxn ang="0">
                    <a:pos x="100126" y="321970"/>
                  </a:cxn>
                  <a:cxn ang="0">
                    <a:pos x="152633" y="248282"/>
                  </a:cxn>
                  <a:cxn ang="0">
                    <a:pos x="214298" y="182379"/>
                  </a:cxn>
                  <a:cxn ang="0">
                    <a:pos x="284208" y="125178"/>
                  </a:cxn>
                  <a:cxn ang="0">
                    <a:pos x="361445" y="77594"/>
                  </a:cxn>
                  <a:cxn ang="0">
                    <a:pos x="445095" y="40542"/>
                  </a:cxn>
                  <a:cxn ang="0">
                    <a:pos x="534242" y="14938"/>
                  </a:cxn>
                  <a:cxn ang="0">
                    <a:pos x="627971" y="1698"/>
                  </a:cxn>
                </a:cxnLst>
                <a:rect l="0" t="0" r="r" b="b"/>
                <a:pathLst>
                  <a:path w="1352550" h="1352550">
                    <a:moveTo>
                      <a:pt x="676267" y="0"/>
                    </a:moveTo>
                    <a:lnTo>
                      <a:pt x="724563" y="1698"/>
                    </a:lnTo>
                    <a:lnTo>
                      <a:pt x="771943" y="6715"/>
                    </a:lnTo>
                    <a:lnTo>
                      <a:pt x="818292" y="14938"/>
                    </a:lnTo>
                    <a:lnTo>
                      <a:pt x="863495" y="26252"/>
                    </a:lnTo>
                    <a:lnTo>
                      <a:pt x="907439" y="40542"/>
                    </a:lnTo>
                    <a:lnTo>
                      <a:pt x="950008" y="57694"/>
                    </a:lnTo>
                    <a:lnTo>
                      <a:pt x="991089" y="77594"/>
                    </a:lnTo>
                    <a:lnTo>
                      <a:pt x="1030566" y="100127"/>
                    </a:lnTo>
                    <a:lnTo>
                      <a:pt x="1068326" y="125178"/>
                    </a:lnTo>
                    <a:lnTo>
                      <a:pt x="1104254" y="152634"/>
                    </a:lnTo>
                    <a:lnTo>
                      <a:pt x="1138235" y="182379"/>
                    </a:lnTo>
                    <a:lnTo>
                      <a:pt x="1170156" y="214300"/>
                    </a:lnTo>
                    <a:lnTo>
                      <a:pt x="1199901" y="248282"/>
                    </a:lnTo>
                    <a:lnTo>
                      <a:pt x="1227357" y="284210"/>
                    </a:lnTo>
                    <a:lnTo>
                      <a:pt x="1252408" y="321970"/>
                    </a:lnTo>
                    <a:lnTo>
                      <a:pt x="1274940" y="361447"/>
                    </a:lnTo>
                    <a:lnTo>
                      <a:pt x="1294840" y="402528"/>
                    </a:lnTo>
                    <a:lnTo>
                      <a:pt x="1311992" y="445098"/>
                    </a:lnTo>
                    <a:lnTo>
                      <a:pt x="1326282" y="489041"/>
                    </a:lnTo>
                    <a:lnTo>
                      <a:pt x="1337596" y="534245"/>
                    </a:lnTo>
                    <a:lnTo>
                      <a:pt x="1345819" y="580593"/>
                    </a:lnTo>
                    <a:lnTo>
                      <a:pt x="1350836" y="627973"/>
                    </a:lnTo>
                    <a:lnTo>
                      <a:pt x="1352534" y="676269"/>
                    </a:lnTo>
                    <a:lnTo>
                      <a:pt x="1350836" y="724565"/>
                    </a:lnTo>
                    <a:lnTo>
                      <a:pt x="1345819" y="771945"/>
                    </a:lnTo>
                    <a:lnTo>
                      <a:pt x="1337596" y="818293"/>
                    </a:lnTo>
                    <a:lnTo>
                      <a:pt x="1326282" y="863497"/>
                    </a:lnTo>
                    <a:lnTo>
                      <a:pt x="1311992" y="907440"/>
                    </a:lnTo>
                    <a:lnTo>
                      <a:pt x="1294840" y="950009"/>
                    </a:lnTo>
                    <a:lnTo>
                      <a:pt x="1274940" y="991090"/>
                    </a:lnTo>
                    <a:lnTo>
                      <a:pt x="1252408" y="1030567"/>
                    </a:lnTo>
                    <a:lnTo>
                      <a:pt x="1227357" y="1068327"/>
                    </a:lnTo>
                    <a:lnTo>
                      <a:pt x="1199901" y="1104255"/>
                    </a:lnTo>
                    <a:lnTo>
                      <a:pt x="1170156" y="1138236"/>
                    </a:lnTo>
                    <a:lnTo>
                      <a:pt x="1138235" y="1170157"/>
                    </a:lnTo>
                    <a:lnTo>
                      <a:pt x="1104254" y="1199902"/>
                    </a:lnTo>
                    <a:lnTo>
                      <a:pt x="1068326" y="1227358"/>
                    </a:lnTo>
                    <a:lnTo>
                      <a:pt x="1030566" y="1252409"/>
                    </a:lnTo>
                    <a:lnTo>
                      <a:pt x="991089" y="1274942"/>
                    </a:lnTo>
                    <a:lnTo>
                      <a:pt x="950008" y="1294842"/>
                    </a:lnTo>
                    <a:lnTo>
                      <a:pt x="907439" y="1311994"/>
                    </a:lnTo>
                    <a:lnTo>
                      <a:pt x="863495" y="1326284"/>
                    </a:lnTo>
                    <a:lnTo>
                      <a:pt x="818292" y="1337598"/>
                    </a:lnTo>
                    <a:lnTo>
                      <a:pt x="771943" y="1345821"/>
                    </a:lnTo>
                    <a:lnTo>
                      <a:pt x="724563" y="1350839"/>
                    </a:lnTo>
                    <a:lnTo>
                      <a:pt x="676267" y="1352537"/>
                    </a:lnTo>
                    <a:lnTo>
                      <a:pt x="627971" y="1350839"/>
                    </a:lnTo>
                    <a:lnTo>
                      <a:pt x="580591" y="1345821"/>
                    </a:lnTo>
                    <a:lnTo>
                      <a:pt x="534242" y="1337598"/>
                    </a:lnTo>
                    <a:lnTo>
                      <a:pt x="489038" y="1326284"/>
                    </a:lnTo>
                    <a:lnTo>
                      <a:pt x="445095" y="1311994"/>
                    </a:lnTo>
                    <a:lnTo>
                      <a:pt x="402525" y="1294842"/>
                    </a:lnTo>
                    <a:lnTo>
                      <a:pt x="361445" y="1274942"/>
                    </a:lnTo>
                    <a:lnTo>
                      <a:pt x="321967" y="1252409"/>
                    </a:lnTo>
                    <a:lnTo>
                      <a:pt x="284208" y="1227358"/>
                    </a:lnTo>
                    <a:lnTo>
                      <a:pt x="248280" y="1199902"/>
                    </a:lnTo>
                    <a:lnTo>
                      <a:pt x="214298" y="1170157"/>
                    </a:lnTo>
                    <a:lnTo>
                      <a:pt x="182378" y="1138236"/>
                    </a:lnTo>
                    <a:lnTo>
                      <a:pt x="152633" y="1104255"/>
                    </a:lnTo>
                    <a:lnTo>
                      <a:pt x="125177" y="1068327"/>
                    </a:lnTo>
                    <a:lnTo>
                      <a:pt x="100126" y="1030567"/>
                    </a:lnTo>
                    <a:lnTo>
                      <a:pt x="77593" y="991090"/>
                    </a:lnTo>
                    <a:lnTo>
                      <a:pt x="57694" y="950009"/>
                    </a:lnTo>
                    <a:lnTo>
                      <a:pt x="40542" y="907440"/>
                    </a:lnTo>
                    <a:lnTo>
                      <a:pt x="26252" y="863497"/>
                    </a:lnTo>
                    <a:lnTo>
                      <a:pt x="14938" y="818293"/>
                    </a:lnTo>
                    <a:lnTo>
                      <a:pt x="6715" y="771945"/>
                    </a:lnTo>
                    <a:lnTo>
                      <a:pt x="1697" y="724565"/>
                    </a:lnTo>
                    <a:lnTo>
                      <a:pt x="0" y="676269"/>
                    </a:lnTo>
                    <a:lnTo>
                      <a:pt x="1697" y="627973"/>
                    </a:lnTo>
                    <a:lnTo>
                      <a:pt x="6715" y="580593"/>
                    </a:lnTo>
                    <a:lnTo>
                      <a:pt x="14938" y="534245"/>
                    </a:lnTo>
                    <a:lnTo>
                      <a:pt x="26252" y="489041"/>
                    </a:lnTo>
                    <a:lnTo>
                      <a:pt x="40542" y="445098"/>
                    </a:lnTo>
                    <a:lnTo>
                      <a:pt x="57694" y="402528"/>
                    </a:lnTo>
                    <a:lnTo>
                      <a:pt x="77593" y="361447"/>
                    </a:lnTo>
                    <a:lnTo>
                      <a:pt x="100126" y="321970"/>
                    </a:lnTo>
                    <a:lnTo>
                      <a:pt x="125177" y="284210"/>
                    </a:lnTo>
                    <a:lnTo>
                      <a:pt x="152633" y="248282"/>
                    </a:lnTo>
                    <a:lnTo>
                      <a:pt x="182378" y="214300"/>
                    </a:lnTo>
                    <a:lnTo>
                      <a:pt x="214298" y="182379"/>
                    </a:lnTo>
                    <a:lnTo>
                      <a:pt x="248280" y="152634"/>
                    </a:lnTo>
                    <a:lnTo>
                      <a:pt x="284208" y="125178"/>
                    </a:lnTo>
                    <a:lnTo>
                      <a:pt x="321967" y="100127"/>
                    </a:lnTo>
                    <a:lnTo>
                      <a:pt x="361445" y="77594"/>
                    </a:lnTo>
                    <a:lnTo>
                      <a:pt x="402525" y="57694"/>
                    </a:lnTo>
                    <a:lnTo>
                      <a:pt x="445095" y="40542"/>
                    </a:lnTo>
                    <a:lnTo>
                      <a:pt x="489038" y="26252"/>
                    </a:lnTo>
                    <a:lnTo>
                      <a:pt x="534242" y="14938"/>
                    </a:lnTo>
                    <a:lnTo>
                      <a:pt x="580591" y="6715"/>
                    </a:lnTo>
                    <a:lnTo>
                      <a:pt x="627971" y="1698"/>
                    </a:lnTo>
                    <a:lnTo>
                      <a:pt x="676267" y="0"/>
                    </a:lnTo>
                    <a:close/>
                  </a:path>
                </a:pathLst>
              </a:custGeom>
              <a:noFill/>
              <a:ln w="476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sp>
          <p:nvSpPr>
            <p:cNvPr id="32774" name="object 6"/>
            <p:cNvSpPr txBox="1">
              <a:spLocks noChangeArrowheads="1"/>
            </p:cNvSpPr>
            <p:nvPr/>
          </p:nvSpPr>
          <p:spPr bwMode="auto">
            <a:xfrm>
              <a:off x="2438400" y="4953000"/>
              <a:ext cx="6442075" cy="96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200" b="1">
                  <a:solidFill>
                    <a:srgbClr val="C00000"/>
                  </a:solidFill>
                </a:rPr>
                <a:t>для  АО «ТАНЕКО», г</a:t>
              </a:r>
              <a:r>
                <a:rPr lang="ru-RU" sz="1200">
                  <a:latin typeface="Calibri" pitchFamily="34" charset="0"/>
                </a:rPr>
                <a:t>. </a:t>
              </a:r>
              <a:r>
                <a:rPr lang="ru-RU" sz="1200" b="1">
                  <a:solidFill>
                    <a:srgbClr val="C00000"/>
                  </a:solidFill>
                </a:rPr>
                <a:t>Нижнекамск</a:t>
              </a: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300" b="1">
                <a:solidFill>
                  <a:srgbClr val="C00000"/>
                </a:solidFill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1200" b="1">
                  <a:solidFill>
                    <a:srgbClr val="C00000"/>
                  </a:solidFill>
                </a:rPr>
                <a:t>Комплекс нефтеперерабатывающих и нефтехимических заводов</a:t>
              </a: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sz="1200" b="1">
                <a:solidFill>
                  <a:srgbClr val="C00000"/>
                </a:solidFill>
              </a:endParaRPr>
            </a:p>
            <a:p>
              <a:pPr>
                <a:buFont typeface="Arial" charset="0"/>
                <a:buChar char="•"/>
              </a:pPr>
              <a:r>
                <a:rPr lang="ru-RU" sz="1200">
                  <a:solidFill>
                    <a:srgbClr val="C00000"/>
                  </a:solidFill>
                </a:rPr>
                <a:t> </a:t>
              </a:r>
              <a:r>
                <a:rPr lang="ru-RU" sz="1200" b="1">
                  <a:solidFill>
                    <a:srgbClr val="C00000"/>
                  </a:solidFill>
                </a:rPr>
                <a:t>7 млн тонн </a:t>
              </a:r>
              <a:r>
                <a:rPr lang="ru-RU" sz="1200">
                  <a:solidFill>
                    <a:srgbClr val="C00000"/>
                  </a:solidFill>
                </a:rPr>
                <a:t>(100% высокосернистой нефти) </a:t>
              </a:r>
            </a:p>
            <a:p>
              <a:pPr>
                <a:buFont typeface="Arial" charset="0"/>
                <a:buChar char="•"/>
              </a:pPr>
              <a:r>
                <a:rPr lang="ru-RU" sz="1200">
                  <a:solidFill>
                    <a:srgbClr val="C00000"/>
                  </a:solidFill>
                </a:rPr>
                <a:t> с дальнейшим развитием нефтехимического кластера 14 млн тонн в год</a:t>
              </a:r>
            </a:p>
          </p:txBody>
        </p:sp>
        <p:sp>
          <p:nvSpPr>
            <p:cNvPr id="32775" name="object 11"/>
            <p:cNvSpPr>
              <a:spLocks/>
            </p:cNvSpPr>
            <p:nvPr/>
          </p:nvSpPr>
          <p:spPr bwMode="auto">
            <a:xfrm>
              <a:off x="762000" y="5057775"/>
              <a:ext cx="1352550" cy="1298575"/>
            </a:xfrm>
            <a:custGeom>
              <a:avLst/>
              <a:gdLst/>
              <a:ahLst/>
              <a:cxnLst>
                <a:cxn ang="0">
                  <a:pos x="627971" y="1698"/>
                </a:cxn>
                <a:cxn ang="0">
                  <a:pos x="534242" y="14938"/>
                </a:cxn>
                <a:cxn ang="0">
                  <a:pos x="445095" y="40542"/>
                </a:cxn>
                <a:cxn ang="0">
                  <a:pos x="361445" y="77594"/>
                </a:cxn>
                <a:cxn ang="0">
                  <a:pos x="284208" y="125178"/>
                </a:cxn>
                <a:cxn ang="0">
                  <a:pos x="214298" y="182379"/>
                </a:cxn>
                <a:cxn ang="0">
                  <a:pos x="152633" y="248282"/>
                </a:cxn>
                <a:cxn ang="0">
                  <a:pos x="100126" y="321970"/>
                </a:cxn>
                <a:cxn ang="0">
                  <a:pos x="57694" y="402528"/>
                </a:cxn>
                <a:cxn ang="0">
                  <a:pos x="26252" y="489041"/>
                </a:cxn>
                <a:cxn ang="0">
                  <a:pos x="6715" y="580593"/>
                </a:cxn>
                <a:cxn ang="0">
                  <a:pos x="0" y="676269"/>
                </a:cxn>
                <a:cxn ang="0">
                  <a:pos x="6715" y="771945"/>
                </a:cxn>
                <a:cxn ang="0">
                  <a:pos x="26252" y="863497"/>
                </a:cxn>
                <a:cxn ang="0">
                  <a:pos x="57694" y="950009"/>
                </a:cxn>
                <a:cxn ang="0">
                  <a:pos x="100126" y="1030567"/>
                </a:cxn>
                <a:cxn ang="0">
                  <a:pos x="152633" y="1104255"/>
                </a:cxn>
                <a:cxn ang="0">
                  <a:pos x="214298" y="1170157"/>
                </a:cxn>
                <a:cxn ang="0">
                  <a:pos x="284208" y="1227358"/>
                </a:cxn>
                <a:cxn ang="0">
                  <a:pos x="361445" y="1274942"/>
                </a:cxn>
                <a:cxn ang="0">
                  <a:pos x="445095" y="1311994"/>
                </a:cxn>
                <a:cxn ang="0">
                  <a:pos x="534242" y="1337598"/>
                </a:cxn>
                <a:cxn ang="0">
                  <a:pos x="627971" y="1350839"/>
                </a:cxn>
                <a:cxn ang="0">
                  <a:pos x="724563" y="1350839"/>
                </a:cxn>
                <a:cxn ang="0">
                  <a:pos x="818292" y="1337598"/>
                </a:cxn>
                <a:cxn ang="0">
                  <a:pos x="907439" y="1311994"/>
                </a:cxn>
                <a:cxn ang="0">
                  <a:pos x="991089" y="1274942"/>
                </a:cxn>
                <a:cxn ang="0">
                  <a:pos x="1068326" y="1227358"/>
                </a:cxn>
                <a:cxn ang="0">
                  <a:pos x="1138235" y="1170157"/>
                </a:cxn>
                <a:cxn ang="0">
                  <a:pos x="1199901" y="1104255"/>
                </a:cxn>
                <a:cxn ang="0">
                  <a:pos x="1252408" y="1030567"/>
                </a:cxn>
                <a:cxn ang="0">
                  <a:pos x="1294840" y="950009"/>
                </a:cxn>
                <a:cxn ang="0">
                  <a:pos x="1326282" y="863497"/>
                </a:cxn>
                <a:cxn ang="0">
                  <a:pos x="1345819" y="771945"/>
                </a:cxn>
                <a:cxn ang="0">
                  <a:pos x="1352534" y="676269"/>
                </a:cxn>
                <a:cxn ang="0">
                  <a:pos x="1345819" y="580593"/>
                </a:cxn>
                <a:cxn ang="0">
                  <a:pos x="1326282" y="489041"/>
                </a:cxn>
                <a:cxn ang="0">
                  <a:pos x="1294840" y="402528"/>
                </a:cxn>
                <a:cxn ang="0">
                  <a:pos x="1252408" y="321970"/>
                </a:cxn>
                <a:cxn ang="0">
                  <a:pos x="1199901" y="248282"/>
                </a:cxn>
                <a:cxn ang="0">
                  <a:pos x="1138235" y="182379"/>
                </a:cxn>
                <a:cxn ang="0">
                  <a:pos x="1068326" y="125178"/>
                </a:cxn>
                <a:cxn ang="0">
                  <a:pos x="991089" y="77594"/>
                </a:cxn>
                <a:cxn ang="0">
                  <a:pos x="907439" y="40542"/>
                </a:cxn>
                <a:cxn ang="0">
                  <a:pos x="818292" y="14938"/>
                </a:cxn>
                <a:cxn ang="0">
                  <a:pos x="724563" y="1698"/>
                </a:cxn>
              </a:cxnLst>
              <a:rect l="0" t="0" r="r" b="b"/>
              <a:pathLst>
                <a:path w="1352550" h="1352550">
                  <a:moveTo>
                    <a:pt x="676267" y="0"/>
                  </a:moveTo>
                  <a:lnTo>
                    <a:pt x="627971" y="1698"/>
                  </a:lnTo>
                  <a:lnTo>
                    <a:pt x="580591" y="6715"/>
                  </a:lnTo>
                  <a:lnTo>
                    <a:pt x="534242" y="14938"/>
                  </a:lnTo>
                  <a:lnTo>
                    <a:pt x="489038" y="26252"/>
                  </a:lnTo>
                  <a:lnTo>
                    <a:pt x="445095" y="40542"/>
                  </a:lnTo>
                  <a:lnTo>
                    <a:pt x="402525" y="57694"/>
                  </a:lnTo>
                  <a:lnTo>
                    <a:pt x="361445" y="77594"/>
                  </a:lnTo>
                  <a:lnTo>
                    <a:pt x="321967" y="100127"/>
                  </a:lnTo>
                  <a:lnTo>
                    <a:pt x="284208" y="125178"/>
                  </a:lnTo>
                  <a:lnTo>
                    <a:pt x="248280" y="152634"/>
                  </a:lnTo>
                  <a:lnTo>
                    <a:pt x="214298" y="182379"/>
                  </a:lnTo>
                  <a:lnTo>
                    <a:pt x="182378" y="214300"/>
                  </a:lnTo>
                  <a:lnTo>
                    <a:pt x="152633" y="248282"/>
                  </a:lnTo>
                  <a:lnTo>
                    <a:pt x="125177" y="284210"/>
                  </a:lnTo>
                  <a:lnTo>
                    <a:pt x="100126" y="321970"/>
                  </a:lnTo>
                  <a:lnTo>
                    <a:pt x="77593" y="361447"/>
                  </a:lnTo>
                  <a:lnTo>
                    <a:pt x="57694" y="402528"/>
                  </a:lnTo>
                  <a:lnTo>
                    <a:pt x="40542" y="445098"/>
                  </a:lnTo>
                  <a:lnTo>
                    <a:pt x="26252" y="489041"/>
                  </a:lnTo>
                  <a:lnTo>
                    <a:pt x="14938" y="534245"/>
                  </a:lnTo>
                  <a:lnTo>
                    <a:pt x="6715" y="580593"/>
                  </a:lnTo>
                  <a:lnTo>
                    <a:pt x="1697" y="627973"/>
                  </a:lnTo>
                  <a:lnTo>
                    <a:pt x="0" y="676269"/>
                  </a:lnTo>
                  <a:lnTo>
                    <a:pt x="1697" y="724565"/>
                  </a:lnTo>
                  <a:lnTo>
                    <a:pt x="6715" y="771945"/>
                  </a:lnTo>
                  <a:lnTo>
                    <a:pt x="14938" y="818293"/>
                  </a:lnTo>
                  <a:lnTo>
                    <a:pt x="26252" y="863497"/>
                  </a:lnTo>
                  <a:lnTo>
                    <a:pt x="40542" y="907440"/>
                  </a:lnTo>
                  <a:lnTo>
                    <a:pt x="57694" y="950009"/>
                  </a:lnTo>
                  <a:lnTo>
                    <a:pt x="77593" y="991090"/>
                  </a:lnTo>
                  <a:lnTo>
                    <a:pt x="100126" y="1030567"/>
                  </a:lnTo>
                  <a:lnTo>
                    <a:pt x="125177" y="1068327"/>
                  </a:lnTo>
                  <a:lnTo>
                    <a:pt x="152633" y="1104255"/>
                  </a:lnTo>
                  <a:lnTo>
                    <a:pt x="182378" y="1138236"/>
                  </a:lnTo>
                  <a:lnTo>
                    <a:pt x="214298" y="1170157"/>
                  </a:lnTo>
                  <a:lnTo>
                    <a:pt x="248280" y="1199902"/>
                  </a:lnTo>
                  <a:lnTo>
                    <a:pt x="284208" y="1227358"/>
                  </a:lnTo>
                  <a:lnTo>
                    <a:pt x="321967" y="1252409"/>
                  </a:lnTo>
                  <a:lnTo>
                    <a:pt x="361445" y="1274942"/>
                  </a:lnTo>
                  <a:lnTo>
                    <a:pt x="402525" y="1294842"/>
                  </a:lnTo>
                  <a:lnTo>
                    <a:pt x="445095" y="1311994"/>
                  </a:lnTo>
                  <a:lnTo>
                    <a:pt x="489038" y="1326284"/>
                  </a:lnTo>
                  <a:lnTo>
                    <a:pt x="534242" y="1337598"/>
                  </a:lnTo>
                  <a:lnTo>
                    <a:pt x="580591" y="1345821"/>
                  </a:lnTo>
                  <a:lnTo>
                    <a:pt x="627971" y="1350839"/>
                  </a:lnTo>
                  <a:lnTo>
                    <a:pt x="676267" y="1352537"/>
                  </a:lnTo>
                  <a:lnTo>
                    <a:pt x="724563" y="1350839"/>
                  </a:lnTo>
                  <a:lnTo>
                    <a:pt x="771943" y="1345821"/>
                  </a:lnTo>
                  <a:lnTo>
                    <a:pt x="818292" y="1337598"/>
                  </a:lnTo>
                  <a:lnTo>
                    <a:pt x="863495" y="1326284"/>
                  </a:lnTo>
                  <a:lnTo>
                    <a:pt x="907439" y="1311994"/>
                  </a:lnTo>
                  <a:lnTo>
                    <a:pt x="950008" y="1294842"/>
                  </a:lnTo>
                  <a:lnTo>
                    <a:pt x="991089" y="1274942"/>
                  </a:lnTo>
                  <a:lnTo>
                    <a:pt x="1030566" y="1252409"/>
                  </a:lnTo>
                  <a:lnTo>
                    <a:pt x="1068326" y="1227358"/>
                  </a:lnTo>
                  <a:lnTo>
                    <a:pt x="1104254" y="1199902"/>
                  </a:lnTo>
                  <a:lnTo>
                    <a:pt x="1138235" y="1170157"/>
                  </a:lnTo>
                  <a:lnTo>
                    <a:pt x="1170156" y="1138236"/>
                  </a:lnTo>
                  <a:lnTo>
                    <a:pt x="1199901" y="1104255"/>
                  </a:lnTo>
                  <a:lnTo>
                    <a:pt x="1227357" y="1068327"/>
                  </a:lnTo>
                  <a:lnTo>
                    <a:pt x="1252408" y="1030567"/>
                  </a:lnTo>
                  <a:lnTo>
                    <a:pt x="1274940" y="991090"/>
                  </a:lnTo>
                  <a:lnTo>
                    <a:pt x="1294840" y="950009"/>
                  </a:lnTo>
                  <a:lnTo>
                    <a:pt x="1311992" y="907440"/>
                  </a:lnTo>
                  <a:lnTo>
                    <a:pt x="1326282" y="863497"/>
                  </a:lnTo>
                  <a:lnTo>
                    <a:pt x="1337596" y="818293"/>
                  </a:lnTo>
                  <a:lnTo>
                    <a:pt x="1345819" y="771945"/>
                  </a:lnTo>
                  <a:lnTo>
                    <a:pt x="1350836" y="724565"/>
                  </a:lnTo>
                  <a:lnTo>
                    <a:pt x="1352534" y="676269"/>
                  </a:lnTo>
                  <a:lnTo>
                    <a:pt x="1350836" y="627973"/>
                  </a:lnTo>
                  <a:lnTo>
                    <a:pt x="1345819" y="580593"/>
                  </a:lnTo>
                  <a:lnTo>
                    <a:pt x="1337596" y="534245"/>
                  </a:lnTo>
                  <a:lnTo>
                    <a:pt x="1326282" y="489041"/>
                  </a:lnTo>
                  <a:lnTo>
                    <a:pt x="1311992" y="445098"/>
                  </a:lnTo>
                  <a:lnTo>
                    <a:pt x="1294840" y="402528"/>
                  </a:lnTo>
                  <a:lnTo>
                    <a:pt x="1274940" y="361447"/>
                  </a:lnTo>
                  <a:lnTo>
                    <a:pt x="1252408" y="321970"/>
                  </a:lnTo>
                  <a:lnTo>
                    <a:pt x="1227357" y="284210"/>
                  </a:lnTo>
                  <a:lnTo>
                    <a:pt x="1199901" y="248282"/>
                  </a:lnTo>
                  <a:lnTo>
                    <a:pt x="1170156" y="214300"/>
                  </a:lnTo>
                  <a:lnTo>
                    <a:pt x="1138235" y="182379"/>
                  </a:lnTo>
                  <a:lnTo>
                    <a:pt x="1104254" y="152634"/>
                  </a:lnTo>
                  <a:lnTo>
                    <a:pt x="1068326" y="125178"/>
                  </a:lnTo>
                  <a:lnTo>
                    <a:pt x="1030566" y="100127"/>
                  </a:lnTo>
                  <a:lnTo>
                    <a:pt x="991089" y="77594"/>
                  </a:lnTo>
                  <a:lnTo>
                    <a:pt x="950008" y="57694"/>
                  </a:lnTo>
                  <a:lnTo>
                    <a:pt x="907439" y="40542"/>
                  </a:lnTo>
                  <a:lnTo>
                    <a:pt x="863495" y="26252"/>
                  </a:lnTo>
                  <a:lnTo>
                    <a:pt x="818292" y="14938"/>
                  </a:lnTo>
                  <a:lnTo>
                    <a:pt x="771943" y="6715"/>
                  </a:lnTo>
                  <a:lnTo>
                    <a:pt x="724563" y="1698"/>
                  </a:lnTo>
                  <a:lnTo>
                    <a:pt x="676267" y="0"/>
                  </a:lnTo>
                  <a:close/>
                </a:path>
              </a:pathLst>
            </a:custGeom>
            <a:solidFill>
              <a:srgbClr val="C6E7F7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32776" name="Группа 22"/>
            <p:cNvGrpSpPr>
              <a:grpSpLocks/>
            </p:cNvGrpSpPr>
            <p:nvPr/>
          </p:nvGrpSpPr>
          <p:grpSpPr bwMode="auto">
            <a:xfrm>
              <a:off x="762000" y="5057775"/>
              <a:ext cx="7162800" cy="1298575"/>
              <a:chOff x="762000" y="5057339"/>
              <a:chExt cx="7162800" cy="1299344"/>
            </a:xfrm>
          </p:grpSpPr>
          <p:sp>
            <p:nvSpPr>
              <p:cNvPr id="32777" name="object 10"/>
              <p:cNvSpPr>
                <a:spLocks/>
              </p:cNvSpPr>
              <p:nvPr/>
            </p:nvSpPr>
            <p:spPr bwMode="auto">
              <a:xfrm>
                <a:off x="1593700" y="6069642"/>
                <a:ext cx="63311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829303" y="0"/>
                  </a:cxn>
                </a:cxnLst>
                <a:rect l="0" t="0" r="r" b="b"/>
                <a:pathLst>
                  <a:path w="5829300" h="45719">
                    <a:moveTo>
                      <a:pt x="0" y="0"/>
                    </a:moveTo>
                    <a:lnTo>
                      <a:pt x="5829303" y="0"/>
                    </a:lnTo>
                  </a:path>
                </a:pathLst>
              </a:custGeom>
              <a:noFill/>
              <a:ln w="476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2778" name="object 13"/>
              <p:cNvSpPr>
                <a:spLocks/>
              </p:cNvSpPr>
              <p:nvPr/>
            </p:nvSpPr>
            <p:spPr bwMode="auto">
              <a:xfrm>
                <a:off x="762000" y="5057339"/>
                <a:ext cx="1352550" cy="1299344"/>
              </a:xfrm>
              <a:custGeom>
                <a:avLst/>
                <a:gdLst/>
                <a:ahLst/>
                <a:cxnLst>
                  <a:cxn ang="0">
                    <a:pos x="724563" y="1698"/>
                  </a:cxn>
                  <a:cxn ang="0">
                    <a:pos x="818292" y="14938"/>
                  </a:cxn>
                  <a:cxn ang="0">
                    <a:pos x="907439" y="40542"/>
                  </a:cxn>
                  <a:cxn ang="0">
                    <a:pos x="991089" y="77594"/>
                  </a:cxn>
                  <a:cxn ang="0">
                    <a:pos x="1068326" y="125178"/>
                  </a:cxn>
                  <a:cxn ang="0">
                    <a:pos x="1138235" y="182379"/>
                  </a:cxn>
                  <a:cxn ang="0">
                    <a:pos x="1199901" y="248282"/>
                  </a:cxn>
                  <a:cxn ang="0">
                    <a:pos x="1252408" y="321970"/>
                  </a:cxn>
                  <a:cxn ang="0">
                    <a:pos x="1294840" y="402528"/>
                  </a:cxn>
                  <a:cxn ang="0">
                    <a:pos x="1326282" y="489041"/>
                  </a:cxn>
                  <a:cxn ang="0">
                    <a:pos x="1345819" y="580593"/>
                  </a:cxn>
                  <a:cxn ang="0">
                    <a:pos x="1352534" y="676269"/>
                  </a:cxn>
                  <a:cxn ang="0">
                    <a:pos x="1345819" y="771945"/>
                  </a:cxn>
                  <a:cxn ang="0">
                    <a:pos x="1326282" y="863497"/>
                  </a:cxn>
                  <a:cxn ang="0">
                    <a:pos x="1294840" y="950009"/>
                  </a:cxn>
                  <a:cxn ang="0">
                    <a:pos x="1252408" y="1030567"/>
                  </a:cxn>
                  <a:cxn ang="0">
                    <a:pos x="1199901" y="1104255"/>
                  </a:cxn>
                  <a:cxn ang="0">
                    <a:pos x="1138235" y="1170157"/>
                  </a:cxn>
                  <a:cxn ang="0">
                    <a:pos x="1068326" y="1227358"/>
                  </a:cxn>
                  <a:cxn ang="0">
                    <a:pos x="991089" y="1274942"/>
                  </a:cxn>
                  <a:cxn ang="0">
                    <a:pos x="907439" y="1311994"/>
                  </a:cxn>
                  <a:cxn ang="0">
                    <a:pos x="818292" y="1337598"/>
                  </a:cxn>
                  <a:cxn ang="0">
                    <a:pos x="724563" y="1350839"/>
                  </a:cxn>
                  <a:cxn ang="0">
                    <a:pos x="627971" y="1350839"/>
                  </a:cxn>
                  <a:cxn ang="0">
                    <a:pos x="534242" y="1337598"/>
                  </a:cxn>
                  <a:cxn ang="0">
                    <a:pos x="445095" y="1311994"/>
                  </a:cxn>
                  <a:cxn ang="0">
                    <a:pos x="361445" y="1274942"/>
                  </a:cxn>
                  <a:cxn ang="0">
                    <a:pos x="284208" y="1227358"/>
                  </a:cxn>
                  <a:cxn ang="0">
                    <a:pos x="214298" y="1170157"/>
                  </a:cxn>
                  <a:cxn ang="0">
                    <a:pos x="152633" y="1104255"/>
                  </a:cxn>
                  <a:cxn ang="0">
                    <a:pos x="100126" y="1030567"/>
                  </a:cxn>
                  <a:cxn ang="0">
                    <a:pos x="57694" y="950009"/>
                  </a:cxn>
                  <a:cxn ang="0">
                    <a:pos x="26252" y="863497"/>
                  </a:cxn>
                  <a:cxn ang="0">
                    <a:pos x="6715" y="771945"/>
                  </a:cxn>
                  <a:cxn ang="0">
                    <a:pos x="0" y="676269"/>
                  </a:cxn>
                  <a:cxn ang="0">
                    <a:pos x="6715" y="580593"/>
                  </a:cxn>
                  <a:cxn ang="0">
                    <a:pos x="26252" y="489041"/>
                  </a:cxn>
                  <a:cxn ang="0">
                    <a:pos x="57694" y="402528"/>
                  </a:cxn>
                  <a:cxn ang="0">
                    <a:pos x="100126" y="321970"/>
                  </a:cxn>
                  <a:cxn ang="0">
                    <a:pos x="152633" y="248282"/>
                  </a:cxn>
                  <a:cxn ang="0">
                    <a:pos x="214298" y="182379"/>
                  </a:cxn>
                  <a:cxn ang="0">
                    <a:pos x="284208" y="125178"/>
                  </a:cxn>
                  <a:cxn ang="0">
                    <a:pos x="361445" y="77594"/>
                  </a:cxn>
                  <a:cxn ang="0">
                    <a:pos x="445095" y="40542"/>
                  </a:cxn>
                  <a:cxn ang="0">
                    <a:pos x="534242" y="14938"/>
                  </a:cxn>
                  <a:cxn ang="0">
                    <a:pos x="627971" y="1698"/>
                  </a:cxn>
                </a:cxnLst>
                <a:rect l="0" t="0" r="r" b="b"/>
                <a:pathLst>
                  <a:path w="1352550" h="1352550">
                    <a:moveTo>
                      <a:pt x="676267" y="0"/>
                    </a:moveTo>
                    <a:lnTo>
                      <a:pt x="724563" y="1698"/>
                    </a:lnTo>
                    <a:lnTo>
                      <a:pt x="771943" y="6715"/>
                    </a:lnTo>
                    <a:lnTo>
                      <a:pt x="818292" y="14938"/>
                    </a:lnTo>
                    <a:lnTo>
                      <a:pt x="863495" y="26252"/>
                    </a:lnTo>
                    <a:lnTo>
                      <a:pt x="907439" y="40542"/>
                    </a:lnTo>
                    <a:lnTo>
                      <a:pt x="950008" y="57694"/>
                    </a:lnTo>
                    <a:lnTo>
                      <a:pt x="991089" y="77594"/>
                    </a:lnTo>
                    <a:lnTo>
                      <a:pt x="1030566" y="100127"/>
                    </a:lnTo>
                    <a:lnTo>
                      <a:pt x="1068326" y="125178"/>
                    </a:lnTo>
                    <a:lnTo>
                      <a:pt x="1104254" y="152634"/>
                    </a:lnTo>
                    <a:lnTo>
                      <a:pt x="1138235" y="182379"/>
                    </a:lnTo>
                    <a:lnTo>
                      <a:pt x="1170156" y="214300"/>
                    </a:lnTo>
                    <a:lnTo>
                      <a:pt x="1199901" y="248282"/>
                    </a:lnTo>
                    <a:lnTo>
                      <a:pt x="1227357" y="284210"/>
                    </a:lnTo>
                    <a:lnTo>
                      <a:pt x="1252408" y="321970"/>
                    </a:lnTo>
                    <a:lnTo>
                      <a:pt x="1274940" y="361447"/>
                    </a:lnTo>
                    <a:lnTo>
                      <a:pt x="1294840" y="402528"/>
                    </a:lnTo>
                    <a:lnTo>
                      <a:pt x="1311992" y="445098"/>
                    </a:lnTo>
                    <a:lnTo>
                      <a:pt x="1326282" y="489041"/>
                    </a:lnTo>
                    <a:lnTo>
                      <a:pt x="1337596" y="534245"/>
                    </a:lnTo>
                    <a:lnTo>
                      <a:pt x="1345819" y="580593"/>
                    </a:lnTo>
                    <a:lnTo>
                      <a:pt x="1350836" y="627973"/>
                    </a:lnTo>
                    <a:lnTo>
                      <a:pt x="1352534" y="676269"/>
                    </a:lnTo>
                    <a:lnTo>
                      <a:pt x="1350836" y="724565"/>
                    </a:lnTo>
                    <a:lnTo>
                      <a:pt x="1345819" y="771945"/>
                    </a:lnTo>
                    <a:lnTo>
                      <a:pt x="1337596" y="818293"/>
                    </a:lnTo>
                    <a:lnTo>
                      <a:pt x="1326282" y="863497"/>
                    </a:lnTo>
                    <a:lnTo>
                      <a:pt x="1311992" y="907440"/>
                    </a:lnTo>
                    <a:lnTo>
                      <a:pt x="1294840" y="950009"/>
                    </a:lnTo>
                    <a:lnTo>
                      <a:pt x="1274940" y="991090"/>
                    </a:lnTo>
                    <a:lnTo>
                      <a:pt x="1252408" y="1030567"/>
                    </a:lnTo>
                    <a:lnTo>
                      <a:pt x="1227357" y="1068327"/>
                    </a:lnTo>
                    <a:lnTo>
                      <a:pt x="1199901" y="1104255"/>
                    </a:lnTo>
                    <a:lnTo>
                      <a:pt x="1170156" y="1138236"/>
                    </a:lnTo>
                    <a:lnTo>
                      <a:pt x="1138235" y="1170157"/>
                    </a:lnTo>
                    <a:lnTo>
                      <a:pt x="1104254" y="1199902"/>
                    </a:lnTo>
                    <a:lnTo>
                      <a:pt x="1068326" y="1227358"/>
                    </a:lnTo>
                    <a:lnTo>
                      <a:pt x="1030566" y="1252409"/>
                    </a:lnTo>
                    <a:lnTo>
                      <a:pt x="991089" y="1274942"/>
                    </a:lnTo>
                    <a:lnTo>
                      <a:pt x="950008" y="1294842"/>
                    </a:lnTo>
                    <a:lnTo>
                      <a:pt x="907439" y="1311994"/>
                    </a:lnTo>
                    <a:lnTo>
                      <a:pt x="863495" y="1326284"/>
                    </a:lnTo>
                    <a:lnTo>
                      <a:pt x="818292" y="1337598"/>
                    </a:lnTo>
                    <a:lnTo>
                      <a:pt x="771943" y="1345821"/>
                    </a:lnTo>
                    <a:lnTo>
                      <a:pt x="724563" y="1350839"/>
                    </a:lnTo>
                    <a:lnTo>
                      <a:pt x="676267" y="1352537"/>
                    </a:lnTo>
                    <a:lnTo>
                      <a:pt x="627971" y="1350839"/>
                    </a:lnTo>
                    <a:lnTo>
                      <a:pt x="580591" y="1345821"/>
                    </a:lnTo>
                    <a:lnTo>
                      <a:pt x="534242" y="1337598"/>
                    </a:lnTo>
                    <a:lnTo>
                      <a:pt x="489038" y="1326284"/>
                    </a:lnTo>
                    <a:lnTo>
                      <a:pt x="445095" y="1311994"/>
                    </a:lnTo>
                    <a:lnTo>
                      <a:pt x="402525" y="1294842"/>
                    </a:lnTo>
                    <a:lnTo>
                      <a:pt x="361445" y="1274942"/>
                    </a:lnTo>
                    <a:lnTo>
                      <a:pt x="321967" y="1252409"/>
                    </a:lnTo>
                    <a:lnTo>
                      <a:pt x="284208" y="1227358"/>
                    </a:lnTo>
                    <a:lnTo>
                      <a:pt x="248280" y="1199902"/>
                    </a:lnTo>
                    <a:lnTo>
                      <a:pt x="214298" y="1170157"/>
                    </a:lnTo>
                    <a:lnTo>
                      <a:pt x="182378" y="1138236"/>
                    </a:lnTo>
                    <a:lnTo>
                      <a:pt x="152633" y="1104255"/>
                    </a:lnTo>
                    <a:lnTo>
                      <a:pt x="125177" y="1068327"/>
                    </a:lnTo>
                    <a:lnTo>
                      <a:pt x="100126" y="1030567"/>
                    </a:lnTo>
                    <a:lnTo>
                      <a:pt x="77593" y="991090"/>
                    </a:lnTo>
                    <a:lnTo>
                      <a:pt x="57694" y="950009"/>
                    </a:lnTo>
                    <a:lnTo>
                      <a:pt x="40542" y="907440"/>
                    </a:lnTo>
                    <a:lnTo>
                      <a:pt x="26252" y="863497"/>
                    </a:lnTo>
                    <a:lnTo>
                      <a:pt x="14938" y="818293"/>
                    </a:lnTo>
                    <a:lnTo>
                      <a:pt x="6715" y="771945"/>
                    </a:lnTo>
                    <a:lnTo>
                      <a:pt x="1697" y="724565"/>
                    </a:lnTo>
                    <a:lnTo>
                      <a:pt x="0" y="676269"/>
                    </a:lnTo>
                    <a:lnTo>
                      <a:pt x="1697" y="627973"/>
                    </a:lnTo>
                    <a:lnTo>
                      <a:pt x="6715" y="580593"/>
                    </a:lnTo>
                    <a:lnTo>
                      <a:pt x="14938" y="534245"/>
                    </a:lnTo>
                    <a:lnTo>
                      <a:pt x="26252" y="489041"/>
                    </a:lnTo>
                    <a:lnTo>
                      <a:pt x="40542" y="445098"/>
                    </a:lnTo>
                    <a:lnTo>
                      <a:pt x="57694" y="402528"/>
                    </a:lnTo>
                    <a:lnTo>
                      <a:pt x="77593" y="361447"/>
                    </a:lnTo>
                    <a:lnTo>
                      <a:pt x="100126" y="321970"/>
                    </a:lnTo>
                    <a:lnTo>
                      <a:pt x="125177" y="284210"/>
                    </a:lnTo>
                    <a:lnTo>
                      <a:pt x="152633" y="248282"/>
                    </a:lnTo>
                    <a:lnTo>
                      <a:pt x="182378" y="214300"/>
                    </a:lnTo>
                    <a:lnTo>
                      <a:pt x="214298" y="182379"/>
                    </a:lnTo>
                    <a:lnTo>
                      <a:pt x="248280" y="152634"/>
                    </a:lnTo>
                    <a:lnTo>
                      <a:pt x="284208" y="125178"/>
                    </a:lnTo>
                    <a:lnTo>
                      <a:pt x="321967" y="100127"/>
                    </a:lnTo>
                    <a:lnTo>
                      <a:pt x="361445" y="77594"/>
                    </a:lnTo>
                    <a:lnTo>
                      <a:pt x="402525" y="57694"/>
                    </a:lnTo>
                    <a:lnTo>
                      <a:pt x="445095" y="40542"/>
                    </a:lnTo>
                    <a:lnTo>
                      <a:pt x="489038" y="26252"/>
                    </a:lnTo>
                    <a:lnTo>
                      <a:pt x="534242" y="14938"/>
                    </a:lnTo>
                    <a:lnTo>
                      <a:pt x="580591" y="6715"/>
                    </a:lnTo>
                    <a:lnTo>
                      <a:pt x="627971" y="1698"/>
                    </a:lnTo>
                    <a:lnTo>
                      <a:pt x="676267" y="0"/>
                    </a:lnTo>
                    <a:close/>
                  </a:path>
                </a:pathLst>
              </a:custGeom>
              <a:noFill/>
              <a:ln w="476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pic>
            <p:nvPicPr>
              <p:cNvPr id="22" name="Рисунок 21" descr="C:\Users\User_UAKO\Downloads\Безымянный.jpg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71525" y="5095875"/>
                <a:ext cx="1352550" cy="1238249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3795" name="object 4"/>
          <p:cNvSpPr>
            <a:spLocks noGrp="1"/>
          </p:cNvSpPr>
          <p:nvPr>
            <p:ph type="title"/>
          </p:nvPr>
        </p:nvSpPr>
        <p:spPr>
          <a:xfrm>
            <a:off x="304800" y="685800"/>
            <a:ext cx="7808912" cy="400050"/>
          </a:xfrm>
        </p:spPr>
        <p:txBody>
          <a:bodyPr/>
          <a:lstStyle/>
          <a:p>
            <a:pPr marL="12700" eaLnBrk="1" hangingPunct="1"/>
            <a:r>
              <a:rPr lang="ru-RU" dirty="0" smtClean="0">
                <a:latin typeface="Arial" charset="0"/>
                <a:cs typeface="Arial" charset="0"/>
              </a:rPr>
              <a:t>Проектирование промышленных объектов</a:t>
            </a:r>
          </a:p>
        </p:txBody>
      </p:sp>
      <p:sp>
        <p:nvSpPr>
          <p:cNvPr id="5" name="object 5"/>
          <p:cNvSpPr/>
          <p:nvPr/>
        </p:nvSpPr>
        <p:spPr>
          <a:xfrm flipV="1">
            <a:off x="1377950" y="2667000"/>
            <a:ext cx="6775450" cy="46038"/>
          </a:xfrm>
          <a:custGeom>
            <a:avLst/>
            <a:gdLst/>
            <a:ahLst/>
            <a:cxnLst/>
            <a:rect l="l" t="t" r="r" b="b"/>
            <a:pathLst>
              <a:path w="5829300">
                <a:moveTo>
                  <a:pt x="0" y="0"/>
                </a:moveTo>
                <a:lnTo>
                  <a:pt x="5829303" y="0"/>
                </a:lnTo>
              </a:path>
            </a:pathLst>
          </a:custGeom>
          <a:ln w="47625">
            <a:solidFill>
              <a:schemeClr val="accent6">
                <a:lumMod val="50000"/>
              </a:schemeClr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3797" name="object 6"/>
          <p:cNvSpPr>
            <a:spLocks noChangeArrowheads="1"/>
          </p:cNvSpPr>
          <p:nvPr/>
        </p:nvSpPr>
        <p:spPr bwMode="auto">
          <a:xfrm>
            <a:off x="546100" y="1752600"/>
            <a:ext cx="1352550" cy="13525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6100" y="1752600"/>
            <a:ext cx="1352550" cy="1352550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71" y="0"/>
                </a:moveTo>
                <a:lnTo>
                  <a:pt x="724567" y="1698"/>
                </a:lnTo>
                <a:lnTo>
                  <a:pt x="771946" y="6715"/>
                </a:lnTo>
                <a:lnTo>
                  <a:pt x="818295" y="14938"/>
                </a:lnTo>
                <a:lnTo>
                  <a:pt x="863498" y="26252"/>
                </a:lnTo>
                <a:lnTo>
                  <a:pt x="907441" y="40542"/>
                </a:lnTo>
                <a:lnTo>
                  <a:pt x="950010" y="57695"/>
                </a:lnTo>
                <a:lnTo>
                  <a:pt x="991091" y="77594"/>
                </a:lnTo>
                <a:lnTo>
                  <a:pt x="1030568" y="100127"/>
                </a:lnTo>
                <a:lnTo>
                  <a:pt x="1068328" y="125179"/>
                </a:lnTo>
                <a:lnTo>
                  <a:pt x="1104256" y="152634"/>
                </a:lnTo>
                <a:lnTo>
                  <a:pt x="1138238" y="182380"/>
                </a:lnTo>
                <a:lnTo>
                  <a:pt x="1170158" y="214300"/>
                </a:lnTo>
                <a:lnTo>
                  <a:pt x="1199904" y="248282"/>
                </a:lnTo>
                <a:lnTo>
                  <a:pt x="1227359" y="284210"/>
                </a:lnTo>
                <a:lnTo>
                  <a:pt x="1252411" y="321970"/>
                </a:lnTo>
                <a:lnTo>
                  <a:pt x="1274943" y="361448"/>
                </a:lnTo>
                <a:lnTo>
                  <a:pt x="1294843" y="402529"/>
                </a:lnTo>
                <a:lnTo>
                  <a:pt x="1311995" y="445098"/>
                </a:lnTo>
                <a:lnTo>
                  <a:pt x="1326286" y="489042"/>
                </a:lnTo>
                <a:lnTo>
                  <a:pt x="1337599" y="534245"/>
                </a:lnTo>
                <a:lnTo>
                  <a:pt x="1345822" y="580594"/>
                </a:lnTo>
                <a:lnTo>
                  <a:pt x="1350840" y="627974"/>
                </a:lnTo>
                <a:lnTo>
                  <a:pt x="1352538" y="676271"/>
                </a:lnTo>
                <a:lnTo>
                  <a:pt x="1350840" y="724567"/>
                </a:lnTo>
                <a:lnTo>
                  <a:pt x="1345822" y="771946"/>
                </a:lnTo>
                <a:lnTo>
                  <a:pt x="1337599" y="818295"/>
                </a:lnTo>
                <a:lnTo>
                  <a:pt x="1326286" y="863498"/>
                </a:lnTo>
                <a:lnTo>
                  <a:pt x="1311995" y="907441"/>
                </a:lnTo>
                <a:lnTo>
                  <a:pt x="1294843" y="950010"/>
                </a:lnTo>
                <a:lnTo>
                  <a:pt x="1274943" y="991091"/>
                </a:lnTo>
                <a:lnTo>
                  <a:pt x="1252411" y="1030568"/>
                </a:lnTo>
                <a:lnTo>
                  <a:pt x="1227359" y="1068328"/>
                </a:lnTo>
                <a:lnTo>
                  <a:pt x="1199904" y="1104256"/>
                </a:lnTo>
                <a:lnTo>
                  <a:pt x="1170158" y="1138238"/>
                </a:lnTo>
                <a:lnTo>
                  <a:pt x="1138238" y="1170158"/>
                </a:lnTo>
                <a:lnTo>
                  <a:pt x="1104256" y="1199904"/>
                </a:lnTo>
                <a:lnTo>
                  <a:pt x="1068328" y="1227359"/>
                </a:lnTo>
                <a:lnTo>
                  <a:pt x="1030568" y="1252411"/>
                </a:lnTo>
                <a:lnTo>
                  <a:pt x="991091" y="1274943"/>
                </a:lnTo>
                <a:lnTo>
                  <a:pt x="950010" y="1294843"/>
                </a:lnTo>
                <a:lnTo>
                  <a:pt x="907441" y="1311995"/>
                </a:lnTo>
                <a:lnTo>
                  <a:pt x="863498" y="1326286"/>
                </a:lnTo>
                <a:lnTo>
                  <a:pt x="818295" y="1337599"/>
                </a:lnTo>
                <a:lnTo>
                  <a:pt x="771946" y="1345822"/>
                </a:lnTo>
                <a:lnTo>
                  <a:pt x="724567" y="1350840"/>
                </a:lnTo>
                <a:lnTo>
                  <a:pt x="676271" y="1352538"/>
                </a:lnTo>
                <a:lnTo>
                  <a:pt x="627974" y="1350840"/>
                </a:lnTo>
                <a:lnTo>
                  <a:pt x="580594" y="1345822"/>
                </a:lnTo>
                <a:lnTo>
                  <a:pt x="534245" y="1337599"/>
                </a:lnTo>
                <a:lnTo>
                  <a:pt x="489042" y="1326286"/>
                </a:lnTo>
                <a:lnTo>
                  <a:pt x="445098" y="1311995"/>
                </a:lnTo>
                <a:lnTo>
                  <a:pt x="402529" y="1294843"/>
                </a:lnTo>
                <a:lnTo>
                  <a:pt x="361448" y="1274943"/>
                </a:lnTo>
                <a:lnTo>
                  <a:pt x="321970" y="1252411"/>
                </a:lnTo>
                <a:lnTo>
                  <a:pt x="284210" y="1227359"/>
                </a:lnTo>
                <a:lnTo>
                  <a:pt x="248282" y="1199904"/>
                </a:lnTo>
                <a:lnTo>
                  <a:pt x="214300" y="1170158"/>
                </a:lnTo>
                <a:lnTo>
                  <a:pt x="182380" y="1138238"/>
                </a:lnTo>
                <a:lnTo>
                  <a:pt x="152634" y="1104256"/>
                </a:lnTo>
                <a:lnTo>
                  <a:pt x="125179" y="1068328"/>
                </a:lnTo>
                <a:lnTo>
                  <a:pt x="100127" y="1030568"/>
                </a:lnTo>
                <a:lnTo>
                  <a:pt x="77594" y="991091"/>
                </a:lnTo>
                <a:lnTo>
                  <a:pt x="57695" y="950010"/>
                </a:lnTo>
                <a:lnTo>
                  <a:pt x="40542" y="907441"/>
                </a:lnTo>
                <a:lnTo>
                  <a:pt x="26252" y="863498"/>
                </a:lnTo>
                <a:lnTo>
                  <a:pt x="14938" y="818295"/>
                </a:lnTo>
                <a:lnTo>
                  <a:pt x="6715" y="771946"/>
                </a:lnTo>
                <a:lnTo>
                  <a:pt x="1698" y="724567"/>
                </a:lnTo>
                <a:lnTo>
                  <a:pt x="0" y="676271"/>
                </a:lnTo>
                <a:lnTo>
                  <a:pt x="1698" y="627974"/>
                </a:lnTo>
                <a:lnTo>
                  <a:pt x="6715" y="580594"/>
                </a:lnTo>
                <a:lnTo>
                  <a:pt x="14938" y="534245"/>
                </a:lnTo>
                <a:lnTo>
                  <a:pt x="26252" y="489042"/>
                </a:lnTo>
                <a:lnTo>
                  <a:pt x="40542" y="445098"/>
                </a:lnTo>
                <a:lnTo>
                  <a:pt x="57695" y="402529"/>
                </a:lnTo>
                <a:lnTo>
                  <a:pt x="77594" y="361448"/>
                </a:lnTo>
                <a:lnTo>
                  <a:pt x="100127" y="321970"/>
                </a:lnTo>
                <a:lnTo>
                  <a:pt x="125179" y="284210"/>
                </a:lnTo>
                <a:lnTo>
                  <a:pt x="152634" y="248282"/>
                </a:lnTo>
                <a:lnTo>
                  <a:pt x="182380" y="214300"/>
                </a:lnTo>
                <a:lnTo>
                  <a:pt x="214300" y="182380"/>
                </a:lnTo>
                <a:lnTo>
                  <a:pt x="248282" y="152634"/>
                </a:lnTo>
                <a:lnTo>
                  <a:pt x="284210" y="125179"/>
                </a:lnTo>
                <a:lnTo>
                  <a:pt x="321970" y="100127"/>
                </a:lnTo>
                <a:lnTo>
                  <a:pt x="361448" y="77594"/>
                </a:lnTo>
                <a:lnTo>
                  <a:pt x="402529" y="57695"/>
                </a:lnTo>
                <a:lnTo>
                  <a:pt x="445098" y="40542"/>
                </a:lnTo>
                <a:lnTo>
                  <a:pt x="489042" y="26252"/>
                </a:lnTo>
                <a:lnTo>
                  <a:pt x="534245" y="14938"/>
                </a:lnTo>
                <a:lnTo>
                  <a:pt x="580594" y="6715"/>
                </a:lnTo>
                <a:lnTo>
                  <a:pt x="627974" y="1698"/>
                </a:lnTo>
                <a:lnTo>
                  <a:pt x="676271" y="0"/>
                </a:lnTo>
                <a:close/>
              </a:path>
            </a:pathLst>
          </a:custGeom>
          <a:ln w="47625">
            <a:solidFill>
              <a:schemeClr val="accent6">
                <a:lumMod val="50000"/>
              </a:schemeClr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9" name="object 8"/>
          <p:cNvSpPr>
            <a:spLocks/>
          </p:cNvSpPr>
          <p:nvPr/>
        </p:nvSpPr>
        <p:spPr bwMode="auto">
          <a:xfrm flipV="1">
            <a:off x="1377950" y="4170363"/>
            <a:ext cx="6851650" cy="84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829303" y="0"/>
              </a:cxn>
            </a:cxnLst>
            <a:rect l="0" t="0" r="r" b="b"/>
            <a:pathLst>
              <a:path w="5829300" h="83191">
                <a:moveTo>
                  <a:pt x="0" y="0"/>
                </a:moveTo>
                <a:lnTo>
                  <a:pt x="5829303" y="0"/>
                </a:lnTo>
              </a:path>
            </a:pathLst>
          </a:custGeom>
          <a:noFill/>
          <a:ln w="47625">
            <a:solidFill>
              <a:srgbClr val="4D4D4D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3800" name="object 9"/>
          <p:cNvSpPr>
            <a:spLocks noChangeArrowheads="1"/>
          </p:cNvSpPr>
          <p:nvPr/>
        </p:nvSpPr>
        <p:spPr bwMode="auto">
          <a:xfrm>
            <a:off x="533400" y="3219450"/>
            <a:ext cx="1352550" cy="13525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3801" name="object 10"/>
          <p:cNvSpPr>
            <a:spLocks/>
          </p:cNvSpPr>
          <p:nvPr/>
        </p:nvSpPr>
        <p:spPr bwMode="auto">
          <a:xfrm>
            <a:off x="552450" y="3200400"/>
            <a:ext cx="1352550" cy="1352550"/>
          </a:xfrm>
          <a:custGeom>
            <a:avLst/>
            <a:gdLst/>
            <a:ahLst/>
            <a:cxnLst>
              <a:cxn ang="0">
                <a:pos x="724563" y="1698"/>
              </a:cxn>
              <a:cxn ang="0">
                <a:pos x="818292" y="14938"/>
              </a:cxn>
              <a:cxn ang="0">
                <a:pos x="907439" y="40542"/>
              </a:cxn>
              <a:cxn ang="0">
                <a:pos x="991089" y="77594"/>
              </a:cxn>
              <a:cxn ang="0">
                <a:pos x="1068326" y="125178"/>
              </a:cxn>
              <a:cxn ang="0">
                <a:pos x="1138235" y="182379"/>
              </a:cxn>
              <a:cxn ang="0">
                <a:pos x="1199901" y="248282"/>
              </a:cxn>
              <a:cxn ang="0">
                <a:pos x="1252408" y="321970"/>
              </a:cxn>
              <a:cxn ang="0">
                <a:pos x="1294840" y="402528"/>
              </a:cxn>
              <a:cxn ang="0">
                <a:pos x="1326282" y="489041"/>
              </a:cxn>
              <a:cxn ang="0">
                <a:pos x="1345819" y="580593"/>
              </a:cxn>
              <a:cxn ang="0">
                <a:pos x="1352534" y="676269"/>
              </a:cxn>
              <a:cxn ang="0">
                <a:pos x="1345819" y="771945"/>
              </a:cxn>
              <a:cxn ang="0">
                <a:pos x="1326282" y="863497"/>
              </a:cxn>
              <a:cxn ang="0">
                <a:pos x="1294840" y="950009"/>
              </a:cxn>
              <a:cxn ang="0">
                <a:pos x="1252408" y="1030567"/>
              </a:cxn>
              <a:cxn ang="0">
                <a:pos x="1199901" y="1104255"/>
              </a:cxn>
              <a:cxn ang="0">
                <a:pos x="1138235" y="1170157"/>
              </a:cxn>
              <a:cxn ang="0">
                <a:pos x="1068326" y="1227358"/>
              </a:cxn>
              <a:cxn ang="0">
                <a:pos x="991089" y="1274942"/>
              </a:cxn>
              <a:cxn ang="0">
                <a:pos x="907439" y="1311994"/>
              </a:cxn>
              <a:cxn ang="0">
                <a:pos x="818292" y="1337598"/>
              </a:cxn>
              <a:cxn ang="0">
                <a:pos x="724563" y="1350839"/>
              </a:cxn>
              <a:cxn ang="0">
                <a:pos x="627971" y="1350839"/>
              </a:cxn>
              <a:cxn ang="0">
                <a:pos x="534242" y="1337598"/>
              </a:cxn>
              <a:cxn ang="0">
                <a:pos x="445095" y="1311994"/>
              </a:cxn>
              <a:cxn ang="0">
                <a:pos x="361445" y="1274942"/>
              </a:cxn>
              <a:cxn ang="0">
                <a:pos x="284208" y="1227358"/>
              </a:cxn>
              <a:cxn ang="0">
                <a:pos x="214298" y="1170157"/>
              </a:cxn>
              <a:cxn ang="0">
                <a:pos x="152633" y="1104255"/>
              </a:cxn>
              <a:cxn ang="0">
                <a:pos x="100126" y="1030567"/>
              </a:cxn>
              <a:cxn ang="0">
                <a:pos x="57694" y="950009"/>
              </a:cxn>
              <a:cxn ang="0">
                <a:pos x="26252" y="863497"/>
              </a:cxn>
              <a:cxn ang="0">
                <a:pos x="6715" y="771945"/>
              </a:cxn>
              <a:cxn ang="0">
                <a:pos x="0" y="676269"/>
              </a:cxn>
              <a:cxn ang="0">
                <a:pos x="6715" y="580593"/>
              </a:cxn>
              <a:cxn ang="0">
                <a:pos x="26252" y="489041"/>
              </a:cxn>
              <a:cxn ang="0">
                <a:pos x="57694" y="402528"/>
              </a:cxn>
              <a:cxn ang="0">
                <a:pos x="100126" y="321970"/>
              </a:cxn>
              <a:cxn ang="0">
                <a:pos x="152633" y="248282"/>
              </a:cxn>
              <a:cxn ang="0">
                <a:pos x="214298" y="182379"/>
              </a:cxn>
              <a:cxn ang="0">
                <a:pos x="284208" y="125178"/>
              </a:cxn>
              <a:cxn ang="0">
                <a:pos x="361445" y="77594"/>
              </a:cxn>
              <a:cxn ang="0">
                <a:pos x="445095" y="40542"/>
              </a:cxn>
              <a:cxn ang="0">
                <a:pos x="534242" y="14938"/>
              </a:cxn>
              <a:cxn ang="0">
                <a:pos x="627971" y="1698"/>
              </a:cxn>
            </a:cxnLst>
            <a:rect l="0" t="0" r="r" b="b"/>
            <a:pathLst>
              <a:path w="1352550" h="1352550">
                <a:moveTo>
                  <a:pt x="676267" y="0"/>
                </a:moveTo>
                <a:lnTo>
                  <a:pt x="724563" y="1698"/>
                </a:lnTo>
                <a:lnTo>
                  <a:pt x="771943" y="6715"/>
                </a:lnTo>
                <a:lnTo>
                  <a:pt x="818292" y="14938"/>
                </a:lnTo>
                <a:lnTo>
                  <a:pt x="863495" y="26252"/>
                </a:lnTo>
                <a:lnTo>
                  <a:pt x="907439" y="40542"/>
                </a:lnTo>
                <a:lnTo>
                  <a:pt x="950008" y="57694"/>
                </a:lnTo>
                <a:lnTo>
                  <a:pt x="991089" y="77594"/>
                </a:lnTo>
                <a:lnTo>
                  <a:pt x="1030566" y="100127"/>
                </a:lnTo>
                <a:lnTo>
                  <a:pt x="1068326" y="125178"/>
                </a:lnTo>
                <a:lnTo>
                  <a:pt x="1104254" y="152634"/>
                </a:lnTo>
                <a:lnTo>
                  <a:pt x="1138235" y="182379"/>
                </a:lnTo>
                <a:lnTo>
                  <a:pt x="1170156" y="214300"/>
                </a:lnTo>
                <a:lnTo>
                  <a:pt x="1199901" y="248282"/>
                </a:lnTo>
                <a:lnTo>
                  <a:pt x="1227357" y="284210"/>
                </a:lnTo>
                <a:lnTo>
                  <a:pt x="1252408" y="321970"/>
                </a:lnTo>
                <a:lnTo>
                  <a:pt x="1274940" y="361447"/>
                </a:lnTo>
                <a:lnTo>
                  <a:pt x="1294840" y="402528"/>
                </a:lnTo>
                <a:lnTo>
                  <a:pt x="1311992" y="445098"/>
                </a:lnTo>
                <a:lnTo>
                  <a:pt x="1326282" y="489041"/>
                </a:lnTo>
                <a:lnTo>
                  <a:pt x="1337596" y="534245"/>
                </a:lnTo>
                <a:lnTo>
                  <a:pt x="1345819" y="580593"/>
                </a:lnTo>
                <a:lnTo>
                  <a:pt x="1350836" y="627973"/>
                </a:lnTo>
                <a:lnTo>
                  <a:pt x="1352534" y="676269"/>
                </a:lnTo>
                <a:lnTo>
                  <a:pt x="1350836" y="724565"/>
                </a:lnTo>
                <a:lnTo>
                  <a:pt x="1345819" y="771945"/>
                </a:lnTo>
                <a:lnTo>
                  <a:pt x="1337596" y="818293"/>
                </a:lnTo>
                <a:lnTo>
                  <a:pt x="1326282" y="863497"/>
                </a:lnTo>
                <a:lnTo>
                  <a:pt x="1311992" y="907440"/>
                </a:lnTo>
                <a:lnTo>
                  <a:pt x="1294840" y="950009"/>
                </a:lnTo>
                <a:lnTo>
                  <a:pt x="1274940" y="991090"/>
                </a:lnTo>
                <a:lnTo>
                  <a:pt x="1252408" y="1030567"/>
                </a:lnTo>
                <a:lnTo>
                  <a:pt x="1227357" y="1068327"/>
                </a:lnTo>
                <a:lnTo>
                  <a:pt x="1199901" y="1104255"/>
                </a:lnTo>
                <a:lnTo>
                  <a:pt x="1170156" y="1138236"/>
                </a:lnTo>
                <a:lnTo>
                  <a:pt x="1138235" y="1170157"/>
                </a:lnTo>
                <a:lnTo>
                  <a:pt x="1104254" y="1199902"/>
                </a:lnTo>
                <a:lnTo>
                  <a:pt x="1068326" y="1227358"/>
                </a:lnTo>
                <a:lnTo>
                  <a:pt x="1030566" y="1252409"/>
                </a:lnTo>
                <a:lnTo>
                  <a:pt x="991089" y="1274942"/>
                </a:lnTo>
                <a:lnTo>
                  <a:pt x="950008" y="1294842"/>
                </a:lnTo>
                <a:lnTo>
                  <a:pt x="907439" y="1311994"/>
                </a:lnTo>
                <a:lnTo>
                  <a:pt x="863495" y="1326284"/>
                </a:lnTo>
                <a:lnTo>
                  <a:pt x="818292" y="1337598"/>
                </a:lnTo>
                <a:lnTo>
                  <a:pt x="771943" y="1345821"/>
                </a:lnTo>
                <a:lnTo>
                  <a:pt x="724563" y="1350839"/>
                </a:lnTo>
                <a:lnTo>
                  <a:pt x="676267" y="1352537"/>
                </a:lnTo>
                <a:lnTo>
                  <a:pt x="627971" y="1350839"/>
                </a:lnTo>
                <a:lnTo>
                  <a:pt x="580591" y="1345821"/>
                </a:lnTo>
                <a:lnTo>
                  <a:pt x="534242" y="1337598"/>
                </a:lnTo>
                <a:lnTo>
                  <a:pt x="489038" y="1326284"/>
                </a:lnTo>
                <a:lnTo>
                  <a:pt x="445095" y="1311994"/>
                </a:lnTo>
                <a:lnTo>
                  <a:pt x="402525" y="1294842"/>
                </a:lnTo>
                <a:lnTo>
                  <a:pt x="361445" y="1274942"/>
                </a:lnTo>
                <a:lnTo>
                  <a:pt x="321967" y="1252409"/>
                </a:lnTo>
                <a:lnTo>
                  <a:pt x="284208" y="1227358"/>
                </a:lnTo>
                <a:lnTo>
                  <a:pt x="248280" y="1199902"/>
                </a:lnTo>
                <a:lnTo>
                  <a:pt x="214298" y="1170157"/>
                </a:lnTo>
                <a:lnTo>
                  <a:pt x="182378" y="1138236"/>
                </a:lnTo>
                <a:lnTo>
                  <a:pt x="152633" y="1104255"/>
                </a:lnTo>
                <a:lnTo>
                  <a:pt x="125177" y="1068327"/>
                </a:lnTo>
                <a:lnTo>
                  <a:pt x="100126" y="1030567"/>
                </a:lnTo>
                <a:lnTo>
                  <a:pt x="77593" y="991090"/>
                </a:lnTo>
                <a:lnTo>
                  <a:pt x="57694" y="950009"/>
                </a:lnTo>
                <a:lnTo>
                  <a:pt x="40542" y="907440"/>
                </a:lnTo>
                <a:lnTo>
                  <a:pt x="26252" y="863497"/>
                </a:lnTo>
                <a:lnTo>
                  <a:pt x="14938" y="818293"/>
                </a:lnTo>
                <a:lnTo>
                  <a:pt x="6715" y="771945"/>
                </a:lnTo>
                <a:lnTo>
                  <a:pt x="1697" y="724565"/>
                </a:lnTo>
                <a:lnTo>
                  <a:pt x="0" y="676269"/>
                </a:lnTo>
                <a:lnTo>
                  <a:pt x="1697" y="627973"/>
                </a:lnTo>
                <a:lnTo>
                  <a:pt x="6715" y="580593"/>
                </a:lnTo>
                <a:lnTo>
                  <a:pt x="14938" y="534245"/>
                </a:lnTo>
                <a:lnTo>
                  <a:pt x="26252" y="489041"/>
                </a:lnTo>
                <a:lnTo>
                  <a:pt x="40542" y="445098"/>
                </a:lnTo>
                <a:lnTo>
                  <a:pt x="57694" y="402528"/>
                </a:lnTo>
                <a:lnTo>
                  <a:pt x="77593" y="361447"/>
                </a:lnTo>
                <a:lnTo>
                  <a:pt x="100126" y="321970"/>
                </a:lnTo>
                <a:lnTo>
                  <a:pt x="125177" y="284210"/>
                </a:lnTo>
                <a:lnTo>
                  <a:pt x="152633" y="248282"/>
                </a:lnTo>
                <a:lnTo>
                  <a:pt x="182378" y="214300"/>
                </a:lnTo>
                <a:lnTo>
                  <a:pt x="214298" y="182379"/>
                </a:lnTo>
                <a:lnTo>
                  <a:pt x="248280" y="152634"/>
                </a:lnTo>
                <a:lnTo>
                  <a:pt x="284208" y="125178"/>
                </a:lnTo>
                <a:lnTo>
                  <a:pt x="321967" y="100127"/>
                </a:lnTo>
                <a:lnTo>
                  <a:pt x="361445" y="77594"/>
                </a:lnTo>
                <a:lnTo>
                  <a:pt x="402525" y="57694"/>
                </a:lnTo>
                <a:lnTo>
                  <a:pt x="445095" y="40542"/>
                </a:lnTo>
                <a:lnTo>
                  <a:pt x="489038" y="26252"/>
                </a:lnTo>
                <a:lnTo>
                  <a:pt x="534242" y="14938"/>
                </a:lnTo>
                <a:lnTo>
                  <a:pt x="580591" y="6715"/>
                </a:lnTo>
                <a:lnTo>
                  <a:pt x="627971" y="1698"/>
                </a:lnTo>
                <a:lnTo>
                  <a:pt x="676267" y="0"/>
                </a:lnTo>
                <a:close/>
              </a:path>
            </a:pathLst>
          </a:custGeom>
          <a:noFill/>
          <a:ln w="47625">
            <a:solidFill>
              <a:srgbClr val="4D4D4D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2133600" y="1371600"/>
            <a:ext cx="6400800" cy="1323975"/>
          </a:xfrm>
        </p:spPr>
        <p:txBody>
          <a:bodyPr rtlCol="0"/>
          <a:lstStyle/>
          <a:p>
            <a:pPr marL="307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ОАО «ТАИФ-НК</a:t>
            </a:r>
            <a:r>
              <a:rPr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sz="1400" b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sz="14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sz="1400" b="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Нижнекамск</a:t>
            </a:r>
            <a:endParaRPr sz="1400" b="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94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компонентов высокооктановых бензинов</a:t>
            </a:r>
          </a:p>
          <a:p>
            <a:pPr marL="490220" indent="-195580" eaLnBrk="1" fontAlgn="auto" hangingPunct="1">
              <a:spcBef>
                <a:spcPts val="0"/>
              </a:spcBef>
              <a:spcAft>
                <a:spcPts val="0"/>
              </a:spcAft>
              <a:buSzPct val="82142"/>
              <a:buFont typeface="Arial"/>
              <a:buChar char="•"/>
              <a:tabLst>
                <a:tab pos="491490" algn="l"/>
              </a:tabLst>
              <a:defRPr/>
            </a:pPr>
            <a:r>
              <a:rPr sz="12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мощность: метилтретбутиловый эфир </a:t>
            </a: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25 тыс. тонн в </a:t>
            </a:r>
            <a:r>
              <a:rPr sz="12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год</a:t>
            </a:r>
            <a:r>
              <a:rPr sz="12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тетраметиловый</a:t>
            </a:r>
            <a:r>
              <a:rPr sz="1200" b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эфир </a:t>
            </a: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153 тыс. тонн в год</a:t>
            </a:r>
          </a:p>
          <a:p>
            <a:pPr marL="490220" indent="-195580" eaLnBrk="1" fontAlgn="auto" hangingPunct="1">
              <a:spcBef>
                <a:spcPts val="0"/>
              </a:spcBef>
              <a:spcAft>
                <a:spcPts val="0"/>
              </a:spcAft>
              <a:buSzPct val="85714"/>
              <a:buFont typeface="Arial"/>
              <a:buChar char="•"/>
              <a:tabLst>
                <a:tab pos="491490" algn="l"/>
              </a:tabLst>
              <a:defRPr/>
            </a:pPr>
            <a:r>
              <a:rPr sz="1200" b="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стоимость</a:t>
            </a:r>
            <a:r>
              <a:rPr sz="12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проекта</a:t>
            </a:r>
            <a:r>
              <a:rPr sz="1200" b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sz="12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sz="12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руб.</a:t>
            </a:r>
          </a:p>
          <a:p>
            <a:pPr marL="490220" indent="-195580" eaLnBrk="1" fontAlgn="auto" hangingPunct="1">
              <a:spcBef>
                <a:spcPts val="0"/>
              </a:spcBef>
              <a:spcAft>
                <a:spcPts val="0"/>
              </a:spcAft>
              <a:buSzPct val="85714"/>
              <a:buFont typeface="Arial"/>
              <a:buChar char="•"/>
              <a:tabLst>
                <a:tab pos="491490" algn="l"/>
              </a:tabLst>
              <a:defRPr/>
            </a:pPr>
            <a:r>
              <a:rPr sz="12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ввод в эксплуатацию - 2009 г.</a:t>
            </a:r>
            <a:endParaRPr sz="12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0220" indent="-195580" eaLnBrk="1" fontAlgn="auto" hangingPunct="1">
              <a:spcBef>
                <a:spcPts val="0"/>
              </a:spcBef>
              <a:spcAft>
                <a:spcPts val="0"/>
              </a:spcAft>
              <a:buSzPct val="82142"/>
              <a:buFont typeface="Arial"/>
              <a:buChar char="•"/>
              <a:tabLst>
                <a:tab pos="491490" algn="l"/>
              </a:tabLst>
              <a:defRPr/>
            </a:pPr>
            <a:r>
              <a:rPr sz="1200" b="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базовая</a:t>
            </a:r>
            <a:r>
              <a:rPr sz="1200" b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технология</a:t>
            </a:r>
            <a:r>
              <a:rPr sz="1200" b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«Еврохим-СПб-Трейдинг»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38400" y="3124200"/>
            <a:ext cx="6019800" cy="9842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7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для ЗАО «</a:t>
            </a:r>
            <a:r>
              <a:rPr sz="1400" b="1" dirty="0" err="1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Данафлекс</a:t>
            </a:r>
            <a:r>
              <a:rPr sz="14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4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sz="14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sz="14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sz="1400" dirty="0" err="1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Казань</a:t>
            </a:r>
            <a:endParaRPr sz="1400" dirty="0">
              <a:latin typeface="Arial" pitchFamily="34" charset="0"/>
              <a:cs typeface="Arial" pitchFamily="34" charset="0"/>
            </a:endParaRPr>
          </a:p>
          <a:p>
            <a:pPr marL="12700" fontAlgn="auto">
              <a:lnSpc>
                <a:spcPts val="1630"/>
              </a:lnSpc>
              <a:spcBef>
                <a:spcPts val="555"/>
              </a:spcBef>
              <a:spcAft>
                <a:spcPts val="0"/>
              </a:spcAft>
              <a:defRPr/>
            </a:pPr>
            <a:r>
              <a:rPr sz="12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Комплекс производства гибких упаковочных материалов</a:t>
            </a:r>
            <a:endParaRPr sz="1200" dirty="0">
              <a:latin typeface="Arial" pitchFamily="34" charset="0"/>
              <a:cs typeface="Arial" pitchFamily="34" charset="0"/>
            </a:endParaRPr>
          </a:p>
          <a:p>
            <a:pPr marL="208279" indent="-195580" fontAlgn="auto">
              <a:lnSpc>
                <a:spcPts val="2085"/>
              </a:lnSpc>
              <a:spcBef>
                <a:spcPts val="0"/>
              </a:spcBef>
              <a:spcAft>
                <a:spcPts val="0"/>
              </a:spcAft>
              <a:buSzPct val="82142"/>
              <a:buFont typeface="Arial"/>
              <a:buChar char="•"/>
              <a:tabLst>
                <a:tab pos="208915" algn="l"/>
              </a:tabLst>
              <a:defRPr/>
            </a:pPr>
            <a:r>
              <a:rPr sz="1200" dirty="0" err="1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мощность</a:t>
            </a:r>
            <a:r>
              <a:rPr sz="12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30 тыс. тонн в год</a:t>
            </a:r>
            <a:endParaRPr sz="1200" dirty="0">
              <a:latin typeface="Arial" pitchFamily="34" charset="0"/>
              <a:cs typeface="Arial" pitchFamily="34" charset="0"/>
            </a:endParaRPr>
          </a:p>
          <a:p>
            <a:pPr marL="208279" indent="-195580" fontAlgn="auto">
              <a:lnSpc>
                <a:spcPts val="1655"/>
              </a:lnSpc>
              <a:spcBef>
                <a:spcPts val="0"/>
              </a:spcBef>
              <a:spcAft>
                <a:spcPts val="0"/>
              </a:spcAft>
              <a:buSzPct val="82142"/>
              <a:buFont typeface="Arial"/>
              <a:buChar char="•"/>
              <a:tabLst>
                <a:tab pos="208915" algn="l"/>
              </a:tabLst>
              <a:defRPr/>
            </a:pPr>
            <a:r>
              <a:rPr sz="12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ввод в эксплуатацию - 2010 г.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4" name="object 13"/>
          <p:cNvSpPr>
            <a:spLocks noChangeArrowheads="1"/>
          </p:cNvSpPr>
          <p:nvPr/>
        </p:nvSpPr>
        <p:spPr bwMode="auto">
          <a:xfrm>
            <a:off x="514350" y="4876800"/>
            <a:ext cx="1371600" cy="13335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33805" name="Группа 18"/>
          <p:cNvGrpSpPr>
            <a:grpSpLocks/>
          </p:cNvGrpSpPr>
          <p:nvPr/>
        </p:nvGrpSpPr>
        <p:grpSpPr bwMode="auto">
          <a:xfrm>
            <a:off x="533400" y="4876800"/>
            <a:ext cx="7772400" cy="1352550"/>
            <a:chOff x="685800" y="4876800"/>
            <a:chExt cx="7772400" cy="1352550"/>
          </a:xfrm>
        </p:grpSpPr>
        <p:sp>
          <p:nvSpPr>
            <p:cNvPr id="33807" name="object 8"/>
            <p:cNvSpPr>
              <a:spLocks/>
            </p:cNvSpPr>
            <p:nvPr/>
          </p:nvSpPr>
          <p:spPr bwMode="auto">
            <a:xfrm flipV="1">
              <a:off x="1828800" y="5974080"/>
              <a:ext cx="6629400" cy="45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29303" y="0"/>
                </a:cxn>
              </a:cxnLst>
              <a:rect l="0" t="0" r="r" b="b"/>
              <a:pathLst>
                <a:path w="5829300" h="45719">
                  <a:moveTo>
                    <a:pt x="0" y="0"/>
                  </a:moveTo>
                  <a:lnTo>
                    <a:pt x="5829303" y="0"/>
                  </a:lnTo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3808" name="object 10"/>
            <p:cNvSpPr>
              <a:spLocks/>
            </p:cNvSpPr>
            <p:nvPr/>
          </p:nvSpPr>
          <p:spPr bwMode="auto">
            <a:xfrm>
              <a:off x="685800" y="4876800"/>
              <a:ext cx="1352550" cy="1352550"/>
            </a:xfrm>
            <a:custGeom>
              <a:avLst/>
              <a:gdLst/>
              <a:ahLst/>
              <a:cxnLst>
                <a:cxn ang="0">
                  <a:pos x="724563" y="1698"/>
                </a:cxn>
                <a:cxn ang="0">
                  <a:pos x="818292" y="14938"/>
                </a:cxn>
                <a:cxn ang="0">
                  <a:pos x="907439" y="40542"/>
                </a:cxn>
                <a:cxn ang="0">
                  <a:pos x="991089" y="77594"/>
                </a:cxn>
                <a:cxn ang="0">
                  <a:pos x="1068326" y="125178"/>
                </a:cxn>
                <a:cxn ang="0">
                  <a:pos x="1138235" y="182379"/>
                </a:cxn>
                <a:cxn ang="0">
                  <a:pos x="1199901" y="248282"/>
                </a:cxn>
                <a:cxn ang="0">
                  <a:pos x="1252408" y="321970"/>
                </a:cxn>
                <a:cxn ang="0">
                  <a:pos x="1294840" y="402528"/>
                </a:cxn>
                <a:cxn ang="0">
                  <a:pos x="1326282" y="489041"/>
                </a:cxn>
                <a:cxn ang="0">
                  <a:pos x="1345819" y="580593"/>
                </a:cxn>
                <a:cxn ang="0">
                  <a:pos x="1352534" y="676269"/>
                </a:cxn>
                <a:cxn ang="0">
                  <a:pos x="1345819" y="771945"/>
                </a:cxn>
                <a:cxn ang="0">
                  <a:pos x="1326282" y="863497"/>
                </a:cxn>
                <a:cxn ang="0">
                  <a:pos x="1294840" y="950009"/>
                </a:cxn>
                <a:cxn ang="0">
                  <a:pos x="1252408" y="1030567"/>
                </a:cxn>
                <a:cxn ang="0">
                  <a:pos x="1199901" y="1104255"/>
                </a:cxn>
                <a:cxn ang="0">
                  <a:pos x="1138235" y="1170157"/>
                </a:cxn>
                <a:cxn ang="0">
                  <a:pos x="1068326" y="1227358"/>
                </a:cxn>
                <a:cxn ang="0">
                  <a:pos x="991089" y="1274942"/>
                </a:cxn>
                <a:cxn ang="0">
                  <a:pos x="907439" y="1311994"/>
                </a:cxn>
                <a:cxn ang="0">
                  <a:pos x="818292" y="1337598"/>
                </a:cxn>
                <a:cxn ang="0">
                  <a:pos x="724563" y="1350839"/>
                </a:cxn>
                <a:cxn ang="0">
                  <a:pos x="627971" y="1350839"/>
                </a:cxn>
                <a:cxn ang="0">
                  <a:pos x="534242" y="1337598"/>
                </a:cxn>
                <a:cxn ang="0">
                  <a:pos x="445095" y="1311994"/>
                </a:cxn>
                <a:cxn ang="0">
                  <a:pos x="361445" y="1274942"/>
                </a:cxn>
                <a:cxn ang="0">
                  <a:pos x="284208" y="1227358"/>
                </a:cxn>
                <a:cxn ang="0">
                  <a:pos x="214298" y="1170157"/>
                </a:cxn>
                <a:cxn ang="0">
                  <a:pos x="152633" y="1104255"/>
                </a:cxn>
                <a:cxn ang="0">
                  <a:pos x="100126" y="1030567"/>
                </a:cxn>
                <a:cxn ang="0">
                  <a:pos x="57694" y="950009"/>
                </a:cxn>
                <a:cxn ang="0">
                  <a:pos x="26252" y="863497"/>
                </a:cxn>
                <a:cxn ang="0">
                  <a:pos x="6715" y="771945"/>
                </a:cxn>
                <a:cxn ang="0">
                  <a:pos x="0" y="676269"/>
                </a:cxn>
                <a:cxn ang="0">
                  <a:pos x="6715" y="580593"/>
                </a:cxn>
                <a:cxn ang="0">
                  <a:pos x="26252" y="489041"/>
                </a:cxn>
                <a:cxn ang="0">
                  <a:pos x="57694" y="402528"/>
                </a:cxn>
                <a:cxn ang="0">
                  <a:pos x="100126" y="321970"/>
                </a:cxn>
                <a:cxn ang="0">
                  <a:pos x="152633" y="248282"/>
                </a:cxn>
                <a:cxn ang="0">
                  <a:pos x="214298" y="182379"/>
                </a:cxn>
                <a:cxn ang="0">
                  <a:pos x="284208" y="125178"/>
                </a:cxn>
                <a:cxn ang="0">
                  <a:pos x="361445" y="77594"/>
                </a:cxn>
                <a:cxn ang="0">
                  <a:pos x="445095" y="40542"/>
                </a:cxn>
                <a:cxn ang="0">
                  <a:pos x="534242" y="14938"/>
                </a:cxn>
                <a:cxn ang="0">
                  <a:pos x="627971" y="1698"/>
                </a:cxn>
              </a:cxnLst>
              <a:rect l="0" t="0" r="r" b="b"/>
              <a:pathLst>
                <a:path w="1352550" h="1352550">
                  <a:moveTo>
                    <a:pt x="676267" y="0"/>
                  </a:moveTo>
                  <a:lnTo>
                    <a:pt x="724563" y="1698"/>
                  </a:lnTo>
                  <a:lnTo>
                    <a:pt x="771943" y="6715"/>
                  </a:lnTo>
                  <a:lnTo>
                    <a:pt x="818292" y="14938"/>
                  </a:lnTo>
                  <a:lnTo>
                    <a:pt x="863495" y="26252"/>
                  </a:lnTo>
                  <a:lnTo>
                    <a:pt x="907439" y="40542"/>
                  </a:lnTo>
                  <a:lnTo>
                    <a:pt x="950008" y="57694"/>
                  </a:lnTo>
                  <a:lnTo>
                    <a:pt x="991089" y="77594"/>
                  </a:lnTo>
                  <a:lnTo>
                    <a:pt x="1030566" y="100127"/>
                  </a:lnTo>
                  <a:lnTo>
                    <a:pt x="1068326" y="125178"/>
                  </a:lnTo>
                  <a:lnTo>
                    <a:pt x="1104254" y="152634"/>
                  </a:lnTo>
                  <a:lnTo>
                    <a:pt x="1138235" y="182379"/>
                  </a:lnTo>
                  <a:lnTo>
                    <a:pt x="1170156" y="214300"/>
                  </a:lnTo>
                  <a:lnTo>
                    <a:pt x="1199901" y="248282"/>
                  </a:lnTo>
                  <a:lnTo>
                    <a:pt x="1227357" y="284210"/>
                  </a:lnTo>
                  <a:lnTo>
                    <a:pt x="1252408" y="321970"/>
                  </a:lnTo>
                  <a:lnTo>
                    <a:pt x="1274940" y="361447"/>
                  </a:lnTo>
                  <a:lnTo>
                    <a:pt x="1294840" y="402528"/>
                  </a:lnTo>
                  <a:lnTo>
                    <a:pt x="1311992" y="445098"/>
                  </a:lnTo>
                  <a:lnTo>
                    <a:pt x="1326282" y="489041"/>
                  </a:lnTo>
                  <a:lnTo>
                    <a:pt x="1337596" y="534245"/>
                  </a:lnTo>
                  <a:lnTo>
                    <a:pt x="1345819" y="580593"/>
                  </a:lnTo>
                  <a:lnTo>
                    <a:pt x="1350836" y="627973"/>
                  </a:lnTo>
                  <a:lnTo>
                    <a:pt x="1352534" y="676269"/>
                  </a:lnTo>
                  <a:lnTo>
                    <a:pt x="1350836" y="724565"/>
                  </a:lnTo>
                  <a:lnTo>
                    <a:pt x="1345819" y="771945"/>
                  </a:lnTo>
                  <a:lnTo>
                    <a:pt x="1337596" y="818293"/>
                  </a:lnTo>
                  <a:lnTo>
                    <a:pt x="1326282" y="863497"/>
                  </a:lnTo>
                  <a:lnTo>
                    <a:pt x="1311992" y="907440"/>
                  </a:lnTo>
                  <a:lnTo>
                    <a:pt x="1294840" y="950009"/>
                  </a:lnTo>
                  <a:lnTo>
                    <a:pt x="1274940" y="991090"/>
                  </a:lnTo>
                  <a:lnTo>
                    <a:pt x="1252408" y="1030567"/>
                  </a:lnTo>
                  <a:lnTo>
                    <a:pt x="1227357" y="1068327"/>
                  </a:lnTo>
                  <a:lnTo>
                    <a:pt x="1199901" y="1104255"/>
                  </a:lnTo>
                  <a:lnTo>
                    <a:pt x="1170156" y="1138236"/>
                  </a:lnTo>
                  <a:lnTo>
                    <a:pt x="1138235" y="1170157"/>
                  </a:lnTo>
                  <a:lnTo>
                    <a:pt x="1104254" y="1199902"/>
                  </a:lnTo>
                  <a:lnTo>
                    <a:pt x="1068326" y="1227358"/>
                  </a:lnTo>
                  <a:lnTo>
                    <a:pt x="1030566" y="1252409"/>
                  </a:lnTo>
                  <a:lnTo>
                    <a:pt x="991089" y="1274942"/>
                  </a:lnTo>
                  <a:lnTo>
                    <a:pt x="950008" y="1294842"/>
                  </a:lnTo>
                  <a:lnTo>
                    <a:pt x="907439" y="1311994"/>
                  </a:lnTo>
                  <a:lnTo>
                    <a:pt x="863495" y="1326284"/>
                  </a:lnTo>
                  <a:lnTo>
                    <a:pt x="818292" y="1337598"/>
                  </a:lnTo>
                  <a:lnTo>
                    <a:pt x="771943" y="1345821"/>
                  </a:lnTo>
                  <a:lnTo>
                    <a:pt x="724563" y="1350839"/>
                  </a:lnTo>
                  <a:lnTo>
                    <a:pt x="676267" y="1352537"/>
                  </a:lnTo>
                  <a:lnTo>
                    <a:pt x="627971" y="1350839"/>
                  </a:lnTo>
                  <a:lnTo>
                    <a:pt x="580591" y="1345821"/>
                  </a:lnTo>
                  <a:lnTo>
                    <a:pt x="534242" y="1337598"/>
                  </a:lnTo>
                  <a:lnTo>
                    <a:pt x="489038" y="1326284"/>
                  </a:lnTo>
                  <a:lnTo>
                    <a:pt x="445095" y="1311994"/>
                  </a:lnTo>
                  <a:lnTo>
                    <a:pt x="402525" y="1294842"/>
                  </a:lnTo>
                  <a:lnTo>
                    <a:pt x="361445" y="1274942"/>
                  </a:lnTo>
                  <a:lnTo>
                    <a:pt x="321967" y="1252409"/>
                  </a:lnTo>
                  <a:lnTo>
                    <a:pt x="284208" y="1227358"/>
                  </a:lnTo>
                  <a:lnTo>
                    <a:pt x="248280" y="1199902"/>
                  </a:lnTo>
                  <a:lnTo>
                    <a:pt x="214298" y="1170157"/>
                  </a:lnTo>
                  <a:lnTo>
                    <a:pt x="182378" y="1138236"/>
                  </a:lnTo>
                  <a:lnTo>
                    <a:pt x="152633" y="1104255"/>
                  </a:lnTo>
                  <a:lnTo>
                    <a:pt x="125177" y="1068327"/>
                  </a:lnTo>
                  <a:lnTo>
                    <a:pt x="100126" y="1030567"/>
                  </a:lnTo>
                  <a:lnTo>
                    <a:pt x="77593" y="991090"/>
                  </a:lnTo>
                  <a:lnTo>
                    <a:pt x="57694" y="950009"/>
                  </a:lnTo>
                  <a:lnTo>
                    <a:pt x="40542" y="907440"/>
                  </a:lnTo>
                  <a:lnTo>
                    <a:pt x="26252" y="863497"/>
                  </a:lnTo>
                  <a:lnTo>
                    <a:pt x="14938" y="818293"/>
                  </a:lnTo>
                  <a:lnTo>
                    <a:pt x="6715" y="771945"/>
                  </a:lnTo>
                  <a:lnTo>
                    <a:pt x="1697" y="724565"/>
                  </a:lnTo>
                  <a:lnTo>
                    <a:pt x="0" y="676269"/>
                  </a:lnTo>
                  <a:lnTo>
                    <a:pt x="1697" y="627973"/>
                  </a:lnTo>
                  <a:lnTo>
                    <a:pt x="6715" y="580593"/>
                  </a:lnTo>
                  <a:lnTo>
                    <a:pt x="14938" y="534245"/>
                  </a:lnTo>
                  <a:lnTo>
                    <a:pt x="26252" y="489041"/>
                  </a:lnTo>
                  <a:lnTo>
                    <a:pt x="40542" y="445098"/>
                  </a:lnTo>
                  <a:lnTo>
                    <a:pt x="57694" y="402528"/>
                  </a:lnTo>
                  <a:lnTo>
                    <a:pt x="77593" y="361447"/>
                  </a:lnTo>
                  <a:lnTo>
                    <a:pt x="100126" y="321970"/>
                  </a:lnTo>
                  <a:lnTo>
                    <a:pt x="125177" y="284210"/>
                  </a:lnTo>
                  <a:lnTo>
                    <a:pt x="152633" y="248282"/>
                  </a:lnTo>
                  <a:lnTo>
                    <a:pt x="182378" y="214300"/>
                  </a:lnTo>
                  <a:lnTo>
                    <a:pt x="214298" y="182379"/>
                  </a:lnTo>
                  <a:lnTo>
                    <a:pt x="248280" y="152634"/>
                  </a:lnTo>
                  <a:lnTo>
                    <a:pt x="284208" y="125178"/>
                  </a:lnTo>
                  <a:lnTo>
                    <a:pt x="321967" y="100127"/>
                  </a:lnTo>
                  <a:lnTo>
                    <a:pt x="361445" y="77594"/>
                  </a:lnTo>
                  <a:lnTo>
                    <a:pt x="402525" y="57694"/>
                  </a:lnTo>
                  <a:lnTo>
                    <a:pt x="445095" y="40542"/>
                  </a:lnTo>
                  <a:lnTo>
                    <a:pt x="489038" y="26252"/>
                  </a:lnTo>
                  <a:lnTo>
                    <a:pt x="534242" y="14938"/>
                  </a:lnTo>
                  <a:lnTo>
                    <a:pt x="580591" y="6715"/>
                  </a:lnTo>
                  <a:lnTo>
                    <a:pt x="627971" y="1698"/>
                  </a:lnTo>
                  <a:lnTo>
                    <a:pt x="676267" y="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33806" name="object 6"/>
          <p:cNvSpPr txBox="1">
            <a:spLocks noChangeArrowheads="1"/>
          </p:cNvSpPr>
          <p:nvPr/>
        </p:nvSpPr>
        <p:spPr bwMode="auto">
          <a:xfrm>
            <a:off x="2438400" y="4572000"/>
            <a:ext cx="6553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2025"/>
              </a:lnSpc>
            </a:pPr>
            <a:r>
              <a:rPr lang="ru-RU" sz="1400" b="1" dirty="0">
                <a:solidFill>
                  <a:srgbClr val="821825"/>
                </a:solidFill>
              </a:rPr>
              <a:t>для ООО «Нижнекамский завод </a:t>
            </a:r>
            <a:r>
              <a:rPr lang="ru-RU" sz="1400" b="1" dirty="0" err="1">
                <a:solidFill>
                  <a:srgbClr val="821825"/>
                </a:solidFill>
              </a:rPr>
              <a:t>цельнометаллокордных</a:t>
            </a:r>
            <a:r>
              <a:rPr lang="ru-RU" sz="1400" b="1" dirty="0">
                <a:solidFill>
                  <a:srgbClr val="821825"/>
                </a:solidFill>
              </a:rPr>
              <a:t> шин» </a:t>
            </a:r>
          </a:p>
          <a:p>
            <a:pPr marL="12700">
              <a:lnSpc>
                <a:spcPts val="2025"/>
              </a:lnSpc>
            </a:pPr>
            <a:r>
              <a:rPr lang="ru-RU" sz="1400" b="1" dirty="0">
                <a:solidFill>
                  <a:srgbClr val="821825"/>
                </a:solidFill>
              </a:rPr>
              <a:t>Группы «</a:t>
            </a:r>
            <a:r>
              <a:rPr lang="ru-RU" sz="1400" b="1" dirty="0" err="1">
                <a:solidFill>
                  <a:srgbClr val="821825"/>
                </a:solidFill>
              </a:rPr>
              <a:t>Татнефть</a:t>
            </a:r>
            <a:r>
              <a:rPr lang="ru-RU" sz="1400" b="1" dirty="0">
                <a:solidFill>
                  <a:srgbClr val="821825"/>
                </a:solidFill>
              </a:rPr>
              <a:t>» </a:t>
            </a:r>
          </a:p>
          <a:p>
            <a:pPr marL="12700">
              <a:lnSpc>
                <a:spcPts val="2025"/>
              </a:lnSpc>
              <a:buFont typeface="Arial" charset="0"/>
              <a:buChar char="•"/>
            </a:pPr>
            <a:r>
              <a:rPr lang="ru-RU" sz="1200" dirty="0">
                <a:solidFill>
                  <a:srgbClr val="821825"/>
                </a:solidFill>
              </a:rPr>
              <a:t> мощность </a:t>
            </a:r>
            <a:r>
              <a:rPr lang="ru-RU" sz="1200" b="1" dirty="0">
                <a:solidFill>
                  <a:srgbClr val="821825"/>
                </a:solidFill>
              </a:rPr>
              <a:t>1200 тыс. шт. в год</a:t>
            </a:r>
            <a:endParaRPr lang="ru-RU" sz="1200" dirty="0">
              <a:solidFill>
                <a:srgbClr val="821825"/>
              </a:solidFill>
            </a:endParaRPr>
          </a:p>
          <a:p>
            <a:pPr marL="12700">
              <a:lnSpc>
                <a:spcPts val="1913"/>
              </a:lnSpc>
              <a:buFont typeface="Arial" charset="0"/>
              <a:buChar char="•"/>
            </a:pPr>
            <a:r>
              <a:rPr lang="ru-RU" sz="1200" dirty="0">
                <a:solidFill>
                  <a:srgbClr val="821825"/>
                </a:solidFill>
              </a:rPr>
              <a:t> стоимость:</a:t>
            </a:r>
            <a:r>
              <a:rPr lang="ru-RU" sz="1200" b="1" dirty="0">
                <a:solidFill>
                  <a:srgbClr val="821825"/>
                </a:solidFill>
              </a:rPr>
              <a:t>15,4 </a:t>
            </a:r>
            <a:r>
              <a:rPr lang="ru-RU" sz="1200" b="1" dirty="0" err="1">
                <a:solidFill>
                  <a:srgbClr val="821825"/>
                </a:solidFill>
              </a:rPr>
              <a:t>млрд</a:t>
            </a:r>
            <a:r>
              <a:rPr lang="ru-RU" sz="1200" b="1" dirty="0">
                <a:solidFill>
                  <a:srgbClr val="821825"/>
                </a:solidFill>
              </a:rPr>
              <a:t> руб.</a:t>
            </a:r>
            <a:endParaRPr lang="ru-RU" sz="1200" dirty="0">
              <a:solidFill>
                <a:srgbClr val="821825"/>
              </a:solidFill>
            </a:endParaRPr>
          </a:p>
          <a:p>
            <a:pPr marL="12700">
              <a:lnSpc>
                <a:spcPts val="1450"/>
              </a:lnSpc>
              <a:buFont typeface="Arial" charset="0"/>
              <a:buChar char="•"/>
            </a:pPr>
            <a:r>
              <a:rPr lang="ru-RU" sz="1200" dirty="0">
                <a:solidFill>
                  <a:srgbClr val="821825"/>
                </a:solidFill>
              </a:rPr>
              <a:t> ввод в эксплуатацию - 2010 г.</a:t>
            </a:r>
          </a:p>
          <a:p>
            <a:pPr marL="12700">
              <a:lnSpc>
                <a:spcPts val="1563"/>
              </a:lnSpc>
              <a:buFont typeface="Arial" charset="0"/>
              <a:buChar char="•"/>
            </a:pPr>
            <a:r>
              <a:rPr lang="ru-RU" sz="1200" dirty="0">
                <a:solidFill>
                  <a:srgbClr val="821825"/>
                </a:solidFill>
              </a:rPr>
              <a:t> базовая технология </a:t>
            </a:r>
            <a:r>
              <a:rPr lang="ru-RU" sz="1200" b="1" dirty="0">
                <a:solidFill>
                  <a:srgbClr val="821825"/>
                </a:solidFill>
              </a:rPr>
              <a:t>"</a:t>
            </a:r>
            <a:r>
              <a:rPr lang="ru-RU" sz="1200" b="1" dirty="0" err="1">
                <a:solidFill>
                  <a:srgbClr val="821825"/>
                </a:solidFill>
              </a:rPr>
              <a:t>Continental</a:t>
            </a:r>
            <a:r>
              <a:rPr lang="ru-RU" sz="1200" b="1" dirty="0">
                <a:solidFill>
                  <a:srgbClr val="821825"/>
                </a:solidFill>
              </a:rPr>
              <a:t>", </a:t>
            </a:r>
            <a:r>
              <a:rPr lang="ru-RU" sz="1200" dirty="0">
                <a:solidFill>
                  <a:srgbClr val="821825"/>
                </a:solidFill>
              </a:rPr>
              <a:t>Германия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ject 2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819" name="object 4"/>
          <p:cNvSpPr>
            <a:spLocks noGrp="1"/>
          </p:cNvSpPr>
          <p:nvPr>
            <p:ph type="title"/>
          </p:nvPr>
        </p:nvSpPr>
        <p:spPr>
          <a:xfrm>
            <a:off x="496888" y="631825"/>
            <a:ext cx="71993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Проектирование гражданских объектов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82613" y="1757363"/>
            <a:ext cx="8156575" cy="4327525"/>
            <a:chOff x="582613" y="1757363"/>
            <a:chExt cx="8156575" cy="4327525"/>
          </a:xfrm>
        </p:grpSpPr>
        <p:grpSp>
          <p:nvGrpSpPr>
            <p:cNvPr id="34820" name="Группа 22"/>
            <p:cNvGrpSpPr>
              <a:grpSpLocks/>
            </p:cNvGrpSpPr>
            <p:nvPr/>
          </p:nvGrpSpPr>
          <p:grpSpPr bwMode="auto">
            <a:xfrm>
              <a:off x="4876800" y="4038600"/>
              <a:ext cx="2830513" cy="2035175"/>
              <a:chOff x="1937385" y="4038600"/>
              <a:chExt cx="2830830" cy="2035175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1937385" y="4038600"/>
                <a:ext cx="2633958" cy="2035175"/>
              </a:xfrm>
              <a:custGeom>
                <a:avLst/>
                <a:gdLst/>
                <a:ahLst/>
                <a:cxnLst/>
                <a:rect l="l" t="t" r="r" b="b"/>
                <a:pathLst>
                  <a:path w="2634615" h="2035175">
                    <a:moveTo>
                      <a:pt x="0" y="0"/>
                    </a:moveTo>
                    <a:lnTo>
                      <a:pt x="2634170" y="0"/>
                    </a:lnTo>
                    <a:lnTo>
                      <a:pt x="2634170" y="2034832"/>
                    </a:lnTo>
                    <a:lnTo>
                      <a:pt x="0" y="20348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34837" name="object 10"/>
              <p:cNvSpPr>
                <a:spLocks noChangeArrowheads="1"/>
              </p:cNvSpPr>
              <p:nvPr/>
            </p:nvSpPr>
            <p:spPr bwMode="auto">
              <a:xfrm>
                <a:off x="2032641" y="4133719"/>
                <a:ext cx="2441555" cy="1488751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" name="object 11"/>
              <p:cNvSpPr txBox="1"/>
              <p:nvPr/>
            </p:nvSpPr>
            <p:spPr>
              <a:xfrm>
                <a:off x="2134257" y="4038600"/>
                <a:ext cx="2633958" cy="1970088"/>
              </a:xfrm>
              <a:prstGeom prst="rect">
                <a:avLst/>
              </a:prstGeom>
            </p:spPr>
            <p:txBody>
              <a:bodyPr lIns="0" tIns="0" rIns="0" bIns="0"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marL="90170" fontAlgn="auto">
                  <a:spcBef>
                    <a:spcPts val="1490"/>
                  </a:spcBef>
                  <a:spcAft>
                    <a:spcPts val="0"/>
                  </a:spcAft>
                  <a:defRPr/>
                </a:pP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«Иннополис» - наукоград</a:t>
                </a:r>
                <a:endParaRPr sz="13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821" name="Группа 20"/>
            <p:cNvGrpSpPr>
              <a:grpSpLocks/>
            </p:cNvGrpSpPr>
            <p:nvPr/>
          </p:nvGrpSpPr>
          <p:grpSpPr bwMode="auto">
            <a:xfrm>
              <a:off x="6086475" y="1762125"/>
              <a:ext cx="2652713" cy="2035175"/>
              <a:chOff x="3258978" y="1764021"/>
              <a:chExt cx="2652237" cy="2035175"/>
            </a:xfrm>
          </p:grpSpPr>
          <p:sp>
            <p:nvSpPr>
              <p:cNvPr id="34833" name="object 6"/>
              <p:cNvSpPr>
                <a:spLocks/>
              </p:cNvSpPr>
              <p:nvPr/>
            </p:nvSpPr>
            <p:spPr bwMode="auto">
              <a:xfrm>
                <a:off x="3258978" y="1764021"/>
                <a:ext cx="2634615" cy="2035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34174" y="0"/>
                  </a:cxn>
                  <a:cxn ang="0">
                    <a:pos x="2634174" y="2034832"/>
                  </a:cxn>
                  <a:cxn ang="0">
                    <a:pos x="0" y="2034832"/>
                  </a:cxn>
                  <a:cxn ang="0">
                    <a:pos x="0" y="0"/>
                  </a:cxn>
                </a:cxnLst>
                <a:rect l="0" t="0" r="r" b="b"/>
                <a:pathLst>
                  <a:path w="2634615" h="2035175">
                    <a:moveTo>
                      <a:pt x="0" y="0"/>
                    </a:moveTo>
                    <a:lnTo>
                      <a:pt x="2634174" y="0"/>
                    </a:lnTo>
                    <a:lnTo>
                      <a:pt x="2634174" y="2034832"/>
                    </a:lnTo>
                    <a:lnTo>
                      <a:pt x="0" y="20348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4834" name="object 8"/>
              <p:cNvSpPr>
                <a:spLocks noChangeArrowheads="1"/>
              </p:cNvSpPr>
              <p:nvPr/>
            </p:nvSpPr>
            <p:spPr bwMode="auto">
              <a:xfrm>
                <a:off x="3364415" y="1859141"/>
                <a:ext cx="2423293" cy="1488747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3276438" y="2141846"/>
                <a:ext cx="2634777" cy="1592263"/>
              </a:xfrm>
              <a:prstGeom prst="rect">
                <a:avLst/>
              </a:prstGeom>
            </p:spPr>
            <p:txBody>
              <a:bodyPr lIns="0" tIns="0" rIns="0" bIns="0" anchor="b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marL="89535" fontAlgn="auto">
                  <a:spcBef>
                    <a:spcPts val="1490"/>
                  </a:spcBef>
                  <a:spcAft>
                    <a:spcPts val="0"/>
                  </a:spcAft>
                  <a:defRPr/>
                </a:pPr>
                <a:r>
                  <a:rPr sz="1300" b="1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Поликлиника</a:t>
                </a:r>
                <a:r>
                  <a:rPr lang="ru-RU"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г. Альметьевск</a:t>
                </a:r>
                <a:endParaRPr sz="13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822" name="Группа 21"/>
            <p:cNvGrpSpPr>
              <a:grpSpLocks/>
            </p:cNvGrpSpPr>
            <p:nvPr/>
          </p:nvGrpSpPr>
          <p:grpSpPr bwMode="auto">
            <a:xfrm>
              <a:off x="3314700" y="1763713"/>
              <a:ext cx="2663825" cy="2035175"/>
              <a:chOff x="5990716" y="1764021"/>
              <a:chExt cx="2663699" cy="2035175"/>
            </a:xfrm>
          </p:grpSpPr>
          <p:sp>
            <p:nvSpPr>
              <p:cNvPr id="34830" name="object 7"/>
              <p:cNvSpPr>
                <a:spLocks/>
              </p:cNvSpPr>
              <p:nvPr/>
            </p:nvSpPr>
            <p:spPr bwMode="auto">
              <a:xfrm>
                <a:off x="5990716" y="1764021"/>
                <a:ext cx="2634615" cy="2035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34174" y="0"/>
                  </a:cxn>
                  <a:cxn ang="0">
                    <a:pos x="2634174" y="2034832"/>
                  </a:cxn>
                  <a:cxn ang="0">
                    <a:pos x="0" y="2034832"/>
                  </a:cxn>
                  <a:cxn ang="0">
                    <a:pos x="0" y="0"/>
                  </a:cxn>
                </a:cxnLst>
                <a:rect l="0" t="0" r="r" b="b"/>
                <a:pathLst>
                  <a:path w="2634615" h="2035175">
                    <a:moveTo>
                      <a:pt x="0" y="0"/>
                    </a:moveTo>
                    <a:lnTo>
                      <a:pt x="2634174" y="0"/>
                    </a:lnTo>
                    <a:lnTo>
                      <a:pt x="2634174" y="2034832"/>
                    </a:lnTo>
                    <a:lnTo>
                      <a:pt x="0" y="20348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34831" name="object 9"/>
              <p:cNvSpPr>
                <a:spLocks noChangeArrowheads="1"/>
              </p:cNvSpPr>
              <p:nvPr/>
            </p:nvSpPr>
            <p:spPr bwMode="auto">
              <a:xfrm>
                <a:off x="6115960" y="1859141"/>
                <a:ext cx="2441854" cy="1517067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6019290" y="1764021"/>
                <a:ext cx="2635125" cy="2035175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00" dirty="0">
                  <a:latin typeface="Arial" pitchFamily="34" charset="0"/>
                  <a:cs typeface="Arial" pitchFamily="34" charset="0"/>
                </a:endParaRPr>
              </a:p>
              <a:p>
                <a:pPr marL="90805" fontAlgn="auto">
                  <a:spcBef>
                    <a:spcPts val="1490"/>
                  </a:spcBef>
                  <a:spcAft>
                    <a:spcPts val="0"/>
                  </a:spcAft>
                  <a:defRPr/>
                </a:pPr>
                <a:endParaRPr lang="en-US" sz="13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90805" fontAlgn="auto">
                  <a:spcBef>
                    <a:spcPts val="1490"/>
                  </a:spcBef>
                  <a:spcAft>
                    <a:spcPts val="0"/>
                  </a:spcAft>
                  <a:defRPr/>
                </a:pP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Ж/д </a:t>
                </a:r>
                <a:r>
                  <a:rPr sz="1300" b="1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вокзал</a:t>
                </a:r>
                <a:r>
                  <a:rPr lang="ru-RU"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,</a:t>
                </a: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130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г. Буинск</a:t>
                </a:r>
                <a:endParaRPr sz="13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4823" name="object 14"/>
            <p:cNvSpPr>
              <a:spLocks/>
            </p:cNvSpPr>
            <p:nvPr/>
          </p:nvSpPr>
          <p:spPr bwMode="auto">
            <a:xfrm>
              <a:off x="582613" y="1757363"/>
              <a:ext cx="2635250" cy="20526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34169" y="0"/>
                </a:cxn>
                <a:cxn ang="0">
                  <a:pos x="2634169" y="2193202"/>
                </a:cxn>
                <a:cxn ang="0">
                  <a:pos x="0" y="2193202"/>
                </a:cxn>
                <a:cxn ang="0">
                  <a:pos x="0" y="0"/>
                </a:cxn>
              </a:cxnLst>
              <a:rect l="0" t="0" r="r" b="b"/>
              <a:pathLst>
                <a:path w="2634615" h="2193290">
                  <a:moveTo>
                    <a:pt x="0" y="0"/>
                  </a:moveTo>
                  <a:lnTo>
                    <a:pt x="2634169" y="0"/>
                  </a:lnTo>
                  <a:lnTo>
                    <a:pt x="2634169" y="2193202"/>
                  </a:lnTo>
                  <a:lnTo>
                    <a:pt x="0" y="2193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09600" y="1828800"/>
              <a:ext cx="3962400" cy="1919288"/>
            </a:xfrm>
            <a:prstGeom prst="rect">
              <a:avLst/>
            </a:prstGeom>
          </p:spPr>
          <p:txBody>
            <a:bodyPr lIns="0" tIns="0" rIns="0" bIns="0" anchor="b"/>
            <a:lstStyle/>
            <a:p>
              <a:endParaRPr lang="ru-RU" sz="1300"/>
            </a:p>
            <a:p>
              <a:endParaRPr lang="ru-RU" sz="1300"/>
            </a:p>
            <a:p>
              <a:endParaRPr lang="ru-RU" sz="1300"/>
            </a:p>
            <a:p>
              <a:endParaRPr lang="ru-RU" sz="1300"/>
            </a:p>
            <a:p>
              <a:endParaRPr lang="ru-RU" sz="1300"/>
            </a:p>
            <a:p>
              <a:endParaRPr lang="ru-RU" sz="1300"/>
            </a:p>
            <a:p>
              <a:pPr>
                <a:spcBef>
                  <a:spcPts val="38"/>
                </a:spcBef>
              </a:pPr>
              <a:endParaRPr lang="ru-RU" sz="1300"/>
            </a:p>
            <a:p>
              <a:pPr>
                <a:lnSpc>
                  <a:spcPts val="1625"/>
                </a:lnSpc>
              </a:pPr>
              <a:r>
                <a:rPr lang="ru-RU" sz="1200" b="1">
                  <a:solidFill>
                    <a:srgbClr val="FFFFFF"/>
                  </a:solidFill>
                </a:rPr>
                <a:t>Ледовый дворец, г. Нижнекамск</a:t>
              </a:r>
              <a:endParaRPr lang="ru-RU" sz="1200"/>
            </a:p>
          </p:txBody>
        </p:sp>
        <p:sp>
          <p:nvSpPr>
            <p:cNvPr id="34825" name="object 19"/>
            <p:cNvSpPr>
              <a:spLocks noChangeArrowheads="1"/>
            </p:cNvSpPr>
            <p:nvPr/>
          </p:nvSpPr>
          <p:spPr bwMode="auto">
            <a:xfrm>
              <a:off x="704850" y="1928813"/>
              <a:ext cx="2471738" cy="1393825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34826" name="Группа 23"/>
            <p:cNvGrpSpPr>
              <a:grpSpLocks/>
            </p:cNvGrpSpPr>
            <p:nvPr/>
          </p:nvGrpSpPr>
          <p:grpSpPr bwMode="auto">
            <a:xfrm>
              <a:off x="1981200" y="4038600"/>
              <a:ext cx="3032125" cy="2046288"/>
              <a:chOff x="4694080" y="4038600"/>
              <a:chExt cx="3032440" cy="2046318"/>
            </a:xfrm>
          </p:grpSpPr>
          <p:sp>
            <p:nvSpPr>
              <p:cNvPr id="34827" name="object 15"/>
              <p:cNvSpPr>
                <a:spLocks/>
              </p:cNvSpPr>
              <p:nvPr/>
            </p:nvSpPr>
            <p:spPr bwMode="auto">
              <a:xfrm>
                <a:off x="4694080" y="4038600"/>
                <a:ext cx="2773520" cy="20463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34173" y="0"/>
                  </a:cxn>
                  <a:cxn ang="0">
                    <a:pos x="2634173" y="2193202"/>
                  </a:cxn>
                  <a:cxn ang="0">
                    <a:pos x="0" y="2193202"/>
                  </a:cxn>
                  <a:cxn ang="0">
                    <a:pos x="0" y="0"/>
                  </a:cxn>
                </a:cxnLst>
                <a:rect l="0" t="0" r="r" b="b"/>
                <a:pathLst>
                  <a:path w="2634615" h="2193290">
                    <a:moveTo>
                      <a:pt x="0" y="0"/>
                    </a:moveTo>
                    <a:lnTo>
                      <a:pt x="2634173" y="0"/>
                    </a:lnTo>
                    <a:lnTo>
                      <a:pt x="2634173" y="2193202"/>
                    </a:lnTo>
                    <a:lnTo>
                      <a:pt x="0" y="21932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4724246" y="4706948"/>
                <a:ext cx="3002274" cy="1312881"/>
              </a:xfrm>
              <a:prstGeom prst="rect">
                <a:avLst/>
              </a:prstGeom>
            </p:spPr>
            <p:txBody>
              <a:bodyPr lIns="0" tIns="0" rIns="0" bIns="0" anchor="b">
                <a:spAutoFit/>
              </a:bodyPr>
              <a:lstStyle/>
              <a:p>
                <a:endParaRPr lang="ru-RU" sz="1200"/>
              </a:p>
              <a:p>
                <a:endParaRPr lang="ru-RU" sz="1200"/>
              </a:p>
              <a:p>
                <a:endParaRPr lang="ru-RU" sz="1200"/>
              </a:p>
              <a:p>
                <a:endParaRPr lang="ru-RU" sz="1200"/>
              </a:p>
              <a:p>
                <a:endParaRPr lang="ru-RU" sz="1200"/>
              </a:p>
              <a:p>
                <a:endParaRPr lang="ru-RU" sz="1200"/>
              </a:p>
              <a:p>
                <a:pPr>
                  <a:lnSpc>
                    <a:spcPts val="1625"/>
                  </a:lnSpc>
                </a:pPr>
                <a:r>
                  <a:rPr lang="ru-RU" sz="1100" b="1">
                    <a:solidFill>
                      <a:srgbClr val="FFFFFF"/>
                    </a:solidFill>
                  </a:rPr>
                  <a:t>Храм Сергия Радонежского, г. Казань</a:t>
                </a:r>
                <a:endParaRPr lang="ru-RU" sz="1100"/>
              </a:p>
            </p:txBody>
          </p:sp>
          <p:sp>
            <p:nvSpPr>
              <p:cNvPr id="34829" name="object 20"/>
              <p:cNvSpPr>
                <a:spLocks noChangeArrowheads="1"/>
              </p:cNvSpPr>
              <p:nvPr/>
            </p:nvSpPr>
            <p:spPr bwMode="auto">
              <a:xfrm>
                <a:off x="4876800" y="4150319"/>
                <a:ext cx="2423292" cy="1564681"/>
              </a:xfrm>
              <a:prstGeom prst="rect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43" name="object 4"/>
          <p:cNvSpPr>
            <a:spLocks noGrp="1"/>
          </p:cNvSpPr>
          <p:nvPr>
            <p:ph type="title"/>
          </p:nvPr>
        </p:nvSpPr>
        <p:spPr>
          <a:xfrm>
            <a:off x="496888" y="366713"/>
            <a:ext cx="7199312" cy="744537"/>
          </a:xfrm>
        </p:spPr>
        <p:txBody>
          <a:bodyPr/>
          <a:lstStyle/>
          <a:p>
            <a:pPr marL="12700" eaLnBrk="1" hangingPunct="1">
              <a:lnSpc>
                <a:spcPts val="2913"/>
              </a:lnSpc>
            </a:pPr>
            <a:r>
              <a:rPr lang="ru-RU" smtClean="0">
                <a:latin typeface="Arial" charset="0"/>
                <a:cs typeface="Arial" charset="0"/>
              </a:rPr>
              <a:t>Проекты в рамках Постановления Правительства РФ № 218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36575" y="1878013"/>
            <a:ext cx="8018463" cy="3884612"/>
            <a:chOff x="536575" y="1878013"/>
            <a:chExt cx="8018463" cy="3884612"/>
          </a:xfrm>
        </p:grpSpPr>
        <p:sp>
          <p:nvSpPr>
            <p:cNvPr id="35844" name="object 5"/>
            <p:cNvSpPr>
              <a:spLocks/>
            </p:cNvSpPr>
            <p:nvPr/>
          </p:nvSpPr>
          <p:spPr bwMode="auto">
            <a:xfrm>
              <a:off x="536575" y="1878013"/>
              <a:ext cx="2606675" cy="1892300"/>
            </a:xfrm>
            <a:custGeom>
              <a:avLst/>
              <a:gdLst/>
              <a:ahLst/>
              <a:cxnLst>
                <a:cxn ang="0">
                  <a:pos x="2605751" y="0"/>
                </a:cxn>
                <a:cxn ang="0">
                  <a:pos x="0" y="0"/>
                </a:cxn>
                <a:cxn ang="0">
                  <a:pos x="0" y="1892390"/>
                </a:cxn>
                <a:cxn ang="0">
                  <a:pos x="2415254" y="1892390"/>
                </a:cxn>
                <a:cxn ang="0">
                  <a:pos x="2605751" y="1701892"/>
                </a:cxn>
                <a:cxn ang="0">
                  <a:pos x="2605751" y="0"/>
                </a:cxn>
              </a:cxnLst>
              <a:rect l="0" t="0" r="r" b="b"/>
              <a:pathLst>
                <a:path w="2606040" h="1892935">
                  <a:moveTo>
                    <a:pt x="2605751" y="0"/>
                  </a:moveTo>
                  <a:lnTo>
                    <a:pt x="0" y="0"/>
                  </a:lnTo>
                  <a:lnTo>
                    <a:pt x="0" y="1892390"/>
                  </a:lnTo>
                  <a:lnTo>
                    <a:pt x="2415254" y="1892390"/>
                  </a:lnTo>
                  <a:lnTo>
                    <a:pt x="2605751" y="1701892"/>
                  </a:lnTo>
                  <a:lnTo>
                    <a:pt x="260575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45" name="object 6"/>
            <p:cNvSpPr>
              <a:spLocks/>
            </p:cNvSpPr>
            <p:nvPr/>
          </p:nvSpPr>
          <p:spPr bwMode="auto">
            <a:xfrm>
              <a:off x="3248025" y="1878013"/>
              <a:ext cx="2605088" cy="1892300"/>
            </a:xfrm>
            <a:custGeom>
              <a:avLst/>
              <a:gdLst/>
              <a:ahLst/>
              <a:cxnLst>
                <a:cxn ang="0">
                  <a:pos x="2605751" y="0"/>
                </a:cxn>
                <a:cxn ang="0">
                  <a:pos x="0" y="0"/>
                </a:cxn>
                <a:cxn ang="0">
                  <a:pos x="0" y="1892390"/>
                </a:cxn>
                <a:cxn ang="0">
                  <a:pos x="2415254" y="1892390"/>
                </a:cxn>
                <a:cxn ang="0">
                  <a:pos x="2605751" y="1701892"/>
                </a:cxn>
                <a:cxn ang="0">
                  <a:pos x="2605751" y="0"/>
                </a:cxn>
              </a:cxnLst>
              <a:rect l="0" t="0" r="r" b="b"/>
              <a:pathLst>
                <a:path w="2606040" h="1892935">
                  <a:moveTo>
                    <a:pt x="2605751" y="0"/>
                  </a:moveTo>
                  <a:lnTo>
                    <a:pt x="0" y="0"/>
                  </a:lnTo>
                  <a:lnTo>
                    <a:pt x="0" y="1892390"/>
                  </a:lnTo>
                  <a:lnTo>
                    <a:pt x="2415254" y="1892390"/>
                  </a:lnTo>
                  <a:lnTo>
                    <a:pt x="2605751" y="1701892"/>
                  </a:lnTo>
                  <a:lnTo>
                    <a:pt x="2605751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46" name="object 7"/>
            <p:cNvSpPr>
              <a:spLocks/>
            </p:cNvSpPr>
            <p:nvPr/>
          </p:nvSpPr>
          <p:spPr bwMode="auto">
            <a:xfrm>
              <a:off x="5949950" y="1878013"/>
              <a:ext cx="2605088" cy="1892300"/>
            </a:xfrm>
            <a:custGeom>
              <a:avLst/>
              <a:gdLst/>
              <a:ahLst/>
              <a:cxnLst>
                <a:cxn ang="0">
                  <a:pos x="2605749" y="0"/>
                </a:cxn>
                <a:cxn ang="0">
                  <a:pos x="0" y="0"/>
                </a:cxn>
                <a:cxn ang="0">
                  <a:pos x="0" y="1892390"/>
                </a:cxn>
                <a:cxn ang="0">
                  <a:pos x="2415251" y="1892390"/>
                </a:cxn>
                <a:cxn ang="0">
                  <a:pos x="2605749" y="1701892"/>
                </a:cxn>
                <a:cxn ang="0">
                  <a:pos x="2605749" y="0"/>
                </a:cxn>
              </a:cxnLst>
              <a:rect l="0" t="0" r="r" b="b"/>
              <a:pathLst>
                <a:path w="2606040" h="1892935">
                  <a:moveTo>
                    <a:pt x="2605749" y="0"/>
                  </a:moveTo>
                  <a:lnTo>
                    <a:pt x="0" y="0"/>
                  </a:lnTo>
                  <a:lnTo>
                    <a:pt x="0" y="1892390"/>
                  </a:lnTo>
                  <a:lnTo>
                    <a:pt x="2415251" y="1892390"/>
                  </a:lnTo>
                  <a:lnTo>
                    <a:pt x="2605749" y="1701892"/>
                  </a:lnTo>
                  <a:lnTo>
                    <a:pt x="2605749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47" name="object 8"/>
            <p:cNvSpPr>
              <a:spLocks/>
            </p:cNvSpPr>
            <p:nvPr/>
          </p:nvSpPr>
          <p:spPr bwMode="auto">
            <a:xfrm>
              <a:off x="1770063" y="3868738"/>
              <a:ext cx="2606675" cy="1893887"/>
            </a:xfrm>
            <a:custGeom>
              <a:avLst/>
              <a:gdLst/>
              <a:ahLst/>
              <a:cxnLst>
                <a:cxn ang="0">
                  <a:pos x="2605751" y="0"/>
                </a:cxn>
                <a:cxn ang="0">
                  <a:pos x="0" y="0"/>
                </a:cxn>
                <a:cxn ang="0">
                  <a:pos x="0" y="1892390"/>
                </a:cxn>
                <a:cxn ang="0">
                  <a:pos x="2415254" y="1892390"/>
                </a:cxn>
                <a:cxn ang="0">
                  <a:pos x="2605751" y="1701892"/>
                </a:cxn>
                <a:cxn ang="0">
                  <a:pos x="2605751" y="0"/>
                </a:cxn>
              </a:cxnLst>
              <a:rect l="0" t="0" r="r" b="b"/>
              <a:pathLst>
                <a:path w="2606040" h="1892935">
                  <a:moveTo>
                    <a:pt x="2605751" y="0"/>
                  </a:moveTo>
                  <a:lnTo>
                    <a:pt x="0" y="0"/>
                  </a:lnTo>
                  <a:lnTo>
                    <a:pt x="0" y="1892390"/>
                  </a:lnTo>
                  <a:lnTo>
                    <a:pt x="2415254" y="1892390"/>
                  </a:lnTo>
                  <a:lnTo>
                    <a:pt x="2605751" y="1701892"/>
                  </a:lnTo>
                  <a:lnTo>
                    <a:pt x="2605751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48" name="object 9"/>
            <p:cNvSpPr>
              <a:spLocks/>
            </p:cNvSpPr>
            <p:nvPr/>
          </p:nvSpPr>
          <p:spPr bwMode="auto">
            <a:xfrm>
              <a:off x="4479925" y="3868738"/>
              <a:ext cx="2606675" cy="1893887"/>
            </a:xfrm>
            <a:custGeom>
              <a:avLst/>
              <a:gdLst/>
              <a:ahLst/>
              <a:cxnLst>
                <a:cxn ang="0">
                  <a:pos x="2605751" y="0"/>
                </a:cxn>
                <a:cxn ang="0">
                  <a:pos x="0" y="0"/>
                </a:cxn>
                <a:cxn ang="0">
                  <a:pos x="0" y="1892390"/>
                </a:cxn>
                <a:cxn ang="0">
                  <a:pos x="2415254" y="1892390"/>
                </a:cxn>
                <a:cxn ang="0">
                  <a:pos x="2605751" y="1701892"/>
                </a:cxn>
                <a:cxn ang="0">
                  <a:pos x="2605751" y="0"/>
                </a:cxn>
              </a:cxnLst>
              <a:rect l="0" t="0" r="r" b="b"/>
              <a:pathLst>
                <a:path w="2606040" h="1892935">
                  <a:moveTo>
                    <a:pt x="2605751" y="0"/>
                  </a:moveTo>
                  <a:lnTo>
                    <a:pt x="0" y="0"/>
                  </a:lnTo>
                  <a:lnTo>
                    <a:pt x="0" y="1892390"/>
                  </a:lnTo>
                  <a:lnTo>
                    <a:pt x="2415254" y="1892390"/>
                  </a:lnTo>
                  <a:lnTo>
                    <a:pt x="2605751" y="1701892"/>
                  </a:lnTo>
                  <a:lnTo>
                    <a:pt x="2605751" y="0"/>
                  </a:lnTo>
                  <a:close/>
                </a:path>
              </a:pathLst>
            </a:custGeom>
            <a:solidFill>
              <a:srgbClr val="89898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5849" name="object 11"/>
            <p:cNvSpPr txBox="1">
              <a:spLocks noChangeArrowheads="1"/>
            </p:cNvSpPr>
            <p:nvPr/>
          </p:nvSpPr>
          <p:spPr bwMode="auto">
            <a:xfrm>
              <a:off x="696913" y="1970088"/>
              <a:ext cx="2206625" cy="128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ООО «Булгар синтез»</a:t>
              </a:r>
              <a:endParaRPr lang="ru-RU" sz="1400"/>
            </a:p>
            <a:p>
              <a:pPr marL="12700">
                <a:lnSpc>
                  <a:spcPts val="1363"/>
                </a:lnSpc>
                <a:spcBef>
                  <a:spcPts val="1425"/>
                </a:spcBef>
              </a:pPr>
              <a:r>
                <a:rPr lang="ru-RU" sz="1200">
                  <a:solidFill>
                    <a:srgbClr val="FFFFFF"/>
                  </a:solidFill>
                </a:rPr>
                <a:t>Производство перспективных  охлаждающих жидкостей  нового поколения на базе  отечественных ингибирующих  присадок</a:t>
              </a:r>
              <a:endParaRPr lang="ru-RU" sz="1200"/>
            </a:p>
          </p:txBody>
        </p:sp>
        <p:sp>
          <p:nvSpPr>
            <p:cNvPr id="35850" name="object 12"/>
            <p:cNvSpPr txBox="1">
              <a:spLocks noChangeArrowheads="1"/>
            </p:cNvSpPr>
            <p:nvPr/>
          </p:nvSpPr>
          <p:spPr bwMode="auto">
            <a:xfrm>
              <a:off x="3414713" y="1970088"/>
              <a:ext cx="2362200" cy="147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ООО «ПТО «Медтехника»</a:t>
              </a:r>
              <a:endParaRPr lang="ru-RU" sz="1400"/>
            </a:p>
            <a:p>
              <a:pPr marL="12700">
                <a:lnSpc>
                  <a:spcPts val="1363"/>
                </a:lnSpc>
                <a:spcBef>
                  <a:spcPts val="1425"/>
                </a:spcBef>
              </a:pPr>
              <a:r>
                <a:rPr lang="ru-RU" sz="1200">
                  <a:solidFill>
                    <a:srgbClr val="FFFFFF"/>
                  </a:solidFill>
                </a:rPr>
                <a:t>Освоение производства  медицинских инструментов  повышенной биосовместимости,  включая имплантаты, на основе  новых наноструктурированных  материалов</a:t>
              </a:r>
              <a:endParaRPr lang="ru-RU" sz="1200"/>
            </a:p>
          </p:txBody>
        </p:sp>
        <p:sp>
          <p:nvSpPr>
            <p:cNvPr id="35851" name="object 13"/>
            <p:cNvSpPr txBox="1">
              <a:spLocks noChangeArrowheads="1"/>
            </p:cNvSpPr>
            <p:nvPr/>
          </p:nvSpPr>
          <p:spPr bwMode="auto">
            <a:xfrm>
              <a:off x="6132513" y="1970088"/>
              <a:ext cx="2087562" cy="146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ООО «НПП «Тасма»</a:t>
              </a:r>
              <a:endParaRPr lang="ru-RU" sz="1400"/>
            </a:p>
            <a:p>
              <a:pPr marL="12700">
                <a:lnSpc>
                  <a:spcPts val="1363"/>
                </a:lnSpc>
                <a:spcBef>
                  <a:spcPts val="1425"/>
                </a:spcBef>
              </a:pPr>
              <a:r>
                <a:rPr lang="ru-RU" sz="1200">
                  <a:solidFill>
                    <a:srgbClr val="FFFFFF"/>
                  </a:solidFill>
                </a:rPr>
                <a:t>Создание  высокотехнологичного  производства многослойных  барьерных пленочных  материалов методом  соэкструзии</a:t>
              </a:r>
              <a:endParaRPr lang="ru-RU" sz="1200"/>
            </a:p>
          </p:txBody>
        </p:sp>
        <p:sp>
          <p:nvSpPr>
            <p:cNvPr id="35852" name="object 14"/>
            <p:cNvSpPr txBox="1">
              <a:spLocks noChangeArrowheads="1"/>
            </p:cNvSpPr>
            <p:nvPr/>
          </p:nvSpPr>
          <p:spPr bwMode="auto">
            <a:xfrm>
              <a:off x="1930400" y="3989388"/>
              <a:ext cx="2298700" cy="146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ОАО «Вакууммаш»</a:t>
              </a:r>
              <a:endParaRPr lang="ru-RU" sz="1400"/>
            </a:p>
            <a:p>
              <a:pPr marL="12700">
                <a:lnSpc>
                  <a:spcPts val="1363"/>
                </a:lnSpc>
                <a:spcBef>
                  <a:spcPts val="1425"/>
                </a:spcBef>
              </a:pPr>
              <a:r>
                <a:rPr lang="ru-RU" sz="1200">
                  <a:solidFill>
                    <a:srgbClr val="FFFFFF"/>
                  </a:solidFill>
                </a:rPr>
                <a:t>Создание  высокотехнологичного  производства безмаслянных  спиральных вакуумных насосов  для индустрии наносистем и  наноматериалов</a:t>
              </a:r>
              <a:endParaRPr lang="ru-RU" sz="1200"/>
            </a:p>
          </p:txBody>
        </p:sp>
        <p:sp>
          <p:nvSpPr>
            <p:cNvPr id="35853" name="object 15"/>
            <p:cNvSpPr txBox="1">
              <a:spLocks noChangeArrowheads="1"/>
            </p:cNvSpPr>
            <p:nvPr/>
          </p:nvSpPr>
          <p:spPr bwMode="auto">
            <a:xfrm>
              <a:off x="4591050" y="3989388"/>
              <a:ext cx="2424113" cy="1293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ООО «Телекор-энергетика»</a:t>
              </a:r>
              <a:endParaRPr lang="ru-RU" sz="1400"/>
            </a:p>
            <a:p>
              <a:pPr marL="12700">
                <a:lnSpc>
                  <a:spcPts val="1363"/>
                </a:lnSpc>
                <a:spcBef>
                  <a:spcPts val="1425"/>
                </a:spcBef>
              </a:pPr>
              <a:r>
                <a:rPr lang="ru-RU" sz="1200">
                  <a:solidFill>
                    <a:srgbClr val="FFFFFF"/>
                  </a:solidFill>
                </a:rPr>
                <a:t>Разработка технологического  комплекса глубокой переработки  нефти и нефтепродуктов на  основе технологии радиационно-  волнового крекинга (РВК)</a:t>
              </a:r>
              <a:endParaRPr lang="ru-RU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Grp="1"/>
          </p:cNvSpPr>
          <p:nvPr>
            <p:ph type="title"/>
          </p:nvPr>
        </p:nvSpPr>
        <p:spPr>
          <a:xfrm>
            <a:off x="482600" y="523875"/>
            <a:ext cx="2260600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Структура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519113" y="1273175"/>
            <a:ext cx="9082087" cy="4926013"/>
            <a:chOff x="519113" y="1273175"/>
            <a:chExt cx="9082087" cy="4926013"/>
          </a:xfrm>
        </p:grpSpPr>
        <p:sp>
          <p:nvSpPr>
            <p:cNvPr id="9219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220" name="object 5"/>
            <p:cNvSpPr txBox="1">
              <a:spLocks noChangeArrowheads="1"/>
            </p:cNvSpPr>
            <p:nvPr/>
          </p:nvSpPr>
          <p:spPr bwMode="auto">
            <a:xfrm>
              <a:off x="601663" y="1358900"/>
              <a:ext cx="8999537" cy="2058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Инженерный химико-технологический институт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 b="1">
                  <a:solidFill>
                    <a:srgbClr val="821825"/>
                  </a:solidFill>
                </a:rPr>
                <a:t> Институт химического и нефтяного машиностроения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управления инновациями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нефти, химии и нанотехнологий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полимеров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пищевых производств и биотехнологии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технологий легкой промышленности, моды и дизайна</a:t>
              </a:r>
              <a:endParaRPr lang="ru-RU" sz="1600"/>
            </a:p>
            <a:p>
              <a:pPr marL="12700">
                <a:spcBef>
                  <a:spcPts val="125"/>
                </a:spcBef>
                <a:buFont typeface="Arial" charset="0"/>
                <a:buChar char="•"/>
              </a:pPr>
              <a:r>
                <a:rPr lang="ru-RU" sz="1600">
                  <a:solidFill>
                    <a:srgbClr val="821825"/>
                  </a:solidFill>
                </a:rPr>
                <a:t> </a:t>
              </a:r>
              <a:r>
                <a:rPr lang="ru-RU" sz="1600" b="1">
                  <a:solidFill>
                    <a:srgbClr val="821825"/>
                  </a:solidFill>
                </a:rPr>
                <a:t>Институт управления, автоматизации и информационных технологий</a:t>
              </a:r>
              <a:endParaRPr lang="ru-RU" sz="1600"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90550" y="5456238"/>
              <a:ext cx="2530475" cy="742950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97790" rIns="0" bIns="0">
              <a:spAutoFit/>
            </a:bodyPr>
            <a:lstStyle/>
            <a:p>
              <a:pPr marL="73025">
                <a:lnSpc>
                  <a:spcPts val="1463"/>
                </a:lnSpc>
                <a:spcBef>
                  <a:spcPts val="775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Нижнекамский химико-  технологический институт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3295650" y="5456238"/>
              <a:ext cx="2530475" cy="742950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68580" rIns="0" bIns="0">
              <a:spAutoFit/>
            </a:bodyPr>
            <a:lstStyle/>
            <a:p>
              <a:pPr marL="104775">
                <a:lnSpc>
                  <a:spcPts val="1563"/>
                </a:lnSpc>
                <a:spcBef>
                  <a:spcPts val="538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Бугульминский филиал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marL="104775">
                <a:lnSpc>
                  <a:spcPts val="1563"/>
                </a:lnSpc>
              </a:pPr>
              <a:r>
                <a:rPr lang="ru-RU" sz="140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(Республика Татарстан)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000750" y="5456238"/>
              <a:ext cx="2530475" cy="479425"/>
            </a:xfrm>
            <a:prstGeom prst="rect">
              <a:avLst/>
            </a:prstGeom>
            <a:solidFill>
              <a:srgbClr val="821825"/>
            </a:solidFill>
          </p:spPr>
          <p:txBody>
            <a:bodyPr lIns="0" tIns="68580" rIns="0" bIns="0">
              <a:spAutoFit/>
            </a:bodyPr>
            <a:lstStyle/>
            <a:p>
              <a:pPr marL="130175">
                <a:lnSpc>
                  <a:spcPts val="1563"/>
                </a:lnSpc>
                <a:spcBef>
                  <a:spcPts val="538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Филиал в г.Канте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marL="130175">
                <a:lnSpc>
                  <a:spcPts val="1563"/>
                </a:lnSpc>
              </a:pPr>
              <a:r>
                <a:rPr lang="ru-RU" sz="140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(Кыргызстан)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90550" y="4559300"/>
              <a:ext cx="2530475" cy="765175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96520" rIns="0" bIns="0">
              <a:spAutoFit/>
            </a:bodyPr>
            <a:lstStyle/>
            <a:p>
              <a:pPr marL="73025">
                <a:lnSpc>
                  <a:spcPts val="1288"/>
                </a:lnSpc>
              </a:pPr>
              <a:r>
                <a:rPr lang="ru-RU" sz="12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Лицей-интернат для  одаренных детей  </a:t>
              </a:r>
            </a:p>
            <a:p>
              <a:pPr marL="73025">
                <a:lnSpc>
                  <a:spcPts val="1288"/>
                </a:lnSpc>
              </a:pPr>
              <a:r>
                <a:rPr lang="ru-RU" sz="12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с углубленным изучением химии</a:t>
              </a:r>
            </a:p>
            <a:p>
              <a:pPr marL="73025">
                <a:lnSpc>
                  <a:spcPts val="1288"/>
                </a:lnSpc>
              </a:pPr>
              <a:endParaRPr lang="ru-RU" sz="8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90550" y="3663950"/>
              <a:ext cx="2530475" cy="741363"/>
            </a:xfrm>
            <a:prstGeom prst="rect">
              <a:avLst/>
            </a:prstGeom>
            <a:solidFill>
              <a:srgbClr val="821825"/>
            </a:solidFill>
          </p:spPr>
          <p:txBody>
            <a:bodyPr lIns="0" tIns="97790" rIns="0" bIns="0">
              <a:spAutoFit/>
            </a:bodyPr>
            <a:lstStyle/>
            <a:p>
              <a:pPr marL="73025">
                <a:lnSpc>
                  <a:spcPts val="1463"/>
                </a:lnSpc>
                <a:spcBef>
                  <a:spcPts val="775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Институт военного  обучения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295650" y="4559300"/>
              <a:ext cx="2530475" cy="742950"/>
            </a:xfrm>
            <a:prstGeom prst="rect">
              <a:avLst/>
            </a:prstGeom>
            <a:solidFill>
              <a:srgbClr val="821825"/>
            </a:solidFill>
          </p:spPr>
          <p:txBody>
            <a:bodyPr lIns="0" tIns="97790" rIns="0" bIns="0">
              <a:spAutoFit/>
            </a:bodyPr>
            <a:lstStyle/>
            <a:p>
              <a:pPr marL="104775">
                <a:lnSpc>
                  <a:spcPts val="1463"/>
                </a:lnSpc>
                <a:spcBef>
                  <a:spcPts val="775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Институт дополнительного  профессионального  образования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295650" y="3663950"/>
              <a:ext cx="2530475" cy="741363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97790" rIns="0" bIns="0">
              <a:spAutoFit/>
            </a:bodyPr>
            <a:lstStyle/>
            <a:p>
              <a:pPr marL="104775">
                <a:lnSpc>
                  <a:spcPts val="1463"/>
                </a:lnSpc>
                <a:spcBef>
                  <a:spcPts val="775"/>
                </a:spcBef>
              </a:pPr>
              <a:r>
                <a:rPr lang="ru-RU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Казанский НИИ каучуков  специального назначения</a:t>
              </a:r>
              <a:endParaRPr lang="ru-RU" sz="14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marL="104775">
                <a:lnSpc>
                  <a:spcPts val="1450"/>
                </a:lnSpc>
              </a:pPr>
              <a:r>
                <a:rPr lang="ru-RU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«</a:t>
              </a:r>
              <a:r>
                <a:rPr lang="ru-RU" sz="1400" b="1" dirty="0" err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Спецкаучук</a:t>
              </a:r>
              <a:r>
                <a:rPr lang="ru-RU" sz="1400" b="1" dirty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»</a:t>
              </a:r>
              <a:endParaRPr lang="ru-RU" sz="1400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000750" y="4559300"/>
              <a:ext cx="2530475" cy="742950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97790" rIns="0" bIns="0">
              <a:spAutoFit/>
            </a:bodyPr>
            <a:lstStyle/>
            <a:p>
              <a:pPr marL="130175">
                <a:lnSpc>
                  <a:spcPts val="1463"/>
                </a:lnSpc>
                <a:spcBef>
                  <a:spcPts val="775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Институт развития  непрерывного  образования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000750" y="3663950"/>
              <a:ext cx="2530475" cy="741363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68580" rIns="0" bIns="0">
              <a:spAutoFit/>
            </a:bodyPr>
            <a:lstStyle/>
            <a:p>
              <a:pPr marL="130175">
                <a:lnSpc>
                  <a:spcPts val="1575"/>
                </a:lnSpc>
                <a:spcBef>
                  <a:spcPts val="538"/>
                </a:spcBef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Проектный институт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marL="130175">
                <a:lnSpc>
                  <a:spcPts val="1575"/>
                </a:lnSpc>
              </a:pPr>
              <a:r>
                <a:rPr lang="ru-RU" sz="14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«Союзхимпромпроект»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grpSp>
          <p:nvGrpSpPr>
            <p:cNvPr id="9230" name="Группа 26"/>
            <p:cNvGrpSpPr>
              <a:grpSpLocks/>
            </p:cNvGrpSpPr>
            <p:nvPr/>
          </p:nvGrpSpPr>
          <p:grpSpPr bwMode="auto">
            <a:xfrm>
              <a:off x="609600" y="1447800"/>
              <a:ext cx="76200" cy="1866900"/>
              <a:chOff x="609600" y="1447800"/>
              <a:chExt cx="76200" cy="1866900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609600" y="144780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609600" y="196215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609600" y="221615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609600" y="1698625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609600" y="245745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609600" y="2727325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609600" y="298450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609600" y="3238500"/>
                <a:ext cx="76200" cy="76200"/>
              </a:xfrm>
              <a:prstGeom prst="ellipse">
                <a:avLst/>
              </a:prstGeom>
              <a:solidFill>
                <a:srgbClr val="8218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867" name="object 4"/>
          <p:cNvSpPr>
            <a:spLocks noGrp="1"/>
          </p:cNvSpPr>
          <p:nvPr>
            <p:ph type="title"/>
          </p:nvPr>
        </p:nvSpPr>
        <p:spPr>
          <a:xfrm>
            <a:off x="496888" y="506413"/>
            <a:ext cx="7427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Патентно-лицензионная деятельность</a:t>
            </a:r>
          </a:p>
        </p:txBody>
      </p:sp>
      <p:grpSp>
        <p:nvGrpSpPr>
          <p:cNvPr id="36868" name="Группа 93"/>
          <p:cNvGrpSpPr>
            <a:grpSpLocks/>
          </p:cNvGrpSpPr>
          <p:nvPr/>
        </p:nvGrpSpPr>
        <p:grpSpPr bwMode="auto">
          <a:xfrm>
            <a:off x="1203325" y="1679575"/>
            <a:ext cx="6950075" cy="4291013"/>
            <a:chOff x="1508182" y="1679738"/>
            <a:chExt cx="6950018" cy="4290849"/>
          </a:xfrm>
        </p:grpSpPr>
        <p:sp>
          <p:nvSpPr>
            <p:cNvPr id="36869" name="object 5"/>
            <p:cNvSpPr>
              <a:spLocks/>
            </p:cNvSpPr>
            <p:nvPr/>
          </p:nvSpPr>
          <p:spPr bwMode="auto">
            <a:xfrm>
              <a:off x="3458533" y="5338508"/>
              <a:ext cx="481330" cy="132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1958"/>
                </a:cxn>
                <a:cxn ang="0">
                  <a:pos x="480758" y="131958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32079">
                  <a:moveTo>
                    <a:pt x="0" y="0"/>
                  </a:moveTo>
                  <a:lnTo>
                    <a:pt x="0" y="131958"/>
                  </a:lnTo>
                  <a:lnTo>
                    <a:pt x="480758" y="131958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0" name="object 6"/>
            <p:cNvSpPr>
              <a:spLocks/>
            </p:cNvSpPr>
            <p:nvPr/>
          </p:nvSpPr>
          <p:spPr bwMode="auto">
            <a:xfrm>
              <a:off x="3458533" y="5569441"/>
              <a:ext cx="481330" cy="132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1958"/>
                </a:cxn>
                <a:cxn ang="0">
                  <a:pos x="480758" y="131958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32079">
                  <a:moveTo>
                    <a:pt x="0" y="0"/>
                  </a:moveTo>
                  <a:lnTo>
                    <a:pt x="0" y="131958"/>
                  </a:lnTo>
                  <a:lnTo>
                    <a:pt x="480758" y="131958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1" name="object 7"/>
            <p:cNvSpPr>
              <a:spLocks/>
            </p:cNvSpPr>
            <p:nvPr/>
          </p:nvSpPr>
          <p:spPr bwMode="auto">
            <a:xfrm>
              <a:off x="3458533" y="5805798"/>
              <a:ext cx="481330" cy="132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1958"/>
                </a:cxn>
                <a:cxn ang="0">
                  <a:pos x="480758" y="131958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32079">
                  <a:moveTo>
                    <a:pt x="0" y="0"/>
                  </a:moveTo>
                  <a:lnTo>
                    <a:pt x="0" y="131958"/>
                  </a:lnTo>
                  <a:lnTo>
                    <a:pt x="480758" y="131958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2" name="object 8"/>
            <p:cNvSpPr>
              <a:spLocks/>
            </p:cNvSpPr>
            <p:nvPr/>
          </p:nvSpPr>
          <p:spPr bwMode="auto">
            <a:xfrm>
              <a:off x="6891120" y="4303162"/>
              <a:ext cx="479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8955" y="0"/>
                </a:cxn>
              </a:cxnLst>
              <a:rect l="0" t="0" r="r" b="b"/>
              <a:pathLst>
                <a:path w="479425">
                  <a:moveTo>
                    <a:pt x="0" y="0"/>
                  </a:moveTo>
                  <a:lnTo>
                    <a:pt x="4789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3" name="object 9"/>
            <p:cNvSpPr>
              <a:spLocks/>
            </p:cNvSpPr>
            <p:nvPr/>
          </p:nvSpPr>
          <p:spPr bwMode="auto">
            <a:xfrm>
              <a:off x="6557170" y="4303162"/>
              <a:ext cx="4826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200" y="0"/>
                </a:cxn>
              </a:cxnLst>
              <a:rect l="0" t="0" r="r" b="b"/>
              <a:pathLst>
                <a:path w="48259">
                  <a:moveTo>
                    <a:pt x="0" y="0"/>
                  </a:moveTo>
                  <a:lnTo>
                    <a:pt x="4820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4" name="object 10"/>
            <p:cNvSpPr>
              <a:spLocks/>
            </p:cNvSpPr>
            <p:nvPr/>
          </p:nvSpPr>
          <p:spPr bwMode="auto">
            <a:xfrm>
              <a:off x="5398368" y="430316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5" name="object 11"/>
            <p:cNvSpPr>
              <a:spLocks/>
            </p:cNvSpPr>
            <p:nvPr/>
          </p:nvSpPr>
          <p:spPr bwMode="auto">
            <a:xfrm>
              <a:off x="4570174" y="4303162"/>
              <a:ext cx="5429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2441" y="0"/>
                </a:cxn>
              </a:cxnLst>
              <a:rect l="0" t="0" r="r" b="b"/>
              <a:pathLst>
                <a:path w="542925">
                  <a:moveTo>
                    <a:pt x="0" y="0"/>
                  </a:moveTo>
                  <a:lnTo>
                    <a:pt x="5424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6" name="object 12"/>
            <p:cNvSpPr>
              <a:spLocks/>
            </p:cNvSpPr>
            <p:nvPr/>
          </p:nvSpPr>
          <p:spPr bwMode="auto">
            <a:xfrm>
              <a:off x="4239560" y="4303162"/>
              <a:ext cx="4508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860" y="0"/>
                </a:cxn>
              </a:cxnLst>
              <a:rect l="0" t="0" r="r" b="b"/>
              <a:pathLst>
                <a:path w="45085">
                  <a:moveTo>
                    <a:pt x="0" y="0"/>
                  </a:moveTo>
                  <a:lnTo>
                    <a:pt x="4486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7" name="object 13"/>
            <p:cNvSpPr>
              <a:spLocks/>
            </p:cNvSpPr>
            <p:nvPr/>
          </p:nvSpPr>
          <p:spPr bwMode="auto">
            <a:xfrm>
              <a:off x="3411367" y="4303162"/>
              <a:ext cx="5429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2447" y="0"/>
                </a:cxn>
              </a:cxnLst>
              <a:rect l="0" t="0" r="r" b="b"/>
              <a:pathLst>
                <a:path w="542925">
                  <a:moveTo>
                    <a:pt x="0" y="0"/>
                  </a:moveTo>
                  <a:lnTo>
                    <a:pt x="54244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8" name="object 14"/>
            <p:cNvSpPr>
              <a:spLocks/>
            </p:cNvSpPr>
            <p:nvPr/>
          </p:nvSpPr>
          <p:spPr bwMode="auto">
            <a:xfrm>
              <a:off x="3080760" y="4303162"/>
              <a:ext cx="4508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860" y="0"/>
                </a:cxn>
              </a:cxnLst>
              <a:rect l="0" t="0" r="r" b="b"/>
              <a:pathLst>
                <a:path w="45085">
                  <a:moveTo>
                    <a:pt x="0" y="0"/>
                  </a:moveTo>
                  <a:lnTo>
                    <a:pt x="4486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79" name="object 15"/>
            <p:cNvSpPr>
              <a:spLocks/>
            </p:cNvSpPr>
            <p:nvPr/>
          </p:nvSpPr>
          <p:spPr bwMode="auto">
            <a:xfrm>
              <a:off x="1921957" y="430316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0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0" name="object 16"/>
            <p:cNvSpPr>
              <a:spLocks/>
            </p:cNvSpPr>
            <p:nvPr/>
          </p:nvSpPr>
          <p:spPr bwMode="auto">
            <a:xfrm>
              <a:off x="1508183" y="4303162"/>
              <a:ext cx="12827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023" y="0"/>
                </a:cxn>
              </a:cxnLst>
              <a:rect l="0" t="0" r="r" b="b"/>
              <a:pathLst>
                <a:path w="128269">
                  <a:moveTo>
                    <a:pt x="0" y="0"/>
                  </a:moveTo>
                  <a:lnTo>
                    <a:pt x="1280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1" name="object 17"/>
            <p:cNvSpPr>
              <a:spLocks/>
            </p:cNvSpPr>
            <p:nvPr/>
          </p:nvSpPr>
          <p:spPr bwMode="auto">
            <a:xfrm>
              <a:off x="6557170" y="3927067"/>
              <a:ext cx="8134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05" y="0"/>
                </a:cxn>
              </a:cxnLst>
              <a:rect l="0" t="0" r="r" b="b"/>
              <a:pathLst>
                <a:path w="813434">
                  <a:moveTo>
                    <a:pt x="0" y="0"/>
                  </a:moveTo>
                  <a:lnTo>
                    <a:pt x="8129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2" name="object 18"/>
            <p:cNvSpPr>
              <a:spLocks/>
            </p:cNvSpPr>
            <p:nvPr/>
          </p:nvSpPr>
          <p:spPr bwMode="auto">
            <a:xfrm>
              <a:off x="5398368" y="3927067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3" name="object 19"/>
            <p:cNvSpPr>
              <a:spLocks/>
            </p:cNvSpPr>
            <p:nvPr/>
          </p:nvSpPr>
          <p:spPr bwMode="auto">
            <a:xfrm>
              <a:off x="4570174" y="3927067"/>
              <a:ext cx="5429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2441" y="0"/>
                </a:cxn>
              </a:cxnLst>
              <a:rect l="0" t="0" r="r" b="b"/>
              <a:pathLst>
                <a:path w="542925">
                  <a:moveTo>
                    <a:pt x="0" y="0"/>
                  </a:moveTo>
                  <a:lnTo>
                    <a:pt x="54244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4" name="object 20"/>
            <p:cNvSpPr>
              <a:spLocks/>
            </p:cNvSpPr>
            <p:nvPr/>
          </p:nvSpPr>
          <p:spPr bwMode="auto">
            <a:xfrm>
              <a:off x="4239560" y="3927067"/>
              <a:ext cx="4508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860" y="0"/>
                </a:cxn>
              </a:cxnLst>
              <a:rect l="0" t="0" r="r" b="b"/>
              <a:pathLst>
                <a:path w="45085">
                  <a:moveTo>
                    <a:pt x="0" y="0"/>
                  </a:moveTo>
                  <a:lnTo>
                    <a:pt x="4486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5" name="object 21"/>
            <p:cNvSpPr>
              <a:spLocks/>
            </p:cNvSpPr>
            <p:nvPr/>
          </p:nvSpPr>
          <p:spPr bwMode="auto">
            <a:xfrm>
              <a:off x="3411367" y="3927067"/>
              <a:ext cx="5429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2447" y="0"/>
                </a:cxn>
              </a:cxnLst>
              <a:rect l="0" t="0" r="r" b="b"/>
              <a:pathLst>
                <a:path w="542925">
                  <a:moveTo>
                    <a:pt x="0" y="0"/>
                  </a:moveTo>
                  <a:lnTo>
                    <a:pt x="54244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6" name="object 22"/>
            <p:cNvSpPr>
              <a:spLocks/>
            </p:cNvSpPr>
            <p:nvPr/>
          </p:nvSpPr>
          <p:spPr bwMode="auto">
            <a:xfrm>
              <a:off x="3080760" y="3927067"/>
              <a:ext cx="4508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860" y="0"/>
                </a:cxn>
              </a:cxnLst>
              <a:rect l="0" t="0" r="r" b="b"/>
              <a:pathLst>
                <a:path w="45085">
                  <a:moveTo>
                    <a:pt x="0" y="0"/>
                  </a:moveTo>
                  <a:lnTo>
                    <a:pt x="4486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7" name="object 23"/>
            <p:cNvSpPr>
              <a:spLocks/>
            </p:cNvSpPr>
            <p:nvPr/>
          </p:nvSpPr>
          <p:spPr bwMode="auto">
            <a:xfrm>
              <a:off x="1921957" y="3927067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0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8" name="object 24"/>
            <p:cNvSpPr>
              <a:spLocks/>
            </p:cNvSpPr>
            <p:nvPr/>
          </p:nvSpPr>
          <p:spPr bwMode="auto">
            <a:xfrm>
              <a:off x="1508183" y="3927067"/>
              <a:ext cx="12827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023" y="0"/>
                </a:cxn>
              </a:cxnLst>
              <a:rect l="0" t="0" r="r" b="b"/>
              <a:pathLst>
                <a:path w="128269">
                  <a:moveTo>
                    <a:pt x="0" y="0"/>
                  </a:moveTo>
                  <a:lnTo>
                    <a:pt x="1280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89" name="object 25"/>
            <p:cNvSpPr>
              <a:spLocks/>
            </p:cNvSpPr>
            <p:nvPr/>
          </p:nvSpPr>
          <p:spPr bwMode="auto">
            <a:xfrm>
              <a:off x="6557170" y="3550972"/>
              <a:ext cx="8134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05" y="0"/>
                </a:cxn>
              </a:cxnLst>
              <a:rect l="0" t="0" r="r" b="b"/>
              <a:pathLst>
                <a:path w="813434">
                  <a:moveTo>
                    <a:pt x="0" y="0"/>
                  </a:moveTo>
                  <a:lnTo>
                    <a:pt x="8129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0" name="object 26"/>
            <p:cNvSpPr>
              <a:spLocks/>
            </p:cNvSpPr>
            <p:nvPr/>
          </p:nvSpPr>
          <p:spPr bwMode="auto">
            <a:xfrm>
              <a:off x="5398368" y="355097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1" name="object 27"/>
            <p:cNvSpPr>
              <a:spLocks/>
            </p:cNvSpPr>
            <p:nvPr/>
          </p:nvSpPr>
          <p:spPr bwMode="auto">
            <a:xfrm>
              <a:off x="4239560" y="355097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2" name="object 28"/>
            <p:cNvSpPr>
              <a:spLocks/>
            </p:cNvSpPr>
            <p:nvPr/>
          </p:nvSpPr>
          <p:spPr bwMode="auto">
            <a:xfrm>
              <a:off x="3080760" y="355097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3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3" name="object 29"/>
            <p:cNvSpPr>
              <a:spLocks/>
            </p:cNvSpPr>
            <p:nvPr/>
          </p:nvSpPr>
          <p:spPr bwMode="auto">
            <a:xfrm>
              <a:off x="1921957" y="3550972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0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4" name="object 30"/>
            <p:cNvSpPr>
              <a:spLocks/>
            </p:cNvSpPr>
            <p:nvPr/>
          </p:nvSpPr>
          <p:spPr bwMode="auto">
            <a:xfrm>
              <a:off x="1508183" y="3550972"/>
              <a:ext cx="12827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023" y="0"/>
                </a:cxn>
              </a:cxnLst>
              <a:rect l="0" t="0" r="r" b="b"/>
              <a:pathLst>
                <a:path w="128269">
                  <a:moveTo>
                    <a:pt x="0" y="0"/>
                  </a:moveTo>
                  <a:lnTo>
                    <a:pt x="1280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5" name="object 31"/>
            <p:cNvSpPr>
              <a:spLocks/>
            </p:cNvSpPr>
            <p:nvPr/>
          </p:nvSpPr>
          <p:spPr bwMode="auto">
            <a:xfrm>
              <a:off x="6557170" y="3174879"/>
              <a:ext cx="8134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05" y="0"/>
                </a:cxn>
              </a:cxnLst>
              <a:rect l="0" t="0" r="r" b="b"/>
              <a:pathLst>
                <a:path w="813434">
                  <a:moveTo>
                    <a:pt x="0" y="0"/>
                  </a:moveTo>
                  <a:lnTo>
                    <a:pt x="8129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6" name="object 32"/>
            <p:cNvSpPr>
              <a:spLocks/>
            </p:cNvSpPr>
            <p:nvPr/>
          </p:nvSpPr>
          <p:spPr bwMode="auto">
            <a:xfrm>
              <a:off x="5398368" y="3174879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7" name="object 33"/>
            <p:cNvSpPr>
              <a:spLocks/>
            </p:cNvSpPr>
            <p:nvPr/>
          </p:nvSpPr>
          <p:spPr bwMode="auto">
            <a:xfrm>
              <a:off x="4239560" y="3174879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8" name="object 34"/>
            <p:cNvSpPr>
              <a:spLocks/>
            </p:cNvSpPr>
            <p:nvPr/>
          </p:nvSpPr>
          <p:spPr bwMode="auto">
            <a:xfrm>
              <a:off x="3080760" y="3174879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3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899" name="object 35"/>
            <p:cNvSpPr>
              <a:spLocks/>
            </p:cNvSpPr>
            <p:nvPr/>
          </p:nvSpPr>
          <p:spPr bwMode="auto">
            <a:xfrm>
              <a:off x="1508183" y="3174879"/>
              <a:ext cx="128714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6823" y="0"/>
                </a:cxn>
              </a:cxnLst>
              <a:rect l="0" t="0" r="r" b="b"/>
              <a:pathLst>
                <a:path w="1287145">
                  <a:moveTo>
                    <a:pt x="0" y="0"/>
                  </a:moveTo>
                  <a:lnTo>
                    <a:pt x="12868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0" name="object 36"/>
            <p:cNvSpPr>
              <a:spLocks/>
            </p:cNvSpPr>
            <p:nvPr/>
          </p:nvSpPr>
          <p:spPr bwMode="auto">
            <a:xfrm>
              <a:off x="6557170" y="2798784"/>
              <a:ext cx="8134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05" y="0"/>
                </a:cxn>
              </a:cxnLst>
              <a:rect l="0" t="0" r="r" b="b"/>
              <a:pathLst>
                <a:path w="813434">
                  <a:moveTo>
                    <a:pt x="0" y="0"/>
                  </a:moveTo>
                  <a:lnTo>
                    <a:pt x="8129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1" name="object 37"/>
            <p:cNvSpPr>
              <a:spLocks/>
            </p:cNvSpPr>
            <p:nvPr/>
          </p:nvSpPr>
          <p:spPr bwMode="auto">
            <a:xfrm>
              <a:off x="5398368" y="2798784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2" name="object 38"/>
            <p:cNvSpPr>
              <a:spLocks/>
            </p:cNvSpPr>
            <p:nvPr/>
          </p:nvSpPr>
          <p:spPr bwMode="auto">
            <a:xfrm>
              <a:off x="4239560" y="2798784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5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3" name="object 39"/>
            <p:cNvSpPr>
              <a:spLocks/>
            </p:cNvSpPr>
            <p:nvPr/>
          </p:nvSpPr>
          <p:spPr bwMode="auto">
            <a:xfrm>
              <a:off x="3080760" y="2798784"/>
              <a:ext cx="8731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053" y="0"/>
                </a:cxn>
              </a:cxnLst>
              <a:rect l="0" t="0" r="r" b="b"/>
              <a:pathLst>
                <a:path w="873125">
                  <a:moveTo>
                    <a:pt x="0" y="0"/>
                  </a:moveTo>
                  <a:lnTo>
                    <a:pt x="87305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4" name="object 40"/>
            <p:cNvSpPr>
              <a:spLocks/>
            </p:cNvSpPr>
            <p:nvPr/>
          </p:nvSpPr>
          <p:spPr bwMode="auto">
            <a:xfrm>
              <a:off x="1508183" y="2798784"/>
              <a:ext cx="128714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6823" y="0"/>
                </a:cxn>
              </a:cxnLst>
              <a:rect l="0" t="0" r="r" b="b"/>
              <a:pathLst>
                <a:path w="1287145">
                  <a:moveTo>
                    <a:pt x="0" y="0"/>
                  </a:moveTo>
                  <a:lnTo>
                    <a:pt x="12868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5" name="object 41"/>
            <p:cNvSpPr>
              <a:spLocks/>
            </p:cNvSpPr>
            <p:nvPr/>
          </p:nvSpPr>
          <p:spPr bwMode="auto">
            <a:xfrm>
              <a:off x="5398368" y="2422688"/>
              <a:ext cx="197231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71706" y="0"/>
                </a:cxn>
              </a:cxnLst>
              <a:rect l="0" t="0" r="r" b="b"/>
              <a:pathLst>
                <a:path w="1972309">
                  <a:moveTo>
                    <a:pt x="0" y="0"/>
                  </a:moveTo>
                  <a:lnTo>
                    <a:pt x="197170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6" name="object 42"/>
            <p:cNvSpPr>
              <a:spLocks/>
            </p:cNvSpPr>
            <p:nvPr/>
          </p:nvSpPr>
          <p:spPr bwMode="auto">
            <a:xfrm>
              <a:off x="3080760" y="2422688"/>
              <a:ext cx="20320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31855" y="0"/>
                </a:cxn>
              </a:cxnLst>
              <a:rect l="0" t="0" r="r" b="b"/>
              <a:pathLst>
                <a:path w="2032000">
                  <a:moveTo>
                    <a:pt x="0" y="0"/>
                  </a:moveTo>
                  <a:lnTo>
                    <a:pt x="203185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7" name="object 43"/>
            <p:cNvSpPr>
              <a:spLocks/>
            </p:cNvSpPr>
            <p:nvPr/>
          </p:nvSpPr>
          <p:spPr bwMode="auto">
            <a:xfrm>
              <a:off x="1508183" y="2422688"/>
              <a:ext cx="128714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6823" y="0"/>
                </a:cxn>
              </a:cxnLst>
              <a:rect l="0" t="0" r="r" b="b"/>
              <a:pathLst>
                <a:path w="1287145">
                  <a:moveTo>
                    <a:pt x="0" y="0"/>
                  </a:moveTo>
                  <a:lnTo>
                    <a:pt x="128682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8" name="object 44"/>
            <p:cNvSpPr>
              <a:spLocks/>
            </p:cNvSpPr>
            <p:nvPr/>
          </p:nvSpPr>
          <p:spPr bwMode="auto">
            <a:xfrm>
              <a:off x="5398368" y="2046592"/>
              <a:ext cx="197231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71706" y="0"/>
                </a:cxn>
              </a:cxnLst>
              <a:rect l="0" t="0" r="r" b="b"/>
              <a:pathLst>
                <a:path w="1972309">
                  <a:moveTo>
                    <a:pt x="0" y="0"/>
                  </a:moveTo>
                  <a:lnTo>
                    <a:pt x="197170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09" name="object 45"/>
            <p:cNvSpPr>
              <a:spLocks/>
            </p:cNvSpPr>
            <p:nvPr/>
          </p:nvSpPr>
          <p:spPr bwMode="auto">
            <a:xfrm>
              <a:off x="1508183" y="2046592"/>
              <a:ext cx="360489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04432" y="0"/>
                </a:cxn>
              </a:cxnLst>
              <a:rect l="0" t="0" r="r" b="b"/>
              <a:pathLst>
                <a:path w="3604895">
                  <a:moveTo>
                    <a:pt x="0" y="0"/>
                  </a:moveTo>
                  <a:lnTo>
                    <a:pt x="360443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0" name="object 46"/>
            <p:cNvSpPr>
              <a:spLocks/>
            </p:cNvSpPr>
            <p:nvPr/>
          </p:nvSpPr>
          <p:spPr bwMode="auto">
            <a:xfrm>
              <a:off x="1508182" y="4688757"/>
              <a:ext cx="6950017" cy="457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61892" y="0"/>
                </a:cxn>
              </a:cxnLst>
              <a:rect l="0" t="0" r="r" b="b"/>
              <a:pathLst>
                <a:path w="5862320" h="45719">
                  <a:moveTo>
                    <a:pt x="0" y="0"/>
                  </a:moveTo>
                  <a:lnTo>
                    <a:pt x="5861892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1" name="object 47"/>
            <p:cNvSpPr>
              <a:spLocks/>
            </p:cNvSpPr>
            <p:nvPr/>
          </p:nvSpPr>
          <p:spPr bwMode="auto">
            <a:xfrm>
              <a:off x="1508183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2" name="object 48"/>
            <p:cNvSpPr>
              <a:spLocks/>
            </p:cNvSpPr>
            <p:nvPr/>
          </p:nvSpPr>
          <p:spPr bwMode="auto">
            <a:xfrm>
              <a:off x="2680563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3" name="object 49"/>
            <p:cNvSpPr>
              <a:spLocks/>
            </p:cNvSpPr>
            <p:nvPr/>
          </p:nvSpPr>
          <p:spPr bwMode="auto">
            <a:xfrm>
              <a:off x="3852943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4" name="object 50"/>
            <p:cNvSpPr>
              <a:spLocks/>
            </p:cNvSpPr>
            <p:nvPr/>
          </p:nvSpPr>
          <p:spPr bwMode="auto">
            <a:xfrm>
              <a:off x="5025322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5" name="object 51"/>
            <p:cNvSpPr>
              <a:spLocks/>
            </p:cNvSpPr>
            <p:nvPr/>
          </p:nvSpPr>
          <p:spPr bwMode="auto">
            <a:xfrm>
              <a:off x="6197702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16" name="object 52"/>
            <p:cNvSpPr>
              <a:spLocks/>
            </p:cNvSpPr>
            <p:nvPr/>
          </p:nvSpPr>
          <p:spPr bwMode="auto">
            <a:xfrm>
              <a:off x="7370078" y="4688758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1878067" y="4776833"/>
              <a:ext cx="468308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666666"/>
                  </a:solidFill>
                  <a:latin typeface="Calibri"/>
                  <a:cs typeface="Calibri"/>
                </a:rPr>
                <a:t>2011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3036932" y="4776833"/>
              <a:ext cx="468308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666666"/>
                  </a:solidFill>
                  <a:latin typeface="Calibri"/>
                  <a:cs typeface="Calibri"/>
                </a:rPr>
                <a:t>2012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4017999" y="4776833"/>
              <a:ext cx="2306618" cy="11937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tabLst>
                  <a:tab pos="1184275" algn="l"/>
                </a:tabLst>
              </a:pPr>
              <a:r>
                <a:rPr lang="ru-RU" sz="1400" b="1">
                  <a:solidFill>
                    <a:srgbClr val="6666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2013	2014</a:t>
              </a:r>
              <a:endParaRPr lang="ru-RU" sz="14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>
                <a:spcBef>
                  <a:spcPts val="38"/>
                </a:spcBef>
                <a:tabLst>
                  <a:tab pos="1184275" algn="l"/>
                </a:tabLst>
              </a:pPr>
              <a:endParaRPr lang="ru-RU" sz="160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14000"/>
                </a:lnSpc>
                <a:tabLst>
                  <a:tab pos="1184275" algn="l"/>
                </a:tabLst>
              </a:pPr>
              <a:r>
                <a:rPr lang="ru-RU" sz="1400">
                  <a:solidFill>
                    <a:srgbClr val="4D4D4D"/>
                  </a:solidFill>
                  <a:latin typeface="Tahoma" pitchFamily="34" charset="0"/>
                  <a:cs typeface="Tahoma" pitchFamily="34" charset="0"/>
                </a:rPr>
                <a:t>Изобретения  Полезные модели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  <a:p>
              <a:pPr>
                <a:spcBef>
                  <a:spcPts val="225"/>
                </a:spcBef>
                <a:tabLst>
                  <a:tab pos="1184275" algn="l"/>
                </a:tabLst>
              </a:pPr>
              <a:r>
                <a:rPr lang="ru-RU" sz="1400">
                  <a:solidFill>
                    <a:srgbClr val="4D4D4D"/>
                  </a:solidFill>
                  <a:latin typeface="Tahoma" pitchFamily="34" charset="0"/>
                  <a:cs typeface="Tahoma" pitchFamily="34" charset="0"/>
                </a:rPr>
                <a:t>Промышленные образцы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6597665" y="4776833"/>
              <a:ext cx="468309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666666"/>
                  </a:solidFill>
                  <a:latin typeface="Calibri"/>
                  <a:cs typeface="Calibri"/>
                </a:rPr>
                <a:t>2015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1649469" y="3216379"/>
              <a:ext cx="249235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13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2819446" y="1982939"/>
              <a:ext cx="249236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26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3983075" y="2354400"/>
              <a:ext cx="247648" cy="2476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5153052" y="1679738"/>
              <a:ext cx="249236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30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6316681" y="2422660"/>
              <a:ext cx="247648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21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3189331" y="3616414"/>
              <a:ext cx="138111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9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4319622" y="3530692"/>
              <a:ext cx="247648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10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5522937" y="4027561"/>
              <a:ext cx="136524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009933"/>
                  </a:solidFill>
                  <a:latin typeface="Calibri"/>
                  <a:cs typeface="Calibri"/>
                </a:rPr>
                <a:t>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6692914" y="3879929"/>
              <a:ext cx="138112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6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2027291" y="4021212"/>
              <a:ext cx="465133" cy="2476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341630" algn="l"/>
                </a:tabLst>
                <a:defRPr/>
              </a:pPr>
              <a:r>
                <a:rPr sz="2100" b="1" spc="240" baseline="1984" dirty="0">
                  <a:solidFill>
                    <a:srgbClr val="009933"/>
                  </a:solidFill>
                  <a:latin typeface="Calibri"/>
                  <a:cs typeface="Calibri"/>
                </a:rPr>
                <a:t>4	</a:t>
              </a:r>
              <a:r>
                <a:rPr sz="1400" b="1" spc="160" dirty="0">
                  <a:solidFill>
                    <a:srgbClr val="FF6600"/>
                  </a:solidFill>
                  <a:latin typeface="Calibri"/>
                  <a:cs typeface="Calibri"/>
                </a:rPr>
                <a:t>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3525878" y="4021212"/>
              <a:ext cx="136524" cy="24764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FF6600"/>
                  </a:solidFill>
                  <a:latin typeface="Calibri"/>
                  <a:cs typeface="Calibri"/>
                </a:rPr>
                <a:t>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4689506" y="4170431"/>
              <a:ext cx="136524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5859484" y="4170431"/>
              <a:ext cx="136524" cy="24605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7029462" y="4095821"/>
              <a:ext cx="138112" cy="2460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3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36935" name="object 71"/>
            <p:cNvSpPr>
              <a:spLocks/>
            </p:cNvSpPr>
            <p:nvPr/>
          </p:nvSpPr>
          <p:spPr bwMode="auto">
            <a:xfrm>
              <a:off x="6271423" y="2743743"/>
              <a:ext cx="285750" cy="19450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1945015"/>
                </a:cxn>
                <a:cxn ang="0">
                  <a:pos x="0" y="1945015"/>
                </a:cxn>
                <a:cxn ang="0">
                  <a:pos x="0" y="0"/>
                </a:cxn>
              </a:cxnLst>
              <a:rect l="0" t="0" r="r" b="b"/>
              <a:pathLst>
                <a:path w="285750" h="1945004">
                  <a:moveTo>
                    <a:pt x="0" y="0"/>
                  </a:moveTo>
                  <a:lnTo>
                    <a:pt x="285746" y="0"/>
                  </a:lnTo>
                  <a:lnTo>
                    <a:pt x="285746" y="1945015"/>
                  </a:lnTo>
                  <a:lnTo>
                    <a:pt x="0" y="1945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36" name="object 72"/>
            <p:cNvSpPr>
              <a:spLocks/>
            </p:cNvSpPr>
            <p:nvPr/>
          </p:nvSpPr>
          <p:spPr bwMode="auto">
            <a:xfrm>
              <a:off x="5112616" y="1908972"/>
              <a:ext cx="285750" cy="27800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2" y="0"/>
                </a:cxn>
                <a:cxn ang="0">
                  <a:pos x="285752" y="2779786"/>
                </a:cxn>
                <a:cxn ang="0">
                  <a:pos x="0" y="2779786"/>
                </a:cxn>
                <a:cxn ang="0">
                  <a:pos x="0" y="0"/>
                </a:cxn>
              </a:cxnLst>
              <a:rect l="0" t="0" r="r" b="b"/>
              <a:pathLst>
                <a:path w="285750" h="2780029">
                  <a:moveTo>
                    <a:pt x="0" y="0"/>
                  </a:moveTo>
                  <a:lnTo>
                    <a:pt x="285752" y="0"/>
                  </a:lnTo>
                  <a:lnTo>
                    <a:pt x="285752" y="2779786"/>
                  </a:lnTo>
                  <a:lnTo>
                    <a:pt x="0" y="2779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37" name="object 73"/>
            <p:cNvSpPr>
              <a:spLocks/>
            </p:cNvSpPr>
            <p:nvPr/>
          </p:nvSpPr>
          <p:spPr bwMode="auto">
            <a:xfrm>
              <a:off x="3953814" y="2651918"/>
              <a:ext cx="285750" cy="20370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2036839"/>
                </a:cxn>
                <a:cxn ang="0">
                  <a:pos x="0" y="2036839"/>
                </a:cxn>
                <a:cxn ang="0">
                  <a:pos x="0" y="0"/>
                </a:cxn>
              </a:cxnLst>
              <a:rect l="0" t="0" r="r" b="b"/>
              <a:pathLst>
                <a:path w="285750" h="2037079">
                  <a:moveTo>
                    <a:pt x="0" y="0"/>
                  </a:moveTo>
                  <a:lnTo>
                    <a:pt x="285746" y="0"/>
                  </a:lnTo>
                  <a:lnTo>
                    <a:pt x="285746" y="2036839"/>
                  </a:lnTo>
                  <a:lnTo>
                    <a:pt x="0" y="2036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38" name="object 74"/>
            <p:cNvSpPr>
              <a:spLocks/>
            </p:cNvSpPr>
            <p:nvPr/>
          </p:nvSpPr>
          <p:spPr bwMode="auto">
            <a:xfrm>
              <a:off x="2795007" y="2284616"/>
              <a:ext cx="285750" cy="24047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3" y="0"/>
                </a:cxn>
                <a:cxn ang="0">
                  <a:pos x="285753" y="2404141"/>
                </a:cxn>
                <a:cxn ang="0">
                  <a:pos x="0" y="2404141"/>
                </a:cxn>
                <a:cxn ang="0">
                  <a:pos x="0" y="0"/>
                </a:cxn>
              </a:cxnLst>
              <a:rect l="0" t="0" r="r" b="b"/>
              <a:pathLst>
                <a:path w="285750" h="2404745">
                  <a:moveTo>
                    <a:pt x="0" y="0"/>
                  </a:moveTo>
                  <a:lnTo>
                    <a:pt x="285753" y="0"/>
                  </a:lnTo>
                  <a:lnTo>
                    <a:pt x="285753" y="2404141"/>
                  </a:lnTo>
                  <a:lnTo>
                    <a:pt x="0" y="2404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39" name="object 75"/>
            <p:cNvSpPr>
              <a:spLocks/>
            </p:cNvSpPr>
            <p:nvPr/>
          </p:nvSpPr>
          <p:spPr bwMode="auto">
            <a:xfrm>
              <a:off x="1636207" y="3486689"/>
              <a:ext cx="285750" cy="12026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1202068"/>
                </a:cxn>
                <a:cxn ang="0">
                  <a:pos x="0" y="1202068"/>
                </a:cxn>
                <a:cxn ang="0">
                  <a:pos x="0" y="0"/>
                </a:cxn>
              </a:cxnLst>
              <a:rect l="0" t="0" r="r" b="b"/>
              <a:pathLst>
                <a:path w="285750" h="1202689">
                  <a:moveTo>
                    <a:pt x="0" y="0"/>
                  </a:moveTo>
                  <a:lnTo>
                    <a:pt x="285750" y="0"/>
                  </a:lnTo>
                  <a:lnTo>
                    <a:pt x="285750" y="1202068"/>
                  </a:lnTo>
                  <a:lnTo>
                    <a:pt x="0" y="1202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0" name="object 76"/>
            <p:cNvSpPr>
              <a:spLocks/>
            </p:cNvSpPr>
            <p:nvPr/>
          </p:nvSpPr>
          <p:spPr bwMode="auto">
            <a:xfrm>
              <a:off x="6605370" y="4129463"/>
              <a:ext cx="285750" cy="5594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559295"/>
                </a:cxn>
                <a:cxn ang="0">
                  <a:pos x="0" y="559295"/>
                </a:cxn>
                <a:cxn ang="0">
                  <a:pos x="0" y="0"/>
                </a:cxn>
              </a:cxnLst>
              <a:rect l="0" t="0" r="r" b="b"/>
              <a:pathLst>
                <a:path w="285750" h="559435">
                  <a:moveTo>
                    <a:pt x="0" y="0"/>
                  </a:moveTo>
                  <a:lnTo>
                    <a:pt x="285750" y="0"/>
                  </a:lnTo>
                  <a:lnTo>
                    <a:pt x="285750" y="559295"/>
                  </a:lnTo>
                  <a:lnTo>
                    <a:pt x="0" y="559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1" name="object 77"/>
            <p:cNvSpPr>
              <a:spLocks/>
            </p:cNvSpPr>
            <p:nvPr/>
          </p:nvSpPr>
          <p:spPr bwMode="auto">
            <a:xfrm>
              <a:off x="5443228" y="4313113"/>
              <a:ext cx="285750" cy="375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375645"/>
                </a:cxn>
                <a:cxn ang="0">
                  <a:pos x="0" y="375645"/>
                </a:cxn>
                <a:cxn ang="0">
                  <a:pos x="0" y="0"/>
                </a:cxn>
              </a:cxnLst>
              <a:rect l="0" t="0" r="r" b="b"/>
              <a:pathLst>
                <a:path w="285750" h="375920">
                  <a:moveTo>
                    <a:pt x="0" y="0"/>
                  </a:moveTo>
                  <a:lnTo>
                    <a:pt x="285746" y="0"/>
                  </a:lnTo>
                  <a:lnTo>
                    <a:pt x="285746" y="375645"/>
                  </a:lnTo>
                  <a:lnTo>
                    <a:pt x="0" y="375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2" name="object 78"/>
            <p:cNvSpPr>
              <a:spLocks/>
            </p:cNvSpPr>
            <p:nvPr/>
          </p:nvSpPr>
          <p:spPr bwMode="auto">
            <a:xfrm>
              <a:off x="4284421" y="3762165"/>
              <a:ext cx="285750" cy="927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3" y="0"/>
                </a:cxn>
                <a:cxn ang="0">
                  <a:pos x="285753" y="926593"/>
                </a:cxn>
                <a:cxn ang="0">
                  <a:pos x="0" y="926593"/>
                </a:cxn>
                <a:cxn ang="0">
                  <a:pos x="0" y="0"/>
                </a:cxn>
              </a:cxnLst>
              <a:rect l="0" t="0" r="r" b="b"/>
              <a:pathLst>
                <a:path w="285750" h="927100">
                  <a:moveTo>
                    <a:pt x="0" y="0"/>
                  </a:moveTo>
                  <a:lnTo>
                    <a:pt x="285753" y="0"/>
                  </a:lnTo>
                  <a:lnTo>
                    <a:pt x="285753" y="926593"/>
                  </a:lnTo>
                  <a:lnTo>
                    <a:pt x="0" y="926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3" name="object 79"/>
            <p:cNvSpPr>
              <a:spLocks/>
            </p:cNvSpPr>
            <p:nvPr/>
          </p:nvSpPr>
          <p:spPr bwMode="auto">
            <a:xfrm>
              <a:off x="3125621" y="3853987"/>
              <a:ext cx="285750" cy="8350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834770"/>
                </a:cxn>
                <a:cxn ang="0">
                  <a:pos x="0" y="834770"/>
                </a:cxn>
                <a:cxn ang="0">
                  <a:pos x="0" y="0"/>
                </a:cxn>
              </a:cxnLst>
              <a:rect l="0" t="0" r="r" b="b"/>
              <a:pathLst>
                <a:path w="285750" h="835025">
                  <a:moveTo>
                    <a:pt x="0" y="0"/>
                  </a:moveTo>
                  <a:lnTo>
                    <a:pt x="285746" y="0"/>
                  </a:lnTo>
                  <a:lnTo>
                    <a:pt x="285746" y="834770"/>
                  </a:lnTo>
                  <a:lnTo>
                    <a:pt x="0" y="834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4" name="object 80"/>
            <p:cNvSpPr>
              <a:spLocks/>
            </p:cNvSpPr>
            <p:nvPr/>
          </p:nvSpPr>
          <p:spPr bwMode="auto">
            <a:xfrm>
              <a:off x="1966817" y="4313113"/>
              <a:ext cx="285750" cy="375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375645"/>
                </a:cxn>
                <a:cxn ang="0">
                  <a:pos x="0" y="375645"/>
                </a:cxn>
                <a:cxn ang="0">
                  <a:pos x="0" y="0"/>
                </a:cxn>
              </a:cxnLst>
              <a:rect l="0" t="0" r="r" b="b"/>
              <a:pathLst>
                <a:path w="285750" h="375920">
                  <a:moveTo>
                    <a:pt x="0" y="0"/>
                  </a:moveTo>
                  <a:lnTo>
                    <a:pt x="285750" y="0"/>
                  </a:lnTo>
                  <a:lnTo>
                    <a:pt x="285750" y="375645"/>
                  </a:lnTo>
                  <a:lnTo>
                    <a:pt x="0" y="375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5" name="object 81"/>
            <p:cNvSpPr>
              <a:spLocks/>
            </p:cNvSpPr>
            <p:nvPr/>
          </p:nvSpPr>
          <p:spPr bwMode="auto">
            <a:xfrm>
              <a:off x="6935978" y="4404937"/>
              <a:ext cx="285750" cy="2838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83820"/>
                </a:cxn>
                <a:cxn ang="0">
                  <a:pos x="0" y="283820"/>
                </a:cxn>
                <a:cxn ang="0">
                  <a:pos x="0" y="0"/>
                </a:cxn>
              </a:cxnLst>
              <a:rect l="0" t="0" r="r" b="b"/>
              <a:pathLst>
                <a:path w="285750" h="283845">
                  <a:moveTo>
                    <a:pt x="0" y="0"/>
                  </a:moveTo>
                  <a:lnTo>
                    <a:pt x="285750" y="0"/>
                  </a:lnTo>
                  <a:lnTo>
                    <a:pt x="285750" y="283820"/>
                  </a:lnTo>
                  <a:lnTo>
                    <a:pt x="0" y="283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6" name="object 82"/>
            <p:cNvSpPr>
              <a:spLocks/>
            </p:cNvSpPr>
            <p:nvPr/>
          </p:nvSpPr>
          <p:spPr bwMode="auto">
            <a:xfrm>
              <a:off x="5777179" y="4496760"/>
              <a:ext cx="285750" cy="192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191998"/>
                </a:cxn>
                <a:cxn ang="0">
                  <a:pos x="0" y="191998"/>
                </a:cxn>
                <a:cxn ang="0">
                  <a:pos x="0" y="0"/>
                </a:cxn>
              </a:cxnLst>
              <a:rect l="0" t="0" r="r" b="b"/>
              <a:pathLst>
                <a:path w="285750" h="192404">
                  <a:moveTo>
                    <a:pt x="0" y="0"/>
                  </a:moveTo>
                  <a:lnTo>
                    <a:pt x="285746" y="0"/>
                  </a:lnTo>
                  <a:lnTo>
                    <a:pt x="285746" y="191998"/>
                  </a:lnTo>
                  <a:lnTo>
                    <a:pt x="0" y="191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7" name="object 83"/>
            <p:cNvSpPr>
              <a:spLocks/>
            </p:cNvSpPr>
            <p:nvPr/>
          </p:nvSpPr>
          <p:spPr bwMode="auto">
            <a:xfrm>
              <a:off x="4615033" y="4496760"/>
              <a:ext cx="285750" cy="192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7" y="0"/>
                </a:cxn>
                <a:cxn ang="0">
                  <a:pos x="285747" y="191998"/>
                </a:cxn>
                <a:cxn ang="0">
                  <a:pos x="0" y="191998"/>
                </a:cxn>
                <a:cxn ang="0">
                  <a:pos x="0" y="0"/>
                </a:cxn>
              </a:cxnLst>
              <a:rect l="0" t="0" r="r" b="b"/>
              <a:pathLst>
                <a:path w="285750" h="192404">
                  <a:moveTo>
                    <a:pt x="0" y="0"/>
                  </a:moveTo>
                  <a:lnTo>
                    <a:pt x="285747" y="0"/>
                  </a:lnTo>
                  <a:lnTo>
                    <a:pt x="285747" y="191998"/>
                  </a:lnTo>
                  <a:lnTo>
                    <a:pt x="0" y="191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8" name="object 84"/>
            <p:cNvSpPr>
              <a:spLocks/>
            </p:cNvSpPr>
            <p:nvPr/>
          </p:nvSpPr>
          <p:spPr bwMode="auto">
            <a:xfrm>
              <a:off x="3456226" y="4313113"/>
              <a:ext cx="285750" cy="375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3" y="0"/>
                </a:cxn>
                <a:cxn ang="0">
                  <a:pos x="285753" y="375645"/>
                </a:cxn>
                <a:cxn ang="0">
                  <a:pos x="0" y="375645"/>
                </a:cxn>
                <a:cxn ang="0">
                  <a:pos x="0" y="0"/>
                </a:cxn>
              </a:cxnLst>
              <a:rect l="0" t="0" r="r" b="b"/>
              <a:pathLst>
                <a:path w="285750" h="375920">
                  <a:moveTo>
                    <a:pt x="0" y="0"/>
                  </a:moveTo>
                  <a:lnTo>
                    <a:pt x="285753" y="0"/>
                  </a:lnTo>
                  <a:lnTo>
                    <a:pt x="285753" y="375645"/>
                  </a:lnTo>
                  <a:lnTo>
                    <a:pt x="0" y="375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49" name="object 85"/>
            <p:cNvSpPr>
              <a:spLocks/>
            </p:cNvSpPr>
            <p:nvPr/>
          </p:nvSpPr>
          <p:spPr bwMode="auto">
            <a:xfrm>
              <a:off x="2297426" y="4313113"/>
              <a:ext cx="285750" cy="375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375645"/>
                </a:cxn>
                <a:cxn ang="0">
                  <a:pos x="0" y="375645"/>
                </a:cxn>
                <a:cxn ang="0">
                  <a:pos x="0" y="0"/>
                </a:cxn>
              </a:cxnLst>
              <a:rect l="0" t="0" r="r" b="b"/>
              <a:pathLst>
                <a:path w="285750" h="375920">
                  <a:moveTo>
                    <a:pt x="0" y="0"/>
                  </a:moveTo>
                  <a:lnTo>
                    <a:pt x="285750" y="0"/>
                  </a:lnTo>
                  <a:lnTo>
                    <a:pt x="285750" y="375645"/>
                  </a:lnTo>
                  <a:lnTo>
                    <a:pt x="0" y="375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50" name="object 52"/>
            <p:cNvSpPr>
              <a:spLocks/>
            </p:cNvSpPr>
            <p:nvPr/>
          </p:nvSpPr>
          <p:spPr bwMode="auto">
            <a:xfrm>
              <a:off x="8458200" y="4695825"/>
              <a:ext cx="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6370"/>
                </a:cxn>
              </a:cxnLst>
              <a:rect l="0" t="0" r="r" b="b"/>
              <a:pathLst>
                <a:path h="66675">
                  <a:moveTo>
                    <a:pt x="0" y="0"/>
                  </a:moveTo>
                  <a:lnTo>
                    <a:pt x="0" y="66370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51" name="object 71"/>
            <p:cNvSpPr>
              <a:spLocks/>
            </p:cNvSpPr>
            <p:nvPr/>
          </p:nvSpPr>
          <p:spPr bwMode="auto">
            <a:xfrm>
              <a:off x="7431695" y="3505200"/>
              <a:ext cx="285750" cy="11835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46" y="0"/>
                </a:cxn>
                <a:cxn ang="0">
                  <a:pos x="285746" y="1945015"/>
                </a:cxn>
                <a:cxn ang="0">
                  <a:pos x="0" y="1945015"/>
                </a:cxn>
                <a:cxn ang="0">
                  <a:pos x="0" y="0"/>
                </a:cxn>
              </a:cxnLst>
              <a:rect l="0" t="0" r="r" b="b"/>
              <a:pathLst>
                <a:path w="285750" h="1945004">
                  <a:moveTo>
                    <a:pt x="0" y="0"/>
                  </a:moveTo>
                  <a:lnTo>
                    <a:pt x="285746" y="0"/>
                  </a:lnTo>
                  <a:lnTo>
                    <a:pt x="285746" y="1945015"/>
                  </a:lnTo>
                  <a:lnTo>
                    <a:pt x="0" y="1945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52" name="object 76"/>
            <p:cNvSpPr>
              <a:spLocks/>
            </p:cNvSpPr>
            <p:nvPr/>
          </p:nvSpPr>
          <p:spPr bwMode="auto">
            <a:xfrm>
              <a:off x="7765642" y="4038601"/>
              <a:ext cx="285750" cy="6502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559295"/>
                </a:cxn>
                <a:cxn ang="0">
                  <a:pos x="0" y="559295"/>
                </a:cxn>
                <a:cxn ang="0">
                  <a:pos x="0" y="0"/>
                </a:cxn>
              </a:cxnLst>
              <a:rect l="0" t="0" r="r" b="b"/>
              <a:pathLst>
                <a:path w="285750" h="559435">
                  <a:moveTo>
                    <a:pt x="0" y="0"/>
                  </a:moveTo>
                  <a:lnTo>
                    <a:pt x="285750" y="0"/>
                  </a:lnTo>
                  <a:lnTo>
                    <a:pt x="285750" y="559295"/>
                  </a:lnTo>
                  <a:lnTo>
                    <a:pt x="0" y="559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6953" name="object 81"/>
            <p:cNvSpPr>
              <a:spLocks/>
            </p:cNvSpPr>
            <p:nvPr/>
          </p:nvSpPr>
          <p:spPr bwMode="auto">
            <a:xfrm>
              <a:off x="8096250" y="4572000"/>
              <a:ext cx="285750" cy="1167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5750" y="0"/>
                </a:cxn>
                <a:cxn ang="0">
                  <a:pos x="285750" y="283820"/>
                </a:cxn>
                <a:cxn ang="0">
                  <a:pos x="0" y="283820"/>
                </a:cxn>
                <a:cxn ang="0">
                  <a:pos x="0" y="0"/>
                </a:cxn>
              </a:cxnLst>
              <a:rect l="0" t="0" r="r" b="b"/>
              <a:pathLst>
                <a:path w="285750" h="283845">
                  <a:moveTo>
                    <a:pt x="0" y="0"/>
                  </a:moveTo>
                  <a:lnTo>
                    <a:pt x="285750" y="0"/>
                  </a:lnTo>
                  <a:lnTo>
                    <a:pt x="285750" y="283820"/>
                  </a:lnTo>
                  <a:lnTo>
                    <a:pt x="0" y="283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0" name="object 61"/>
            <p:cNvSpPr txBox="1"/>
            <p:nvPr/>
          </p:nvSpPr>
          <p:spPr>
            <a:xfrm>
              <a:off x="7448558" y="3229079"/>
              <a:ext cx="247648" cy="21589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</a:t>
              </a: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36955" name="object 65"/>
            <p:cNvSpPr txBox="1">
              <a:spLocks noChangeArrowheads="1"/>
            </p:cNvSpPr>
            <p:nvPr/>
          </p:nvSpPr>
          <p:spPr bwMode="auto">
            <a:xfrm>
              <a:off x="7860982" y="3771412"/>
              <a:ext cx="13716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7</a:t>
              </a:r>
            </a:p>
          </p:txBody>
        </p:sp>
        <p:sp>
          <p:nvSpPr>
            <p:cNvPr id="92" name="object 70"/>
            <p:cNvSpPr txBox="1"/>
            <p:nvPr/>
          </p:nvSpPr>
          <p:spPr>
            <a:xfrm>
              <a:off x="8181977" y="4308538"/>
              <a:ext cx="136524" cy="21589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93" name="object 56"/>
            <p:cNvSpPr txBox="1"/>
            <p:nvPr/>
          </p:nvSpPr>
          <p:spPr>
            <a:xfrm>
              <a:off x="7772406" y="4800644"/>
              <a:ext cx="468309" cy="21589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666666"/>
                  </a:solidFill>
                  <a:latin typeface="Calibri"/>
                  <a:cs typeface="Calibri"/>
                </a:rPr>
                <a:t>201</a:t>
              </a:r>
              <a:r>
                <a:rPr lang="ru-RU" sz="1400" b="1" spc="160" dirty="0">
                  <a:solidFill>
                    <a:srgbClr val="666666"/>
                  </a:solidFill>
                  <a:latin typeface="Calibri"/>
                  <a:cs typeface="Calibri"/>
                </a:rPr>
                <a:t>6</a:t>
              </a:r>
              <a:endParaRPr sz="1400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1" name="object 4"/>
          <p:cNvSpPr>
            <a:spLocks noGrp="1"/>
          </p:cNvSpPr>
          <p:nvPr>
            <p:ph type="title"/>
          </p:nvPr>
        </p:nvSpPr>
        <p:spPr>
          <a:xfrm>
            <a:off x="496888" y="479425"/>
            <a:ext cx="6665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Публикационная активность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1503363" y="1546225"/>
            <a:ext cx="5964237" cy="4430713"/>
            <a:chOff x="1503363" y="1546225"/>
            <a:chExt cx="5964237" cy="4430713"/>
          </a:xfrm>
        </p:grpSpPr>
        <p:sp>
          <p:nvSpPr>
            <p:cNvPr id="37892" name="object 5"/>
            <p:cNvSpPr>
              <a:spLocks/>
            </p:cNvSpPr>
            <p:nvPr/>
          </p:nvSpPr>
          <p:spPr bwMode="auto">
            <a:xfrm>
              <a:off x="2449513" y="5484813"/>
              <a:ext cx="481012" cy="1793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9002"/>
                </a:cxn>
                <a:cxn ang="0">
                  <a:pos x="480758" y="179002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79070">
                  <a:moveTo>
                    <a:pt x="0" y="0"/>
                  </a:moveTo>
                  <a:lnTo>
                    <a:pt x="0" y="179002"/>
                  </a:lnTo>
                  <a:lnTo>
                    <a:pt x="480758" y="179002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893" name="object 6"/>
            <p:cNvSpPr>
              <a:spLocks/>
            </p:cNvSpPr>
            <p:nvPr/>
          </p:nvSpPr>
          <p:spPr bwMode="auto">
            <a:xfrm>
              <a:off x="2449513" y="5799138"/>
              <a:ext cx="481012" cy="177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8998"/>
                </a:cxn>
                <a:cxn ang="0">
                  <a:pos x="480758" y="178998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79070">
                  <a:moveTo>
                    <a:pt x="0" y="0"/>
                  </a:moveTo>
                  <a:lnTo>
                    <a:pt x="0" y="178998"/>
                  </a:lnTo>
                  <a:lnTo>
                    <a:pt x="480758" y="178998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992438" y="5426075"/>
              <a:ext cx="3789362" cy="5222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>
                  <a:solidFill>
                    <a:srgbClr val="4D4D4D"/>
                  </a:solidFill>
                  <a:latin typeface="Tahoma" pitchFamily="34" charset="0"/>
                  <a:cs typeface="Tahoma" pitchFamily="34" charset="0"/>
                </a:rPr>
                <a:t>Всего статей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  <a:p>
              <a:pPr marL="12700">
                <a:lnSpc>
                  <a:spcPts val="1425"/>
                </a:lnSpc>
                <a:spcBef>
                  <a:spcPts val="963"/>
                </a:spcBef>
              </a:pPr>
              <a:r>
                <a:rPr lang="ru-RU" sz="1400">
                  <a:solidFill>
                    <a:srgbClr val="4D4D4D"/>
                  </a:solidFill>
                  <a:latin typeface="Tahoma" pitchFamily="34" charset="0"/>
                  <a:cs typeface="Tahoma" pitchFamily="34" charset="0"/>
                </a:rPr>
                <a:t>Статьи, индексируемые  WoS/Scopus</a:t>
              </a:r>
              <a:endParaRPr lang="ru-RU" sz="14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7895" name="object 8"/>
            <p:cNvSpPr>
              <a:spLocks/>
            </p:cNvSpPr>
            <p:nvPr/>
          </p:nvSpPr>
          <p:spPr bwMode="auto">
            <a:xfrm>
              <a:off x="5895975" y="4294188"/>
              <a:ext cx="527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527" y="0"/>
                </a:cxn>
              </a:cxnLst>
              <a:rect l="0" t="0" r="r" b="b"/>
              <a:pathLst>
                <a:path w="525779">
                  <a:moveTo>
                    <a:pt x="0" y="0"/>
                  </a:moveTo>
                  <a:lnTo>
                    <a:pt x="5255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896" name="object 9"/>
            <p:cNvSpPr>
              <a:spLocks/>
            </p:cNvSpPr>
            <p:nvPr/>
          </p:nvSpPr>
          <p:spPr bwMode="auto">
            <a:xfrm>
              <a:off x="4914900" y="429418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897" name="object 10"/>
            <p:cNvSpPr>
              <a:spLocks/>
            </p:cNvSpPr>
            <p:nvPr/>
          </p:nvSpPr>
          <p:spPr bwMode="auto">
            <a:xfrm>
              <a:off x="3933825" y="429418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898" name="object 11"/>
            <p:cNvSpPr>
              <a:spLocks/>
            </p:cNvSpPr>
            <p:nvPr/>
          </p:nvSpPr>
          <p:spPr bwMode="auto">
            <a:xfrm>
              <a:off x="2951163" y="4294188"/>
              <a:ext cx="633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899" name="object 12"/>
            <p:cNvSpPr>
              <a:spLocks/>
            </p:cNvSpPr>
            <p:nvPr/>
          </p:nvSpPr>
          <p:spPr bwMode="auto">
            <a:xfrm>
              <a:off x="1971675" y="4294188"/>
              <a:ext cx="6302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9601" y="0"/>
                </a:cxn>
              </a:cxnLst>
              <a:rect l="0" t="0" r="r" b="b"/>
              <a:pathLst>
                <a:path w="629919">
                  <a:moveTo>
                    <a:pt x="0" y="0"/>
                  </a:moveTo>
                  <a:lnTo>
                    <a:pt x="62960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0" name="object 13"/>
            <p:cNvSpPr>
              <a:spLocks/>
            </p:cNvSpPr>
            <p:nvPr/>
          </p:nvSpPr>
          <p:spPr bwMode="auto">
            <a:xfrm>
              <a:off x="1503363" y="4294188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510" y="0"/>
                </a:cxn>
              </a:cxnLst>
              <a:rect l="0" t="0" r="r" b="b"/>
              <a:pathLst>
                <a:path w="120650">
                  <a:moveTo>
                    <a:pt x="0" y="0"/>
                  </a:moveTo>
                  <a:lnTo>
                    <a:pt x="12051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1" name="object 14"/>
            <p:cNvSpPr>
              <a:spLocks/>
            </p:cNvSpPr>
            <p:nvPr/>
          </p:nvSpPr>
          <p:spPr bwMode="auto">
            <a:xfrm>
              <a:off x="5895975" y="3910013"/>
              <a:ext cx="1419225" cy="523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527" y="0"/>
                </a:cxn>
              </a:cxnLst>
              <a:rect l="0" t="0" r="r" b="b"/>
              <a:pathLst>
                <a:path w="525779" h="51717">
                  <a:moveTo>
                    <a:pt x="0" y="0"/>
                  </a:moveTo>
                  <a:lnTo>
                    <a:pt x="5255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2" name="object 15"/>
            <p:cNvSpPr>
              <a:spLocks/>
            </p:cNvSpPr>
            <p:nvPr/>
          </p:nvSpPr>
          <p:spPr bwMode="auto">
            <a:xfrm>
              <a:off x="4914900" y="3910013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3" name="object 16"/>
            <p:cNvSpPr>
              <a:spLocks/>
            </p:cNvSpPr>
            <p:nvPr/>
          </p:nvSpPr>
          <p:spPr bwMode="auto">
            <a:xfrm>
              <a:off x="3933825" y="3910013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4" name="object 17"/>
            <p:cNvSpPr>
              <a:spLocks/>
            </p:cNvSpPr>
            <p:nvPr/>
          </p:nvSpPr>
          <p:spPr bwMode="auto">
            <a:xfrm>
              <a:off x="2951163" y="3910013"/>
              <a:ext cx="633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5" name="object 18"/>
            <p:cNvSpPr>
              <a:spLocks/>
            </p:cNvSpPr>
            <p:nvPr/>
          </p:nvSpPr>
          <p:spPr bwMode="auto">
            <a:xfrm>
              <a:off x="1971675" y="3910013"/>
              <a:ext cx="6302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9601" y="0"/>
                </a:cxn>
              </a:cxnLst>
              <a:rect l="0" t="0" r="r" b="b"/>
              <a:pathLst>
                <a:path w="629919">
                  <a:moveTo>
                    <a:pt x="0" y="0"/>
                  </a:moveTo>
                  <a:lnTo>
                    <a:pt x="62960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6" name="object 19"/>
            <p:cNvSpPr>
              <a:spLocks/>
            </p:cNvSpPr>
            <p:nvPr/>
          </p:nvSpPr>
          <p:spPr bwMode="auto">
            <a:xfrm>
              <a:off x="1503363" y="3910013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510" y="0"/>
                </a:cxn>
              </a:cxnLst>
              <a:rect l="0" t="0" r="r" b="b"/>
              <a:pathLst>
                <a:path w="120650">
                  <a:moveTo>
                    <a:pt x="0" y="0"/>
                  </a:moveTo>
                  <a:lnTo>
                    <a:pt x="12051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7" name="object 20"/>
            <p:cNvSpPr>
              <a:spLocks/>
            </p:cNvSpPr>
            <p:nvPr/>
          </p:nvSpPr>
          <p:spPr bwMode="auto">
            <a:xfrm flipV="1">
              <a:off x="5895975" y="3481388"/>
              <a:ext cx="1419225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527" y="0"/>
                </a:cxn>
              </a:cxnLst>
              <a:rect l="0" t="0" r="r" b="b"/>
              <a:pathLst>
                <a:path w="525779" h="45719">
                  <a:moveTo>
                    <a:pt x="0" y="0"/>
                  </a:moveTo>
                  <a:lnTo>
                    <a:pt x="5255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8" name="object 21"/>
            <p:cNvSpPr>
              <a:spLocks/>
            </p:cNvSpPr>
            <p:nvPr/>
          </p:nvSpPr>
          <p:spPr bwMode="auto">
            <a:xfrm>
              <a:off x="4914900" y="352583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9" name="object 22"/>
            <p:cNvSpPr>
              <a:spLocks/>
            </p:cNvSpPr>
            <p:nvPr/>
          </p:nvSpPr>
          <p:spPr bwMode="auto">
            <a:xfrm>
              <a:off x="3933825" y="352583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0" name="object 23"/>
            <p:cNvSpPr>
              <a:spLocks/>
            </p:cNvSpPr>
            <p:nvPr/>
          </p:nvSpPr>
          <p:spPr bwMode="auto">
            <a:xfrm>
              <a:off x="2951163" y="3525838"/>
              <a:ext cx="633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1" name="object 24"/>
            <p:cNvSpPr>
              <a:spLocks/>
            </p:cNvSpPr>
            <p:nvPr/>
          </p:nvSpPr>
          <p:spPr bwMode="auto">
            <a:xfrm>
              <a:off x="1971675" y="3525838"/>
              <a:ext cx="6302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9601" y="0"/>
                </a:cxn>
              </a:cxnLst>
              <a:rect l="0" t="0" r="r" b="b"/>
              <a:pathLst>
                <a:path w="629919">
                  <a:moveTo>
                    <a:pt x="0" y="0"/>
                  </a:moveTo>
                  <a:lnTo>
                    <a:pt x="62960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2" name="object 25"/>
            <p:cNvSpPr>
              <a:spLocks/>
            </p:cNvSpPr>
            <p:nvPr/>
          </p:nvSpPr>
          <p:spPr bwMode="auto">
            <a:xfrm>
              <a:off x="1503363" y="3525838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510" y="0"/>
                </a:cxn>
              </a:cxnLst>
              <a:rect l="0" t="0" r="r" b="b"/>
              <a:pathLst>
                <a:path w="120650">
                  <a:moveTo>
                    <a:pt x="0" y="0"/>
                  </a:moveTo>
                  <a:lnTo>
                    <a:pt x="12051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3" name="object 26"/>
            <p:cNvSpPr>
              <a:spLocks/>
            </p:cNvSpPr>
            <p:nvPr/>
          </p:nvSpPr>
          <p:spPr bwMode="auto">
            <a:xfrm flipV="1">
              <a:off x="5895975" y="3097213"/>
              <a:ext cx="1495425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527" y="0"/>
                </a:cxn>
              </a:cxnLst>
              <a:rect l="0" t="0" r="r" b="b"/>
              <a:pathLst>
                <a:path w="525779" h="45719">
                  <a:moveTo>
                    <a:pt x="0" y="0"/>
                  </a:moveTo>
                  <a:lnTo>
                    <a:pt x="5255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4" name="object 27"/>
            <p:cNvSpPr>
              <a:spLocks/>
            </p:cNvSpPr>
            <p:nvPr/>
          </p:nvSpPr>
          <p:spPr bwMode="auto">
            <a:xfrm>
              <a:off x="4914900" y="3141663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5" name="object 28"/>
            <p:cNvSpPr>
              <a:spLocks/>
            </p:cNvSpPr>
            <p:nvPr/>
          </p:nvSpPr>
          <p:spPr bwMode="auto">
            <a:xfrm>
              <a:off x="3933825" y="3141663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6" name="object 29"/>
            <p:cNvSpPr>
              <a:spLocks/>
            </p:cNvSpPr>
            <p:nvPr/>
          </p:nvSpPr>
          <p:spPr bwMode="auto">
            <a:xfrm>
              <a:off x="2951163" y="3141663"/>
              <a:ext cx="633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7" name="object 30"/>
            <p:cNvSpPr>
              <a:spLocks/>
            </p:cNvSpPr>
            <p:nvPr/>
          </p:nvSpPr>
          <p:spPr bwMode="auto">
            <a:xfrm>
              <a:off x="1971675" y="3141663"/>
              <a:ext cx="6302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9601" y="0"/>
                </a:cxn>
              </a:cxnLst>
              <a:rect l="0" t="0" r="r" b="b"/>
              <a:pathLst>
                <a:path w="629919">
                  <a:moveTo>
                    <a:pt x="0" y="0"/>
                  </a:moveTo>
                  <a:lnTo>
                    <a:pt x="62960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8" name="object 31"/>
            <p:cNvSpPr>
              <a:spLocks/>
            </p:cNvSpPr>
            <p:nvPr/>
          </p:nvSpPr>
          <p:spPr bwMode="auto">
            <a:xfrm>
              <a:off x="1503363" y="3141663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510" y="0"/>
                </a:cxn>
              </a:cxnLst>
              <a:rect l="0" t="0" r="r" b="b"/>
              <a:pathLst>
                <a:path w="120650">
                  <a:moveTo>
                    <a:pt x="0" y="0"/>
                  </a:moveTo>
                  <a:lnTo>
                    <a:pt x="12051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19" name="object 32"/>
            <p:cNvSpPr>
              <a:spLocks/>
            </p:cNvSpPr>
            <p:nvPr/>
          </p:nvSpPr>
          <p:spPr bwMode="auto">
            <a:xfrm flipV="1">
              <a:off x="5895975" y="2713038"/>
              <a:ext cx="1495425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5527" y="0"/>
                </a:cxn>
              </a:cxnLst>
              <a:rect l="0" t="0" r="r" b="b"/>
              <a:pathLst>
                <a:path w="525779" h="45719">
                  <a:moveTo>
                    <a:pt x="0" y="0"/>
                  </a:moveTo>
                  <a:lnTo>
                    <a:pt x="5255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0" name="object 33"/>
            <p:cNvSpPr>
              <a:spLocks/>
            </p:cNvSpPr>
            <p:nvPr/>
          </p:nvSpPr>
          <p:spPr bwMode="auto">
            <a:xfrm>
              <a:off x="4914900" y="275748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1" name="object 34"/>
            <p:cNvSpPr>
              <a:spLocks/>
            </p:cNvSpPr>
            <p:nvPr/>
          </p:nvSpPr>
          <p:spPr bwMode="auto">
            <a:xfrm>
              <a:off x="3933825" y="2757488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2" name="object 35"/>
            <p:cNvSpPr>
              <a:spLocks/>
            </p:cNvSpPr>
            <p:nvPr/>
          </p:nvSpPr>
          <p:spPr bwMode="auto">
            <a:xfrm>
              <a:off x="2951163" y="2757488"/>
              <a:ext cx="633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3" name="object 36"/>
            <p:cNvSpPr>
              <a:spLocks/>
            </p:cNvSpPr>
            <p:nvPr/>
          </p:nvSpPr>
          <p:spPr bwMode="auto">
            <a:xfrm>
              <a:off x="1503363" y="2757488"/>
              <a:ext cx="10985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99422" y="0"/>
                </a:cxn>
              </a:cxnLst>
              <a:rect l="0" t="0" r="r" b="b"/>
              <a:pathLst>
                <a:path w="1099820">
                  <a:moveTo>
                    <a:pt x="0" y="0"/>
                  </a:moveTo>
                  <a:lnTo>
                    <a:pt x="109942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4" name="object 37"/>
            <p:cNvSpPr>
              <a:spLocks/>
            </p:cNvSpPr>
            <p:nvPr/>
          </p:nvSpPr>
          <p:spPr bwMode="auto">
            <a:xfrm flipV="1">
              <a:off x="4914900" y="2328863"/>
              <a:ext cx="2552700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7305" y="0"/>
                </a:cxn>
              </a:cxnLst>
              <a:rect l="0" t="0" r="r" b="b"/>
              <a:pathLst>
                <a:path w="1507490" h="45719">
                  <a:moveTo>
                    <a:pt x="0" y="0"/>
                  </a:moveTo>
                  <a:lnTo>
                    <a:pt x="15073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5" name="object 38"/>
            <p:cNvSpPr>
              <a:spLocks/>
            </p:cNvSpPr>
            <p:nvPr/>
          </p:nvSpPr>
          <p:spPr bwMode="auto">
            <a:xfrm>
              <a:off x="3933825" y="2373313"/>
              <a:ext cx="6318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2466" y="0"/>
                </a:cxn>
              </a:cxnLst>
              <a:rect l="0" t="0" r="r" b="b"/>
              <a:pathLst>
                <a:path w="632460">
                  <a:moveTo>
                    <a:pt x="0" y="0"/>
                  </a:moveTo>
                  <a:lnTo>
                    <a:pt x="63246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6" name="object 39"/>
            <p:cNvSpPr>
              <a:spLocks/>
            </p:cNvSpPr>
            <p:nvPr/>
          </p:nvSpPr>
          <p:spPr bwMode="auto">
            <a:xfrm>
              <a:off x="1503363" y="2373313"/>
              <a:ext cx="20812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81199" y="0"/>
                </a:cxn>
              </a:cxnLst>
              <a:rect l="0" t="0" r="r" b="b"/>
              <a:pathLst>
                <a:path w="2081529">
                  <a:moveTo>
                    <a:pt x="0" y="0"/>
                  </a:moveTo>
                  <a:lnTo>
                    <a:pt x="208119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7" name="object 40"/>
            <p:cNvSpPr>
              <a:spLocks/>
            </p:cNvSpPr>
            <p:nvPr/>
          </p:nvSpPr>
          <p:spPr bwMode="auto">
            <a:xfrm flipV="1">
              <a:off x="4914900" y="1905000"/>
              <a:ext cx="2552700" cy="84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7305" y="0"/>
                </a:cxn>
              </a:cxnLst>
              <a:rect l="0" t="0" r="r" b="b"/>
              <a:pathLst>
                <a:path w="1507490" h="84756">
                  <a:moveTo>
                    <a:pt x="0" y="0"/>
                  </a:moveTo>
                  <a:lnTo>
                    <a:pt x="150730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8" name="object 41"/>
            <p:cNvSpPr>
              <a:spLocks/>
            </p:cNvSpPr>
            <p:nvPr/>
          </p:nvSpPr>
          <p:spPr bwMode="auto">
            <a:xfrm>
              <a:off x="1503363" y="1989138"/>
              <a:ext cx="30622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62980" y="0"/>
                </a:cxn>
              </a:cxnLst>
              <a:rect l="0" t="0" r="r" b="b"/>
              <a:pathLst>
                <a:path w="3063240">
                  <a:moveTo>
                    <a:pt x="0" y="0"/>
                  </a:moveTo>
                  <a:lnTo>
                    <a:pt x="306298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29" name="object 42"/>
            <p:cNvSpPr>
              <a:spLocks/>
            </p:cNvSpPr>
            <p:nvPr/>
          </p:nvSpPr>
          <p:spPr bwMode="auto">
            <a:xfrm>
              <a:off x="1503363" y="4689475"/>
              <a:ext cx="5888037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19597" y="0"/>
                </a:cxn>
              </a:cxnLst>
              <a:rect l="0" t="0" r="r" b="b"/>
              <a:pathLst>
                <a:path w="4919980" h="45719">
                  <a:moveTo>
                    <a:pt x="0" y="0"/>
                  </a:moveTo>
                  <a:lnTo>
                    <a:pt x="4919597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0" name="object 43"/>
            <p:cNvSpPr>
              <a:spLocks/>
            </p:cNvSpPr>
            <p:nvPr/>
          </p:nvSpPr>
          <p:spPr bwMode="auto">
            <a:xfrm>
              <a:off x="1503363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1" name="object 44"/>
            <p:cNvSpPr>
              <a:spLocks/>
            </p:cNvSpPr>
            <p:nvPr/>
          </p:nvSpPr>
          <p:spPr bwMode="auto">
            <a:xfrm>
              <a:off x="2486025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2" name="object 45"/>
            <p:cNvSpPr>
              <a:spLocks/>
            </p:cNvSpPr>
            <p:nvPr/>
          </p:nvSpPr>
          <p:spPr bwMode="auto">
            <a:xfrm>
              <a:off x="3470275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3" name="object 46"/>
            <p:cNvSpPr>
              <a:spLocks/>
            </p:cNvSpPr>
            <p:nvPr/>
          </p:nvSpPr>
          <p:spPr bwMode="auto">
            <a:xfrm>
              <a:off x="4454525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4" name="object 47"/>
            <p:cNvSpPr>
              <a:spLocks/>
            </p:cNvSpPr>
            <p:nvPr/>
          </p:nvSpPr>
          <p:spPr bwMode="auto">
            <a:xfrm>
              <a:off x="5438775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5" name="object 48"/>
            <p:cNvSpPr>
              <a:spLocks/>
            </p:cNvSpPr>
            <p:nvPr/>
          </p:nvSpPr>
          <p:spPr bwMode="auto">
            <a:xfrm>
              <a:off x="6421438" y="4689475"/>
              <a:ext cx="0" cy="555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703"/>
                </a:cxn>
              </a:cxnLst>
              <a:rect l="0" t="0" r="r" b="b"/>
              <a:pathLst>
                <a:path h="55879">
                  <a:moveTo>
                    <a:pt x="0" y="0"/>
                  </a:moveTo>
                  <a:lnTo>
                    <a:pt x="0" y="55703"/>
                  </a:lnTo>
                </a:path>
              </a:pathLst>
            </a:custGeom>
            <a:noFill/>
            <a:ln w="9525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6" name="object 49"/>
            <p:cNvSpPr txBox="1">
              <a:spLocks noChangeArrowheads="1"/>
            </p:cNvSpPr>
            <p:nvPr/>
          </p:nvSpPr>
          <p:spPr bwMode="auto">
            <a:xfrm>
              <a:off x="1811338" y="4765675"/>
              <a:ext cx="4762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2011</a:t>
              </a:r>
              <a:endParaRPr lang="ru-RU" sz="1200"/>
            </a:p>
          </p:txBody>
        </p:sp>
        <p:sp>
          <p:nvSpPr>
            <p:cNvPr id="37937" name="object 50"/>
            <p:cNvSpPr txBox="1">
              <a:spLocks noChangeArrowheads="1"/>
            </p:cNvSpPr>
            <p:nvPr/>
          </p:nvSpPr>
          <p:spPr bwMode="auto">
            <a:xfrm>
              <a:off x="2782888" y="4765675"/>
              <a:ext cx="477837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2012</a:t>
              </a:r>
              <a:endParaRPr lang="ru-RU" sz="1200"/>
            </a:p>
          </p:txBody>
        </p:sp>
        <p:sp>
          <p:nvSpPr>
            <p:cNvPr id="37938" name="object 51"/>
            <p:cNvSpPr>
              <a:spLocks/>
            </p:cNvSpPr>
            <p:nvPr/>
          </p:nvSpPr>
          <p:spPr bwMode="auto">
            <a:xfrm>
              <a:off x="5546725" y="2371725"/>
              <a:ext cx="350838" cy="2317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2317683"/>
                </a:cxn>
                <a:cxn ang="0">
                  <a:pos x="0" y="2317683"/>
                </a:cxn>
                <a:cxn ang="0">
                  <a:pos x="0" y="0"/>
                </a:cxn>
              </a:cxnLst>
              <a:rect l="0" t="0" r="r" b="b"/>
              <a:pathLst>
                <a:path w="349884" h="2317750">
                  <a:moveTo>
                    <a:pt x="0" y="0"/>
                  </a:moveTo>
                  <a:lnTo>
                    <a:pt x="349312" y="0"/>
                  </a:lnTo>
                  <a:lnTo>
                    <a:pt x="349312" y="2317683"/>
                  </a:lnTo>
                  <a:lnTo>
                    <a:pt x="0" y="231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39" name="object 52"/>
            <p:cNvSpPr>
              <a:spLocks/>
            </p:cNvSpPr>
            <p:nvPr/>
          </p:nvSpPr>
          <p:spPr bwMode="auto">
            <a:xfrm>
              <a:off x="4565650" y="1868488"/>
              <a:ext cx="349250" cy="28209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0" y="0"/>
                </a:cxn>
                <a:cxn ang="0">
                  <a:pos x="349310" y="2819847"/>
                </a:cxn>
                <a:cxn ang="0">
                  <a:pos x="0" y="2819847"/>
                </a:cxn>
                <a:cxn ang="0">
                  <a:pos x="0" y="0"/>
                </a:cxn>
              </a:cxnLst>
              <a:rect l="0" t="0" r="r" b="b"/>
              <a:pathLst>
                <a:path w="349885" h="2820035">
                  <a:moveTo>
                    <a:pt x="0" y="0"/>
                  </a:moveTo>
                  <a:lnTo>
                    <a:pt x="349310" y="0"/>
                  </a:lnTo>
                  <a:lnTo>
                    <a:pt x="349310" y="2819847"/>
                  </a:lnTo>
                  <a:lnTo>
                    <a:pt x="0" y="2819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0" name="object 53"/>
            <p:cNvSpPr>
              <a:spLocks/>
            </p:cNvSpPr>
            <p:nvPr/>
          </p:nvSpPr>
          <p:spPr bwMode="auto">
            <a:xfrm>
              <a:off x="3584575" y="2247900"/>
              <a:ext cx="349250" cy="2441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4" y="0"/>
                </a:cxn>
                <a:cxn ang="0">
                  <a:pos x="349314" y="2441293"/>
                </a:cxn>
                <a:cxn ang="0">
                  <a:pos x="0" y="2441293"/>
                </a:cxn>
                <a:cxn ang="0">
                  <a:pos x="0" y="0"/>
                </a:cxn>
              </a:cxnLst>
              <a:rect l="0" t="0" r="r" b="b"/>
              <a:pathLst>
                <a:path w="349885" h="2441575">
                  <a:moveTo>
                    <a:pt x="0" y="0"/>
                  </a:moveTo>
                  <a:lnTo>
                    <a:pt x="349314" y="0"/>
                  </a:lnTo>
                  <a:lnTo>
                    <a:pt x="349314" y="2441293"/>
                  </a:lnTo>
                  <a:lnTo>
                    <a:pt x="0" y="2441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1" name="object 54"/>
            <p:cNvSpPr>
              <a:spLocks/>
            </p:cNvSpPr>
            <p:nvPr/>
          </p:nvSpPr>
          <p:spPr bwMode="auto">
            <a:xfrm>
              <a:off x="2601913" y="2525713"/>
              <a:ext cx="349250" cy="21637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0" y="0"/>
                </a:cxn>
                <a:cxn ang="0">
                  <a:pos x="349310" y="2163171"/>
                </a:cxn>
                <a:cxn ang="0">
                  <a:pos x="0" y="2163171"/>
                </a:cxn>
                <a:cxn ang="0">
                  <a:pos x="0" y="0"/>
                </a:cxn>
              </a:cxnLst>
              <a:rect l="0" t="0" r="r" b="b"/>
              <a:pathLst>
                <a:path w="349885" h="2163445">
                  <a:moveTo>
                    <a:pt x="0" y="0"/>
                  </a:moveTo>
                  <a:lnTo>
                    <a:pt x="349310" y="0"/>
                  </a:lnTo>
                  <a:lnTo>
                    <a:pt x="349310" y="2163171"/>
                  </a:lnTo>
                  <a:lnTo>
                    <a:pt x="0" y="2163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2" name="object 55"/>
            <p:cNvSpPr>
              <a:spLocks/>
            </p:cNvSpPr>
            <p:nvPr/>
          </p:nvSpPr>
          <p:spPr bwMode="auto">
            <a:xfrm>
              <a:off x="1622425" y="2957513"/>
              <a:ext cx="350838" cy="17319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0" y="0"/>
                </a:cxn>
                <a:cxn ang="0">
                  <a:pos x="349310" y="1730533"/>
                </a:cxn>
                <a:cxn ang="0">
                  <a:pos x="0" y="1730533"/>
                </a:cxn>
                <a:cxn ang="0">
                  <a:pos x="0" y="0"/>
                </a:cxn>
              </a:cxnLst>
              <a:rect l="0" t="0" r="r" b="b"/>
              <a:pathLst>
                <a:path w="349885" h="1731010">
                  <a:moveTo>
                    <a:pt x="0" y="0"/>
                  </a:moveTo>
                  <a:lnTo>
                    <a:pt x="349310" y="0"/>
                  </a:lnTo>
                  <a:lnTo>
                    <a:pt x="349310" y="1730533"/>
                  </a:lnTo>
                  <a:lnTo>
                    <a:pt x="0" y="1730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3" name="object 56"/>
            <p:cNvSpPr>
              <a:spLocks/>
            </p:cNvSpPr>
            <p:nvPr/>
          </p:nvSpPr>
          <p:spPr bwMode="auto">
            <a:xfrm>
              <a:off x="5938838" y="4418013"/>
              <a:ext cx="350837" cy="2714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0" y="0"/>
                </a:cxn>
                <a:cxn ang="0">
                  <a:pos x="349310" y="270391"/>
                </a:cxn>
                <a:cxn ang="0">
                  <a:pos x="0" y="270391"/>
                </a:cxn>
                <a:cxn ang="0">
                  <a:pos x="0" y="0"/>
                </a:cxn>
              </a:cxnLst>
              <a:rect l="0" t="0" r="r" b="b"/>
              <a:pathLst>
                <a:path w="349884" h="270510">
                  <a:moveTo>
                    <a:pt x="0" y="0"/>
                  </a:moveTo>
                  <a:lnTo>
                    <a:pt x="349310" y="0"/>
                  </a:lnTo>
                  <a:lnTo>
                    <a:pt x="349310" y="270391"/>
                  </a:lnTo>
                  <a:lnTo>
                    <a:pt x="0" y="270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4" name="object 57"/>
            <p:cNvSpPr>
              <a:spLocks/>
            </p:cNvSpPr>
            <p:nvPr/>
          </p:nvSpPr>
          <p:spPr bwMode="auto">
            <a:xfrm>
              <a:off x="4957763" y="4495800"/>
              <a:ext cx="349250" cy="19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193136"/>
                </a:cxn>
                <a:cxn ang="0">
                  <a:pos x="0" y="193136"/>
                </a:cxn>
                <a:cxn ang="0">
                  <a:pos x="0" y="0"/>
                </a:cxn>
              </a:cxnLst>
              <a:rect l="0" t="0" r="r" b="b"/>
              <a:pathLst>
                <a:path w="349885" h="193675">
                  <a:moveTo>
                    <a:pt x="0" y="0"/>
                  </a:moveTo>
                  <a:lnTo>
                    <a:pt x="349312" y="0"/>
                  </a:lnTo>
                  <a:lnTo>
                    <a:pt x="349312" y="193136"/>
                  </a:lnTo>
                  <a:lnTo>
                    <a:pt x="0" y="193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5" name="object 58"/>
            <p:cNvSpPr>
              <a:spLocks/>
            </p:cNvSpPr>
            <p:nvPr/>
          </p:nvSpPr>
          <p:spPr bwMode="auto">
            <a:xfrm>
              <a:off x="3976688" y="4495800"/>
              <a:ext cx="349250" cy="19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193136"/>
                </a:cxn>
                <a:cxn ang="0">
                  <a:pos x="0" y="193136"/>
                </a:cxn>
                <a:cxn ang="0">
                  <a:pos x="0" y="0"/>
                </a:cxn>
              </a:cxnLst>
              <a:rect l="0" t="0" r="r" b="b"/>
              <a:pathLst>
                <a:path w="349885" h="193675">
                  <a:moveTo>
                    <a:pt x="0" y="0"/>
                  </a:moveTo>
                  <a:lnTo>
                    <a:pt x="349312" y="0"/>
                  </a:lnTo>
                  <a:lnTo>
                    <a:pt x="349312" y="193136"/>
                  </a:lnTo>
                  <a:lnTo>
                    <a:pt x="0" y="193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6" name="object 59"/>
            <p:cNvSpPr>
              <a:spLocks/>
            </p:cNvSpPr>
            <p:nvPr/>
          </p:nvSpPr>
          <p:spPr bwMode="auto">
            <a:xfrm>
              <a:off x="2997200" y="4511675"/>
              <a:ext cx="349250" cy="177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177688"/>
                </a:cxn>
                <a:cxn ang="0">
                  <a:pos x="0" y="177688"/>
                </a:cxn>
                <a:cxn ang="0">
                  <a:pos x="0" y="0"/>
                </a:cxn>
              </a:cxnLst>
              <a:rect l="0" t="0" r="r" b="b"/>
              <a:pathLst>
                <a:path w="349885" h="177800">
                  <a:moveTo>
                    <a:pt x="0" y="0"/>
                  </a:moveTo>
                  <a:lnTo>
                    <a:pt x="349312" y="0"/>
                  </a:lnTo>
                  <a:lnTo>
                    <a:pt x="349312" y="177688"/>
                  </a:lnTo>
                  <a:lnTo>
                    <a:pt x="0" y="177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47" name="object 60"/>
            <p:cNvSpPr>
              <a:spLocks/>
            </p:cNvSpPr>
            <p:nvPr/>
          </p:nvSpPr>
          <p:spPr bwMode="auto">
            <a:xfrm>
              <a:off x="2014538" y="4565650"/>
              <a:ext cx="350837" cy="123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123609"/>
                </a:cxn>
                <a:cxn ang="0">
                  <a:pos x="0" y="123609"/>
                </a:cxn>
                <a:cxn ang="0">
                  <a:pos x="0" y="0"/>
                </a:cxn>
              </a:cxnLst>
              <a:rect l="0" t="0" r="r" b="b"/>
              <a:pathLst>
                <a:path w="349885" h="123825">
                  <a:moveTo>
                    <a:pt x="0" y="0"/>
                  </a:moveTo>
                  <a:lnTo>
                    <a:pt x="349312" y="0"/>
                  </a:lnTo>
                  <a:lnTo>
                    <a:pt x="349312" y="123609"/>
                  </a:lnTo>
                  <a:lnTo>
                    <a:pt x="0" y="12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1571625" y="2468563"/>
              <a:ext cx="525463" cy="2714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2066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2541588" y="2152650"/>
              <a:ext cx="525462" cy="2714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2582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3506788" y="1955800"/>
              <a:ext cx="525462" cy="2714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2906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4475163" y="1546225"/>
              <a:ext cx="527050" cy="2730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3365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5440363" y="2044700"/>
              <a:ext cx="525462" cy="2730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2759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2005013" y="4244975"/>
              <a:ext cx="400050" cy="2714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149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2968625" y="4211638"/>
              <a:ext cx="401638" cy="2714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206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3938588" y="4198938"/>
              <a:ext cx="401637" cy="2730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223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4903788" y="4198938"/>
              <a:ext cx="400050" cy="2730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227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5932488" y="4137025"/>
              <a:ext cx="400050" cy="2730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321</a:t>
              </a:r>
              <a:endParaRPr sz="1550">
                <a:latin typeface="Calibri"/>
                <a:cs typeface="Calibri"/>
              </a:endParaRPr>
            </a:p>
          </p:txBody>
        </p:sp>
        <p:sp>
          <p:nvSpPr>
            <p:cNvPr id="37958" name="object 71"/>
            <p:cNvSpPr txBox="1">
              <a:spLocks noChangeArrowheads="1"/>
            </p:cNvSpPr>
            <p:nvPr/>
          </p:nvSpPr>
          <p:spPr bwMode="auto">
            <a:xfrm>
              <a:off x="3778250" y="4765675"/>
              <a:ext cx="4762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2013</a:t>
              </a:r>
              <a:endParaRPr lang="ru-RU" sz="1200"/>
            </a:p>
          </p:txBody>
        </p:sp>
        <p:sp>
          <p:nvSpPr>
            <p:cNvPr id="37959" name="object 72"/>
            <p:cNvSpPr txBox="1">
              <a:spLocks noChangeArrowheads="1"/>
            </p:cNvSpPr>
            <p:nvPr/>
          </p:nvSpPr>
          <p:spPr bwMode="auto">
            <a:xfrm>
              <a:off x="4772025" y="4765675"/>
              <a:ext cx="4762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2014</a:t>
              </a:r>
              <a:endParaRPr lang="ru-RU" sz="1200"/>
            </a:p>
          </p:txBody>
        </p:sp>
        <p:sp>
          <p:nvSpPr>
            <p:cNvPr id="37960" name="object 73"/>
            <p:cNvSpPr txBox="1">
              <a:spLocks noChangeArrowheads="1"/>
            </p:cNvSpPr>
            <p:nvPr/>
          </p:nvSpPr>
          <p:spPr bwMode="auto">
            <a:xfrm>
              <a:off x="5772150" y="4765675"/>
              <a:ext cx="4762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2015</a:t>
              </a:r>
              <a:endParaRPr lang="ru-RU" sz="1200"/>
            </a:p>
          </p:txBody>
        </p:sp>
        <p:sp>
          <p:nvSpPr>
            <p:cNvPr id="37961" name="object 73"/>
            <p:cNvSpPr txBox="1">
              <a:spLocks noChangeArrowheads="1"/>
            </p:cNvSpPr>
            <p:nvPr/>
          </p:nvSpPr>
          <p:spPr bwMode="auto">
            <a:xfrm>
              <a:off x="6705600" y="4800600"/>
              <a:ext cx="4762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200" b="1">
                  <a:solidFill>
                    <a:srgbClr val="666666"/>
                  </a:solidFill>
                </a:rPr>
                <a:t>2016</a:t>
              </a:r>
              <a:endParaRPr lang="ru-RU" sz="1200"/>
            </a:p>
          </p:txBody>
        </p:sp>
        <p:sp>
          <p:nvSpPr>
            <p:cNvPr id="37962" name="object 51"/>
            <p:cNvSpPr>
              <a:spLocks/>
            </p:cNvSpPr>
            <p:nvPr/>
          </p:nvSpPr>
          <p:spPr bwMode="auto">
            <a:xfrm>
              <a:off x="6548438" y="3048000"/>
              <a:ext cx="350837" cy="1622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2" y="0"/>
                </a:cxn>
                <a:cxn ang="0">
                  <a:pos x="349312" y="2317683"/>
                </a:cxn>
                <a:cxn ang="0">
                  <a:pos x="0" y="2317683"/>
                </a:cxn>
                <a:cxn ang="0">
                  <a:pos x="0" y="0"/>
                </a:cxn>
              </a:cxnLst>
              <a:rect l="0" t="0" r="r" b="b"/>
              <a:pathLst>
                <a:path w="349884" h="2317750">
                  <a:moveTo>
                    <a:pt x="0" y="0"/>
                  </a:moveTo>
                  <a:lnTo>
                    <a:pt x="349312" y="0"/>
                  </a:lnTo>
                  <a:lnTo>
                    <a:pt x="349312" y="2317683"/>
                  </a:lnTo>
                  <a:lnTo>
                    <a:pt x="0" y="231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63" name="object 56"/>
            <p:cNvSpPr>
              <a:spLocks/>
            </p:cNvSpPr>
            <p:nvPr/>
          </p:nvSpPr>
          <p:spPr bwMode="auto">
            <a:xfrm>
              <a:off x="6942138" y="4419600"/>
              <a:ext cx="349250" cy="250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310" y="0"/>
                </a:cxn>
                <a:cxn ang="0">
                  <a:pos x="349310" y="270391"/>
                </a:cxn>
                <a:cxn ang="0">
                  <a:pos x="0" y="270391"/>
                </a:cxn>
                <a:cxn ang="0">
                  <a:pos x="0" y="0"/>
                </a:cxn>
              </a:cxnLst>
              <a:rect l="0" t="0" r="r" b="b"/>
              <a:pathLst>
                <a:path w="349884" h="270510">
                  <a:moveTo>
                    <a:pt x="0" y="0"/>
                  </a:moveTo>
                  <a:lnTo>
                    <a:pt x="349310" y="0"/>
                  </a:lnTo>
                  <a:lnTo>
                    <a:pt x="349310" y="270391"/>
                  </a:lnTo>
                  <a:lnTo>
                    <a:pt x="0" y="270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7" name="object 65"/>
            <p:cNvSpPr txBox="1"/>
            <p:nvPr/>
          </p:nvSpPr>
          <p:spPr>
            <a:xfrm>
              <a:off x="6484938" y="2743200"/>
              <a:ext cx="525462" cy="2381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2</a:t>
              </a:r>
              <a:r>
                <a:rPr lang="ru-RU" sz="1550" b="1" spc="195" dirty="0">
                  <a:solidFill>
                    <a:srgbClr val="FF6600"/>
                  </a:solidFill>
                  <a:latin typeface="Calibri"/>
                  <a:cs typeface="Calibri"/>
                </a:rPr>
                <a:t>028</a:t>
              </a:r>
              <a:endParaRPr sz="1550" dirty="0">
                <a:latin typeface="Calibri"/>
                <a:cs typeface="Calibri"/>
              </a:endParaRPr>
            </a:p>
          </p:txBody>
        </p:sp>
        <p:sp>
          <p:nvSpPr>
            <p:cNvPr id="78" name="object 70"/>
            <p:cNvSpPr txBox="1"/>
            <p:nvPr/>
          </p:nvSpPr>
          <p:spPr>
            <a:xfrm>
              <a:off x="6934200" y="4117975"/>
              <a:ext cx="400050" cy="23971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31</a:t>
              </a:r>
              <a:r>
                <a:rPr lang="ru-RU" sz="1550" b="1" spc="195" dirty="0">
                  <a:solidFill>
                    <a:srgbClr val="821825"/>
                  </a:solidFill>
                  <a:latin typeface="Calibri"/>
                  <a:cs typeface="Calibri"/>
                </a:rPr>
                <a:t>9</a:t>
              </a:r>
              <a:endParaRPr sz="1550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8915" name="object 4"/>
          <p:cNvSpPr>
            <a:spLocks noGrp="1"/>
          </p:cNvSpPr>
          <p:nvPr>
            <p:ph type="title"/>
          </p:nvPr>
        </p:nvSpPr>
        <p:spPr>
          <a:xfrm>
            <a:off x="496888" y="479425"/>
            <a:ext cx="7427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Международное партнёрство</a:t>
            </a:r>
          </a:p>
        </p:txBody>
      </p:sp>
      <p:sp>
        <p:nvSpPr>
          <p:cNvPr id="38916" name="object 5"/>
          <p:cNvSpPr>
            <a:spLocks noChangeArrowheads="1"/>
          </p:cNvSpPr>
          <p:nvPr/>
        </p:nvSpPr>
        <p:spPr bwMode="auto">
          <a:xfrm>
            <a:off x="328613" y="1484313"/>
            <a:ext cx="8486775" cy="53736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7" name="object 6"/>
          <p:cNvSpPr>
            <a:spLocks noChangeArrowheads="1"/>
          </p:cNvSpPr>
          <p:nvPr/>
        </p:nvSpPr>
        <p:spPr bwMode="auto">
          <a:xfrm>
            <a:off x="746125" y="1709738"/>
            <a:ext cx="7651750" cy="482441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8918" name="object 8"/>
          <p:cNvSpPr txBox="1">
            <a:spLocks noChangeArrowheads="1"/>
          </p:cNvSpPr>
          <p:nvPr/>
        </p:nvSpPr>
        <p:spPr bwMode="auto">
          <a:xfrm>
            <a:off x="506413" y="1333500"/>
            <a:ext cx="5122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1400">
                <a:solidFill>
                  <a:srgbClr val="821825"/>
                </a:solidFill>
              </a:rPr>
              <a:t>КНИТУ сотрудничает с </a:t>
            </a:r>
            <a:r>
              <a:rPr lang="ru-RU" sz="1400" b="1">
                <a:solidFill>
                  <a:srgbClr val="821825"/>
                </a:solidFill>
              </a:rPr>
              <a:t>136 </a:t>
            </a:r>
            <a:r>
              <a:rPr lang="ru-RU" sz="1400">
                <a:solidFill>
                  <a:srgbClr val="821825"/>
                </a:solidFill>
              </a:rPr>
              <a:t>организациями из </a:t>
            </a:r>
            <a:r>
              <a:rPr lang="ru-RU" sz="1400" b="1">
                <a:solidFill>
                  <a:srgbClr val="821825"/>
                </a:solidFill>
              </a:rPr>
              <a:t>37 </a:t>
            </a:r>
            <a:r>
              <a:rPr lang="ru-RU" sz="1400">
                <a:solidFill>
                  <a:srgbClr val="821825"/>
                </a:solidFill>
              </a:rPr>
              <a:t>стран мира</a:t>
            </a:r>
            <a:endParaRPr lang="ru-RU" sz="1400"/>
          </a:p>
        </p:txBody>
      </p:sp>
      <p:pic>
        <p:nvPicPr>
          <p:cNvPr id="38919" name="Рисунок 10" descr="Рисунок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76400"/>
            <a:ext cx="7486650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9939" name="object 4"/>
          <p:cNvSpPr>
            <a:spLocks noGrp="1"/>
          </p:cNvSpPr>
          <p:nvPr>
            <p:ph type="title"/>
          </p:nvPr>
        </p:nvSpPr>
        <p:spPr>
          <a:xfrm>
            <a:off x="496888" y="479425"/>
            <a:ext cx="37703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Партнёры: Европа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582613" y="1892300"/>
            <a:ext cx="7932737" cy="3914775"/>
            <a:chOff x="582613" y="1892300"/>
            <a:chExt cx="7932737" cy="3914775"/>
          </a:xfrm>
        </p:grpSpPr>
        <p:sp>
          <p:nvSpPr>
            <p:cNvPr id="39940" name="object 5"/>
            <p:cNvSpPr>
              <a:spLocks noChangeArrowheads="1"/>
            </p:cNvSpPr>
            <p:nvPr/>
          </p:nvSpPr>
          <p:spPr bwMode="auto">
            <a:xfrm>
              <a:off x="6442075" y="2922588"/>
              <a:ext cx="922338" cy="87947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1" name="object 6"/>
            <p:cNvSpPr>
              <a:spLocks noChangeArrowheads="1"/>
            </p:cNvSpPr>
            <p:nvPr/>
          </p:nvSpPr>
          <p:spPr bwMode="auto">
            <a:xfrm>
              <a:off x="7531100" y="2078038"/>
              <a:ext cx="973138" cy="36830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2" name="object 7"/>
            <p:cNvSpPr>
              <a:spLocks noChangeArrowheads="1"/>
            </p:cNvSpPr>
            <p:nvPr/>
          </p:nvSpPr>
          <p:spPr bwMode="auto">
            <a:xfrm>
              <a:off x="3484563" y="5508625"/>
              <a:ext cx="979487" cy="27305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3" name="object 8"/>
            <p:cNvSpPr>
              <a:spLocks noChangeArrowheads="1"/>
            </p:cNvSpPr>
            <p:nvPr/>
          </p:nvSpPr>
          <p:spPr bwMode="auto">
            <a:xfrm>
              <a:off x="4068763" y="3251200"/>
              <a:ext cx="1009650" cy="28575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4" name="object 9"/>
            <p:cNvSpPr>
              <a:spLocks noChangeArrowheads="1"/>
            </p:cNvSpPr>
            <p:nvPr/>
          </p:nvSpPr>
          <p:spPr bwMode="auto">
            <a:xfrm>
              <a:off x="6364288" y="4067175"/>
              <a:ext cx="1023937" cy="820738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5" name="object 10"/>
            <p:cNvSpPr>
              <a:spLocks noChangeArrowheads="1"/>
            </p:cNvSpPr>
            <p:nvPr/>
          </p:nvSpPr>
          <p:spPr bwMode="auto">
            <a:xfrm>
              <a:off x="5218113" y="4203700"/>
              <a:ext cx="1023937" cy="554038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6" name="object 11"/>
            <p:cNvSpPr>
              <a:spLocks noChangeArrowheads="1"/>
            </p:cNvSpPr>
            <p:nvPr/>
          </p:nvSpPr>
          <p:spPr bwMode="auto">
            <a:xfrm>
              <a:off x="2913063" y="4286250"/>
              <a:ext cx="1046162" cy="290513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7" name="object 12"/>
            <p:cNvSpPr>
              <a:spLocks noChangeArrowheads="1"/>
            </p:cNvSpPr>
            <p:nvPr/>
          </p:nvSpPr>
          <p:spPr bwMode="auto">
            <a:xfrm>
              <a:off x="781050" y="4067175"/>
              <a:ext cx="685800" cy="879475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8" name="object 13"/>
            <p:cNvSpPr>
              <a:spLocks noChangeArrowheads="1"/>
            </p:cNvSpPr>
            <p:nvPr/>
          </p:nvSpPr>
          <p:spPr bwMode="auto">
            <a:xfrm>
              <a:off x="7612063" y="4092575"/>
              <a:ext cx="811212" cy="828675"/>
            </a:xfrm>
            <a:prstGeom prst="rect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49" name="object 14"/>
            <p:cNvSpPr>
              <a:spLocks noChangeArrowheads="1"/>
            </p:cNvSpPr>
            <p:nvPr/>
          </p:nvSpPr>
          <p:spPr bwMode="auto">
            <a:xfrm>
              <a:off x="4056063" y="4427538"/>
              <a:ext cx="1033462" cy="107950"/>
            </a:xfrm>
            <a:prstGeom prst="rect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0" name="object 15"/>
            <p:cNvSpPr>
              <a:spLocks noChangeArrowheads="1"/>
            </p:cNvSpPr>
            <p:nvPr/>
          </p:nvSpPr>
          <p:spPr bwMode="auto">
            <a:xfrm>
              <a:off x="1903413" y="4148138"/>
              <a:ext cx="784225" cy="709612"/>
            </a:xfrm>
            <a:prstGeom prst="rect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1" name="object 16"/>
            <p:cNvSpPr>
              <a:spLocks noChangeArrowheads="1"/>
            </p:cNvSpPr>
            <p:nvPr/>
          </p:nvSpPr>
          <p:spPr bwMode="auto">
            <a:xfrm>
              <a:off x="7519988" y="3076575"/>
              <a:ext cx="995362" cy="498475"/>
            </a:xfrm>
            <a:prstGeom prst="rect">
              <a:avLst/>
            </a:prstGeom>
            <a:blipFill dpi="0" rotWithShape="1">
              <a:blip r:embed="rId1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2" name="object 17"/>
            <p:cNvSpPr>
              <a:spLocks noChangeArrowheads="1"/>
            </p:cNvSpPr>
            <p:nvPr/>
          </p:nvSpPr>
          <p:spPr bwMode="auto">
            <a:xfrm>
              <a:off x="5764213" y="5567363"/>
              <a:ext cx="976312" cy="239712"/>
            </a:xfrm>
            <a:prstGeom prst="rect">
              <a:avLst/>
            </a:prstGeom>
            <a:blipFill dpi="0" rotWithShape="1">
              <a:blip r:embed="rId1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3" name="object 18"/>
            <p:cNvSpPr>
              <a:spLocks noChangeArrowheads="1"/>
            </p:cNvSpPr>
            <p:nvPr/>
          </p:nvSpPr>
          <p:spPr bwMode="auto">
            <a:xfrm>
              <a:off x="5222875" y="3052763"/>
              <a:ext cx="1011238" cy="609600"/>
            </a:xfrm>
            <a:prstGeom prst="rect">
              <a:avLst/>
            </a:prstGeom>
            <a:blipFill dpi="0" rotWithShape="1">
              <a:blip r:embed="rId1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4" name="object 19"/>
            <p:cNvSpPr>
              <a:spLocks noChangeArrowheads="1"/>
            </p:cNvSpPr>
            <p:nvPr/>
          </p:nvSpPr>
          <p:spPr bwMode="auto">
            <a:xfrm>
              <a:off x="2917825" y="3113088"/>
              <a:ext cx="1014413" cy="514350"/>
            </a:xfrm>
            <a:prstGeom prst="rect">
              <a:avLst/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5" name="object 20"/>
            <p:cNvSpPr>
              <a:spLocks noChangeArrowheads="1"/>
            </p:cNvSpPr>
            <p:nvPr/>
          </p:nvSpPr>
          <p:spPr bwMode="auto">
            <a:xfrm>
              <a:off x="2343150" y="5562600"/>
              <a:ext cx="977900" cy="190500"/>
            </a:xfrm>
            <a:prstGeom prst="rect">
              <a:avLst/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6" name="object 21"/>
            <p:cNvSpPr>
              <a:spLocks noChangeArrowheads="1"/>
            </p:cNvSpPr>
            <p:nvPr/>
          </p:nvSpPr>
          <p:spPr bwMode="auto">
            <a:xfrm>
              <a:off x="1811338" y="2984500"/>
              <a:ext cx="936625" cy="750888"/>
            </a:xfrm>
            <a:prstGeom prst="rect">
              <a:avLst/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7" name="object 22"/>
            <p:cNvSpPr>
              <a:spLocks noChangeArrowheads="1"/>
            </p:cNvSpPr>
            <p:nvPr/>
          </p:nvSpPr>
          <p:spPr bwMode="auto">
            <a:xfrm>
              <a:off x="673100" y="3121025"/>
              <a:ext cx="917575" cy="463550"/>
            </a:xfrm>
            <a:prstGeom prst="rect">
              <a:avLst/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8" name="object 23"/>
            <p:cNvSpPr>
              <a:spLocks noChangeArrowheads="1"/>
            </p:cNvSpPr>
            <p:nvPr/>
          </p:nvSpPr>
          <p:spPr bwMode="auto">
            <a:xfrm>
              <a:off x="4591050" y="5559425"/>
              <a:ext cx="1077913" cy="230188"/>
            </a:xfrm>
            <a:prstGeom prst="rect">
              <a:avLst/>
            </a:prstGeom>
            <a:blipFill dpi="0" rotWithShape="1">
              <a:blip r:embed="rId2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59" name="object 24"/>
            <p:cNvSpPr>
              <a:spLocks noChangeArrowheads="1"/>
            </p:cNvSpPr>
            <p:nvPr/>
          </p:nvSpPr>
          <p:spPr bwMode="auto">
            <a:xfrm>
              <a:off x="6348413" y="2109788"/>
              <a:ext cx="1006475" cy="350837"/>
            </a:xfrm>
            <a:prstGeom prst="rect">
              <a:avLst/>
            </a:prstGeom>
            <a:blipFill dpi="0" rotWithShape="1">
              <a:blip r:embed="rId2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60" name="object 25"/>
            <p:cNvSpPr>
              <a:spLocks noChangeArrowheads="1"/>
            </p:cNvSpPr>
            <p:nvPr/>
          </p:nvSpPr>
          <p:spPr bwMode="auto">
            <a:xfrm>
              <a:off x="4064000" y="2055813"/>
              <a:ext cx="1023938" cy="409575"/>
            </a:xfrm>
            <a:prstGeom prst="rect">
              <a:avLst/>
            </a:prstGeom>
            <a:blipFill dpi="0" rotWithShape="1">
              <a:blip r:embed="rId2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61" name="object 26"/>
            <p:cNvSpPr>
              <a:spLocks noChangeArrowheads="1"/>
            </p:cNvSpPr>
            <p:nvPr/>
          </p:nvSpPr>
          <p:spPr bwMode="auto">
            <a:xfrm>
              <a:off x="5208588" y="2081213"/>
              <a:ext cx="1039812" cy="385762"/>
            </a:xfrm>
            <a:prstGeom prst="rect">
              <a:avLst/>
            </a:prstGeom>
            <a:blipFill dpi="0" rotWithShape="1">
              <a:blip r:embed="rId2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62" name="object 27"/>
            <p:cNvSpPr>
              <a:spLocks noChangeArrowheads="1"/>
            </p:cNvSpPr>
            <p:nvPr/>
          </p:nvSpPr>
          <p:spPr bwMode="auto">
            <a:xfrm>
              <a:off x="2949575" y="2043113"/>
              <a:ext cx="922338" cy="461962"/>
            </a:xfrm>
            <a:prstGeom prst="rect">
              <a:avLst/>
            </a:prstGeom>
            <a:blipFill dpi="0" rotWithShape="1">
              <a:blip r:embed="rId2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63" name="object 28"/>
            <p:cNvSpPr>
              <a:spLocks noChangeArrowheads="1"/>
            </p:cNvSpPr>
            <p:nvPr/>
          </p:nvSpPr>
          <p:spPr bwMode="auto">
            <a:xfrm>
              <a:off x="1858963" y="1892300"/>
              <a:ext cx="839787" cy="638175"/>
            </a:xfrm>
            <a:prstGeom prst="rect">
              <a:avLst/>
            </a:prstGeom>
            <a:blipFill dpi="0" rotWithShape="1">
              <a:blip r:embed="rId2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64" name="object 29"/>
            <p:cNvSpPr>
              <a:spLocks noChangeArrowheads="1"/>
            </p:cNvSpPr>
            <p:nvPr/>
          </p:nvSpPr>
          <p:spPr bwMode="auto">
            <a:xfrm>
              <a:off x="582613" y="2055813"/>
              <a:ext cx="1108075" cy="323850"/>
            </a:xfrm>
            <a:prstGeom prst="rect">
              <a:avLst/>
            </a:prstGeom>
            <a:blipFill dpi="0" rotWithShape="1">
              <a:blip r:embed="rId2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3" name="object 4"/>
          <p:cNvSpPr>
            <a:spLocks noGrp="1"/>
          </p:cNvSpPr>
          <p:nvPr>
            <p:ph type="title"/>
          </p:nvPr>
        </p:nvSpPr>
        <p:spPr>
          <a:xfrm>
            <a:off x="496888" y="482600"/>
            <a:ext cx="53705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Партнёры: США и Канада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838200" y="1846263"/>
            <a:ext cx="7391400" cy="4122737"/>
            <a:chOff x="838200" y="1846263"/>
            <a:chExt cx="7391400" cy="4122737"/>
          </a:xfrm>
        </p:grpSpPr>
        <p:sp>
          <p:nvSpPr>
            <p:cNvPr id="40964" name="object 5"/>
            <p:cNvSpPr>
              <a:spLocks noChangeArrowheads="1"/>
            </p:cNvSpPr>
            <p:nvPr/>
          </p:nvSpPr>
          <p:spPr bwMode="auto">
            <a:xfrm>
              <a:off x="2903538" y="5599113"/>
              <a:ext cx="1458912" cy="369887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5" name="object 6"/>
            <p:cNvSpPr>
              <a:spLocks noChangeArrowheads="1"/>
            </p:cNvSpPr>
            <p:nvPr/>
          </p:nvSpPr>
          <p:spPr bwMode="auto">
            <a:xfrm>
              <a:off x="838200" y="2257425"/>
              <a:ext cx="2070100" cy="458788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6" name="object 7"/>
            <p:cNvSpPr>
              <a:spLocks noChangeArrowheads="1"/>
            </p:cNvSpPr>
            <p:nvPr/>
          </p:nvSpPr>
          <p:spPr bwMode="auto">
            <a:xfrm>
              <a:off x="6553200" y="1871663"/>
              <a:ext cx="1560513" cy="102235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7" name="object 8"/>
            <p:cNvSpPr>
              <a:spLocks noChangeArrowheads="1"/>
            </p:cNvSpPr>
            <p:nvPr/>
          </p:nvSpPr>
          <p:spPr bwMode="auto">
            <a:xfrm>
              <a:off x="1162050" y="3595688"/>
              <a:ext cx="1373188" cy="110490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8" name="object 9"/>
            <p:cNvSpPr>
              <a:spLocks noChangeArrowheads="1"/>
            </p:cNvSpPr>
            <p:nvPr/>
          </p:nvSpPr>
          <p:spPr bwMode="auto">
            <a:xfrm>
              <a:off x="4660900" y="5627688"/>
              <a:ext cx="1701800" cy="325437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9" name="object 10"/>
            <p:cNvSpPr>
              <a:spLocks noChangeArrowheads="1"/>
            </p:cNvSpPr>
            <p:nvPr/>
          </p:nvSpPr>
          <p:spPr bwMode="auto">
            <a:xfrm>
              <a:off x="4667250" y="3721100"/>
              <a:ext cx="1627188" cy="955675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0" name="object 11"/>
            <p:cNvSpPr>
              <a:spLocks noChangeArrowheads="1"/>
            </p:cNvSpPr>
            <p:nvPr/>
          </p:nvSpPr>
          <p:spPr bwMode="auto">
            <a:xfrm>
              <a:off x="2927350" y="4025900"/>
              <a:ext cx="1519238" cy="519113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1" name="object 12"/>
            <p:cNvSpPr>
              <a:spLocks noChangeArrowheads="1"/>
            </p:cNvSpPr>
            <p:nvPr/>
          </p:nvSpPr>
          <p:spPr bwMode="auto">
            <a:xfrm>
              <a:off x="6559550" y="5646738"/>
              <a:ext cx="1512888" cy="287337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2" name="object 13"/>
            <p:cNvSpPr>
              <a:spLocks noChangeArrowheads="1"/>
            </p:cNvSpPr>
            <p:nvPr/>
          </p:nvSpPr>
          <p:spPr bwMode="auto">
            <a:xfrm>
              <a:off x="3154363" y="1846263"/>
              <a:ext cx="1025525" cy="1139825"/>
            </a:xfrm>
            <a:prstGeom prst="rect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3" name="object 14"/>
            <p:cNvSpPr>
              <a:spLocks noChangeArrowheads="1"/>
            </p:cNvSpPr>
            <p:nvPr/>
          </p:nvSpPr>
          <p:spPr bwMode="auto">
            <a:xfrm>
              <a:off x="1044575" y="5619750"/>
              <a:ext cx="1574800" cy="341313"/>
            </a:xfrm>
            <a:prstGeom prst="rect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4" name="object 15"/>
            <p:cNvSpPr>
              <a:spLocks noChangeArrowheads="1"/>
            </p:cNvSpPr>
            <p:nvPr/>
          </p:nvSpPr>
          <p:spPr bwMode="auto">
            <a:xfrm>
              <a:off x="4954588" y="1889125"/>
              <a:ext cx="1071562" cy="1054100"/>
            </a:xfrm>
            <a:prstGeom prst="rect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75" name="object 16"/>
            <p:cNvSpPr>
              <a:spLocks noChangeArrowheads="1"/>
            </p:cNvSpPr>
            <p:nvPr/>
          </p:nvSpPr>
          <p:spPr bwMode="auto">
            <a:xfrm>
              <a:off x="6532563" y="4068763"/>
              <a:ext cx="1697037" cy="398462"/>
            </a:xfrm>
            <a:prstGeom prst="rect">
              <a:avLst/>
            </a:prstGeom>
            <a:blipFill dpi="0" rotWithShape="1">
              <a:blip r:embed="rId1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object 5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1989" name="object 6"/>
          <p:cNvSpPr>
            <a:spLocks noGrp="1"/>
          </p:cNvSpPr>
          <p:nvPr>
            <p:ph type="title"/>
          </p:nvPr>
        </p:nvSpPr>
        <p:spPr>
          <a:xfrm>
            <a:off x="496888" y="598488"/>
            <a:ext cx="37703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Партнёры: Азия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19113" y="1684338"/>
            <a:ext cx="8080375" cy="4387850"/>
            <a:chOff x="519113" y="1684338"/>
            <a:chExt cx="8080375" cy="4387850"/>
          </a:xfrm>
        </p:grpSpPr>
        <p:sp>
          <p:nvSpPr>
            <p:cNvPr id="41986" name="object 2"/>
            <p:cNvSpPr>
              <a:spLocks/>
            </p:cNvSpPr>
            <p:nvPr/>
          </p:nvSpPr>
          <p:spPr bwMode="auto">
            <a:xfrm>
              <a:off x="519113" y="1684338"/>
              <a:ext cx="3967162" cy="1755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6235" y="0"/>
                </a:cxn>
                <a:cxn ang="0">
                  <a:pos x="3966235" y="1754910"/>
                </a:cxn>
                <a:cxn ang="0">
                  <a:pos x="0" y="1754910"/>
                </a:cxn>
                <a:cxn ang="0">
                  <a:pos x="0" y="0"/>
                </a:cxn>
              </a:cxnLst>
              <a:rect l="0" t="0" r="r" b="b"/>
              <a:pathLst>
                <a:path w="3966845" h="1755139">
                  <a:moveTo>
                    <a:pt x="0" y="0"/>
                  </a:moveTo>
                  <a:lnTo>
                    <a:pt x="3966235" y="0"/>
                  </a:lnTo>
                  <a:lnTo>
                    <a:pt x="3966235" y="1754910"/>
                  </a:lnTo>
                  <a:lnTo>
                    <a:pt x="0" y="1754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1987" name="object 3"/>
            <p:cNvSpPr>
              <a:spLocks/>
            </p:cNvSpPr>
            <p:nvPr/>
          </p:nvSpPr>
          <p:spPr bwMode="auto">
            <a:xfrm>
              <a:off x="4632325" y="1684338"/>
              <a:ext cx="3967163" cy="1755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6234" y="0"/>
                </a:cxn>
                <a:cxn ang="0">
                  <a:pos x="3966234" y="1754910"/>
                </a:cxn>
                <a:cxn ang="0">
                  <a:pos x="0" y="1754910"/>
                </a:cxn>
                <a:cxn ang="0">
                  <a:pos x="0" y="0"/>
                </a:cxn>
              </a:cxnLst>
              <a:rect l="0" t="0" r="r" b="b"/>
              <a:pathLst>
                <a:path w="3966845" h="1755139">
                  <a:moveTo>
                    <a:pt x="0" y="0"/>
                  </a:moveTo>
                  <a:lnTo>
                    <a:pt x="3966234" y="0"/>
                  </a:lnTo>
                  <a:lnTo>
                    <a:pt x="3966234" y="1754910"/>
                  </a:lnTo>
                  <a:lnTo>
                    <a:pt x="0" y="1754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1990" name="object 7"/>
            <p:cNvSpPr>
              <a:spLocks noChangeArrowheads="1"/>
            </p:cNvSpPr>
            <p:nvPr/>
          </p:nvSpPr>
          <p:spPr bwMode="auto">
            <a:xfrm>
              <a:off x="630238" y="1800225"/>
              <a:ext cx="1674812" cy="152717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1" name="object 8"/>
            <p:cNvSpPr>
              <a:spLocks noChangeArrowheads="1"/>
            </p:cNvSpPr>
            <p:nvPr/>
          </p:nvSpPr>
          <p:spPr bwMode="auto">
            <a:xfrm>
              <a:off x="4725988" y="1800225"/>
              <a:ext cx="1674812" cy="152717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514599" y="1684338"/>
              <a:ext cx="1971675" cy="15001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ru-RU" sz="1400" dirty="0"/>
            </a:p>
            <a:p>
              <a:pPr>
                <a:spcBef>
                  <a:spcPts val="38"/>
                </a:spcBef>
              </a:pPr>
              <a:endParaRPr lang="ru-RU" sz="1300" dirty="0"/>
            </a:p>
            <a:p>
              <a:pPr>
                <a:lnSpc>
                  <a:spcPts val="1388"/>
                </a:lnSpc>
              </a:pPr>
              <a:r>
                <a:rPr lang="ru-RU" sz="1200" b="1" dirty="0">
                  <a:solidFill>
                    <a:srgbClr val="FFFFFF"/>
                  </a:solidFill>
                </a:rPr>
                <a:t>КНИТУ имеет собственное  представительство во  Вьетнаме на базе  Индустриального  университета </a:t>
              </a:r>
              <a:r>
                <a:rPr lang="ru-RU" sz="1200" b="1" dirty="0" err="1">
                  <a:solidFill>
                    <a:srgbClr val="FFFFFF"/>
                  </a:solidFill>
                </a:rPr>
                <a:t>Вьетчи</a:t>
              </a:r>
              <a:endParaRPr lang="ru-RU" sz="1200" dirty="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477000" y="1905000"/>
              <a:ext cx="1970088" cy="13208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ru-RU" sz="1400" dirty="0"/>
            </a:p>
            <a:p>
              <a:pPr>
                <a:spcBef>
                  <a:spcPts val="38"/>
                </a:spcBef>
              </a:pPr>
              <a:endParaRPr lang="ru-RU" sz="1300" dirty="0"/>
            </a:p>
            <a:p>
              <a:pPr>
                <a:lnSpc>
                  <a:spcPts val="1388"/>
                </a:lnSpc>
              </a:pPr>
              <a:r>
                <a:rPr lang="ru-RU" sz="1200" b="1" dirty="0">
                  <a:solidFill>
                    <a:srgbClr val="FFFFFF"/>
                  </a:solidFill>
                </a:rPr>
                <a:t>КНИТУ – один из  первых вузов России,  заключивших договор  с Китайской академией  наук</a:t>
              </a:r>
              <a:endParaRPr lang="ru-RU" sz="1200" dirty="0"/>
            </a:p>
          </p:txBody>
        </p:sp>
        <p:sp>
          <p:nvSpPr>
            <p:cNvPr id="41994" name="object 11"/>
            <p:cNvSpPr>
              <a:spLocks noChangeArrowheads="1"/>
            </p:cNvSpPr>
            <p:nvPr/>
          </p:nvSpPr>
          <p:spPr bwMode="auto">
            <a:xfrm>
              <a:off x="984250" y="3867150"/>
              <a:ext cx="900113" cy="898525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5" name="object 12"/>
            <p:cNvSpPr>
              <a:spLocks noChangeArrowheads="1"/>
            </p:cNvSpPr>
            <p:nvPr/>
          </p:nvSpPr>
          <p:spPr bwMode="auto">
            <a:xfrm>
              <a:off x="2171700" y="3824288"/>
              <a:ext cx="985838" cy="998537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6" name="object 13"/>
            <p:cNvSpPr>
              <a:spLocks noChangeArrowheads="1"/>
            </p:cNvSpPr>
            <p:nvPr/>
          </p:nvSpPr>
          <p:spPr bwMode="auto">
            <a:xfrm>
              <a:off x="3562350" y="3781425"/>
              <a:ext cx="804863" cy="1082675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7" name="object 14"/>
            <p:cNvSpPr>
              <a:spLocks noChangeArrowheads="1"/>
            </p:cNvSpPr>
            <p:nvPr/>
          </p:nvSpPr>
          <p:spPr bwMode="auto">
            <a:xfrm>
              <a:off x="4648200" y="3813175"/>
              <a:ext cx="1033463" cy="1035050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8" name="object 15"/>
            <p:cNvSpPr>
              <a:spLocks noChangeArrowheads="1"/>
            </p:cNvSpPr>
            <p:nvPr/>
          </p:nvSpPr>
          <p:spPr bwMode="auto">
            <a:xfrm>
              <a:off x="1074738" y="5391150"/>
              <a:ext cx="1574800" cy="373063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99" name="object 16"/>
            <p:cNvSpPr>
              <a:spLocks noChangeArrowheads="1"/>
            </p:cNvSpPr>
            <p:nvPr/>
          </p:nvSpPr>
          <p:spPr bwMode="auto">
            <a:xfrm>
              <a:off x="7175500" y="3873500"/>
              <a:ext cx="922338" cy="922338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00" name="object 17"/>
            <p:cNvSpPr>
              <a:spLocks noChangeArrowheads="1"/>
            </p:cNvSpPr>
            <p:nvPr/>
          </p:nvSpPr>
          <p:spPr bwMode="auto">
            <a:xfrm>
              <a:off x="4143375" y="5133975"/>
              <a:ext cx="860425" cy="863600"/>
            </a:xfrm>
            <a:prstGeom prst="rect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01" name="object 18"/>
            <p:cNvSpPr>
              <a:spLocks noChangeArrowheads="1"/>
            </p:cNvSpPr>
            <p:nvPr/>
          </p:nvSpPr>
          <p:spPr bwMode="auto">
            <a:xfrm>
              <a:off x="2847975" y="5100638"/>
              <a:ext cx="935038" cy="971550"/>
            </a:xfrm>
            <a:prstGeom prst="rect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02" name="object 19"/>
            <p:cNvSpPr>
              <a:spLocks noChangeArrowheads="1"/>
            </p:cNvSpPr>
            <p:nvPr/>
          </p:nvSpPr>
          <p:spPr bwMode="auto">
            <a:xfrm>
              <a:off x="5945188" y="3857625"/>
              <a:ext cx="935037" cy="933450"/>
            </a:xfrm>
            <a:prstGeom prst="rect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03" name="object 20"/>
            <p:cNvSpPr>
              <a:spLocks noChangeArrowheads="1"/>
            </p:cNvSpPr>
            <p:nvPr/>
          </p:nvSpPr>
          <p:spPr bwMode="auto">
            <a:xfrm>
              <a:off x="5376863" y="5116513"/>
              <a:ext cx="882650" cy="877887"/>
            </a:xfrm>
            <a:prstGeom prst="rect">
              <a:avLst/>
            </a:prstGeom>
            <a:blipFill dpi="0" rotWithShape="1">
              <a:blip r:embed="rId1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04" name="object 21"/>
            <p:cNvSpPr>
              <a:spLocks noChangeArrowheads="1"/>
            </p:cNvSpPr>
            <p:nvPr/>
          </p:nvSpPr>
          <p:spPr bwMode="auto">
            <a:xfrm>
              <a:off x="6477000" y="5386388"/>
              <a:ext cx="1620838" cy="295275"/>
            </a:xfrm>
            <a:prstGeom prst="rect">
              <a:avLst/>
            </a:prstGeom>
            <a:blipFill dpi="0" rotWithShape="1">
              <a:blip r:embed="rId1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3012" name="object 5"/>
          <p:cNvSpPr>
            <a:spLocks noGrp="1"/>
          </p:cNvSpPr>
          <p:nvPr>
            <p:ph type="title"/>
          </p:nvPr>
        </p:nvSpPr>
        <p:spPr>
          <a:xfrm>
            <a:off x="496888" y="661988"/>
            <a:ext cx="3998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YOKOGAWA, J</a:t>
            </a:r>
            <a:r>
              <a:rPr lang="en-US" smtClean="0">
                <a:latin typeface="Arial" charset="0"/>
                <a:cs typeface="Arial" charset="0"/>
              </a:rPr>
              <a:t>apan</a:t>
            </a:r>
            <a:endParaRPr lang="ru-RU" smtClean="0">
              <a:latin typeface="Arial" charset="0"/>
              <a:cs typeface="Arial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81025" y="1652588"/>
            <a:ext cx="7724775" cy="3975100"/>
            <a:chOff x="581025" y="1652588"/>
            <a:chExt cx="7724775" cy="3975100"/>
          </a:xfrm>
        </p:grpSpPr>
        <p:sp>
          <p:nvSpPr>
            <p:cNvPr id="43010" name="object 2"/>
            <p:cNvSpPr>
              <a:spLocks/>
            </p:cNvSpPr>
            <p:nvPr/>
          </p:nvSpPr>
          <p:spPr bwMode="auto">
            <a:xfrm>
              <a:off x="581025" y="3971925"/>
              <a:ext cx="1641475" cy="1643063"/>
            </a:xfrm>
            <a:custGeom>
              <a:avLst/>
              <a:gdLst/>
              <a:ahLst/>
              <a:cxnLst>
                <a:cxn ang="0">
                  <a:pos x="772961" y="1394"/>
                </a:cxn>
                <a:cxn ang="0">
                  <a:pos x="678736" y="12315"/>
                </a:cxn>
                <a:cxn ang="0">
                  <a:pos x="588063" y="33568"/>
                </a:cxn>
                <a:cxn ang="0">
                  <a:pos x="501560" y="64535"/>
                </a:cxn>
                <a:cxn ang="0">
                  <a:pos x="419843" y="104601"/>
                </a:cxn>
                <a:cxn ang="0">
                  <a:pos x="343527" y="153149"/>
                </a:cxn>
                <a:cxn ang="0">
                  <a:pos x="273228" y="209564"/>
                </a:cxn>
                <a:cxn ang="0">
                  <a:pos x="209563" y="273229"/>
                </a:cxn>
                <a:cxn ang="0">
                  <a:pos x="153149" y="343527"/>
                </a:cxn>
                <a:cxn ang="0">
                  <a:pos x="104601" y="419844"/>
                </a:cxn>
                <a:cxn ang="0">
                  <a:pos x="64535" y="501561"/>
                </a:cxn>
                <a:cxn ang="0">
                  <a:pos x="33568" y="588065"/>
                </a:cxn>
                <a:cxn ang="0">
                  <a:pos x="12315" y="678737"/>
                </a:cxn>
                <a:cxn ang="0">
                  <a:pos x="1394" y="772962"/>
                </a:cxn>
                <a:cxn ang="0">
                  <a:pos x="1394" y="869467"/>
                </a:cxn>
                <a:cxn ang="0">
                  <a:pos x="12315" y="963693"/>
                </a:cxn>
                <a:cxn ang="0">
                  <a:pos x="33568" y="1054366"/>
                </a:cxn>
                <a:cxn ang="0">
                  <a:pos x="64535" y="1140869"/>
                </a:cxn>
                <a:cxn ang="0">
                  <a:pos x="104601" y="1222587"/>
                </a:cxn>
                <a:cxn ang="0">
                  <a:pos x="153149" y="1298904"/>
                </a:cxn>
                <a:cxn ang="0">
                  <a:pos x="209563" y="1369202"/>
                </a:cxn>
                <a:cxn ang="0">
                  <a:pos x="273228" y="1432867"/>
                </a:cxn>
                <a:cxn ang="0">
                  <a:pos x="343527" y="1489282"/>
                </a:cxn>
                <a:cxn ang="0">
                  <a:pos x="419843" y="1537831"/>
                </a:cxn>
                <a:cxn ang="0">
                  <a:pos x="501560" y="1577897"/>
                </a:cxn>
                <a:cxn ang="0">
                  <a:pos x="588063" y="1608864"/>
                </a:cxn>
                <a:cxn ang="0">
                  <a:pos x="678736" y="1630116"/>
                </a:cxn>
                <a:cxn ang="0">
                  <a:pos x="772961" y="1641038"/>
                </a:cxn>
                <a:cxn ang="0">
                  <a:pos x="869466" y="1641038"/>
                </a:cxn>
                <a:cxn ang="0">
                  <a:pos x="963692" y="1630116"/>
                </a:cxn>
                <a:cxn ang="0">
                  <a:pos x="1054365" y="1608864"/>
                </a:cxn>
                <a:cxn ang="0">
                  <a:pos x="1140868" y="1577897"/>
                </a:cxn>
                <a:cxn ang="0">
                  <a:pos x="1222586" y="1537831"/>
                </a:cxn>
                <a:cxn ang="0">
                  <a:pos x="1298903" y="1489282"/>
                </a:cxn>
                <a:cxn ang="0">
                  <a:pos x="1369202" y="1432867"/>
                </a:cxn>
                <a:cxn ang="0">
                  <a:pos x="1432867" y="1369202"/>
                </a:cxn>
                <a:cxn ang="0">
                  <a:pos x="1489281" y="1298904"/>
                </a:cxn>
                <a:cxn ang="0">
                  <a:pos x="1537830" y="1222587"/>
                </a:cxn>
                <a:cxn ang="0">
                  <a:pos x="1577896" y="1140869"/>
                </a:cxn>
                <a:cxn ang="0">
                  <a:pos x="1608863" y="1054366"/>
                </a:cxn>
                <a:cxn ang="0">
                  <a:pos x="1630115" y="963693"/>
                </a:cxn>
                <a:cxn ang="0">
                  <a:pos x="1641037" y="869467"/>
                </a:cxn>
                <a:cxn ang="0">
                  <a:pos x="1641037" y="772962"/>
                </a:cxn>
                <a:cxn ang="0">
                  <a:pos x="1630115" y="678737"/>
                </a:cxn>
                <a:cxn ang="0">
                  <a:pos x="1608863" y="588065"/>
                </a:cxn>
                <a:cxn ang="0">
                  <a:pos x="1577896" y="501561"/>
                </a:cxn>
                <a:cxn ang="0">
                  <a:pos x="1537830" y="419844"/>
                </a:cxn>
                <a:cxn ang="0">
                  <a:pos x="1489281" y="343527"/>
                </a:cxn>
                <a:cxn ang="0">
                  <a:pos x="1432867" y="273229"/>
                </a:cxn>
                <a:cxn ang="0">
                  <a:pos x="1369202" y="209564"/>
                </a:cxn>
                <a:cxn ang="0">
                  <a:pos x="1298903" y="153149"/>
                </a:cxn>
                <a:cxn ang="0">
                  <a:pos x="1222586" y="104601"/>
                </a:cxn>
                <a:cxn ang="0">
                  <a:pos x="1140868" y="64535"/>
                </a:cxn>
                <a:cxn ang="0">
                  <a:pos x="1054365" y="33568"/>
                </a:cxn>
                <a:cxn ang="0">
                  <a:pos x="963692" y="12315"/>
                </a:cxn>
                <a:cxn ang="0">
                  <a:pos x="869466" y="1394"/>
                </a:cxn>
              </a:cxnLst>
              <a:rect l="0" t="0" r="r" b="b"/>
              <a:pathLst>
                <a:path w="1642745" h="1642745">
                  <a:moveTo>
                    <a:pt x="821213" y="0"/>
                  </a:moveTo>
                  <a:lnTo>
                    <a:pt x="772961" y="1394"/>
                  </a:lnTo>
                  <a:lnTo>
                    <a:pt x="725443" y="5524"/>
                  </a:lnTo>
                  <a:lnTo>
                    <a:pt x="678736" y="12315"/>
                  </a:lnTo>
                  <a:lnTo>
                    <a:pt x="632917" y="21688"/>
                  </a:lnTo>
                  <a:lnTo>
                    <a:pt x="588063" y="33568"/>
                  </a:lnTo>
                  <a:lnTo>
                    <a:pt x="544252" y="47875"/>
                  </a:lnTo>
                  <a:lnTo>
                    <a:pt x="501560" y="64535"/>
                  </a:lnTo>
                  <a:lnTo>
                    <a:pt x="460065" y="83469"/>
                  </a:lnTo>
                  <a:lnTo>
                    <a:pt x="419843" y="104601"/>
                  </a:lnTo>
                  <a:lnTo>
                    <a:pt x="380971" y="127853"/>
                  </a:lnTo>
                  <a:lnTo>
                    <a:pt x="343527" y="153149"/>
                  </a:lnTo>
                  <a:lnTo>
                    <a:pt x="307587" y="180412"/>
                  </a:lnTo>
                  <a:lnTo>
                    <a:pt x="273228" y="209564"/>
                  </a:lnTo>
                  <a:lnTo>
                    <a:pt x="240528" y="240529"/>
                  </a:lnTo>
                  <a:lnTo>
                    <a:pt x="209563" y="273229"/>
                  </a:lnTo>
                  <a:lnTo>
                    <a:pt x="180411" y="307587"/>
                  </a:lnTo>
                  <a:lnTo>
                    <a:pt x="153149" y="343527"/>
                  </a:lnTo>
                  <a:lnTo>
                    <a:pt x="127853" y="380972"/>
                  </a:lnTo>
                  <a:lnTo>
                    <a:pt x="104601" y="419844"/>
                  </a:lnTo>
                  <a:lnTo>
                    <a:pt x="83469" y="460066"/>
                  </a:lnTo>
                  <a:lnTo>
                    <a:pt x="64535" y="501561"/>
                  </a:lnTo>
                  <a:lnTo>
                    <a:pt x="47875" y="544253"/>
                  </a:lnTo>
                  <a:lnTo>
                    <a:pt x="33568" y="588065"/>
                  </a:lnTo>
                  <a:lnTo>
                    <a:pt x="21688" y="632918"/>
                  </a:lnTo>
                  <a:lnTo>
                    <a:pt x="12315" y="678737"/>
                  </a:lnTo>
                  <a:lnTo>
                    <a:pt x="5524" y="725444"/>
                  </a:lnTo>
                  <a:lnTo>
                    <a:pt x="1394" y="772962"/>
                  </a:lnTo>
                  <a:lnTo>
                    <a:pt x="0" y="821215"/>
                  </a:lnTo>
                  <a:lnTo>
                    <a:pt x="1394" y="869467"/>
                  </a:lnTo>
                  <a:lnTo>
                    <a:pt x="5524" y="916986"/>
                  </a:lnTo>
                  <a:lnTo>
                    <a:pt x="12315" y="963693"/>
                  </a:lnTo>
                  <a:lnTo>
                    <a:pt x="21688" y="1009512"/>
                  </a:lnTo>
                  <a:lnTo>
                    <a:pt x="33568" y="1054366"/>
                  </a:lnTo>
                  <a:lnTo>
                    <a:pt x="47875" y="1098177"/>
                  </a:lnTo>
                  <a:lnTo>
                    <a:pt x="64535" y="1140869"/>
                  </a:lnTo>
                  <a:lnTo>
                    <a:pt x="83469" y="1182365"/>
                  </a:lnTo>
                  <a:lnTo>
                    <a:pt x="104601" y="1222587"/>
                  </a:lnTo>
                  <a:lnTo>
                    <a:pt x="127853" y="1261459"/>
                  </a:lnTo>
                  <a:lnTo>
                    <a:pt x="153149" y="1298904"/>
                  </a:lnTo>
                  <a:lnTo>
                    <a:pt x="180411" y="1334844"/>
                  </a:lnTo>
                  <a:lnTo>
                    <a:pt x="209563" y="1369202"/>
                  </a:lnTo>
                  <a:lnTo>
                    <a:pt x="240528" y="1401903"/>
                  </a:lnTo>
                  <a:lnTo>
                    <a:pt x="273228" y="1432867"/>
                  </a:lnTo>
                  <a:lnTo>
                    <a:pt x="307587" y="1462019"/>
                  </a:lnTo>
                  <a:lnTo>
                    <a:pt x="343527" y="1489282"/>
                  </a:lnTo>
                  <a:lnTo>
                    <a:pt x="380971" y="1514578"/>
                  </a:lnTo>
                  <a:lnTo>
                    <a:pt x="419843" y="1537831"/>
                  </a:lnTo>
                  <a:lnTo>
                    <a:pt x="460065" y="1558962"/>
                  </a:lnTo>
                  <a:lnTo>
                    <a:pt x="501560" y="1577897"/>
                  </a:lnTo>
                  <a:lnTo>
                    <a:pt x="544252" y="1594556"/>
                  </a:lnTo>
                  <a:lnTo>
                    <a:pt x="588063" y="1608864"/>
                  </a:lnTo>
                  <a:lnTo>
                    <a:pt x="632917" y="1620743"/>
                  </a:lnTo>
                  <a:lnTo>
                    <a:pt x="678736" y="1630116"/>
                  </a:lnTo>
                  <a:lnTo>
                    <a:pt x="725443" y="1636907"/>
                  </a:lnTo>
                  <a:lnTo>
                    <a:pt x="772961" y="1641038"/>
                  </a:lnTo>
                  <a:lnTo>
                    <a:pt x="821213" y="1642432"/>
                  </a:lnTo>
                  <a:lnTo>
                    <a:pt x="869466" y="1641038"/>
                  </a:lnTo>
                  <a:lnTo>
                    <a:pt x="916985" y="1636907"/>
                  </a:lnTo>
                  <a:lnTo>
                    <a:pt x="963692" y="1630116"/>
                  </a:lnTo>
                  <a:lnTo>
                    <a:pt x="1009511" y="1620743"/>
                  </a:lnTo>
                  <a:lnTo>
                    <a:pt x="1054365" y="1608864"/>
                  </a:lnTo>
                  <a:lnTo>
                    <a:pt x="1098176" y="1594556"/>
                  </a:lnTo>
                  <a:lnTo>
                    <a:pt x="1140868" y="1577897"/>
                  </a:lnTo>
                  <a:lnTo>
                    <a:pt x="1182364" y="1558962"/>
                  </a:lnTo>
                  <a:lnTo>
                    <a:pt x="1222586" y="1537831"/>
                  </a:lnTo>
                  <a:lnTo>
                    <a:pt x="1261458" y="1514578"/>
                  </a:lnTo>
                  <a:lnTo>
                    <a:pt x="1298903" y="1489282"/>
                  </a:lnTo>
                  <a:lnTo>
                    <a:pt x="1334843" y="1462019"/>
                  </a:lnTo>
                  <a:lnTo>
                    <a:pt x="1369202" y="1432867"/>
                  </a:lnTo>
                  <a:lnTo>
                    <a:pt x="1401902" y="1401903"/>
                  </a:lnTo>
                  <a:lnTo>
                    <a:pt x="1432867" y="1369202"/>
                  </a:lnTo>
                  <a:lnTo>
                    <a:pt x="1462019" y="1334844"/>
                  </a:lnTo>
                  <a:lnTo>
                    <a:pt x="1489281" y="1298904"/>
                  </a:lnTo>
                  <a:lnTo>
                    <a:pt x="1514577" y="1261459"/>
                  </a:lnTo>
                  <a:lnTo>
                    <a:pt x="1537830" y="1222587"/>
                  </a:lnTo>
                  <a:lnTo>
                    <a:pt x="1558961" y="1182365"/>
                  </a:lnTo>
                  <a:lnTo>
                    <a:pt x="1577896" y="1140869"/>
                  </a:lnTo>
                  <a:lnTo>
                    <a:pt x="1594555" y="1098177"/>
                  </a:lnTo>
                  <a:lnTo>
                    <a:pt x="1608863" y="1054366"/>
                  </a:lnTo>
                  <a:lnTo>
                    <a:pt x="1620742" y="1009512"/>
                  </a:lnTo>
                  <a:lnTo>
                    <a:pt x="1630115" y="963693"/>
                  </a:lnTo>
                  <a:lnTo>
                    <a:pt x="1636906" y="916986"/>
                  </a:lnTo>
                  <a:lnTo>
                    <a:pt x="1641037" y="869467"/>
                  </a:lnTo>
                  <a:lnTo>
                    <a:pt x="1642431" y="821215"/>
                  </a:lnTo>
                  <a:lnTo>
                    <a:pt x="1641037" y="772962"/>
                  </a:lnTo>
                  <a:lnTo>
                    <a:pt x="1636906" y="725444"/>
                  </a:lnTo>
                  <a:lnTo>
                    <a:pt x="1630115" y="678737"/>
                  </a:lnTo>
                  <a:lnTo>
                    <a:pt x="1620742" y="632918"/>
                  </a:lnTo>
                  <a:lnTo>
                    <a:pt x="1608863" y="588065"/>
                  </a:lnTo>
                  <a:lnTo>
                    <a:pt x="1594555" y="544253"/>
                  </a:lnTo>
                  <a:lnTo>
                    <a:pt x="1577896" y="501561"/>
                  </a:lnTo>
                  <a:lnTo>
                    <a:pt x="1558961" y="460066"/>
                  </a:lnTo>
                  <a:lnTo>
                    <a:pt x="1537830" y="419844"/>
                  </a:lnTo>
                  <a:lnTo>
                    <a:pt x="1514577" y="380972"/>
                  </a:lnTo>
                  <a:lnTo>
                    <a:pt x="1489281" y="343527"/>
                  </a:lnTo>
                  <a:lnTo>
                    <a:pt x="1462019" y="307587"/>
                  </a:lnTo>
                  <a:lnTo>
                    <a:pt x="1432867" y="273229"/>
                  </a:lnTo>
                  <a:lnTo>
                    <a:pt x="1401902" y="240529"/>
                  </a:lnTo>
                  <a:lnTo>
                    <a:pt x="1369202" y="209564"/>
                  </a:lnTo>
                  <a:lnTo>
                    <a:pt x="1334843" y="180412"/>
                  </a:lnTo>
                  <a:lnTo>
                    <a:pt x="1298903" y="153149"/>
                  </a:lnTo>
                  <a:lnTo>
                    <a:pt x="1261458" y="127853"/>
                  </a:lnTo>
                  <a:lnTo>
                    <a:pt x="1222586" y="104601"/>
                  </a:lnTo>
                  <a:lnTo>
                    <a:pt x="1182364" y="83469"/>
                  </a:lnTo>
                  <a:lnTo>
                    <a:pt x="1140868" y="64535"/>
                  </a:lnTo>
                  <a:lnTo>
                    <a:pt x="1098176" y="47875"/>
                  </a:lnTo>
                  <a:lnTo>
                    <a:pt x="1054365" y="33568"/>
                  </a:lnTo>
                  <a:lnTo>
                    <a:pt x="1009511" y="21688"/>
                  </a:lnTo>
                  <a:lnTo>
                    <a:pt x="963692" y="12315"/>
                  </a:lnTo>
                  <a:lnTo>
                    <a:pt x="916985" y="5524"/>
                  </a:lnTo>
                  <a:lnTo>
                    <a:pt x="869466" y="1394"/>
                  </a:lnTo>
                  <a:lnTo>
                    <a:pt x="821213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13" name="object 6"/>
            <p:cNvSpPr txBox="1">
              <a:spLocks noChangeArrowheads="1"/>
            </p:cNvSpPr>
            <p:nvPr/>
          </p:nvSpPr>
          <p:spPr bwMode="auto">
            <a:xfrm>
              <a:off x="2424113" y="1914525"/>
              <a:ext cx="5640387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600"/>
                </a:lnSpc>
              </a:pPr>
              <a:r>
                <a:rPr lang="ru-RU" sz="2200" b="1">
                  <a:solidFill>
                    <a:srgbClr val="821825"/>
                  </a:solidFill>
                </a:rPr>
                <a:t>Открытие в КНИТУ учебной лаборатории</a:t>
              </a:r>
              <a:r>
                <a:rPr lang="en-US" sz="2200" b="1">
                  <a:solidFill>
                    <a:srgbClr val="821825"/>
                  </a:solidFill>
                </a:rPr>
                <a:t> </a:t>
              </a:r>
              <a:r>
                <a:rPr lang="ru-RU" sz="2200" b="1">
                  <a:solidFill>
                    <a:srgbClr val="821825"/>
                  </a:solidFill>
                </a:rPr>
                <a:t>«Автоматизация                    и системы управления  технологическими процессами»</a:t>
              </a:r>
              <a:endParaRPr lang="ru-RU" sz="2200"/>
            </a:p>
          </p:txBody>
        </p:sp>
        <p:sp>
          <p:nvSpPr>
            <p:cNvPr id="43014" name="object 7"/>
            <p:cNvSpPr txBox="1">
              <a:spLocks noChangeArrowheads="1"/>
            </p:cNvSpPr>
            <p:nvPr/>
          </p:nvSpPr>
          <p:spPr bwMode="auto">
            <a:xfrm>
              <a:off x="2424113" y="4294188"/>
              <a:ext cx="5881687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550"/>
                </a:lnSpc>
                <a:tabLst>
                  <a:tab pos="1109663" algn="l"/>
                </a:tabLst>
              </a:pPr>
              <a:r>
                <a:rPr lang="ru-RU" sz="2200" b="1">
                  <a:solidFill>
                    <a:srgbClr val="4D4D4D"/>
                  </a:solidFill>
                </a:rPr>
                <a:t>Открытие в Нижнекамском филиале  КНИТУ	комплексной лаборатории</a:t>
              </a:r>
              <a:endParaRPr lang="ru-RU" sz="2200"/>
            </a:p>
            <a:p>
              <a:pPr marL="12700">
                <a:lnSpc>
                  <a:spcPts val="2550"/>
                </a:lnSpc>
                <a:tabLst>
                  <a:tab pos="1109663" algn="l"/>
                </a:tabLst>
              </a:pPr>
              <a:r>
                <a:rPr lang="ru-RU" sz="2200" b="1">
                  <a:solidFill>
                    <a:srgbClr val="4D4D4D"/>
                  </a:solidFill>
                </a:rPr>
                <a:t>«Исследование систем управления  тепломассообменными процессами»</a:t>
              </a:r>
              <a:endParaRPr lang="ru-RU" sz="2200"/>
            </a:p>
          </p:txBody>
        </p:sp>
        <p:sp>
          <p:nvSpPr>
            <p:cNvPr id="43015" name="object 8"/>
            <p:cNvSpPr txBox="1">
              <a:spLocks noChangeArrowheads="1"/>
            </p:cNvSpPr>
            <p:nvPr/>
          </p:nvSpPr>
          <p:spPr bwMode="auto">
            <a:xfrm>
              <a:off x="914400" y="4010025"/>
              <a:ext cx="10795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6600" b="1">
                  <a:solidFill>
                    <a:srgbClr val="FFFFFF"/>
                  </a:solidFill>
                </a:rPr>
                <a:t>15</a:t>
              </a:r>
              <a:endParaRPr lang="ru-RU" sz="6600"/>
            </a:p>
          </p:txBody>
        </p:sp>
        <p:sp>
          <p:nvSpPr>
            <p:cNvPr id="43016" name="object 9"/>
            <p:cNvSpPr>
              <a:spLocks/>
            </p:cNvSpPr>
            <p:nvPr/>
          </p:nvSpPr>
          <p:spPr bwMode="auto">
            <a:xfrm>
              <a:off x="581025" y="1652588"/>
              <a:ext cx="1641475" cy="1641475"/>
            </a:xfrm>
            <a:custGeom>
              <a:avLst/>
              <a:gdLst/>
              <a:ahLst/>
              <a:cxnLst>
                <a:cxn ang="0">
                  <a:pos x="772961" y="1394"/>
                </a:cxn>
                <a:cxn ang="0">
                  <a:pos x="678736" y="12315"/>
                </a:cxn>
                <a:cxn ang="0">
                  <a:pos x="588063" y="33568"/>
                </a:cxn>
                <a:cxn ang="0">
                  <a:pos x="501560" y="64535"/>
                </a:cxn>
                <a:cxn ang="0">
                  <a:pos x="419843" y="104601"/>
                </a:cxn>
                <a:cxn ang="0">
                  <a:pos x="343527" y="153149"/>
                </a:cxn>
                <a:cxn ang="0">
                  <a:pos x="273228" y="209563"/>
                </a:cxn>
                <a:cxn ang="0">
                  <a:pos x="209563" y="273228"/>
                </a:cxn>
                <a:cxn ang="0">
                  <a:pos x="153149" y="343527"/>
                </a:cxn>
                <a:cxn ang="0">
                  <a:pos x="104601" y="419843"/>
                </a:cxn>
                <a:cxn ang="0">
                  <a:pos x="64535" y="501560"/>
                </a:cxn>
                <a:cxn ang="0">
                  <a:pos x="33568" y="588063"/>
                </a:cxn>
                <a:cxn ang="0">
                  <a:pos x="12315" y="678736"/>
                </a:cxn>
                <a:cxn ang="0">
                  <a:pos x="1394" y="772961"/>
                </a:cxn>
                <a:cxn ang="0">
                  <a:pos x="1394" y="869466"/>
                </a:cxn>
                <a:cxn ang="0">
                  <a:pos x="12315" y="963692"/>
                </a:cxn>
                <a:cxn ang="0">
                  <a:pos x="33568" y="1054365"/>
                </a:cxn>
                <a:cxn ang="0">
                  <a:pos x="64535" y="1140868"/>
                </a:cxn>
                <a:cxn ang="0">
                  <a:pos x="104601" y="1222586"/>
                </a:cxn>
                <a:cxn ang="0">
                  <a:pos x="153149" y="1298903"/>
                </a:cxn>
                <a:cxn ang="0">
                  <a:pos x="209563" y="1369202"/>
                </a:cxn>
                <a:cxn ang="0">
                  <a:pos x="273228" y="1432867"/>
                </a:cxn>
                <a:cxn ang="0">
                  <a:pos x="343527" y="1489281"/>
                </a:cxn>
                <a:cxn ang="0">
                  <a:pos x="419843" y="1537830"/>
                </a:cxn>
                <a:cxn ang="0">
                  <a:pos x="501560" y="1577896"/>
                </a:cxn>
                <a:cxn ang="0">
                  <a:pos x="588063" y="1608863"/>
                </a:cxn>
                <a:cxn ang="0">
                  <a:pos x="678736" y="1630115"/>
                </a:cxn>
                <a:cxn ang="0">
                  <a:pos x="772961" y="1641037"/>
                </a:cxn>
                <a:cxn ang="0">
                  <a:pos x="869466" y="1641037"/>
                </a:cxn>
                <a:cxn ang="0">
                  <a:pos x="963692" y="1630115"/>
                </a:cxn>
                <a:cxn ang="0">
                  <a:pos x="1054365" y="1608863"/>
                </a:cxn>
                <a:cxn ang="0">
                  <a:pos x="1140868" y="1577896"/>
                </a:cxn>
                <a:cxn ang="0">
                  <a:pos x="1222586" y="1537830"/>
                </a:cxn>
                <a:cxn ang="0">
                  <a:pos x="1298903" y="1489281"/>
                </a:cxn>
                <a:cxn ang="0">
                  <a:pos x="1369202" y="1432867"/>
                </a:cxn>
                <a:cxn ang="0">
                  <a:pos x="1432867" y="1369202"/>
                </a:cxn>
                <a:cxn ang="0">
                  <a:pos x="1489281" y="1298903"/>
                </a:cxn>
                <a:cxn ang="0">
                  <a:pos x="1537830" y="1222586"/>
                </a:cxn>
                <a:cxn ang="0">
                  <a:pos x="1577896" y="1140868"/>
                </a:cxn>
                <a:cxn ang="0">
                  <a:pos x="1608863" y="1054365"/>
                </a:cxn>
                <a:cxn ang="0">
                  <a:pos x="1630115" y="963692"/>
                </a:cxn>
                <a:cxn ang="0">
                  <a:pos x="1641037" y="869466"/>
                </a:cxn>
                <a:cxn ang="0">
                  <a:pos x="1641037" y="772961"/>
                </a:cxn>
                <a:cxn ang="0">
                  <a:pos x="1630115" y="678736"/>
                </a:cxn>
                <a:cxn ang="0">
                  <a:pos x="1608863" y="588063"/>
                </a:cxn>
                <a:cxn ang="0">
                  <a:pos x="1577896" y="501560"/>
                </a:cxn>
                <a:cxn ang="0">
                  <a:pos x="1537830" y="419843"/>
                </a:cxn>
                <a:cxn ang="0">
                  <a:pos x="1489281" y="343527"/>
                </a:cxn>
                <a:cxn ang="0">
                  <a:pos x="1432867" y="273228"/>
                </a:cxn>
                <a:cxn ang="0">
                  <a:pos x="1369202" y="209563"/>
                </a:cxn>
                <a:cxn ang="0">
                  <a:pos x="1298903" y="153149"/>
                </a:cxn>
                <a:cxn ang="0">
                  <a:pos x="1222586" y="104601"/>
                </a:cxn>
                <a:cxn ang="0">
                  <a:pos x="1140868" y="64535"/>
                </a:cxn>
                <a:cxn ang="0">
                  <a:pos x="1054365" y="33568"/>
                </a:cxn>
                <a:cxn ang="0">
                  <a:pos x="963692" y="12315"/>
                </a:cxn>
                <a:cxn ang="0">
                  <a:pos x="869466" y="1394"/>
                </a:cxn>
              </a:cxnLst>
              <a:rect l="0" t="0" r="r" b="b"/>
              <a:pathLst>
                <a:path w="1642745" h="1642745">
                  <a:moveTo>
                    <a:pt x="821213" y="0"/>
                  </a:moveTo>
                  <a:lnTo>
                    <a:pt x="772961" y="1394"/>
                  </a:lnTo>
                  <a:lnTo>
                    <a:pt x="725443" y="5524"/>
                  </a:lnTo>
                  <a:lnTo>
                    <a:pt x="678736" y="12315"/>
                  </a:lnTo>
                  <a:lnTo>
                    <a:pt x="632917" y="21688"/>
                  </a:lnTo>
                  <a:lnTo>
                    <a:pt x="588063" y="33568"/>
                  </a:lnTo>
                  <a:lnTo>
                    <a:pt x="544252" y="47875"/>
                  </a:lnTo>
                  <a:lnTo>
                    <a:pt x="501560" y="64535"/>
                  </a:lnTo>
                  <a:lnTo>
                    <a:pt x="460065" y="83469"/>
                  </a:lnTo>
                  <a:lnTo>
                    <a:pt x="419843" y="104601"/>
                  </a:lnTo>
                  <a:lnTo>
                    <a:pt x="380971" y="127853"/>
                  </a:lnTo>
                  <a:lnTo>
                    <a:pt x="343527" y="153149"/>
                  </a:lnTo>
                  <a:lnTo>
                    <a:pt x="307587" y="180411"/>
                  </a:lnTo>
                  <a:lnTo>
                    <a:pt x="273228" y="209563"/>
                  </a:lnTo>
                  <a:lnTo>
                    <a:pt x="240528" y="240528"/>
                  </a:lnTo>
                  <a:lnTo>
                    <a:pt x="209563" y="273228"/>
                  </a:lnTo>
                  <a:lnTo>
                    <a:pt x="180411" y="307587"/>
                  </a:lnTo>
                  <a:lnTo>
                    <a:pt x="153149" y="343527"/>
                  </a:lnTo>
                  <a:lnTo>
                    <a:pt x="127853" y="380971"/>
                  </a:lnTo>
                  <a:lnTo>
                    <a:pt x="104601" y="419843"/>
                  </a:lnTo>
                  <a:lnTo>
                    <a:pt x="83469" y="460065"/>
                  </a:lnTo>
                  <a:lnTo>
                    <a:pt x="64535" y="501560"/>
                  </a:lnTo>
                  <a:lnTo>
                    <a:pt x="47875" y="544252"/>
                  </a:lnTo>
                  <a:lnTo>
                    <a:pt x="33568" y="588063"/>
                  </a:lnTo>
                  <a:lnTo>
                    <a:pt x="21688" y="632917"/>
                  </a:lnTo>
                  <a:lnTo>
                    <a:pt x="12315" y="678736"/>
                  </a:lnTo>
                  <a:lnTo>
                    <a:pt x="5524" y="725443"/>
                  </a:lnTo>
                  <a:lnTo>
                    <a:pt x="1394" y="772961"/>
                  </a:lnTo>
                  <a:lnTo>
                    <a:pt x="0" y="821213"/>
                  </a:lnTo>
                  <a:lnTo>
                    <a:pt x="1394" y="869466"/>
                  </a:lnTo>
                  <a:lnTo>
                    <a:pt x="5524" y="916985"/>
                  </a:lnTo>
                  <a:lnTo>
                    <a:pt x="12315" y="963692"/>
                  </a:lnTo>
                  <a:lnTo>
                    <a:pt x="21688" y="1009511"/>
                  </a:lnTo>
                  <a:lnTo>
                    <a:pt x="33568" y="1054365"/>
                  </a:lnTo>
                  <a:lnTo>
                    <a:pt x="47875" y="1098176"/>
                  </a:lnTo>
                  <a:lnTo>
                    <a:pt x="64535" y="1140868"/>
                  </a:lnTo>
                  <a:lnTo>
                    <a:pt x="83469" y="1182364"/>
                  </a:lnTo>
                  <a:lnTo>
                    <a:pt x="104601" y="1222586"/>
                  </a:lnTo>
                  <a:lnTo>
                    <a:pt x="127853" y="1261458"/>
                  </a:lnTo>
                  <a:lnTo>
                    <a:pt x="153149" y="1298903"/>
                  </a:lnTo>
                  <a:lnTo>
                    <a:pt x="180411" y="1334843"/>
                  </a:lnTo>
                  <a:lnTo>
                    <a:pt x="209563" y="1369202"/>
                  </a:lnTo>
                  <a:lnTo>
                    <a:pt x="240528" y="1401902"/>
                  </a:lnTo>
                  <a:lnTo>
                    <a:pt x="273228" y="1432867"/>
                  </a:lnTo>
                  <a:lnTo>
                    <a:pt x="307587" y="1462019"/>
                  </a:lnTo>
                  <a:lnTo>
                    <a:pt x="343527" y="1489281"/>
                  </a:lnTo>
                  <a:lnTo>
                    <a:pt x="380971" y="1514577"/>
                  </a:lnTo>
                  <a:lnTo>
                    <a:pt x="419843" y="1537830"/>
                  </a:lnTo>
                  <a:lnTo>
                    <a:pt x="460065" y="1558961"/>
                  </a:lnTo>
                  <a:lnTo>
                    <a:pt x="501560" y="1577896"/>
                  </a:lnTo>
                  <a:lnTo>
                    <a:pt x="544252" y="1594555"/>
                  </a:lnTo>
                  <a:lnTo>
                    <a:pt x="588063" y="1608863"/>
                  </a:lnTo>
                  <a:lnTo>
                    <a:pt x="632917" y="1620742"/>
                  </a:lnTo>
                  <a:lnTo>
                    <a:pt x="678736" y="1630115"/>
                  </a:lnTo>
                  <a:lnTo>
                    <a:pt x="725443" y="1636906"/>
                  </a:lnTo>
                  <a:lnTo>
                    <a:pt x="772961" y="1641037"/>
                  </a:lnTo>
                  <a:lnTo>
                    <a:pt x="821213" y="1642431"/>
                  </a:lnTo>
                  <a:lnTo>
                    <a:pt x="869466" y="1641037"/>
                  </a:lnTo>
                  <a:lnTo>
                    <a:pt x="916985" y="1636906"/>
                  </a:lnTo>
                  <a:lnTo>
                    <a:pt x="963692" y="1630115"/>
                  </a:lnTo>
                  <a:lnTo>
                    <a:pt x="1009511" y="1620742"/>
                  </a:lnTo>
                  <a:lnTo>
                    <a:pt x="1054365" y="1608863"/>
                  </a:lnTo>
                  <a:lnTo>
                    <a:pt x="1098176" y="1594555"/>
                  </a:lnTo>
                  <a:lnTo>
                    <a:pt x="1140868" y="1577896"/>
                  </a:lnTo>
                  <a:lnTo>
                    <a:pt x="1182364" y="1558961"/>
                  </a:lnTo>
                  <a:lnTo>
                    <a:pt x="1222586" y="1537830"/>
                  </a:lnTo>
                  <a:lnTo>
                    <a:pt x="1261458" y="1514577"/>
                  </a:lnTo>
                  <a:lnTo>
                    <a:pt x="1298903" y="1489281"/>
                  </a:lnTo>
                  <a:lnTo>
                    <a:pt x="1334843" y="1462019"/>
                  </a:lnTo>
                  <a:lnTo>
                    <a:pt x="1369202" y="1432867"/>
                  </a:lnTo>
                  <a:lnTo>
                    <a:pt x="1401902" y="1401902"/>
                  </a:lnTo>
                  <a:lnTo>
                    <a:pt x="1432867" y="1369202"/>
                  </a:lnTo>
                  <a:lnTo>
                    <a:pt x="1462019" y="1334843"/>
                  </a:lnTo>
                  <a:lnTo>
                    <a:pt x="1489281" y="1298903"/>
                  </a:lnTo>
                  <a:lnTo>
                    <a:pt x="1514577" y="1261458"/>
                  </a:lnTo>
                  <a:lnTo>
                    <a:pt x="1537830" y="1222586"/>
                  </a:lnTo>
                  <a:lnTo>
                    <a:pt x="1558961" y="1182364"/>
                  </a:lnTo>
                  <a:lnTo>
                    <a:pt x="1577896" y="1140868"/>
                  </a:lnTo>
                  <a:lnTo>
                    <a:pt x="1594555" y="1098176"/>
                  </a:lnTo>
                  <a:lnTo>
                    <a:pt x="1608863" y="1054365"/>
                  </a:lnTo>
                  <a:lnTo>
                    <a:pt x="1620742" y="1009511"/>
                  </a:lnTo>
                  <a:lnTo>
                    <a:pt x="1630115" y="963692"/>
                  </a:lnTo>
                  <a:lnTo>
                    <a:pt x="1636906" y="916985"/>
                  </a:lnTo>
                  <a:lnTo>
                    <a:pt x="1641037" y="869466"/>
                  </a:lnTo>
                  <a:lnTo>
                    <a:pt x="1642431" y="821213"/>
                  </a:lnTo>
                  <a:lnTo>
                    <a:pt x="1641037" y="772961"/>
                  </a:lnTo>
                  <a:lnTo>
                    <a:pt x="1636906" y="725443"/>
                  </a:lnTo>
                  <a:lnTo>
                    <a:pt x="1630115" y="678736"/>
                  </a:lnTo>
                  <a:lnTo>
                    <a:pt x="1620742" y="632917"/>
                  </a:lnTo>
                  <a:lnTo>
                    <a:pt x="1608863" y="588063"/>
                  </a:lnTo>
                  <a:lnTo>
                    <a:pt x="1594555" y="544252"/>
                  </a:lnTo>
                  <a:lnTo>
                    <a:pt x="1577896" y="501560"/>
                  </a:lnTo>
                  <a:lnTo>
                    <a:pt x="1558961" y="460065"/>
                  </a:lnTo>
                  <a:lnTo>
                    <a:pt x="1537830" y="419843"/>
                  </a:lnTo>
                  <a:lnTo>
                    <a:pt x="1514577" y="380971"/>
                  </a:lnTo>
                  <a:lnTo>
                    <a:pt x="1489281" y="343527"/>
                  </a:lnTo>
                  <a:lnTo>
                    <a:pt x="1462019" y="307587"/>
                  </a:lnTo>
                  <a:lnTo>
                    <a:pt x="1432867" y="273228"/>
                  </a:lnTo>
                  <a:lnTo>
                    <a:pt x="1401902" y="240528"/>
                  </a:lnTo>
                  <a:lnTo>
                    <a:pt x="1369202" y="209563"/>
                  </a:lnTo>
                  <a:lnTo>
                    <a:pt x="1334843" y="180411"/>
                  </a:lnTo>
                  <a:lnTo>
                    <a:pt x="1298903" y="153149"/>
                  </a:lnTo>
                  <a:lnTo>
                    <a:pt x="1261458" y="127853"/>
                  </a:lnTo>
                  <a:lnTo>
                    <a:pt x="1222586" y="104601"/>
                  </a:lnTo>
                  <a:lnTo>
                    <a:pt x="1182364" y="83469"/>
                  </a:lnTo>
                  <a:lnTo>
                    <a:pt x="1140868" y="64535"/>
                  </a:lnTo>
                  <a:lnTo>
                    <a:pt x="1098176" y="47875"/>
                  </a:lnTo>
                  <a:lnTo>
                    <a:pt x="1054365" y="33568"/>
                  </a:lnTo>
                  <a:lnTo>
                    <a:pt x="1009511" y="21688"/>
                  </a:lnTo>
                  <a:lnTo>
                    <a:pt x="963692" y="12315"/>
                  </a:lnTo>
                  <a:lnTo>
                    <a:pt x="916985" y="5524"/>
                  </a:lnTo>
                  <a:lnTo>
                    <a:pt x="869466" y="1394"/>
                  </a:lnTo>
                  <a:lnTo>
                    <a:pt x="821213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017" name="object 10"/>
            <p:cNvSpPr txBox="1">
              <a:spLocks noChangeArrowheads="1"/>
            </p:cNvSpPr>
            <p:nvPr/>
          </p:nvSpPr>
          <p:spPr bwMode="auto">
            <a:xfrm>
              <a:off x="889000" y="1725613"/>
              <a:ext cx="1079500" cy="1014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6600" b="1">
                  <a:solidFill>
                    <a:srgbClr val="FFFFFF"/>
                  </a:solidFill>
                </a:rPr>
                <a:t>27</a:t>
              </a:r>
              <a:endParaRPr lang="ru-RU" sz="6600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38200" y="2574925"/>
              <a:ext cx="1141413" cy="5619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1913"/>
                </a:lnSpc>
              </a:pPr>
              <a:r>
                <a:rPr lang="ru-RU" sz="1600" b="1">
                  <a:solidFill>
                    <a:srgbClr val="FFFFFF"/>
                  </a:solidFill>
                </a:rPr>
                <a:t>млн руб.</a:t>
              </a:r>
              <a:endParaRPr lang="ru-RU" sz="1600"/>
            </a:p>
            <a:p>
              <a:pPr algn="ctr">
                <a:lnSpc>
                  <a:spcPct val="76000"/>
                </a:lnSpc>
                <a:spcBef>
                  <a:spcPts val="350"/>
                </a:spcBef>
              </a:pPr>
              <a:r>
                <a:rPr lang="ru-RU" sz="1200">
                  <a:solidFill>
                    <a:srgbClr val="FFFFFF"/>
                  </a:solidFill>
                </a:rPr>
                <a:t>объем  инвестиций</a:t>
              </a:r>
              <a:endParaRPr lang="ru-RU" sz="120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15988" y="4859338"/>
              <a:ext cx="1065212" cy="592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1600" b="1">
                  <a:solidFill>
                    <a:srgbClr val="FFFFFF"/>
                  </a:solidFill>
                </a:rPr>
                <a:t>млн руб.</a:t>
              </a:r>
              <a:endParaRPr lang="ru-RU" sz="1600"/>
            </a:p>
            <a:p>
              <a:pPr algn="ctr">
                <a:lnSpc>
                  <a:spcPct val="76000"/>
                </a:lnSpc>
                <a:spcBef>
                  <a:spcPts val="463"/>
                </a:spcBef>
              </a:pPr>
              <a:r>
                <a:rPr lang="ru-RU" sz="1200">
                  <a:solidFill>
                    <a:srgbClr val="FFFFFF"/>
                  </a:solidFill>
                </a:rPr>
                <a:t>объем  инвестиций</a:t>
              </a:r>
              <a:endParaRPr lang="ru-RU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6894513" cy="800100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Сотрудничество с компанией </a:t>
            </a:r>
            <a:br>
              <a:rPr lang="ru-RU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Brabender GmbH</a:t>
            </a:r>
            <a:r>
              <a:rPr lang="ru-RU" smtClean="0">
                <a:latin typeface="Arial" charset="0"/>
                <a:cs typeface="Arial" charset="0"/>
              </a:rPr>
              <a:t> &amp; </a:t>
            </a:r>
            <a:r>
              <a:rPr lang="en-US" smtClean="0">
                <a:latin typeface="Arial" charset="0"/>
                <a:cs typeface="Arial" charset="0"/>
              </a:rPr>
              <a:t>Co</a:t>
            </a:r>
            <a:r>
              <a:rPr lang="ru-RU" smtClean="0">
                <a:latin typeface="Arial" charset="0"/>
                <a:cs typeface="Arial" charset="0"/>
              </a:rPr>
              <a:t>. </a:t>
            </a:r>
            <a:r>
              <a:rPr lang="en-US" smtClean="0">
                <a:latin typeface="Arial" charset="0"/>
                <a:cs typeface="Arial" charset="0"/>
              </a:rPr>
              <a:t>KG, Germany</a:t>
            </a:r>
            <a:endParaRPr lang="ru-RU" smtClean="0">
              <a:latin typeface="Arial" charset="0"/>
              <a:cs typeface="Arial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3400" y="2133600"/>
            <a:ext cx="8229600" cy="3511550"/>
            <a:chOff x="533400" y="2133600"/>
            <a:chExt cx="8229600" cy="3511550"/>
          </a:xfrm>
        </p:grpSpPr>
        <p:sp>
          <p:nvSpPr>
            <p:cNvPr id="44035" name="Rectangle 1"/>
            <p:cNvSpPr>
              <a:spLocks noChangeArrowheads="1"/>
            </p:cNvSpPr>
            <p:nvPr/>
          </p:nvSpPr>
          <p:spPr bwMode="auto">
            <a:xfrm>
              <a:off x="4114800" y="2166938"/>
              <a:ext cx="4648200" cy="347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>
                  <a:solidFill>
                    <a:srgbClr val="4D4D4D"/>
                  </a:solidFill>
                </a:rPr>
                <a:t>Подписание договора о сотрудничестве в рамках                        19  Международной выставки пластмасс и каучука </a:t>
              </a:r>
              <a:r>
                <a:rPr lang="en-US" sz="2000">
                  <a:solidFill>
                    <a:srgbClr val="4D4D4D"/>
                  </a:solidFill>
                </a:rPr>
                <a:t>K</a:t>
              </a:r>
              <a:r>
                <a:rPr lang="ru-RU" sz="2000">
                  <a:solidFill>
                    <a:srgbClr val="4D4D4D"/>
                  </a:solidFill>
                </a:rPr>
                <a:t>-</a:t>
              </a:r>
              <a:r>
                <a:rPr lang="en-US" sz="2000">
                  <a:solidFill>
                    <a:srgbClr val="4D4D4D"/>
                  </a:solidFill>
                </a:rPr>
                <a:t>Messe</a:t>
              </a:r>
              <a:r>
                <a:rPr lang="ru-RU" sz="2000">
                  <a:solidFill>
                    <a:srgbClr val="4D4D4D"/>
                  </a:solidFill>
                </a:rPr>
                <a:t> (Дюссельдорф,  Германия)</a:t>
              </a:r>
            </a:p>
            <a:p>
              <a:pPr>
                <a:buFont typeface="Arial" charset="0"/>
                <a:buChar char="•"/>
              </a:pPr>
              <a:endParaRPr lang="ru-RU" sz="200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Arial" charset="0"/>
                <a:buChar char="•"/>
              </a:pPr>
              <a:endParaRPr lang="ru-RU" sz="2000"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ru-RU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>
                  <a:solidFill>
                    <a:srgbClr val="4D4D4D"/>
                  </a:solidFill>
                </a:rPr>
                <a:t>Создание совместного научно-учебно-производственного центра    по переработке эластомеров на базе КНИТУ</a:t>
              </a:r>
            </a:p>
          </p:txBody>
        </p:sp>
        <p:pic>
          <p:nvPicPr>
            <p:cNvPr id="44036" name="Picture 3" descr=", 91.7 K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24200"/>
              <a:ext cx="3208338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7" name="Picture 2" descr="C:\Users\Ilia\AppData\Local\Temp\bat2C3A.tmp\logo.gif"/>
            <p:cNvPicPr>
              <a:picLocks noChangeAspect="1" noChangeArrowheads="1"/>
            </p:cNvPicPr>
            <p:nvPr/>
          </p:nvPicPr>
          <p:blipFill>
            <a:blip r:embed="rId3" cstate="print"/>
            <a:srcRect r="34840"/>
            <a:stretch>
              <a:fillRect/>
            </a:stretch>
          </p:blipFill>
          <p:spPr bwMode="auto">
            <a:xfrm>
              <a:off x="2057400" y="2286000"/>
              <a:ext cx="1631950" cy="4222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4038" name="object 8"/>
            <p:cNvSpPr>
              <a:spLocks noChangeArrowheads="1"/>
            </p:cNvSpPr>
            <p:nvPr/>
          </p:nvSpPr>
          <p:spPr bwMode="auto">
            <a:xfrm>
              <a:off x="609600" y="2133600"/>
              <a:ext cx="1204913" cy="67945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44039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467600" cy="800100"/>
          </a:xfrm>
        </p:spPr>
        <p:txBody>
          <a:bodyPr/>
          <a:lstStyle/>
          <a:p>
            <a:pPr eaLnBrk="1" hangingPunct="1"/>
            <a:r>
              <a:rPr lang="ru-RU" sz="2500" smtClean="0">
                <a:latin typeface="Arial" charset="0"/>
                <a:cs typeface="Arial" charset="0"/>
              </a:rPr>
              <a:t>Сотрудничество</a:t>
            </a:r>
            <a:r>
              <a:rPr lang="ru-RU" smtClean="0">
                <a:latin typeface="Arial" charset="0"/>
                <a:cs typeface="Arial" charset="0"/>
              </a:rPr>
              <a:t>                                                        </a:t>
            </a:r>
            <a:r>
              <a:rPr lang="ru-RU" sz="2500" smtClean="0">
                <a:latin typeface="Arial" charset="0"/>
                <a:cs typeface="Arial" charset="0"/>
              </a:rPr>
              <a:t>с</a:t>
            </a:r>
            <a:r>
              <a:rPr lang="ru-RU" smtClean="0">
                <a:latin typeface="Arial" charset="0"/>
                <a:cs typeface="Arial" charset="0"/>
              </a:rPr>
              <a:t> </a:t>
            </a:r>
            <a:r>
              <a:rPr lang="en-US" sz="2500" smtClean="0">
                <a:latin typeface="Arial" charset="0"/>
                <a:cs typeface="Arial" charset="0"/>
              </a:rPr>
              <a:t>American Institute of Chemical Engineers, USA</a:t>
            </a:r>
            <a:endParaRPr lang="ru-RU" sz="2500" smtClean="0">
              <a:latin typeface="Arial" charset="0"/>
              <a:cs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04800" y="1273175"/>
            <a:ext cx="8853488" cy="5318125"/>
            <a:chOff x="304800" y="1273175"/>
            <a:chExt cx="8853488" cy="5318125"/>
          </a:xfrm>
        </p:grpSpPr>
        <p:pic>
          <p:nvPicPr>
            <p:cNvPr id="45060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24538" y="1333500"/>
              <a:ext cx="3333750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Группа 7"/>
            <p:cNvGrpSpPr/>
            <p:nvPr/>
          </p:nvGrpSpPr>
          <p:grpSpPr>
            <a:xfrm>
              <a:off x="304800" y="1981200"/>
              <a:ext cx="6019800" cy="3632200"/>
              <a:chOff x="304800" y="1981200"/>
              <a:chExt cx="6019800" cy="3632200"/>
            </a:xfrm>
          </p:grpSpPr>
          <p:sp>
            <p:nvSpPr>
              <p:cNvPr id="45058" name="object 13"/>
              <p:cNvSpPr>
                <a:spLocks noChangeAspect="1"/>
              </p:cNvSpPr>
              <p:nvPr/>
            </p:nvSpPr>
            <p:spPr bwMode="auto">
              <a:xfrm>
                <a:off x="457200" y="4267200"/>
                <a:ext cx="1781175" cy="1095375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pic>
            <p:nvPicPr>
              <p:cNvPr id="45059" name="Picture 6" descr="http://www.engineering.cornell.edu/resources/career_services/employers/recruiting/images/aiche-20logo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21429" b="21428"/>
              <a:stretch>
                <a:fillRect/>
              </a:stretch>
            </p:blipFill>
            <p:spPr bwMode="auto">
              <a:xfrm>
                <a:off x="304800" y="2286000"/>
                <a:ext cx="1943100" cy="819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62" name="Прямоугольник 5"/>
              <p:cNvSpPr>
                <a:spLocks noChangeArrowheads="1"/>
              </p:cNvSpPr>
              <p:nvPr/>
            </p:nvSpPr>
            <p:spPr bwMode="auto">
              <a:xfrm>
                <a:off x="2209800" y="1981200"/>
                <a:ext cx="4114800" cy="363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 typeface="Arial" charset="0"/>
                  <a:buChar char="•"/>
                </a:pPr>
                <a:endParaRPr lang="ru-RU" sz="14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sz="14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>
                    <a:solidFill>
                      <a:srgbClr val="4D4D4D"/>
                    </a:solidFill>
                  </a:rPr>
                  <a:t>Членство в AIChE  (2013 г.) - вхождение в элитный круг инженеров-химиков со всего мира</a:t>
                </a:r>
              </a:p>
              <a:p>
                <a:pPr>
                  <a:buFont typeface="Arial" charset="0"/>
                  <a:buChar char="•"/>
                </a:pPr>
                <a:endParaRPr lang="ru-RU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Font typeface="Arial" charset="0"/>
                  <a:buChar char="•"/>
                </a:pPr>
                <a:endParaRPr lang="ru-RU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Font typeface="Arial" charset="0"/>
                  <a:buChar char="•"/>
                </a:pPr>
                <a:endParaRPr lang="ru-RU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>
                    <a:solidFill>
                      <a:srgbClr val="4D4D4D"/>
                    </a:solidFill>
                  </a:rPr>
                  <a:t>Российско-американская научная школа-конференция «Моделирование и оптимизация химико-технологических процессов» ARChESS-2016 (РАШХИ),</a:t>
                </a:r>
                <a:r>
                  <a:rPr lang="en-US">
                    <a:solidFill>
                      <a:srgbClr val="4D4D4D"/>
                    </a:solidFill>
                  </a:rPr>
                  <a:t> </a:t>
                </a:r>
                <a:r>
                  <a:rPr lang="ru-RU">
                    <a:solidFill>
                      <a:srgbClr val="4D4D4D"/>
                    </a:solidFill>
                  </a:rPr>
                  <a:t>КНИТУ</a:t>
                </a:r>
              </a:p>
              <a:p>
                <a:r>
                  <a:rPr lang="ru-RU">
                    <a:solidFill>
                      <a:srgbClr val="4D4D4D"/>
                    </a:solidFill>
                  </a:rPr>
                  <a:t>(май 2016 года)</a:t>
                </a:r>
              </a:p>
            </p:txBody>
          </p:sp>
        </p:grpSp>
        <p:sp>
          <p:nvSpPr>
            <p:cNvPr id="45063" name="object 4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object 4"/>
          <p:cNvSpPr>
            <a:spLocks noGrp="1"/>
          </p:cNvSpPr>
          <p:nvPr>
            <p:ph type="title"/>
          </p:nvPr>
        </p:nvSpPr>
        <p:spPr>
          <a:xfrm>
            <a:off x="496888" y="661988"/>
            <a:ext cx="41513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HONEYWELL , USA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19113" y="1273175"/>
            <a:ext cx="8034337" cy="4879975"/>
            <a:chOff x="519113" y="1273175"/>
            <a:chExt cx="8034337" cy="4879975"/>
          </a:xfrm>
        </p:grpSpPr>
        <p:sp>
          <p:nvSpPr>
            <p:cNvPr id="46082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6084" name="object 5"/>
            <p:cNvSpPr>
              <a:spLocks noChangeArrowheads="1"/>
            </p:cNvSpPr>
            <p:nvPr/>
          </p:nvSpPr>
          <p:spPr bwMode="auto">
            <a:xfrm>
              <a:off x="1727200" y="1733550"/>
              <a:ext cx="2422525" cy="2424113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85" name="object 6"/>
            <p:cNvSpPr>
              <a:spLocks noChangeArrowheads="1"/>
            </p:cNvSpPr>
            <p:nvPr/>
          </p:nvSpPr>
          <p:spPr bwMode="auto">
            <a:xfrm>
              <a:off x="1728788" y="1917700"/>
              <a:ext cx="2420937" cy="214312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86" name="object 7"/>
            <p:cNvSpPr>
              <a:spLocks/>
            </p:cNvSpPr>
            <p:nvPr/>
          </p:nvSpPr>
          <p:spPr bwMode="auto">
            <a:xfrm>
              <a:off x="1727200" y="1733550"/>
              <a:ext cx="2424113" cy="2424113"/>
            </a:xfrm>
            <a:custGeom>
              <a:avLst/>
              <a:gdLst/>
              <a:ahLst/>
              <a:cxnLst>
                <a:cxn ang="0">
                  <a:pos x="1308662" y="3824"/>
                </a:cxn>
                <a:cxn ang="0">
                  <a:pos x="1450103" y="23449"/>
                </a:cxn>
                <a:cxn ang="0">
                  <a:pos x="1585846" y="58873"/>
                </a:cxn>
                <a:cxn ang="0">
                  <a:pos x="1714913" y="109116"/>
                </a:cxn>
                <a:cxn ang="0">
                  <a:pos x="1836325" y="173204"/>
                </a:cxn>
                <a:cxn ang="0">
                  <a:pos x="1949107" y="250157"/>
                </a:cxn>
                <a:cxn ang="0">
                  <a:pos x="2052280" y="338999"/>
                </a:cxn>
                <a:cxn ang="0">
                  <a:pos x="2144868" y="438752"/>
                </a:cxn>
                <a:cxn ang="0">
                  <a:pos x="2225893" y="548440"/>
                </a:cxn>
                <a:cxn ang="0">
                  <a:pos x="2294378" y="667084"/>
                </a:cxn>
                <a:cxn ang="0">
                  <a:pos x="2349345" y="793708"/>
                </a:cxn>
                <a:cxn ang="0">
                  <a:pos x="2389817" y="927334"/>
                </a:cxn>
                <a:cxn ang="0">
                  <a:pos x="2414817" y="1066985"/>
                </a:cxn>
                <a:cxn ang="0">
                  <a:pos x="2423368" y="1211684"/>
                </a:cxn>
                <a:cxn ang="0">
                  <a:pos x="2414817" y="1356382"/>
                </a:cxn>
                <a:cxn ang="0">
                  <a:pos x="2389817" y="1496032"/>
                </a:cxn>
                <a:cxn ang="0">
                  <a:pos x="2349345" y="1629658"/>
                </a:cxn>
                <a:cxn ang="0">
                  <a:pos x="2294378" y="1756282"/>
                </a:cxn>
                <a:cxn ang="0">
                  <a:pos x="2225893" y="1874926"/>
                </a:cxn>
                <a:cxn ang="0">
                  <a:pos x="2144868" y="1984613"/>
                </a:cxn>
                <a:cxn ang="0">
                  <a:pos x="2052280" y="2084366"/>
                </a:cxn>
                <a:cxn ang="0">
                  <a:pos x="1949107" y="2173208"/>
                </a:cxn>
                <a:cxn ang="0">
                  <a:pos x="1836325" y="2250161"/>
                </a:cxn>
                <a:cxn ang="0">
                  <a:pos x="1714913" y="2314248"/>
                </a:cxn>
                <a:cxn ang="0">
                  <a:pos x="1585846" y="2364492"/>
                </a:cxn>
                <a:cxn ang="0">
                  <a:pos x="1450103" y="2399916"/>
                </a:cxn>
                <a:cxn ang="0">
                  <a:pos x="1308662" y="2419541"/>
                </a:cxn>
                <a:cxn ang="0">
                  <a:pos x="1162950" y="2422403"/>
                </a:cxn>
                <a:cxn ang="0">
                  <a:pos x="1019826" y="2408261"/>
                </a:cxn>
                <a:cxn ang="0">
                  <a:pos x="882074" y="2377995"/>
                </a:cxn>
                <a:cxn ang="0">
                  <a:pos x="750674" y="2332583"/>
                </a:cxn>
                <a:cxn ang="0">
                  <a:pos x="626601" y="2273001"/>
                </a:cxn>
                <a:cxn ang="0">
                  <a:pos x="510834" y="2200228"/>
                </a:cxn>
                <a:cxn ang="0">
                  <a:pos x="404349" y="2115241"/>
                </a:cxn>
                <a:cxn ang="0">
                  <a:pos x="308124" y="2019016"/>
                </a:cxn>
                <a:cxn ang="0">
                  <a:pos x="223137" y="1912532"/>
                </a:cxn>
                <a:cxn ang="0">
                  <a:pos x="150363" y="1796764"/>
                </a:cxn>
                <a:cxn ang="0">
                  <a:pos x="90782" y="1672692"/>
                </a:cxn>
                <a:cxn ang="0">
                  <a:pos x="45370" y="1541292"/>
                </a:cxn>
                <a:cxn ang="0">
                  <a:pos x="15104" y="1403541"/>
                </a:cxn>
                <a:cxn ang="0">
                  <a:pos x="962" y="1260417"/>
                </a:cxn>
                <a:cxn ang="0">
                  <a:pos x="3824" y="1114705"/>
                </a:cxn>
                <a:cxn ang="0">
                  <a:pos x="23449" y="973263"/>
                </a:cxn>
                <a:cxn ang="0">
                  <a:pos x="58873" y="837520"/>
                </a:cxn>
                <a:cxn ang="0">
                  <a:pos x="109116" y="708454"/>
                </a:cxn>
                <a:cxn ang="0">
                  <a:pos x="173204" y="587041"/>
                </a:cxn>
                <a:cxn ang="0">
                  <a:pos x="250157" y="474259"/>
                </a:cxn>
                <a:cxn ang="0">
                  <a:pos x="338999" y="371086"/>
                </a:cxn>
                <a:cxn ang="0">
                  <a:pos x="438752" y="278498"/>
                </a:cxn>
                <a:cxn ang="0">
                  <a:pos x="548440" y="197473"/>
                </a:cxn>
                <a:cxn ang="0">
                  <a:pos x="667084" y="128989"/>
                </a:cxn>
                <a:cxn ang="0">
                  <a:pos x="793708" y="74022"/>
                </a:cxn>
                <a:cxn ang="0">
                  <a:pos x="927334" y="33550"/>
                </a:cxn>
                <a:cxn ang="0">
                  <a:pos x="1066985" y="8550"/>
                </a:cxn>
                <a:cxn ang="0">
                  <a:pos x="1211684" y="0"/>
                </a:cxn>
              </a:cxnLst>
              <a:rect l="0" t="0" r="r" b="b"/>
              <a:pathLst>
                <a:path w="2423795" h="2423795">
                  <a:moveTo>
                    <a:pt x="1211684" y="0"/>
                  </a:moveTo>
                  <a:lnTo>
                    <a:pt x="1260417" y="962"/>
                  </a:lnTo>
                  <a:lnTo>
                    <a:pt x="1308662" y="3824"/>
                  </a:lnTo>
                  <a:lnTo>
                    <a:pt x="1356382" y="8550"/>
                  </a:lnTo>
                  <a:lnTo>
                    <a:pt x="1403541" y="15104"/>
                  </a:lnTo>
                  <a:lnTo>
                    <a:pt x="1450103" y="23449"/>
                  </a:lnTo>
                  <a:lnTo>
                    <a:pt x="1496032" y="33550"/>
                  </a:lnTo>
                  <a:lnTo>
                    <a:pt x="1541292" y="45370"/>
                  </a:lnTo>
                  <a:lnTo>
                    <a:pt x="1585846" y="58873"/>
                  </a:lnTo>
                  <a:lnTo>
                    <a:pt x="1629658" y="74022"/>
                  </a:lnTo>
                  <a:lnTo>
                    <a:pt x="1672693" y="90782"/>
                  </a:lnTo>
                  <a:lnTo>
                    <a:pt x="1714913" y="109116"/>
                  </a:lnTo>
                  <a:lnTo>
                    <a:pt x="1756282" y="128989"/>
                  </a:lnTo>
                  <a:lnTo>
                    <a:pt x="1796765" y="150363"/>
                  </a:lnTo>
                  <a:lnTo>
                    <a:pt x="1836325" y="173204"/>
                  </a:lnTo>
                  <a:lnTo>
                    <a:pt x="1874926" y="197473"/>
                  </a:lnTo>
                  <a:lnTo>
                    <a:pt x="1912532" y="223137"/>
                  </a:lnTo>
                  <a:lnTo>
                    <a:pt x="1949107" y="250157"/>
                  </a:lnTo>
                  <a:lnTo>
                    <a:pt x="1984614" y="278498"/>
                  </a:lnTo>
                  <a:lnTo>
                    <a:pt x="2019017" y="308124"/>
                  </a:lnTo>
                  <a:lnTo>
                    <a:pt x="2052280" y="338999"/>
                  </a:lnTo>
                  <a:lnTo>
                    <a:pt x="2084368" y="371086"/>
                  </a:lnTo>
                  <a:lnTo>
                    <a:pt x="2115242" y="404349"/>
                  </a:lnTo>
                  <a:lnTo>
                    <a:pt x="2144868" y="438752"/>
                  </a:lnTo>
                  <a:lnTo>
                    <a:pt x="2173210" y="474259"/>
                  </a:lnTo>
                  <a:lnTo>
                    <a:pt x="2200230" y="510834"/>
                  </a:lnTo>
                  <a:lnTo>
                    <a:pt x="2225893" y="548440"/>
                  </a:lnTo>
                  <a:lnTo>
                    <a:pt x="2250163" y="587041"/>
                  </a:lnTo>
                  <a:lnTo>
                    <a:pt x="2273003" y="626601"/>
                  </a:lnTo>
                  <a:lnTo>
                    <a:pt x="2294378" y="667084"/>
                  </a:lnTo>
                  <a:lnTo>
                    <a:pt x="2314250" y="708454"/>
                  </a:lnTo>
                  <a:lnTo>
                    <a:pt x="2332585" y="750674"/>
                  </a:lnTo>
                  <a:lnTo>
                    <a:pt x="2349345" y="793708"/>
                  </a:lnTo>
                  <a:lnTo>
                    <a:pt x="2364495" y="837520"/>
                  </a:lnTo>
                  <a:lnTo>
                    <a:pt x="2377997" y="882074"/>
                  </a:lnTo>
                  <a:lnTo>
                    <a:pt x="2389817" y="927334"/>
                  </a:lnTo>
                  <a:lnTo>
                    <a:pt x="2399918" y="973263"/>
                  </a:lnTo>
                  <a:lnTo>
                    <a:pt x="2408263" y="1019826"/>
                  </a:lnTo>
                  <a:lnTo>
                    <a:pt x="2414817" y="1066985"/>
                  </a:lnTo>
                  <a:lnTo>
                    <a:pt x="2419543" y="1114705"/>
                  </a:lnTo>
                  <a:lnTo>
                    <a:pt x="2422406" y="1162950"/>
                  </a:lnTo>
                  <a:lnTo>
                    <a:pt x="2423368" y="1211684"/>
                  </a:lnTo>
                  <a:lnTo>
                    <a:pt x="2422406" y="1260417"/>
                  </a:lnTo>
                  <a:lnTo>
                    <a:pt x="2419543" y="1308662"/>
                  </a:lnTo>
                  <a:lnTo>
                    <a:pt x="2414817" y="1356382"/>
                  </a:lnTo>
                  <a:lnTo>
                    <a:pt x="2408263" y="1403541"/>
                  </a:lnTo>
                  <a:lnTo>
                    <a:pt x="2399918" y="1450103"/>
                  </a:lnTo>
                  <a:lnTo>
                    <a:pt x="2389817" y="1496032"/>
                  </a:lnTo>
                  <a:lnTo>
                    <a:pt x="2377997" y="1541292"/>
                  </a:lnTo>
                  <a:lnTo>
                    <a:pt x="2364495" y="1585846"/>
                  </a:lnTo>
                  <a:lnTo>
                    <a:pt x="2349345" y="1629658"/>
                  </a:lnTo>
                  <a:lnTo>
                    <a:pt x="2332585" y="1672692"/>
                  </a:lnTo>
                  <a:lnTo>
                    <a:pt x="2314250" y="1714912"/>
                  </a:lnTo>
                  <a:lnTo>
                    <a:pt x="2294378" y="1756282"/>
                  </a:lnTo>
                  <a:lnTo>
                    <a:pt x="2273003" y="1796764"/>
                  </a:lnTo>
                  <a:lnTo>
                    <a:pt x="2250163" y="1836325"/>
                  </a:lnTo>
                  <a:lnTo>
                    <a:pt x="2225893" y="1874926"/>
                  </a:lnTo>
                  <a:lnTo>
                    <a:pt x="2200230" y="1912532"/>
                  </a:lnTo>
                  <a:lnTo>
                    <a:pt x="2173210" y="1949106"/>
                  </a:lnTo>
                  <a:lnTo>
                    <a:pt x="2144868" y="1984613"/>
                  </a:lnTo>
                  <a:lnTo>
                    <a:pt x="2115242" y="2019016"/>
                  </a:lnTo>
                  <a:lnTo>
                    <a:pt x="2084368" y="2052279"/>
                  </a:lnTo>
                  <a:lnTo>
                    <a:pt x="2052280" y="2084366"/>
                  </a:lnTo>
                  <a:lnTo>
                    <a:pt x="2019017" y="2115241"/>
                  </a:lnTo>
                  <a:lnTo>
                    <a:pt x="1984614" y="2144867"/>
                  </a:lnTo>
                  <a:lnTo>
                    <a:pt x="1949107" y="2173208"/>
                  </a:lnTo>
                  <a:lnTo>
                    <a:pt x="1912532" y="2200228"/>
                  </a:lnTo>
                  <a:lnTo>
                    <a:pt x="1874926" y="2225891"/>
                  </a:lnTo>
                  <a:lnTo>
                    <a:pt x="1836325" y="2250161"/>
                  </a:lnTo>
                  <a:lnTo>
                    <a:pt x="1796765" y="2273001"/>
                  </a:lnTo>
                  <a:lnTo>
                    <a:pt x="1756282" y="2294376"/>
                  </a:lnTo>
                  <a:lnTo>
                    <a:pt x="1714913" y="2314248"/>
                  </a:lnTo>
                  <a:lnTo>
                    <a:pt x="1672693" y="2332583"/>
                  </a:lnTo>
                  <a:lnTo>
                    <a:pt x="1629658" y="2349343"/>
                  </a:lnTo>
                  <a:lnTo>
                    <a:pt x="1585846" y="2364492"/>
                  </a:lnTo>
                  <a:lnTo>
                    <a:pt x="1541292" y="2377995"/>
                  </a:lnTo>
                  <a:lnTo>
                    <a:pt x="1496032" y="2389815"/>
                  </a:lnTo>
                  <a:lnTo>
                    <a:pt x="1450103" y="2399916"/>
                  </a:lnTo>
                  <a:lnTo>
                    <a:pt x="1403541" y="2408261"/>
                  </a:lnTo>
                  <a:lnTo>
                    <a:pt x="1356382" y="2414815"/>
                  </a:lnTo>
                  <a:lnTo>
                    <a:pt x="1308662" y="2419541"/>
                  </a:lnTo>
                  <a:lnTo>
                    <a:pt x="1260417" y="2422403"/>
                  </a:lnTo>
                  <a:lnTo>
                    <a:pt x="1211684" y="2423365"/>
                  </a:lnTo>
                  <a:lnTo>
                    <a:pt x="1162950" y="2422403"/>
                  </a:lnTo>
                  <a:lnTo>
                    <a:pt x="1114705" y="2419541"/>
                  </a:lnTo>
                  <a:lnTo>
                    <a:pt x="1066985" y="2414815"/>
                  </a:lnTo>
                  <a:lnTo>
                    <a:pt x="1019826" y="2408261"/>
                  </a:lnTo>
                  <a:lnTo>
                    <a:pt x="973263" y="2399916"/>
                  </a:lnTo>
                  <a:lnTo>
                    <a:pt x="927334" y="2389815"/>
                  </a:lnTo>
                  <a:lnTo>
                    <a:pt x="882074" y="2377995"/>
                  </a:lnTo>
                  <a:lnTo>
                    <a:pt x="837520" y="2364492"/>
                  </a:lnTo>
                  <a:lnTo>
                    <a:pt x="793708" y="2349343"/>
                  </a:lnTo>
                  <a:lnTo>
                    <a:pt x="750674" y="2332583"/>
                  </a:lnTo>
                  <a:lnTo>
                    <a:pt x="708454" y="2314248"/>
                  </a:lnTo>
                  <a:lnTo>
                    <a:pt x="667084" y="2294376"/>
                  </a:lnTo>
                  <a:lnTo>
                    <a:pt x="626601" y="2273001"/>
                  </a:lnTo>
                  <a:lnTo>
                    <a:pt x="587041" y="2250161"/>
                  </a:lnTo>
                  <a:lnTo>
                    <a:pt x="548440" y="2225891"/>
                  </a:lnTo>
                  <a:lnTo>
                    <a:pt x="510834" y="2200228"/>
                  </a:lnTo>
                  <a:lnTo>
                    <a:pt x="474259" y="2173208"/>
                  </a:lnTo>
                  <a:lnTo>
                    <a:pt x="438752" y="2144867"/>
                  </a:lnTo>
                  <a:lnTo>
                    <a:pt x="404349" y="2115241"/>
                  </a:lnTo>
                  <a:lnTo>
                    <a:pt x="371086" y="2084366"/>
                  </a:lnTo>
                  <a:lnTo>
                    <a:pt x="338999" y="2052279"/>
                  </a:lnTo>
                  <a:lnTo>
                    <a:pt x="308124" y="2019016"/>
                  </a:lnTo>
                  <a:lnTo>
                    <a:pt x="278498" y="1984613"/>
                  </a:lnTo>
                  <a:lnTo>
                    <a:pt x="250157" y="1949106"/>
                  </a:lnTo>
                  <a:lnTo>
                    <a:pt x="223137" y="1912532"/>
                  </a:lnTo>
                  <a:lnTo>
                    <a:pt x="197473" y="1874926"/>
                  </a:lnTo>
                  <a:lnTo>
                    <a:pt x="173204" y="1836325"/>
                  </a:lnTo>
                  <a:lnTo>
                    <a:pt x="150363" y="1796764"/>
                  </a:lnTo>
                  <a:lnTo>
                    <a:pt x="128989" y="1756282"/>
                  </a:lnTo>
                  <a:lnTo>
                    <a:pt x="109116" y="1714912"/>
                  </a:lnTo>
                  <a:lnTo>
                    <a:pt x="90782" y="1672692"/>
                  </a:lnTo>
                  <a:lnTo>
                    <a:pt x="74022" y="1629658"/>
                  </a:lnTo>
                  <a:lnTo>
                    <a:pt x="58873" y="1585846"/>
                  </a:lnTo>
                  <a:lnTo>
                    <a:pt x="45370" y="1541292"/>
                  </a:lnTo>
                  <a:lnTo>
                    <a:pt x="33550" y="1496032"/>
                  </a:lnTo>
                  <a:lnTo>
                    <a:pt x="23449" y="1450103"/>
                  </a:lnTo>
                  <a:lnTo>
                    <a:pt x="15104" y="1403541"/>
                  </a:lnTo>
                  <a:lnTo>
                    <a:pt x="8550" y="1356382"/>
                  </a:lnTo>
                  <a:lnTo>
                    <a:pt x="3824" y="1308662"/>
                  </a:lnTo>
                  <a:lnTo>
                    <a:pt x="962" y="1260417"/>
                  </a:lnTo>
                  <a:lnTo>
                    <a:pt x="0" y="1211684"/>
                  </a:lnTo>
                  <a:lnTo>
                    <a:pt x="962" y="1162950"/>
                  </a:lnTo>
                  <a:lnTo>
                    <a:pt x="3824" y="1114705"/>
                  </a:lnTo>
                  <a:lnTo>
                    <a:pt x="8550" y="1066985"/>
                  </a:lnTo>
                  <a:lnTo>
                    <a:pt x="15104" y="1019826"/>
                  </a:lnTo>
                  <a:lnTo>
                    <a:pt x="23449" y="973263"/>
                  </a:lnTo>
                  <a:lnTo>
                    <a:pt x="33550" y="927334"/>
                  </a:lnTo>
                  <a:lnTo>
                    <a:pt x="45370" y="882074"/>
                  </a:lnTo>
                  <a:lnTo>
                    <a:pt x="58873" y="837520"/>
                  </a:lnTo>
                  <a:lnTo>
                    <a:pt x="74022" y="793708"/>
                  </a:lnTo>
                  <a:lnTo>
                    <a:pt x="90782" y="750674"/>
                  </a:lnTo>
                  <a:lnTo>
                    <a:pt x="109116" y="708454"/>
                  </a:lnTo>
                  <a:lnTo>
                    <a:pt x="128989" y="667084"/>
                  </a:lnTo>
                  <a:lnTo>
                    <a:pt x="150363" y="626601"/>
                  </a:lnTo>
                  <a:lnTo>
                    <a:pt x="173204" y="587041"/>
                  </a:lnTo>
                  <a:lnTo>
                    <a:pt x="197473" y="548440"/>
                  </a:lnTo>
                  <a:lnTo>
                    <a:pt x="223137" y="510834"/>
                  </a:lnTo>
                  <a:lnTo>
                    <a:pt x="250157" y="474259"/>
                  </a:lnTo>
                  <a:lnTo>
                    <a:pt x="278498" y="438752"/>
                  </a:lnTo>
                  <a:lnTo>
                    <a:pt x="308124" y="404349"/>
                  </a:lnTo>
                  <a:lnTo>
                    <a:pt x="338999" y="371086"/>
                  </a:lnTo>
                  <a:lnTo>
                    <a:pt x="371086" y="338999"/>
                  </a:lnTo>
                  <a:lnTo>
                    <a:pt x="404349" y="308124"/>
                  </a:lnTo>
                  <a:lnTo>
                    <a:pt x="438752" y="278498"/>
                  </a:lnTo>
                  <a:lnTo>
                    <a:pt x="474259" y="250157"/>
                  </a:lnTo>
                  <a:lnTo>
                    <a:pt x="510834" y="223137"/>
                  </a:lnTo>
                  <a:lnTo>
                    <a:pt x="548440" y="197473"/>
                  </a:lnTo>
                  <a:lnTo>
                    <a:pt x="587041" y="173204"/>
                  </a:lnTo>
                  <a:lnTo>
                    <a:pt x="626601" y="150363"/>
                  </a:lnTo>
                  <a:lnTo>
                    <a:pt x="667084" y="128989"/>
                  </a:lnTo>
                  <a:lnTo>
                    <a:pt x="708454" y="109116"/>
                  </a:lnTo>
                  <a:lnTo>
                    <a:pt x="750674" y="90782"/>
                  </a:lnTo>
                  <a:lnTo>
                    <a:pt x="793708" y="74022"/>
                  </a:lnTo>
                  <a:lnTo>
                    <a:pt x="837520" y="58873"/>
                  </a:lnTo>
                  <a:lnTo>
                    <a:pt x="882074" y="45370"/>
                  </a:lnTo>
                  <a:lnTo>
                    <a:pt x="927334" y="33550"/>
                  </a:lnTo>
                  <a:lnTo>
                    <a:pt x="973263" y="23449"/>
                  </a:lnTo>
                  <a:lnTo>
                    <a:pt x="1019826" y="15104"/>
                  </a:lnTo>
                  <a:lnTo>
                    <a:pt x="1066985" y="8550"/>
                  </a:lnTo>
                  <a:lnTo>
                    <a:pt x="1114705" y="3824"/>
                  </a:lnTo>
                  <a:lnTo>
                    <a:pt x="1162950" y="962"/>
                  </a:lnTo>
                  <a:lnTo>
                    <a:pt x="1211684" y="0"/>
                  </a:ln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6087" name="object 8"/>
            <p:cNvSpPr>
              <a:spLocks noChangeArrowheads="1"/>
            </p:cNvSpPr>
            <p:nvPr/>
          </p:nvSpPr>
          <p:spPr bwMode="auto">
            <a:xfrm>
              <a:off x="5232400" y="1733550"/>
              <a:ext cx="2422525" cy="2424113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88" name="object 9"/>
            <p:cNvSpPr>
              <a:spLocks/>
            </p:cNvSpPr>
            <p:nvPr/>
          </p:nvSpPr>
          <p:spPr bwMode="auto">
            <a:xfrm>
              <a:off x="5232400" y="1733550"/>
              <a:ext cx="2424113" cy="2424113"/>
            </a:xfrm>
            <a:custGeom>
              <a:avLst/>
              <a:gdLst/>
              <a:ahLst/>
              <a:cxnLst>
                <a:cxn ang="0">
                  <a:pos x="1308662" y="3824"/>
                </a:cxn>
                <a:cxn ang="0">
                  <a:pos x="1450103" y="23449"/>
                </a:cxn>
                <a:cxn ang="0">
                  <a:pos x="1585846" y="58873"/>
                </a:cxn>
                <a:cxn ang="0">
                  <a:pos x="1714913" y="109116"/>
                </a:cxn>
                <a:cxn ang="0">
                  <a:pos x="1836325" y="173204"/>
                </a:cxn>
                <a:cxn ang="0">
                  <a:pos x="1949107" y="250157"/>
                </a:cxn>
                <a:cxn ang="0">
                  <a:pos x="2052280" y="338999"/>
                </a:cxn>
                <a:cxn ang="0">
                  <a:pos x="2144868" y="438752"/>
                </a:cxn>
                <a:cxn ang="0">
                  <a:pos x="2225893" y="548440"/>
                </a:cxn>
                <a:cxn ang="0">
                  <a:pos x="2294378" y="667084"/>
                </a:cxn>
                <a:cxn ang="0">
                  <a:pos x="2349345" y="793708"/>
                </a:cxn>
                <a:cxn ang="0">
                  <a:pos x="2389817" y="927334"/>
                </a:cxn>
                <a:cxn ang="0">
                  <a:pos x="2414817" y="1066985"/>
                </a:cxn>
                <a:cxn ang="0">
                  <a:pos x="2423368" y="1211684"/>
                </a:cxn>
                <a:cxn ang="0">
                  <a:pos x="2414817" y="1356382"/>
                </a:cxn>
                <a:cxn ang="0">
                  <a:pos x="2389817" y="1496032"/>
                </a:cxn>
                <a:cxn ang="0">
                  <a:pos x="2349345" y="1629658"/>
                </a:cxn>
                <a:cxn ang="0">
                  <a:pos x="2294378" y="1756282"/>
                </a:cxn>
                <a:cxn ang="0">
                  <a:pos x="2225893" y="1874926"/>
                </a:cxn>
                <a:cxn ang="0">
                  <a:pos x="2144868" y="1984613"/>
                </a:cxn>
                <a:cxn ang="0">
                  <a:pos x="2052280" y="2084366"/>
                </a:cxn>
                <a:cxn ang="0">
                  <a:pos x="1949107" y="2173208"/>
                </a:cxn>
                <a:cxn ang="0">
                  <a:pos x="1836325" y="2250161"/>
                </a:cxn>
                <a:cxn ang="0">
                  <a:pos x="1714913" y="2314248"/>
                </a:cxn>
                <a:cxn ang="0">
                  <a:pos x="1585846" y="2364492"/>
                </a:cxn>
                <a:cxn ang="0">
                  <a:pos x="1450103" y="2399916"/>
                </a:cxn>
                <a:cxn ang="0">
                  <a:pos x="1308662" y="2419541"/>
                </a:cxn>
                <a:cxn ang="0">
                  <a:pos x="1162950" y="2422403"/>
                </a:cxn>
                <a:cxn ang="0">
                  <a:pos x="1019826" y="2408261"/>
                </a:cxn>
                <a:cxn ang="0">
                  <a:pos x="882074" y="2377995"/>
                </a:cxn>
                <a:cxn ang="0">
                  <a:pos x="750674" y="2332583"/>
                </a:cxn>
                <a:cxn ang="0">
                  <a:pos x="626601" y="2273001"/>
                </a:cxn>
                <a:cxn ang="0">
                  <a:pos x="510834" y="2200228"/>
                </a:cxn>
                <a:cxn ang="0">
                  <a:pos x="404349" y="2115241"/>
                </a:cxn>
                <a:cxn ang="0">
                  <a:pos x="308124" y="2019016"/>
                </a:cxn>
                <a:cxn ang="0">
                  <a:pos x="223137" y="1912532"/>
                </a:cxn>
                <a:cxn ang="0">
                  <a:pos x="150363" y="1796764"/>
                </a:cxn>
                <a:cxn ang="0">
                  <a:pos x="90782" y="1672692"/>
                </a:cxn>
                <a:cxn ang="0">
                  <a:pos x="45370" y="1541292"/>
                </a:cxn>
                <a:cxn ang="0">
                  <a:pos x="15104" y="1403541"/>
                </a:cxn>
                <a:cxn ang="0">
                  <a:pos x="962" y="1260417"/>
                </a:cxn>
                <a:cxn ang="0">
                  <a:pos x="3824" y="1114705"/>
                </a:cxn>
                <a:cxn ang="0">
                  <a:pos x="23449" y="973263"/>
                </a:cxn>
                <a:cxn ang="0">
                  <a:pos x="58873" y="837520"/>
                </a:cxn>
                <a:cxn ang="0">
                  <a:pos x="109116" y="708454"/>
                </a:cxn>
                <a:cxn ang="0">
                  <a:pos x="173204" y="587041"/>
                </a:cxn>
                <a:cxn ang="0">
                  <a:pos x="250157" y="474259"/>
                </a:cxn>
                <a:cxn ang="0">
                  <a:pos x="338999" y="371086"/>
                </a:cxn>
                <a:cxn ang="0">
                  <a:pos x="438752" y="278498"/>
                </a:cxn>
                <a:cxn ang="0">
                  <a:pos x="548440" y="197473"/>
                </a:cxn>
                <a:cxn ang="0">
                  <a:pos x="667084" y="128989"/>
                </a:cxn>
                <a:cxn ang="0">
                  <a:pos x="793708" y="74022"/>
                </a:cxn>
                <a:cxn ang="0">
                  <a:pos x="927334" y="33550"/>
                </a:cxn>
                <a:cxn ang="0">
                  <a:pos x="1066985" y="8550"/>
                </a:cxn>
                <a:cxn ang="0">
                  <a:pos x="1211684" y="0"/>
                </a:cxn>
              </a:cxnLst>
              <a:rect l="0" t="0" r="r" b="b"/>
              <a:pathLst>
                <a:path w="2423795" h="2423795">
                  <a:moveTo>
                    <a:pt x="1211684" y="0"/>
                  </a:moveTo>
                  <a:lnTo>
                    <a:pt x="1260417" y="962"/>
                  </a:lnTo>
                  <a:lnTo>
                    <a:pt x="1308662" y="3824"/>
                  </a:lnTo>
                  <a:lnTo>
                    <a:pt x="1356382" y="8550"/>
                  </a:lnTo>
                  <a:lnTo>
                    <a:pt x="1403541" y="15104"/>
                  </a:lnTo>
                  <a:lnTo>
                    <a:pt x="1450103" y="23449"/>
                  </a:lnTo>
                  <a:lnTo>
                    <a:pt x="1496032" y="33550"/>
                  </a:lnTo>
                  <a:lnTo>
                    <a:pt x="1541292" y="45370"/>
                  </a:lnTo>
                  <a:lnTo>
                    <a:pt x="1585846" y="58873"/>
                  </a:lnTo>
                  <a:lnTo>
                    <a:pt x="1629658" y="74022"/>
                  </a:lnTo>
                  <a:lnTo>
                    <a:pt x="1672693" y="90782"/>
                  </a:lnTo>
                  <a:lnTo>
                    <a:pt x="1714913" y="109116"/>
                  </a:lnTo>
                  <a:lnTo>
                    <a:pt x="1756282" y="128989"/>
                  </a:lnTo>
                  <a:lnTo>
                    <a:pt x="1796765" y="150363"/>
                  </a:lnTo>
                  <a:lnTo>
                    <a:pt x="1836325" y="173204"/>
                  </a:lnTo>
                  <a:lnTo>
                    <a:pt x="1874926" y="197473"/>
                  </a:lnTo>
                  <a:lnTo>
                    <a:pt x="1912532" y="223137"/>
                  </a:lnTo>
                  <a:lnTo>
                    <a:pt x="1949107" y="250157"/>
                  </a:lnTo>
                  <a:lnTo>
                    <a:pt x="1984614" y="278498"/>
                  </a:lnTo>
                  <a:lnTo>
                    <a:pt x="2019017" y="308124"/>
                  </a:lnTo>
                  <a:lnTo>
                    <a:pt x="2052280" y="338999"/>
                  </a:lnTo>
                  <a:lnTo>
                    <a:pt x="2084368" y="371086"/>
                  </a:lnTo>
                  <a:lnTo>
                    <a:pt x="2115242" y="404349"/>
                  </a:lnTo>
                  <a:lnTo>
                    <a:pt x="2144868" y="438752"/>
                  </a:lnTo>
                  <a:lnTo>
                    <a:pt x="2173210" y="474259"/>
                  </a:lnTo>
                  <a:lnTo>
                    <a:pt x="2200230" y="510834"/>
                  </a:lnTo>
                  <a:lnTo>
                    <a:pt x="2225893" y="548440"/>
                  </a:lnTo>
                  <a:lnTo>
                    <a:pt x="2250163" y="587041"/>
                  </a:lnTo>
                  <a:lnTo>
                    <a:pt x="2273003" y="626601"/>
                  </a:lnTo>
                  <a:lnTo>
                    <a:pt x="2294378" y="667084"/>
                  </a:lnTo>
                  <a:lnTo>
                    <a:pt x="2314250" y="708454"/>
                  </a:lnTo>
                  <a:lnTo>
                    <a:pt x="2332585" y="750674"/>
                  </a:lnTo>
                  <a:lnTo>
                    <a:pt x="2349345" y="793708"/>
                  </a:lnTo>
                  <a:lnTo>
                    <a:pt x="2364495" y="837520"/>
                  </a:lnTo>
                  <a:lnTo>
                    <a:pt x="2377997" y="882074"/>
                  </a:lnTo>
                  <a:lnTo>
                    <a:pt x="2389817" y="927334"/>
                  </a:lnTo>
                  <a:lnTo>
                    <a:pt x="2399918" y="973263"/>
                  </a:lnTo>
                  <a:lnTo>
                    <a:pt x="2408263" y="1019826"/>
                  </a:lnTo>
                  <a:lnTo>
                    <a:pt x="2414817" y="1066985"/>
                  </a:lnTo>
                  <a:lnTo>
                    <a:pt x="2419543" y="1114705"/>
                  </a:lnTo>
                  <a:lnTo>
                    <a:pt x="2422406" y="1162950"/>
                  </a:lnTo>
                  <a:lnTo>
                    <a:pt x="2423368" y="1211684"/>
                  </a:lnTo>
                  <a:lnTo>
                    <a:pt x="2422406" y="1260417"/>
                  </a:lnTo>
                  <a:lnTo>
                    <a:pt x="2419543" y="1308662"/>
                  </a:lnTo>
                  <a:lnTo>
                    <a:pt x="2414817" y="1356382"/>
                  </a:lnTo>
                  <a:lnTo>
                    <a:pt x="2408263" y="1403541"/>
                  </a:lnTo>
                  <a:lnTo>
                    <a:pt x="2399918" y="1450103"/>
                  </a:lnTo>
                  <a:lnTo>
                    <a:pt x="2389817" y="1496032"/>
                  </a:lnTo>
                  <a:lnTo>
                    <a:pt x="2377997" y="1541292"/>
                  </a:lnTo>
                  <a:lnTo>
                    <a:pt x="2364495" y="1585846"/>
                  </a:lnTo>
                  <a:lnTo>
                    <a:pt x="2349345" y="1629658"/>
                  </a:lnTo>
                  <a:lnTo>
                    <a:pt x="2332585" y="1672692"/>
                  </a:lnTo>
                  <a:lnTo>
                    <a:pt x="2314250" y="1714912"/>
                  </a:lnTo>
                  <a:lnTo>
                    <a:pt x="2294378" y="1756282"/>
                  </a:lnTo>
                  <a:lnTo>
                    <a:pt x="2273003" y="1796764"/>
                  </a:lnTo>
                  <a:lnTo>
                    <a:pt x="2250163" y="1836325"/>
                  </a:lnTo>
                  <a:lnTo>
                    <a:pt x="2225893" y="1874926"/>
                  </a:lnTo>
                  <a:lnTo>
                    <a:pt x="2200230" y="1912532"/>
                  </a:lnTo>
                  <a:lnTo>
                    <a:pt x="2173210" y="1949106"/>
                  </a:lnTo>
                  <a:lnTo>
                    <a:pt x="2144868" y="1984613"/>
                  </a:lnTo>
                  <a:lnTo>
                    <a:pt x="2115242" y="2019016"/>
                  </a:lnTo>
                  <a:lnTo>
                    <a:pt x="2084368" y="2052279"/>
                  </a:lnTo>
                  <a:lnTo>
                    <a:pt x="2052280" y="2084366"/>
                  </a:lnTo>
                  <a:lnTo>
                    <a:pt x="2019017" y="2115241"/>
                  </a:lnTo>
                  <a:lnTo>
                    <a:pt x="1984614" y="2144867"/>
                  </a:lnTo>
                  <a:lnTo>
                    <a:pt x="1949107" y="2173208"/>
                  </a:lnTo>
                  <a:lnTo>
                    <a:pt x="1912532" y="2200228"/>
                  </a:lnTo>
                  <a:lnTo>
                    <a:pt x="1874926" y="2225891"/>
                  </a:lnTo>
                  <a:lnTo>
                    <a:pt x="1836325" y="2250161"/>
                  </a:lnTo>
                  <a:lnTo>
                    <a:pt x="1796765" y="2273001"/>
                  </a:lnTo>
                  <a:lnTo>
                    <a:pt x="1756282" y="2294376"/>
                  </a:lnTo>
                  <a:lnTo>
                    <a:pt x="1714913" y="2314248"/>
                  </a:lnTo>
                  <a:lnTo>
                    <a:pt x="1672693" y="2332583"/>
                  </a:lnTo>
                  <a:lnTo>
                    <a:pt x="1629658" y="2349343"/>
                  </a:lnTo>
                  <a:lnTo>
                    <a:pt x="1585846" y="2364492"/>
                  </a:lnTo>
                  <a:lnTo>
                    <a:pt x="1541292" y="2377995"/>
                  </a:lnTo>
                  <a:lnTo>
                    <a:pt x="1496032" y="2389815"/>
                  </a:lnTo>
                  <a:lnTo>
                    <a:pt x="1450103" y="2399916"/>
                  </a:lnTo>
                  <a:lnTo>
                    <a:pt x="1403541" y="2408261"/>
                  </a:lnTo>
                  <a:lnTo>
                    <a:pt x="1356382" y="2414815"/>
                  </a:lnTo>
                  <a:lnTo>
                    <a:pt x="1308662" y="2419541"/>
                  </a:lnTo>
                  <a:lnTo>
                    <a:pt x="1260417" y="2422403"/>
                  </a:lnTo>
                  <a:lnTo>
                    <a:pt x="1211684" y="2423365"/>
                  </a:lnTo>
                  <a:lnTo>
                    <a:pt x="1162950" y="2422403"/>
                  </a:lnTo>
                  <a:lnTo>
                    <a:pt x="1114705" y="2419541"/>
                  </a:lnTo>
                  <a:lnTo>
                    <a:pt x="1066985" y="2414815"/>
                  </a:lnTo>
                  <a:lnTo>
                    <a:pt x="1019826" y="2408261"/>
                  </a:lnTo>
                  <a:lnTo>
                    <a:pt x="973263" y="2399916"/>
                  </a:lnTo>
                  <a:lnTo>
                    <a:pt x="927334" y="2389815"/>
                  </a:lnTo>
                  <a:lnTo>
                    <a:pt x="882074" y="2377995"/>
                  </a:lnTo>
                  <a:lnTo>
                    <a:pt x="837520" y="2364492"/>
                  </a:lnTo>
                  <a:lnTo>
                    <a:pt x="793708" y="2349343"/>
                  </a:lnTo>
                  <a:lnTo>
                    <a:pt x="750674" y="2332583"/>
                  </a:lnTo>
                  <a:lnTo>
                    <a:pt x="708454" y="2314248"/>
                  </a:lnTo>
                  <a:lnTo>
                    <a:pt x="667084" y="2294376"/>
                  </a:lnTo>
                  <a:lnTo>
                    <a:pt x="626601" y="2273001"/>
                  </a:lnTo>
                  <a:lnTo>
                    <a:pt x="587041" y="2250161"/>
                  </a:lnTo>
                  <a:lnTo>
                    <a:pt x="548440" y="2225891"/>
                  </a:lnTo>
                  <a:lnTo>
                    <a:pt x="510834" y="2200228"/>
                  </a:lnTo>
                  <a:lnTo>
                    <a:pt x="474259" y="2173208"/>
                  </a:lnTo>
                  <a:lnTo>
                    <a:pt x="438752" y="2144867"/>
                  </a:lnTo>
                  <a:lnTo>
                    <a:pt x="404349" y="2115241"/>
                  </a:lnTo>
                  <a:lnTo>
                    <a:pt x="371086" y="2084366"/>
                  </a:lnTo>
                  <a:lnTo>
                    <a:pt x="338999" y="2052279"/>
                  </a:lnTo>
                  <a:lnTo>
                    <a:pt x="308124" y="2019016"/>
                  </a:lnTo>
                  <a:lnTo>
                    <a:pt x="278498" y="1984613"/>
                  </a:lnTo>
                  <a:lnTo>
                    <a:pt x="250157" y="1949106"/>
                  </a:lnTo>
                  <a:lnTo>
                    <a:pt x="223137" y="1912532"/>
                  </a:lnTo>
                  <a:lnTo>
                    <a:pt x="197473" y="1874926"/>
                  </a:lnTo>
                  <a:lnTo>
                    <a:pt x="173204" y="1836325"/>
                  </a:lnTo>
                  <a:lnTo>
                    <a:pt x="150363" y="1796764"/>
                  </a:lnTo>
                  <a:lnTo>
                    <a:pt x="128989" y="1756282"/>
                  </a:lnTo>
                  <a:lnTo>
                    <a:pt x="109116" y="1714912"/>
                  </a:lnTo>
                  <a:lnTo>
                    <a:pt x="90782" y="1672692"/>
                  </a:lnTo>
                  <a:lnTo>
                    <a:pt x="74022" y="1629658"/>
                  </a:lnTo>
                  <a:lnTo>
                    <a:pt x="58873" y="1585846"/>
                  </a:lnTo>
                  <a:lnTo>
                    <a:pt x="45370" y="1541292"/>
                  </a:lnTo>
                  <a:lnTo>
                    <a:pt x="33550" y="1496032"/>
                  </a:lnTo>
                  <a:lnTo>
                    <a:pt x="23449" y="1450103"/>
                  </a:lnTo>
                  <a:lnTo>
                    <a:pt x="15104" y="1403541"/>
                  </a:lnTo>
                  <a:lnTo>
                    <a:pt x="8550" y="1356382"/>
                  </a:lnTo>
                  <a:lnTo>
                    <a:pt x="3824" y="1308662"/>
                  </a:lnTo>
                  <a:lnTo>
                    <a:pt x="962" y="1260417"/>
                  </a:lnTo>
                  <a:lnTo>
                    <a:pt x="0" y="1211684"/>
                  </a:lnTo>
                  <a:lnTo>
                    <a:pt x="962" y="1162950"/>
                  </a:lnTo>
                  <a:lnTo>
                    <a:pt x="3824" y="1114705"/>
                  </a:lnTo>
                  <a:lnTo>
                    <a:pt x="8550" y="1066985"/>
                  </a:lnTo>
                  <a:lnTo>
                    <a:pt x="15104" y="1019826"/>
                  </a:lnTo>
                  <a:lnTo>
                    <a:pt x="23449" y="973263"/>
                  </a:lnTo>
                  <a:lnTo>
                    <a:pt x="33550" y="927334"/>
                  </a:lnTo>
                  <a:lnTo>
                    <a:pt x="45370" y="882074"/>
                  </a:lnTo>
                  <a:lnTo>
                    <a:pt x="58873" y="837520"/>
                  </a:lnTo>
                  <a:lnTo>
                    <a:pt x="74022" y="793708"/>
                  </a:lnTo>
                  <a:lnTo>
                    <a:pt x="90782" y="750674"/>
                  </a:lnTo>
                  <a:lnTo>
                    <a:pt x="109116" y="708454"/>
                  </a:lnTo>
                  <a:lnTo>
                    <a:pt x="128989" y="667084"/>
                  </a:lnTo>
                  <a:lnTo>
                    <a:pt x="150363" y="626601"/>
                  </a:lnTo>
                  <a:lnTo>
                    <a:pt x="173204" y="587041"/>
                  </a:lnTo>
                  <a:lnTo>
                    <a:pt x="197473" y="548440"/>
                  </a:lnTo>
                  <a:lnTo>
                    <a:pt x="223137" y="510834"/>
                  </a:lnTo>
                  <a:lnTo>
                    <a:pt x="250157" y="474259"/>
                  </a:lnTo>
                  <a:lnTo>
                    <a:pt x="278498" y="438752"/>
                  </a:lnTo>
                  <a:lnTo>
                    <a:pt x="308124" y="404349"/>
                  </a:lnTo>
                  <a:lnTo>
                    <a:pt x="338999" y="371086"/>
                  </a:lnTo>
                  <a:lnTo>
                    <a:pt x="371086" y="338999"/>
                  </a:lnTo>
                  <a:lnTo>
                    <a:pt x="404349" y="308124"/>
                  </a:lnTo>
                  <a:lnTo>
                    <a:pt x="438752" y="278498"/>
                  </a:lnTo>
                  <a:lnTo>
                    <a:pt x="474259" y="250157"/>
                  </a:lnTo>
                  <a:lnTo>
                    <a:pt x="510834" y="223137"/>
                  </a:lnTo>
                  <a:lnTo>
                    <a:pt x="548440" y="197473"/>
                  </a:lnTo>
                  <a:lnTo>
                    <a:pt x="587041" y="173204"/>
                  </a:lnTo>
                  <a:lnTo>
                    <a:pt x="626601" y="150363"/>
                  </a:lnTo>
                  <a:lnTo>
                    <a:pt x="667084" y="128989"/>
                  </a:lnTo>
                  <a:lnTo>
                    <a:pt x="708454" y="109116"/>
                  </a:lnTo>
                  <a:lnTo>
                    <a:pt x="750674" y="90782"/>
                  </a:lnTo>
                  <a:lnTo>
                    <a:pt x="793708" y="74022"/>
                  </a:lnTo>
                  <a:lnTo>
                    <a:pt x="837520" y="58873"/>
                  </a:lnTo>
                  <a:lnTo>
                    <a:pt x="882074" y="45370"/>
                  </a:lnTo>
                  <a:lnTo>
                    <a:pt x="927334" y="33550"/>
                  </a:lnTo>
                  <a:lnTo>
                    <a:pt x="973263" y="23449"/>
                  </a:lnTo>
                  <a:lnTo>
                    <a:pt x="1019826" y="15104"/>
                  </a:lnTo>
                  <a:lnTo>
                    <a:pt x="1066985" y="8550"/>
                  </a:lnTo>
                  <a:lnTo>
                    <a:pt x="1114705" y="3824"/>
                  </a:lnTo>
                  <a:lnTo>
                    <a:pt x="1162950" y="962"/>
                  </a:lnTo>
                  <a:lnTo>
                    <a:pt x="1211684" y="0"/>
                  </a:lnTo>
                  <a:close/>
                </a:path>
              </a:pathLst>
            </a:custGeom>
            <a:noFill/>
            <a:ln w="47624">
              <a:solidFill>
                <a:srgbClr val="00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6089" name="object 10"/>
            <p:cNvSpPr txBox="1">
              <a:spLocks noChangeArrowheads="1"/>
            </p:cNvSpPr>
            <p:nvPr/>
          </p:nvSpPr>
          <p:spPr bwMode="auto">
            <a:xfrm>
              <a:off x="714375" y="4470400"/>
              <a:ext cx="2547938" cy="16827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lIns="0" tIns="118745" rIns="0" bIns="0"/>
            <a:lstStyle/>
            <a:p>
              <a:pPr marL="96838">
                <a:lnSpc>
                  <a:spcPts val="1588"/>
                </a:lnSpc>
                <a:spcBef>
                  <a:spcPts val="938"/>
                </a:spcBef>
              </a:pPr>
              <a:r>
                <a:rPr lang="ru-RU" sz="1400" dirty="0">
                  <a:solidFill>
                    <a:srgbClr val="FFFFFF"/>
                  </a:solidFill>
                </a:rPr>
                <a:t>Совместная подготовка  высококвалифицированных  кадров в области нефтяной  и газовой промышленности  с использованием в  учебном </a:t>
              </a:r>
              <a:r>
                <a:rPr lang="ru-RU" sz="1400" dirty="0" smtClean="0">
                  <a:solidFill>
                    <a:srgbClr val="FFFFFF"/>
                  </a:solidFill>
                </a:rPr>
                <a:t>процессе </a:t>
              </a:r>
              <a:r>
                <a:rPr lang="ru-RU" sz="1400" dirty="0">
                  <a:solidFill>
                    <a:srgbClr val="FFFFFF"/>
                  </a:solidFill>
                </a:rPr>
                <a:t>4D-технологий</a:t>
              </a:r>
              <a:endParaRPr lang="ru-RU" sz="1400" dirty="0"/>
            </a:p>
          </p:txBody>
        </p:sp>
        <p:sp>
          <p:nvSpPr>
            <p:cNvPr id="46090" name="object 11"/>
            <p:cNvSpPr txBox="1">
              <a:spLocks noChangeArrowheads="1"/>
            </p:cNvSpPr>
            <p:nvPr/>
          </p:nvSpPr>
          <p:spPr bwMode="auto">
            <a:xfrm>
              <a:off x="3360738" y="4470400"/>
              <a:ext cx="2703512" cy="1682750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lIns="0" tIns="118745" rIns="0" bIns="0"/>
            <a:lstStyle/>
            <a:p>
              <a:pPr marL="111125">
                <a:lnSpc>
                  <a:spcPts val="1588"/>
                </a:lnSpc>
                <a:spcBef>
                  <a:spcPts val="938"/>
                </a:spcBef>
              </a:pPr>
              <a:r>
                <a:rPr lang="ru-RU" sz="1400" dirty="0">
                  <a:solidFill>
                    <a:srgbClr val="FFFFFF"/>
                  </a:solidFill>
                </a:rPr>
                <a:t>Предоставление на  безвозмездной основе  лицензии программного  обеспечения на 200 рабочих  мест для моделирования  технологических процессов  </a:t>
              </a:r>
              <a:r>
                <a:rPr lang="ru-RU" sz="1400" dirty="0" err="1">
                  <a:solidFill>
                    <a:srgbClr val="FFFFFF"/>
                  </a:solidFill>
                </a:rPr>
                <a:t>UniSim</a:t>
              </a:r>
              <a:r>
                <a:rPr lang="ru-RU" sz="1400" dirty="0">
                  <a:solidFill>
                    <a:srgbClr val="FFFFFF"/>
                  </a:solidFill>
                </a:rPr>
                <a:t> в учебном процессе</a:t>
              </a:r>
              <a:endParaRPr lang="ru-RU" sz="1400" dirty="0"/>
            </a:p>
          </p:txBody>
        </p:sp>
        <p:sp>
          <p:nvSpPr>
            <p:cNvPr id="46091" name="object 12"/>
            <p:cNvSpPr txBox="1">
              <a:spLocks noChangeArrowheads="1"/>
            </p:cNvSpPr>
            <p:nvPr/>
          </p:nvSpPr>
          <p:spPr bwMode="auto">
            <a:xfrm>
              <a:off x="6159500" y="4470400"/>
              <a:ext cx="2393950" cy="168275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118745" rIns="0" bIns="0"/>
            <a:lstStyle/>
            <a:p>
              <a:pPr marL="88900">
                <a:lnSpc>
                  <a:spcPts val="1588"/>
                </a:lnSpc>
                <a:spcBef>
                  <a:spcPts val="938"/>
                </a:spcBef>
              </a:pPr>
              <a:r>
                <a:rPr lang="ru-RU" sz="1400">
                  <a:solidFill>
                    <a:srgbClr val="FFFFFF"/>
                  </a:solidFill>
                </a:rPr>
                <a:t>Конкурсный отбор                    и  гарантированное  трудоустройство               до 10  выпускников  специалитета                       и  магистратуры</a:t>
              </a:r>
              <a:endParaRPr lang="ru-RU" sz="14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031875" y="1906588"/>
            <a:ext cx="7058025" cy="4078287"/>
            <a:chOff x="1031875" y="1906588"/>
            <a:chExt cx="7058025" cy="4078287"/>
          </a:xfrm>
        </p:grpSpPr>
        <p:sp>
          <p:nvSpPr>
            <p:cNvPr id="10244" name="object 5"/>
            <p:cNvSpPr>
              <a:spLocks/>
            </p:cNvSpPr>
            <p:nvPr/>
          </p:nvSpPr>
          <p:spPr bwMode="auto">
            <a:xfrm>
              <a:off x="1031875" y="1906588"/>
              <a:ext cx="2000250" cy="2000250"/>
            </a:xfrm>
            <a:custGeom>
              <a:avLst/>
              <a:gdLst/>
              <a:ahLst/>
              <a:cxnLst>
                <a:cxn ang="0">
                  <a:pos x="903807" y="4578"/>
                </a:cxn>
                <a:cxn ang="0">
                  <a:pos x="764317" y="27959"/>
                </a:cxn>
                <a:cxn ang="0">
                  <a:pos x="632069" y="69899"/>
                </a:cxn>
                <a:cxn ang="0">
                  <a:pos x="508479" y="128984"/>
                </a:cxn>
                <a:cxn ang="0">
                  <a:pos x="394961" y="203799"/>
                </a:cxn>
                <a:cxn ang="0">
                  <a:pos x="292930" y="292930"/>
                </a:cxn>
                <a:cxn ang="0">
                  <a:pos x="203799" y="394961"/>
                </a:cxn>
                <a:cxn ang="0">
                  <a:pos x="128984" y="508480"/>
                </a:cxn>
                <a:cxn ang="0">
                  <a:pos x="69899" y="632070"/>
                </a:cxn>
                <a:cxn ang="0">
                  <a:pos x="27959" y="764317"/>
                </a:cxn>
                <a:cxn ang="0">
                  <a:pos x="4578" y="903808"/>
                </a:cxn>
                <a:cxn ang="0">
                  <a:pos x="1153" y="1048584"/>
                </a:cxn>
                <a:cxn ang="0">
                  <a:pos x="18033" y="1190173"/>
                </a:cxn>
                <a:cxn ang="0">
                  <a:pos x="53944" y="1324991"/>
                </a:cxn>
                <a:cxn ang="0">
                  <a:pos x="107472" y="1451624"/>
                </a:cxn>
                <a:cxn ang="0">
                  <a:pos x="177200" y="1568656"/>
                </a:cxn>
                <a:cxn ang="0">
                  <a:pos x="261716" y="1674673"/>
                </a:cxn>
                <a:cxn ang="0">
                  <a:pos x="359604" y="1768261"/>
                </a:cxn>
                <a:cxn ang="0">
                  <a:pos x="469451" y="1848005"/>
                </a:cxn>
                <a:cxn ang="0">
                  <a:pos x="589841" y="1912490"/>
                </a:cxn>
                <a:cxn ang="0">
                  <a:pos x="719359" y="1960302"/>
                </a:cxn>
                <a:cxn ang="0">
                  <a:pos x="856593" y="1990027"/>
                </a:cxn>
                <a:cxn ang="0">
                  <a:pos x="1000126" y="2000250"/>
                </a:cxn>
                <a:cxn ang="0">
                  <a:pos x="1143658" y="1990027"/>
                </a:cxn>
                <a:cxn ang="0">
                  <a:pos x="1280891" y="1960302"/>
                </a:cxn>
                <a:cxn ang="0">
                  <a:pos x="1410409" y="1912490"/>
                </a:cxn>
                <a:cxn ang="0">
                  <a:pos x="1530799" y="1848005"/>
                </a:cxn>
                <a:cxn ang="0">
                  <a:pos x="1640645" y="1768261"/>
                </a:cxn>
                <a:cxn ang="0">
                  <a:pos x="1738533" y="1674673"/>
                </a:cxn>
                <a:cxn ang="0">
                  <a:pos x="1823049" y="1568656"/>
                </a:cxn>
                <a:cxn ang="0">
                  <a:pos x="1892778" y="1451624"/>
                </a:cxn>
                <a:cxn ang="0">
                  <a:pos x="1946305" y="1324991"/>
                </a:cxn>
                <a:cxn ang="0">
                  <a:pos x="1982216" y="1190173"/>
                </a:cxn>
                <a:cxn ang="0">
                  <a:pos x="1999096" y="1048584"/>
                </a:cxn>
                <a:cxn ang="0">
                  <a:pos x="1995671" y="903808"/>
                </a:cxn>
                <a:cxn ang="0">
                  <a:pos x="1972290" y="764317"/>
                </a:cxn>
                <a:cxn ang="0">
                  <a:pos x="1930350" y="632070"/>
                </a:cxn>
                <a:cxn ang="0">
                  <a:pos x="1871265" y="508480"/>
                </a:cxn>
                <a:cxn ang="0">
                  <a:pos x="1796450" y="394961"/>
                </a:cxn>
                <a:cxn ang="0">
                  <a:pos x="1707320" y="292930"/>
                </a:cxn>
                <a:cxn ang="0">
                  <a:pos x="1605288" y="203799"/>
                </a:cxn>
                <a:cxn ang="0">
                  <a:pos x="1491771" y="128984"/>
                </a:cxn>
                <a:cxn ang="0">
                  <a:pos x="1368181" y="69899"/>
                </a:cxn>
                <a:cxn ang="0">
                  <a:pos x="1235934" y="27959"/>
                </a:cxn>
                <a:cxn ang="0">
                  <a:pos x="1096444" y="4578"/>
                </a:cxn>
              </a:cxnLst>
              <a:rect l="0" t="0" r="r" b="b"/>
              <a:pathLst>
                <a:path w="2000250" h="2000250">
                  <a:moveTo>
                    <a:pt x="1000126" y="0"/>
                  </a:moveTo>
                  <a:lnTo>
                    <a:pt x="951669" y="1153"/>
                  </a:lnTo>
                  <a:lnTo>
                    <a:pt x="903807" y="4578"/>
                  </a:lnTo>
                  <a:lnTo>
                    <a:pt x="856593" y="10222"/>
                  </a:lnTo>
                  <a:lnTo>
                    <a:pt x="810078" y="18033"/>
                  </a:lnTo>
                  <a:lnTo>
                    <a:pt x="764317" y="27959"/>
                  </a:lnTo>
                  <a:lnTo>
                    <a:pt x="719359" y="39947"/>
                  </a:lnTo>
                  <a:lnTo>
                    <a:pt x="675260" y="53944"/>
                  </a:lnTo>
                  <a:lnTo>
                    <a:pt x="632069" y="69899"/>
                  </a:lnTo>
                  <a:lnTo>
                    <a:pt x="589841" y="87759"/>
                  </a:lnTo>
                  <a:lnTo>
                    <a:pt x="548627" y="107472"/>
                  </a:lnTo>
                  <a:lnTo>
                    <a:pt x="508479" y="128984"/>
                  </a:lnTo>
                  <a:lnTo>
                    <a:pt x="469451" y="152245"/>
                  </a:lnTo>
                  <a:lnTo>
                    <a:pt x="431594" y="177200"/>
                  </a:lnTo>
                  <a:lnTo>
                    <a:pt x="394961" y="203799"/>
                  </a:lnTo>
                  <a:lnTo>
                    <a:pt x="359604" y="231989"/>
                  </a:lnTo>
                  <a:lnTo>
                    <a:pt x="325577" y="261716"/>
                  </a:lnTo>
                  <a:lnTo>
                    <a:pt x="292930" y="292930"/>
                  </a:lnTo>
                  <a:lnTo>
                    <a:pt x="261716" y="325577"/>
                  </a:lnTo>
                  <a:lnTo>
                    <a:pt x="231989" y="359605"/>
                  </a:lnTo>
                  <a:lnTo>
                    <a:pt x="203799" y="394961"/>
                  </a:lnTo>
                  <a:lnTo>
                    <a:pt x="177200" y="431594"/>
                  </a:lnTo>
                  <a:lnTo>
                    <a:pt x="152245" y="469451"/>
                  </a:lnTo>
                  <a:lnTo>
                    <a:pt x="128984" y="508480"/>
                  </a:lnTo>
                  <a:lnTo>
                    <a:pt x="107472" y="548627"/>
                  </a:lnTo>
                  <a:lnTo>
                    <a:pt x="87759" y="589841"/>
                  </a:lnTo>
                  <a:lnTo>
                    <a:pt x="69899" y="632070"/>
                  </a:lnTo>
                  <a:lnTo>
                    <a:pt x="53944" y="675260"/>
                  </a:lnTo>
                  <a:lnTo>
                    <a:pt x="39947" y="719360"/>
                  </a:lnTo>
                  <a:lnTo>
                    <a:pt x="27959" y="764317"/>
                  </a:lnTo>
                  <a:lnTo>
                    <a:pt x="18033" y="810079"/>
                  </a:lnTo>
                  <a:lnTo>
                    <a:pt x="10222" y="856594"/>
                  </a:lnTo>
                  <a:lnTo>
                    <a:pt x="4578" y="903808"/>
                  </a:lnTo>
                  <a:lnTo>
                    <a:pt x="1153" y="951670"/>
                  </a:lnTo>
                  <a:lnTo>
                    <a:pt x="0" y="1000127"/>
                  </a:lnTo>
                  <a:lnTo>
                    <a:pt x="1153" y="1048584"/>
                  </a:lnTo>
                  <a:lnTo>
                    <a:pt x="4578" y="1096445"/>
                  </a:lnTo>
                  <a:lnTo>
                    <a:pt x="10222" y="1143659"/>
                  </a:lnTo>
                  <a:lnTo>
                    <a:pt x="18033" y="1190173"/>
                  </a:lnTo>
                  <a:lnTo>
                    <a:pt x="27959" y="1235935"/>
                  </a:lnTo>
                  <a:lnTo>
                    <a:pt x="39947" y="1280892"/>
                  </a:lnTo>
                  <a:lnTo>
                    <a:pt x="53944" y="1324991"/>
                  </a:lnTo>
                  <a:lnTo>
                    <a:pt x="69899" y="1368182"/>
                  </a:lnTo>
                  <a:lnTo>
                    <a:pt x="87759" y="1410410"/>
                  </a:lnTo>
                  <a:lnTo>
                    <a:pt x="107472" y="1451624"/>
                  </a:lnTo>
                  <a:lnTo>
                    <a:pt x="128984" y="1491771"/>
                  </a:lnTo>
                  <a:lnTo>
                    <a:pt x="152245" y="1530799"/>
                  </a:lnTo>
                  <a:lnTo>
                    <a:pt x="177200" y="1568656"/>
                  </a:lnTo>
                  <a:lnTo>
                    <a:pt x="203799" y="1605289"/>
                  </a:lnTo>
                  <a:lnTo>
                    <a:pt x="231989" y="1640645"/>
                  </a:lnTo>
                  <a:lnTo>
                    <a:pt x="261716" y="1674673"/>
                  </a:lnTo>
                  <a:lnTo>
                    <a:pt x="292930" y="1707320"/>
                  </a:lnTo>
                  <a:lnTo>
                    <a:pt x="325577" y="1738533"/>
                  </a:lnTo>
                  <a:lnTo>
                    <a:pt x="359604" y="1768261"/>
                  </a:lnTo>
                  <a:lnTo>
                    <a:pt x="394961" y="1796450"/>
                  </a:lnTo>
                  <a:lnTo>
                    <a:pt x="431594" y="1823049"/>
                  </a:lnTo>
                  <a:lnTo>
                    <a:pt x="469451" y="1848005"/>
                  </a:lnTo>
                  <a:lnTo>
                    <a:pt x="508479" y="1871265"/>
                  </a:lnTo>
                  <a:lnTo>
                    <a:pt x="548627" y="1892778"/>
                  </a:lnTo>
                  <a:lnTo>
                    <a:pt x="589841" y="1912490"/>
                  </a:lnTo>
                  <a:lnTo>
                    <a:pt x="632069" y="1930350"/>
                  </a:lnTo>
                  <a:lnTo>
                    <a:pt x="675260" y="1946305"/>
                  </a:lnTo>
                  <a:lnTo>
                    <a:pt x="719359" y="1960302"/>
                  </a:lnTo>
                  <a:lnTo>
                    <a:pt x="764317" y="1972290"/>
                  </a:lnTo>
                  <a:lnTo>
                    <a:pt x="810078" y="1982216"/>
                  </a:lnTo>
                  <a:lnTo>
                    <a:pt x="856593" y="1990027"/>
                  </a:lnTo>
                  <a:lnTo>
                    <a:pt x="903807" y="1995671"/>
                  </a:lnTo>
                  <a:lnTo>
                    <a:pt x="951669" y="1999096"/>
                  </a:lnTo>
                  <a:lnTo>
                    <a:pt x="1000126" y="2000250"/>
                  </a:lnTo>
                  <a:lnTo>
                    <a:pt x="1048583" y="1999096"/>
                  </a:lnTo>
                  <a:lnTo>
                    <a:pt x="1096444" y="1995671"/>
                  </a:lnTo>
                  <a:lnTo>
                    <a:pt x="1143658" y="1990027"/>
                  </a:lnTo>
                  <a:lnTo>
                    <a:pt x="1190172" y="1982216"/>
                  </a:lnTo>
                  <a:lnTo>
                    <a:pt x="1235934" y="1972290"/>
                  </a:lnTo>
                  <a:lnTo>
                    <a:pt x="1280891" y="1960302"/>
                  </a:lnTo>
                  <a:lnTo>
                    <a:pt x="1324991" y="1946305"/>
                  </a:lnTo>
                  <a:lnTo>
                    <a:pt x="1368181" y="1930350"/>
                  </a:lnTo>
                  <a:lnTo>
                    <a:pt x="1410409" y="1912490"/>
                  </a:lnTo>
                  <a:lnTo>
                    <a:pt x="1451623" y="1892778"/>
                  </a:lnTo>
                  <a:lnTo>
                    <a:pt x="1491771" y="1871265"/>
                  </a:lnTo>
                  <a:lnTo>
                    <a:pt x="1530799" y="1848005"/>
                  </a:lnTo>
                  <a:lnTo>
                    <a:pt x="1568656" y="1823049"/>
                  </a:lnTo>
                  <a:lnTo>
                    <a:pt x="1605288" y="1796450"/>
                  </a:lnTo>
                  <a:lnTo>
                    <a:pt x="1640645" y="1768261"/>
                  </a:lnTo>
                  <a:lnTo>
                    <a:pt x="1674673" y="1738533"/>
                  </a:lnTo>
                  <a:lnTo>
                    <a:pt x="1707320" y="1707320"/>
                  </a:lnTo>
                  <a:lnTo>
                    <a:pt x="1738533" y="1674673"/>
                  </a:lnTo>
                  <a:lnTo>
                    <a:pt x="1768261" y="1640645"/>
                  </a:lnTo>
                  <a:lnTo>
                    <a:pt x="1796450" y="1605289"/>
                  </a:lnTo>
                  <a:lnTo>
                    <a:pt x="1823049" y="1568656"/>
                  </a:lnTo>
                  <a:lnTo>
                    <a:pt x="1848005" y="1530799"/>
                  </a:lnTo>
                  <a:lnTo>
                    <a:pt x="1871265" y="1491771"/>
                  </a:lnTo>
                  <a:lnTo>
                    <a:pt x="1892778" y="1451624"/>
                  </a:lnTo>
                  <a:lnTo>
                    <a:pt x="1912490" y="1410410"/>
                  </a:lnTo>
                  <a:lnTo>
                    <a:pt x="1930350" y="1368182"/>
                  </a:lnTo>
                  <a:lnTo>
                    <a:pt x="1946305" y="1324991"/>
                  </a:lnTo>
                  <a:lnTo>
                    <a:pt x="1960302" y="1280892"/>
                  </a:lnTo>
                  <a:lnTo>
                    <a:pt x="1972290" y="1235935"/>
                  </a:lnTo>
                  <a:lnTo>
                    <a:pt x="1982216" y="1190173"/>
                  </a:lnTo>
                  <a:lnTo>
                    <a:pt x="1990027" y="1143659"/>
                  </a:lnTo>
                  <a:lnTo>
                    <a:pt x="1995671" y="1096445"/>
                  </a:lnTo>
                  <a:lnTo>
                    <a:pt x="1999096" y="1048584"/>
                  </a:lnTo>
                  <a:lnTo>
                    <a:pt x="2000250" y="1000127"/>
                  </a:lnTo>
                  <a:lnTo>
                    <a:pt x="1999096" y="951670"/>
                  </a:lnTo>
                  <a:lnTo>
                    <a:pt x="1995671" y="903808"/>
                  </a:lnTo>
                  <a:lnTo>
                    <a:pt x="1990027" y="856594"/>
                  </a:lnTo>
                  <a:lnTo>
                    <a:pt x="1982216" y="810079"/>
                  </a:lnTo>
                  <a:lnTo>
                    <a:pt x="1972290" y="764317"/>
                  </a:lnTo>
                  <a:lnTo>
                    <a:pt x="1960302" y="719360"/>
                  </a:lnTo>
                  <a:lnTo>
                    <a:pt x="1946305" y="675260"/>
                  </a:lnTo>
                  <a:lnTo>
                    <a:pt x="1930350" y="632070"/>
                  </a:lnTo>
                  <a:lnTo>
                    <a:pt x="1912490" y="589841"/>
                  </a:lnTo>
                  <a:lnTo>
                    <a:pt x="1892778" y="548627"/>
                  </a:lnTo>
                  <a:lnTo>
                    <a:pt x="1871265" y="508480"/>
                  </a:lnTo>
                  <a:lnTo>
                    <a:pt x="1848005" y="469451"/>
                  </a:lnTo>
                  <a:lnTo>
                    <a:pt x="1823049" y="431594"/>
                  </a:lnTo>
                  <a:lnTo>
                    <a:pt x="1796450" y="394961"/>
                  </a:lnTo>
                  <a:lnTo>
                    <a:pt x="1768261" y="359605"/>
                  </a:lnTo>
                  <a:lnTo>
                    <a:pt x="1738533" y="325577"/>
                  </a:lnTo>
                  <a:lnTo>
                    <a:pt x="1707320" y="292930"/>
                  </a:lnTo>
                  <a:lnTo>
                    <a:pt x="1674673" y="261716"/>
                  </a:lnTo>
                  <a:lnTo>
                    <a:pt x="1640645" y="231989"/>
                  </a:lnTo>
                  <a:lnTo>
                    <a:pt x="1605288" y="203799"/>
                  </a:lnTo>
                  <a:lnTo>
                    <a:pt x="1568656" y="177200"/>
                  </a:lnTo>
                  <a:lnTo>
                    <a:pt x="1530799" y="152245"/>
                  </a:lnTo>
                  <a:lnTo>
                    <a:pt x="1491771" y="128984"/>
                  </a:lnTo>
                  <a:lnTo>
                    <a:pt x="1451623" y="107472"/>
                  </a:lnTo>
                  <a:lnTo>
                    <a:pt x="1410409" y="87759"/>
                  </a:lnTo>
                  <a:lnTo>
                    <a:pt x="1368181" y="69899"/>
                  </a:lnTo>
                  <a:lnTo>
                    <a:pt x="1324991" y="53944"/>
                  </a:lnTo>
                  <a:lnTo>
                    <a:pt x="1280891" y="39947"/>
                  </a:lnTo>
                  <a:lnTo>
                    <a:pt x="1235934" y="27959"/>
                  </a:lnTo>
                  <a:lnTo>
                    <a:pt x="1190172" y="18033"/>
                  </a:lnTo>
                  <a:lnTo>
                    <a:pt x="1143658" y="10222"/>
                  </a:lnTo>
                  <a:lnTo>
                    <a:pt x="1096444" y="4578"/>
                  </a:lnTo>
                  <a:lnTo>
                    <a:pt x="1048583" y="1153"/>
                  </a:lnTo>
                  <a:lnTo>
                    <a:pt x="1000126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45" name="object 6"/>
            <p:cNvSpPr>
              <a:spLocks/>
            </p:cNvSpPr>
            <p:nvPr/>
          </p:nvSpPr>
          <p:spPr bwMode="auto">
            <a:xfrm>
              <a:off x="3562350" y="1906588"/>
              <a:ext cx="2000250" cy="2000250"/>
            </a:xfrm>
            <a:custGeom>
              <a:avLst/>
              <a:gdLst/>
              <a:ahLst/>
              <a:cxnLst>
                <a:cxn ang="0">
                  <a:pos x="903807" y="4578"/>
                </a:cxn>
                <a:cxn ang="0">
                  <a:pos x="764317" y="27959"/>
                </a:cxn>
                <a:cxn ang="0">
                  <a:pos x="632069" y="69899"/>
                </a:cxn>
                <a:cxn ang="0">
                  <a:pos x="508479" y="128984"/>
                </a:cxn>
                <a:cxn ang="0">
                  <a:pos x="394961" y="203799"/>
                </a:cxn>
                <a:cxn ang="0">
                  <a:pos x="292930" y="292930"/>
                </a:cxn>
                <a:cxn ang="0">
                  <a:pos x="203799" y="394961"/>
                </a:cxn>
                <a:cxn ang="0">
                  <a:pos x="128984" y="508480"/>
                </a:cxn>
                <a:cxn ang="0">
                  <a:pos x="69899" y="632070"/>
                </a:cxn>
                <a:cxn ang="0">
                  <a:pos x="27959" y="764317"/>
                </a:cxn>
                <a:cxn ang="0">
                  <a:pos x="4578" y="903808"/>
                </a:cxn>
                <a:cxn ang="0">
                  <a:pos x="1153" y="1048584"/>
                </a:cxn>
                <a:cxn ang="0">
                  <a:pos x="18033" y="1190174"/>
                </a:cxn>
                <a:cxn ang="0">
                  <a:pos x="53944" y="1324993"/>
                </a:cxn>
                <a:cxn ang="0">
                  <a:pos x="107472" y="1451626"/>
                </a:cxn>
                <a:cxn ang="0">
                  <a:pos x="177200" y="1568659"/>
                </a:cxn>
                <a:cxn ang="0">
                  <a:pos x="261716" y="1674676"/>
                </a:cxn>
                <a:cxn ang="0">
                  <a:pos x="359604" y="1768264"/>
                </a:cxn>
                <a:cxn ang="0">
                  <a:pos x="469451" y="1848008"/>
                </a:cxn>
                <a:cxn ang="0">
                  <a:pos x="589841" y="1912494"/>
                </a:cxn>
                <a:cxn ang="0">
                  <a:pos x="719359" y="1960306"/>
                </a:cxn>
                <a:cxn ang="0">
                  <a:pos x="856593" y="1990031"/>
                </a:cxn>
                <a:cxn ang="0">
                  <a:pos x="1000126" y="2000253"/>
                </a:cxn>
                <a:cxn ang="0">
                  <a:pos x="1143659" y="1990031"/>
                </a:cxn>
                <a:cxn ang="0">
                  <a:pos x="1280892" y="1960306"/>
                </a:cxn>
                <a:cxn ang="0">
                  <a:pos x="1410411" y="1912494"/>
                </a:cxn>
                <a:cxn ang="0">
                  <a:pos x="1530801" y="1848008"/>
                </a:cxn>
                <a:cxn ang="0">
                  <a:pos x="1640648" y="1768264"/>
                </a:cxn>
                <a:cxn ang="0">
                  <a:pos x="1738536" y="1674676"/>
                </a:cxn>
                <a:cxn ang="0">
                  <a:pos x="1823052" y="1568659"/>
                </a:cxn>
                <a:cxn ang="0">
                  <a:pos x="1892781" y="1451626"/>
                </a:cxn>
                <a:cxn ang="0">
                  <a:pos x="1946308" y="1324993"/>
                </a:cxn>
                <a:cxn ang="0">
                  <a:pos x="1982219" y="1190174"/>
                </a:cxn>
                <a:cxn ang="0">
                  <a:pos x="1999100" y="1048584"/>
                </a:cxn>
                <a:cxn ang="0">
                  <a:pos x="1995675" y="903808"/>
                </a:cxn>
                <a:cxn ang="0">
                  <a:pos x="1972294" y="764317"/>
                </a:cxn>
                <a:cxn ang="0">
                  <a:pos x="1930353" y="632070"/>
                </a:cxn>
                <a:cxn ang="0">
                  <a:pos x="1871268" y="508480"/>
                </a:cxn>
                <a:cxn ang="0">
                  <a:pos x="1796453" y="394961"/>
                </a:cxn>
                <a:cxn ang="0">
                  <a:pos x="1707323" y="292930"/>
                </a:cxn>
                <a:cxn ang="0">
                  <a:pos x="1605291" y="203799"/>
                </a:cxn>
                <a:cxn ang="0">
                  <a:pos x="1491773" y="128984"/>
                </a:cxn>
                <a:cxn ang="0">
                  <a:pos x="1368183" y="69899"/>
                </a:cxn>
                <a:cxn ang="0">
                  <a:pos x="1235935" y="27959"/>
                </a:cxn>
                <a:cxn ang="0">
                  <a:pos x="1096445" y="4578"/>
                </a:cxn>
              </a:cxnLst>
              <a:rect l="0" t="0" r="r" b="b"/>
              <a:pathLst>
                <a:path w="2000250" h="2000250">
                  <a:moveTo>
                    <a:pt x="1000126" y="0"/>
                  </a:moveTo>
                  <a:lnTo>
                    <a:pt x="951669" y="1153"/>
                  </a:lnTo>
                  <a:lnTo>
                    <a:pt x="903807" y="4578"/>
                  </a:lnTo>
                  <a:lnTo>
                    <a:pt x="856593" y="10222"/>
                  </a:lnTo>
                  <a:lnTo>
                    <a:pt x="810078" y="18033"/>
                  </a:lnTo>
                  <a:lnTo>
                    <a:pt x="764317" y="27959"/>
                  </a:lnTo>
                  <a:lnTo>
                    <a:pt x="719359" y="39947"/>
                  </a:lnTo>
                  <a:lnTo>
                    <a:pt x="675260" y="53944"/>
                  </a:lnTo>
                  <a:lnTo>
                    <a:pt x="632069" y="69899"/>
                  </a:lnTo>
                  <a:lnTo>
                    <a:pt x="589841" y="87759"/>
                  </a:lnTo>
                  <a:lnTo>
                    <a:pt x="548627" y="107472"/>
                  </a:lnTo>
                  <a:lnTo>
                    <a:pt x="508479" y="128984"/>
                  </a:lnTo>
                  <a:lnTo>
                    <a:pt x="469451" y="152245"/>
                  </a:lnTo>
                  <a:lnTo>
                    <a:pt x="431594" y="177200"/>
                  </a:lnTo>
                  <a:lnTo>
                    <a:pt x="394961" y="203799"/>
                  </a:lnTo>
                  <a:lnTo>
                    <a:pt x="359604" y="231989"/>
                  </a:lnTo>
                  <a:lnTo>
                    <a:pt x="325577" y="261716"/>
                  </a:lnTo>
                  <a:lnTo>
                    <a:pt x="292930" y="292930"/>
                  </a:lnTo>
                  <a:lnTo>
                    <a:pt x="261716" y="325577"/>
                  </a:lnTo>
                  <a:lnTo>
                    <a:pt x="231989" y="359605"/>
                  </a:lnTo>
                  <a:lnTo>
                    <a:pt x="203799" y="394961"/>
                  </a:lnTo>
                  <a:lnTo>
                    <a:pt x="177200" y="431594"/>
                  </a:lnTo>
                  <a:lnTo>
                    <a:pt x="152245" y="469451"/>
                  </a:lnTo>
                  <a:lnTo>
                    <a:pt x="128984" y="508480"/>
                  </a:lnTo>
                  <a:lnTo>
                    <a:pt x="107472" y="548627"/>
                  </a:lnTo>
                  <a:lnTo>
                    <a:pt x="87759" y="589841"/>
                  </a:lnTo>
                  <a:lnTo>
                    <a:pt x="69899" y="632070"/>
                  </a:lnTo>
                  <a:lnTo>
                    <a:pt x="53944" y="675260"/>
                  </a:lnTo>
                  <a:lnTo>
                    <a:pt x="39947" y="719360"/>
                  </a:lnTo>
                  <a:lnTo>
                    <a:pt x="27959" y="764317"/>
                  </a:lnTo>
                  <a:lnTo>
                    <a:pt x="18033" y="810079"/>
                  </a:lnTo>
                  <a:lnTo>
                    <a:pt x="10222" y="856594"/>
                  </a:lnTo>
                  <a:lnTo>
                    <a:pt x="4578" y="903808"/>
                  </a:lnTo>
                  <a:lnTo>
                    <a:pt x="1153" y="951670"/>
                  </a:lnTo>
                  <a:lnTo>
                    <a:pt x="0" y="1000127"/>
                  </a:lnTo>
                  <a:lnTo>
                    <a:pt x="1153" y="1048584"/>
                  </a:lnTo>
                  <a:lnTo>
                    <a:pt x="4578" y="1096446"/>
                  </a:lnTo>
                  <a:lnTo>
                    <a:pt x="10222" y="1143660"/>
                  </a:lnTo>
                  <a:lnTo>
                    <a:pt x="18033" y="1190174"/>
                  </a:lnTo>
                  <a:lnTo>
                    <a:pt x="27959" y="1235936"/>
                  </a:lnTo>
                  <a:lnTo>
                    <a:pt x="39947" y="1280893"/>
                  </a:lnTo>
                  <a:lnTo>
                    <a:pt x="53944" y="1324993"/>
                  </a:lnTo>
                  <a:lnTo>
                    <a:pt x="69899" y="1368184"/>
                  </a:lnTo>
                  <a:lnTo>
                    <a:pt x="87759" y="1410412"/>
                  </a:lnTo>
                  <a:lnTo>
                    <a:pt x="107472" y="1451626"/>
                  </a:lnTo>
                  <a:lnTo>
                    <a:pt x="128984" y="1491774"/>
                  </a:lnTo>
                  <a:lnTo>
                    <a:pt x="152245" y="1530802"/>
                  </a:lnTo>
                  <a:lnTo>
                    <a:pt x="177200" y="1568659"/>
                  </a:lnTo>
                  <a:lnTo>
                    <a:pt x="203799" y="1605292"/>
                  </a:lnTo>
                  <a:lnTo>
                    <a:pt x="231989" y="1640648"/>
                  </a:lnTo>
                  <a:lnTo>
                    <a:pt x="261716" y="1674676"/>
                  </a:lnTo>
                  <a:lnTo>
                    <a:pt x="292930" y="1707323"/>
                  </a:lnTo>
                  <a:lnTo>
                    <a:pt x="325577" y="1738537"/>
                  </a:lnTo>
                  <a:lnTo>
                    <a:pt x="359604" y="1768264"/>
                  </a:lnTo>
                  <a:lnTo>
                    <a:pt x="394961" y="1796454"/>
                  </a:lnTo>
                  <a:lnTo>
                    <a:pt x="431594" y="1823052"/>
                  </a:lnTo>
                  <a:lnTo>
                    <a:pt x="469451" y="1848008"/>
                  </a:lnTo>
                  <a:lnTo>
                    <a:pt x="508479" y="1871269"/>
                  </a:lnTo>
                  <a:lnTo>
                    <a:pt x="548627" y="1892781"/>
                  </a:lnTo>
                  <a:lnTo>
                    <a:pt x="589841" y="1912494"/>
                  </a:lnTo>
                  <a:lnTo>
                    <a:pt x="632069" y="1930354"/>
                  </a:lnTo>
                  <a:lnTo>
                    <a:pt x="675260" y="1946308"/>
                  </a:lnTo>
                  <a:lnTo>
                    <a:pt x="719359" y="1960306"/>
                  </a:lnTo>
                  <a:lnTo>
                    <a:pt x="764317" y="1972294"/>
                  </a:lnTo>
                  <a:lnTo>
                    <a:pt x="810078" y="1982220"/>
                  </a:lnTo>
                  <a:lnTo>
                    <a:pt x="856593" y="1990031"/>
                  </a:lnTo>
                  <a:lnTo>
                    <a:pt x="903807" y="1995675"/>
                  </a:lnTo>
                  <a:lnTo>
                    <a:pt x="951669" y="1999100"/>
                  </a:lnTo>
                  <a:lnTo>
                    <a:pt x="1000126" y="2000253"/>
                  </a:lnTo>
                  <a:lnTo>
                    <a:pt x="1048583" y="1999100"/>
                  </a:lnTo>
                  <a:lnTo>
                    <a:pt x="1096445" y="1995675"/>
                  </a:lnTo>
                  <a:lnTo>
                    <a:pt x="1143659" y="1990031"/>
                  </a:lnTo>
                  <a:lnTo>
                    <a:pt x="1190173" y="1982220"/>
                  </a:lnTo>
                  <a:lnTo>
                    <a:pt x="1235935" y="1972294"/>
                  </a:lnTo>
                  <a:lnTo>
                    <a:pt x="1280892" y="1960306"/>
                  </a:lnTo>
                  <a:lnTo>
                    <a:pt x="1324992" y="1946308"/>
                  </a:lnTo>
                  <a:lnTo>
                    <a:pt x="1368183" y="1930354"/>
                  </a:lnTo>
                  <a:lnTo>
                    <a:pt x="1410411" y="1912494"/>
                  </a:lnTo>
                  <a:lnTo>
                    <a:pt x="1451625" y="1892781"/>
                  </a:lnTo>
                  <a:lnTo>
                    <a:pt x="1491773" y="1871269"/>
                  </a:lnTo>
                  <a:lnTo>
                    <a:pt x="1530801" y="1848008"/>
                  </a:lnTo>
                  <a:lnTo>
                    <a:pt x="1568658" y="1823052"/>
                  </a:lnTo>
                  <a:lnTo>
                    <a:pt x="1605291" y="1796454"/>
                  </a:lnTo>
                  <a:lnTo>
                    <a:pt x="1640648" y="1768264"/>
                  </a:lnTo>
                  <a:lnTo>
                    <a:pt x="1674676" y="1738537"/>
                  </a:lnTo>
                  <a:lnTo>
                    <a:pt x="1707323" y="1707323"/>
                  </a:lnTo>
                  <a:lnTo>
                    <a:pt x="1738536" y="1674676"/>
                  </a:lnTo>
                  <a:lnTo>
                    <a:pt x="1768264" y="1640648"/>
                  </a:lnTo>
                  <a:lnTo>
                    <a:pt x="1796453" y="1605292"/>
                  </a:lnTo>
                  <a:lnTo>
                    <a:pt x="1823052" y="1568659"/>
                  </a:lnTo>
                  <a:lnTo>
                    <a:pt x="1848008" y="1530802"/>
                  </a:lnTo>
                  <a:lnTo>
                    <a:pt x="1871268" y="1491774"/>
                  </a:lnTo>
                  <a:lnTo>
                    <a:pt x="1892781" y="1451626"/>
                  </a:lnTo>
                  <a:lnTo>
                    <a:pt x="1912493" y="1410412"/>
                  </a:lnTo>
                  <a:lnTo>
                    <a:pt x="1930353" y="1368184"/>
                  </a:lnTo>
                  <a:lnTo>
                    <a:pt x="1946308" y="1324993"/>
                  </a:lnTo>
                  <a:lnTo>
                    <a:pt x="1960306" y="1280893"/>
                  </a:lnTo>
                  <a:lnTo>
                    <a:pt x="1972294" y="1235936"/>
                  </a:lnTo>
                  <a:lnTo>
                    <a:pt x="1982219" y="1190174"/>
                  </a:lnTo>
                  <a:lnTo>
                    <a:pt x="1990031" y="1143660"/>
                  </a:lnTo>
                  <a:lnTo>
                    <a:pt x="1995675" y="1096446"/>
                  </a:lnTo>
                  <a:lnTo>
                    <a:pt x="1999100" y="1048584"/>
                  </a:lnTo>
                  <a:lnTo>
                    <a:pt x="2000253" y="1000127"/>
                  </a:lnTo>
                  <a:lnTo>
                    <a:pt x="1999100" y="951670"/>
                  </a:lnTo>
                  <a:lnTo>
                    <a:pt x="1995675" y="903808"/>
                  </a:lnTo>
                  <a:lnTo>
                    <a:pt x="1990031" y="856594"/>
                  </a:lnTo>
                  <a:lnTo>
                    <a:pt x="1982219" y="810079"/>
                  </a:lnTo>
                  <a:lnTo>
                    <a:pt x="1972294" y="764317"/>
                  </a:lnTo>
                  <a:lnTo>
                    <a:pt x="1960306" y="719360"/>
                  </a:lnTo>
                  <a:lnTo>
                    <a:pt x="1946308" y="675260"/>
                  </a:lnTo>
                  <a:lnTo>
                    <a:pt x="1930353" y="632070"/>
                  </a:lnTo>
                  <a:lnTo>
                    <a:pt x="1912493" y="589841"/>
                  </a:lnTo>
                  <a:lnTo>
                    <a:pt x="1892781" y="548627"/>
                  </a:lnTo>
                  <a:lnTo>
                    <a:pt x="1871268" y="508480"/>
                  </a:lnTo>
                  <a:lnTo>
                    <a:pt x="1848008" y="469451"/>
                  </a:lnTo>
                  <a:lnTo>
                    <a:pt x="1823052" y="431594"/>
                  </a:lnTo>
                  <a:lnTo>
                    <a:pt x="1796453" y="394961"/>
                  </a:lnTo>
                  <a:lnTo>
                    <a:pt x="1768264" y="359605"/>
                  </a:lnTo>
                  <a:lnTo>
                    <a:pt x="1738536" y="325577"/>
                  </a:lnTo>
                  <a:lnTo>
                    <a:pt x="1707323" y="292930"/>
                  </a:lnTo>
                  <a:lnTo>
                    <a:pt x="1674676" y="261716"/>
                  </a:lnTo>
                  <a:lnTo>
                    <a:pt x="1640648" y="231989"/>
                  </a:lnTo>
                  <a:lnTo>
                    <a:pt x="1605291" y="203799"/>
                  </a:lnTo>
                  <a:lnTo>
                    <a:pt x="1568658" y="177200"/>
                  </a:lnTo>
                  <a:lnTo>
                    <a:pt x="1530801" y="152245"/>
                  </a:lnTo>
                  <a:lnTo>
                    <a:pt x="1491773" y="128984"/>
                  </a:lnTo>
                  <a:lnTo>
                    <a:pt x="1451625" y="107472"/>
                  </a:lnTo>
                  <a:lnTo>
                    <a:pt x="1410411" y="87759"/>
                  </a:lnTo>
                  <a:lnTo>
                    <a:pt x="1368183" y="69899"/>
                  </a:lnTo>
                  <a:lnTo>
                    <a:pt x="1324992" y="53944"/>
                  </a:lnTo>
                  <a:lnTo>
                    <a:pt x="1280892" y="39947"/>
                  </a:lnTo>
                  <a:lnTo>
                    <a:pt x="1235935" y="27959"/>
                  </a:lnTo>
                  <a:lnTo>
                    <a:pt x="1190173" y="18033"/>
                  </a:lnTo>
                  <a:lnTo>
                    <a:pt x="1143659" y="10222"/>
                  </a:lnTo>
                  <a:lnTo>
                    <a:pt x="1096445" y="4578"/>
                  </a:lnTo>
                  <a:lnTo>
                    <a:pt x="1048583" y="1153"/>
                  </a:lnTo>
                  <a:lnTo>
                    <a:pt x="1000126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46" name="object 7"/>
            <p:cNvSpPr>
              <a:spLocks/>
            </p:cNvSpPr>
            <p:nvPr/>
          </p:nvSpPr>
          <p:spPr bwMode="auto">
            <a:xfrm>
              <a:off x="6092825" y="1906588"/>
              <a:ext cx="1997075" cy="1997075"/>
            </a:xfrm>
            <a:custGeom>
              <a:avLst/>
              <a:gdLst/>
              <a:ahLst/>
              <a:cxnLst>
                <a:cxn ang="0">
                  <a:pos x="902343" y="4570"/>
                </a:cxn>
                <a:cxn ang="0">
                  <a:pos x="763078" y="27914"/>
                </a:cxn>
                <a:cxn ang="0">
                  <a:pos x="631045" y="69786"/>
                </a:cxn>
                <a:cxn ang="0">
                  <a:pos x="507655" y="128776"/>
                </a:cxn>
                <a:cxn ang="0">
                  <a:pos x="394320" y="203469"/>
                </a:cxn>
                <a:cxn ang="0">
                  <a:pos x="292454" y="292456"/>
                </a:cxn>
                <a:cxn ang="0">
                  <a:pos x="203468" y="394322"/>
                </a:cxn>
                <a:cxn ang="0">
                  <a:pos x="128775" y="507656"/>
                </a:cxn>
                <a:cxn ang="0">
                  <a:pos x="69786" y="631046"/>
                </a:cxn>
                <a:cxn ang="0">
                  <a:pos x="27914" y="763079"/>
                </a:cxn>
                <a:cxn ang="0">
                  <a:pos x="4570" y="902344"/>
                </a:cxn>
                <a:cxn ang="0">
                  <a:pos x="1151" y="1046885"/>
                </a:cxn>
                <a:cxn ang="0">
                  <a:pos x="18004" y="1188247"/>
                </a:cxn>
                <a:cxn ang="0">
                  <a:pos x="53857" y="1322848"/>
                </a:cxn>
                <a:cxn ang="0">
                  <a:pos x="107297" y="1449276"/>
                </a:cxn>
                <a:cxn ang="0">
                  <a:pos x="176913" y="1566119"/>
                </a:cxn>
                <a:cxn ang="0">
                  <a:pos x="261291" y="1671965"/>
                </a:cxn>
                <a:cxn ang="0">
                  <a:pos x="359021" y="1765402"/>
                </a:cxn>
                <a:cxn ang="0">
                  <a:pos x="468690" y="1845017"/>
                </a:cxn>
                <a:cxn ang="0">
                  <a:pos x="588885" y="1909398"/>
                </a:cxn>
                <a:cxn ang="0">
                  <a:pos x="718194" y="1957133"/>
                </a:cxn>
                <a:cxn ang="0">
                  <a:pos x="855205" y="1986810"/>
                </a:cxn>
                <a:cxn ang="0">
                  <a:pos x="998507" y="1997016"/>
                </a:cxn>
                <a:cxn ang="0">
                  <a:pos x="1141807" y="1986810"/>
                </a:cxn>
                <a:cxn ang="0">
                  <a:pos x="1278817" y="1957133"/>
                </a:cxn>
                <a:cxn ang="0">
                  <a:pos x="1408126" y="1909398"/>
                </a:cxn>
                <a:cxn ang="0">
                  <a:pos x="1528321" y="1845017"/>
                </a:cxn>
                <a:cxn ang="0">
                  <a:pos x="1637989" y="1765402"/>
                </a:cxn>
                <a:cxn ang="0">
                  <a:pos x="1735719" y="1671965"/>
                </a:cxn>
                <a:cxn ang="0">
                  <a:pos x="1820098" y="1566119"/>
                </a:cxn>
                <a:cxn ang="0">
                  <a:pos x="1889714" y="1449276"/>
                </a:cxn>
                <a:cxn ang="0">
                  <a:pos x="1943155" y="1322848"/>
                </a:cxn>
                <a:cxn ang="0">
                  <a:pos x="1979008" y="1188247"/>
                </a:cxn>
                <a:cxn ang="0">
                  <a:pos x="1995861" y="1046885"/>
                </a:cxn>
                <a:cxn ang="0">
                  <a:pos x="1992441" y="902344"/>
                </a:cxn>
                <a:cxn ang="0">
                  <a:pos x="1969098" y="763079"/>
                </a:cxn>
                <a:cxn ang="0">
                  <a:pos x="1927226" y="631046"/>
                </a:cxn>
                <a:cxn ang="0">
                  <a:pos x="1868236" y="507656"/>
                </a:cxn>
                <a:cxn ang="0">
                  <a:pos x="1793542" y="394322"/>
                </a:cxn>
                <a:cxn ang="0">
                  <a:pos x="1704556" y="292456"/>
                </a:cxn>
                <a:cxn ang="0">
                  <a:pos x="1602690" y="203469"/>
                </a:cxn>
                <a:cxn ang="0">
                  <a:pos x="1489356" y="128776"/>
                </a:cxn>
                <a:cxn ang="0">
                  <a:pos x="1365966" y="69786"/>
                </a:cxn>
                <a:cxn ang="0">
                  <a:pos x="1233933" y="27914"/>
                </a:cxn>
                <a:cxn ang="0">
                  <a:pos x="1094669" y="4570"/>
                </a:cxn>
              </a:cxnLst>
              <a:rect l="0" t="0" r="r" b="b"/>
              <a:pathLst>
                <a:path w="1997075" h="1997075">
                  <a:moveTo>
                    <a:pt x="998507" y="0"/>
                  </a:moveTo>
                  <a:lnTo>
                    <a:pt x="950128" y="1151"/>
                  </a:lnTo>
                  <a:lnTo>
                    <a:pt x="902343" y="4570"/>
                  </a:lnTo>
                  <a:lnTo>
                    <a:pt x="855205" y="10206"/>
                  </a:lnTo>
                  <a:lnTo>
                    <a:pt x="808766" y="18004"/>
                  </a:lnTo>
                  <a:lnTo>
                    <a:pt x="763078" y="27914"/>
                  </a:lnTo>
                  <a:lnTo>
                    <a:pt x="718194" y="39882"/>
                  </a:lnTo>
                  <a:lnTo>
                    <a:pt x="674165" y="53857"/>
                  </a:lnTo>
                  <a:lnTo>
                    <a:pt x="631045" y="69786"/>
                  </a:lnTo>
                  <a:lnTo>
                    <a:pt x="588885" y="87617"/>
                  </a:lnTo>
                  <a:lnTo>
                    <a:pt x="547737" y="107298"/>
                  </a:lnTo>
                  <a:lnTo>
                    <a:pt x="507655" y="128776"/>
                  </a:lnTo>
                  <a:lnTo>
                    <a:pt x="468690" y="151998"/>
                  </a:lnTo>
                  <a:lnTo>
                    <a:pt x="430894" y="176914"/>
                  </a:lnTo>
                  <a:lnTo>
                    <a:pt x="394320" y="203469"/>
                  </a:lnTo>
                  <a:lnTo>
                    <a:pt x="359021" y="231613"/>
                  </a:lnTo>
                  <a:lnTo>
                    <a:pt x="325048" y="261293"/>
                  </a:lnTo>
                  <a:lnTo>
                    <a:pt x="292454" y="292456"/>
                  </a:lnTo>
                  <a:lnTo>
                    <a:pt x="261291" y="325050"/>
                  </a:lnTo>
                  <a:lnTo>
                    <a:pt x="231612" y="359023"/>
                  </a:lnTo>
                  <a:lnTo>
                    <a:pt x="203468" y="394322"/>
                  </a:lnTo>
                  <a:lnTo>
                    <a:pt x="176913" y="430896"/>
                  </a:lnTo>
                  <a:lnTo>
                    <a:pt x="151997" y="468691"/>
                  </a:lnTo>
                  <a:lnTo>
                    <a:pt x="128775" y="507656"/>
                  </a:lnTo>
                  <a:lnTo>
                    <a:pt x="107297" y="547739"/>
                  </a:lnTo>
                  <a:lnTo>
                    <a:pt x="87617" y="588886"/>
                  </a:lnTo>
                  <a:lnTo>
                    <a:pt x="69786" y="631046"/>
                  </a:lnTo>
                  <a:lnTo>
                    <a:pt x="53857" y="674167"/>
                  </a:lnTo>
                  <a:lnTo>
                    <a:pt x="39882" y="718195"/>
                  </a:lnTo>
                  <a:lnTo>
                    <a:pt x="27914" y="763079"/>
                  </a:lnTo>
                  <a:lnTo>
                    <a:pt x="18004" y="808767"/>
                  </a:lnTo>
                  <a:lnTo>
                    <a:pt x="10205" y="855206"/>
                  </a:lnTo>
                  <a:lnTo>
                    <a:pt x="4570" y="902344"/>
                  </a:lnTo>
                  <a:lnTo>
                    <a:pt x="1151" y="950128"/>
                  </a:lnTo>
                  <a:lnTo>
                    <a:pt x="0" y="998507"/>
                  </a:lnTo>
                  <a:lnTo>
                    <a:pt x="1151" y="1046885"/>
                  </a:lnTo>
                  <a:lnTo>
                    <a:pt x="4570" y="1094670"/>
                  </a:lnTo>
                  <a:lnTo>
                    <a:pt x="10205" y="1141808"/>
                  </a:lnTo>
                  <a:lnTo>
                    <a:pt x="18004" y="1188247"/>
                  </a:lnTo>
                  <a:lnTo>
                    <a:pt x="27914" y="1233935"/>
                  </a:lnTo>
                  <a:lnTo>
                    <a:pt x="39882" y="1278819"/>
                  </a:lnTo>
                  <a:lnTo>
                    <a:pt x="53857" y="1322848"/>
                  </a:lnTo>
                  <a:lnTo>
                    <a:pt x="69786" y="1365968"/>
                  </a:lnTo>
                  <a:lnTo>
                    <a:pt x="87617" y="1408128"/>
                  </a:lnTo>
                  <a:lnTo>
                    <a:pt x="107297" y="1449276"/>
                  </a:lnTo>
                  <a:lnTo>
                    <a:pt x="128775" y="1489358"/>
                  </a:lnTo>
                  <a:lnTo>
                    <a:pt x="151997" y="1528324"/>
                  </a:lnTo>
                  <a:lnTo>
                    <a:pt x="176913" y="1566119"/>
                  </a:lnTo>
                  <a:lnTo>
                    <a:pt x="203468" y="1602693"/>
                  </a:lnTo>
                  <a:lnTo>
                    <a:pt x="231612" y="1637992"/>
                  </a:lnTo>
                  <a:lnTo>
                    <a:pt x="261291" y="1671965"/>
                  </a:lnTo>
                  <a:lnTo>
                    <a:pt x="292454" y="1704560"/>
                  </a:lnTo>
                  <a:lnTo>
                    <a:pt x="325048" y="1735723"/>
                  </a:lnTo>
                  <a:lnTo>
                    <a:pt x="359021" y="1765402"/>
                  </a:lnTo>
                  <a:lnTo>
                    <a:pt x="394320" y="1793546"/>
                  </a:lnTo>
                  <a:lnTo>
                    <a:pt x="430894" y="1820102"/>
                  </a:lnTo>
                  <a:lnTo>
                    <a:pt x="468690" y="1845017"/>
                  </a:lnTo>
                  <a:lnTo>
                    <a:pt x="507655" y="1868240"/>
                  </a:lnTo>
                  <a:lnTo>
                    <a:pt x="547737" y="1889718"/>
                  </a:lnTo>
                  <a:lnTo>
                    <a:pt x="588885" y="1909398"/>
                  </a:lnTo>
                  <a:lnTo>
                    <a:pt x="631045" y="1927229"/>
                  </a:lnTo>
                  <a:lnTo>
                    <a:pt x="674165" y="1943158"/>
                  </a:lnTo>
                  <a:lnTo>
                    <a:pt x="718194" y="1957133"/>
                  </a:lnTo>
                  <a:lnTo>
                    <a:pt x="763078" y="1969102"/>
                  </a:lnTo>
                  <a:lnTo>
                    <a:pt x="808766" y="1979011"/>
                  </a:lnTo>
                  <a:lnTo>
                    <a:pt x="855205" y="1986810"/>
                  </a:lnTo>
                  <a:lnTo>
                    <a:pt x="902343" y="1992445"/>
                  </a:lnTo>
                  <a:lnTo>
                    <a:pt x="950128" y="1995865"/>
                  </a:lnTo>
                  <a:lnTo>
                    <a:pt x="998507" y="1997016"/>
                  </a:lnTo>
                  <a:lnTo>
                    <a:pt x="1046885" y="1995865"/>
                  </a:lnTo>
                  <a:lnTo>
                    <a:pt x="1094669" y="1992445"/>
                  </a:lnTo>
                  <a:lnTo>
                    <a:pt x="1141807" y="1986810"/>
                  </a:lnTo>
                  <a:lnTo>
                    <a:pt x="1188245" y="1979011"/>
                  </a:lnTo>
                  <a:lnTo>
                    <a:pt x="1233933" y="1969102"/>
                  </a:lnTo>
                  <a:lnTo>
                    <a:pt x="1278817" y="1957133"/>
                  </a:lnTo>
                  <a:lnTo>
                    <a:pt x="1322846" y="1943158"/>
                  </a:lnTo>
                  <a:lnTo>
                    <a:pt x="1365966" y="1927229"/>
                  </a:lnTo>
                  <a:lnTo>
                    <a:pt x="1408126" y="1909398"/>
                  </a:lnTo>
                  <a:lnTo>
                    <a:pt x="1449273" y="1889718"/>
                  </a:lnTo>
                  <a:lnTo>
                    <a:pt x="1489356" y="1868240"/>
                  </a:lnTo>
                  <a:lnTo>
                    <a:pt x="1528321" y="1845017"/>
                  </a:lnTo>
                  <a:lnTo>
                    <a:pt x="1566116" y="1820102"/>
                  </a:lnTo>
                  <a:lnTo>
                    <a:pt x="1602690" y="1793546"/>
                  </a:lnTo>
                  <a:lnTo>
                    <a:pt x="1637989" y="1765402"/>
                  </a:lnTo>
                  <a:lnTo>
                    <a:pt x="1671962" y="1735723"/>
                  </a:lnTo>
                  <a:lnTo>
                    <a:pt x="1704556" y="1704560"/>
                  </a:lnTo>
                  <a:lnTo>
                    <a:pt x="1735719" y="1671965"/>
                  </a:lnTo>
                  <a:lnTo>
                    <a:pt x="1765399" y="1637992"/>
                  </a:lnTo>
                  <a:lnTo>
                    <a:pt x="1793542" y="1602693"/>
                  </a:lnTo>
                  <a:lnTo>
                    <a:pt x="1820098" y="1566119"/>
                  </a:lnTo>
                  <a:lnTo>
                    <a:pt x="1845014" y="1528324"/>
                  </a:lnTo>
                  <a:lnTo>
                    <a:pt x="1868236" y="1489358"/>
                  </a:lnTo>
                  <a:lnTo>
                    <a:pt x="1889714" y="1449276"/>
                  </a:lnTo>
                  <a:lnTo>
                    <a:pt x="1909395" y="1408128"/>
                  </a:lnTo>
                  <a:lnTo>
                    <a:pt x="1927226" y="1365968"/>
                  </a:lnTo>
                  <a:lnTo>
                    <a:pt x="1943155" y="1322848"/>
                  </a:lnTo>
                  <a:lnTo>
                    <a:pt x="1957130" y="1278819"/>
                  </a:lnTo>
                  <a:lnTo>
                    <a:pt x="1969098" y="1233935"/>
                  </a:lnTo>
                  <a:lnTo>
                    <a:pt x="1979008" y="1188247"/>
                  </a:lnTo>
                  <a:lnTo>
                    <a:pt x="1986806" y="1141808"/>
                  </a:lnTo>
                  <a:lnTo>
                    <a:pt x="1992441" y="1094670"/>
                  </a:lnTo>
                  <a:lnTo>
                    <a:pt x="1995861" y="1046885"/>
                  </a:lnTo>
                  <a:lnTo>
                    <a:pt x="1997012" y="998507"/>
                  </a:lnTo>
                  <a:lnTo>
                    <a:pt x="1995861" y="950128"/>
                  </a:lnTo>
                  <a:lnTo>
                    <a:pt x="1992441" y="902344"/>
                  </a:lnTo>
                  <a:lnTo>
                    <a:pt x="1986806" y="855206"/>
                  </a:lnTo>
                  <a:lnTo>
                    <a:pt x="1979008" y="808767"/>
                  </a:lnTo>
                  <a:lnTo>
                    <a:pt x="1969098" y="763079"/>
                  </a:lnTo>
                  <a:lnTo>
                    <a:pt x="1957130" y="718195"/>
                  </a:lnTo>
                  <a:lnTo>
                    <a:pt x="1943155" y="674167"/>
                  </a:lnTo>
                  <a:lnTo>
                    <a:pt x="1927226" y="631046"/>
                  </a:lnTo>
                  <a:lnTo>
                    <a:pt x="1909395" y="588886"/>
                  </a:lnTo>
                  <a:lnTo>
                    <a:pt x="1889714" y="547739"/>
                  </a:lnTo>
                  <a:lnTo>
                    <a:pt x="1868236" y="507656"/>
                  </a:lnTo>
                  <a:lnTo>
                    <a:pt x="1845014" y="468691"/>
                  </a:lnTo>
                  <a:lnTo>
                    <a:pt x="1820098" y="430896"/>
                  </a:lnTo>
                  <a:lnTo>
                    <a:pt x="1793542" y="394322"/>
                  </a:lnTo>
                  <a:lnTo>
                    <a:pt x="1765399" y="359023"/>
                  </a:lnTo>
                  <a:lnTo>
                    <a:pt x="1735719" y="325050"/>
                  </a:lnTo>
                  <a:lnTo>
                    <a:pt x="1704556" y="292456"/>
                  </a:lnTo>
                  <a:lnTo>
                    <a:pt x="1671962" y="261293"/>
                  </a:lnTo>
                  <a:lnTo>
                    <a:pt x="1637989" y="231613"/>
                  </a:lnTo>
                  <a:lnTo>
                    <a:pt x="1602690" y="203469"/>
                  </a:lnTo>
                  <a:lnTo>
                    <a:pt x="1566116" y="176914"/>
                  </a:lnTo>
                  <a:lnTo>
                    <a:pt x="1528321" y="151998"/>
                  </a:lnTo>
                  <a:lnTo>
                    <a:pt x="1489356" y="128776"/>
                  </a:lnTo>
                  <a:lnTo>
                    <a:pt x="1449273" y="107298"/>
                  </a:lnTo>
                  <a:lnTo>
                    <a:pt x="1408126" y="87617"/>
                  </a:lnTo>
                  <a:lnTo>
                    <a:pt x="1365966" y="69786"/>
                  </a:lnTo>
                  <a:lnTo>
                    <a:pt x="1322846" y="53857"/>
                  </a:lnTo>
                  <a:lnTo>
                    <a:pt x="1278817" y="39882"/>
                  </a:lnTo>
                  <a:lnTo>
                    <a:pt x="1233933" y="27914"/>
                  </a:lnTo>
                  <a:lnTo>
                    <a:pt x="1188245" y="18004"/>
                  </a:lnTo>
                  <a:lnTo>
                    <a:pt x="1141807" y="10206"/>
                  </a:lnTo>
                  <a:lnTo>
                    <a:pt x="1094669" y="4570"/>
                  </a:lnTo>
                  <a:lnTo>
                    <a:pt x="1046885" y="1151"/>
                  </a:lnTo>
                  <a:lnTo>
                    <a:pt x="9985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51" name="object 13"/>
            <p:cNvSpPr>
              <a:spLocks noChangeArrowheads="1"/>
            </p:cNvSpPr>
            <p:nvPr/>
          </p:nvSpPr>
          <p:spPr bwMode="auto">
            <a:xfrm>
              <a:off x="4781550" y="3951288"/>
              <a:ext cx="2000250" cy="2000250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10253" name="Picture 3" descr="D:\+BASE+\КНИТУ\Презентация_Общая\PPT\Link\КНИТУ_Презентация_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5675" y="3927475"/>
              <a:ext cx="20574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2" name="object 2"/>
          <p:cNvSpPr txBox="1">
            <a:spLocks noChangeArrowheads="1"/>
          </p:cNvSpPr>
          <p:nvPr/>
        </p:nvSpPr>
        <p:spPr bwMode="auto">
          <a:xfrm>
            <a:off x="482600" y="523875"/>
            <a:ext cx="424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КНИТУ сегодня</a:t>
            </a:r>
            <a:endParaRPr lang="ru-RU" sz="2600"/>
          </a:p>
        </p:txBody>
      </p:sp>
      <p:sp>
        <p:nvSpPr>
          <p:cNvPr id="10243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object 8"/>
          <p:cNvSpPr txBox="1"/>
          <p:nvPr/>
        </p:nvSpPr>
        <p:spPr>
          <a:xfrm>
            <a:off x="1066800" y="2133600"/>
            <a:ext cx="1905000" cy="14652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/>
            <a:r>
              <a:rPr lang="ru-RU" sz="1900" dirty="0">
                <a:solidFill>
                  <a:srgbClr val="FFFFFF"/>
                </a:solidFill>
              </a:rPr>
              <a:t>около</a:t>
            </a:r>
          </a:p>
          <a:p>
            <a:pPr algn="ctr"/>
            <a:r>
              <a:rPr lang="ru-RU" sz="3600" b="1" dirty="0">
                <a:solidFill>
                  <a:srgbClr val="FFFFFF"/>
                </a:solidFill>
              </a:rPr>
              <a:t>24 500</a:t>
            </a:r>
            <a:endParaRPr lang="ru-RU" sz="3600" dirty="0"/>
          </a:p>
          <a:p>
            <a:pPr algn="ctr">
              <a:lnSpc>
                <a:spcPts val="1988"/>
              </a:lnSpc>
              <a:spcBef>
                <a:spcPts val="738"/>
              </a:spcBef>
            </a:pPr>
            <a:r>
              <a:rPr lang="ru-RU" sz="1900" dirty="0">
                <a:solidFill>
                  <a:srgbClr val="FFFFFF"/>
                </a:solidFill>
              </a:rPr>
              <a:t>студентов</a:t>
            </a:r>
            <a:br>
              <a:rPr lang="ru-RU" sz="1900" dirty="0">
                <a:solidFill>
                  <a:srgbClr val="FFFFFF"/>
                </a:solidFill>
              </a:rPr>
            </a:br>
            <a:r>
              <a:rPr lang="ru-RU" sz="1900" dirty="0">
                <a:solidFill>
                  <a:srgbClr val="FFFFFF"/>
                </a:solidFill>
              </a:rPr>
              <a:t>и аспирантов</a:t>
            </a:r>
            <a:endParaRPr lang="ru-RU" sz="1900" dirty="0"/>
          </a:p>
        </p:txBody>
      </p:sp>
      <p:sp>
        <p:nvSpPr>
          <p:cNvPr id="9" name="object 9"/>
          <p:cNvSpPr txBox="1"/>
          <p:nvPr/>
        </p:nvSpPr>
        <p:spPr>
          <a:xfrm>
            <a:off x="3641725" y="2170113"/>
            <a:ext cx="1844675" cy="1231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100" algn="ctr">
              <a:lnSpc>
                <a:spcPts val="5338"/>
              </a:lnSpc>
            </a:pPr>
            <a:r>
              <a:rPr lang="ru-RU" sz="4500" b="1">
                <a:solidFill>
                  <a:srgbClr val="FFFFFF"/>
                </a:solidFill>
              </a:rPr>
              <a:t>318</a:t>
            </a:r>
            <a:endParaRPr lang="ru-RU" sz="4500"/>
          </a:p>
          <a:p>
            <a:pPr marL="38100" algn="ctr">
              <a:lnSpc>
                <a:spcPts val="1988"/>
              </a:lnSpc>
              <a:spcBef>
                <a:spcPts val="350"/>
              </a:spcBef>
            </a:pPr>
            <a:r>
              <a:rPr lang="ru-RU" sz="1900">
                <a:solidFill>
                  <a:srgbClr val="FFFFFF"/>
                </a:solidFill>
              </a:rPr>
              <a:t>докторов </a:t>
            </a:r>
            <a:br>
              <a:rPr lang="ru-RU" sz="1900">
                <a:solidFill>
                  <a:srgbClr val="FFFFFF"/>
                </a:solidFill>
              </a:rPr>
            </a:br>
            <a:r>
              <a:rPr lang="ru-RU" sz="1900">
                <a:solidFill>
                  <a:srgbClr val="FFFFFF"/>
                </a:solidFill>
              </a:rPr>
              <a:t>наук</a:t>
            </a:r>
            <a:endParaRPr lang="ru-RU" sz="190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0" y="2578100"/>
            <a:ext cx="2092325" cy="1231900"/>
          </a:xfrm>
        </p:spPr>
        <p:txBody>
          <a:bodyPr/>
          <a:lstStyle/>
          <a:p>
            <a:pPr marL="1588" indent="-1588" eaLnBrk="1" hangingPunct="1">
              <a:lnSpc>
                <a:spcPts val="1988"/>
              </a:lnSpc>
              <a:spcBef>
                <a:spcPts val="325"/>
              </a:spcBef>
            </a:pPr>
            <a:r>
              <a:rPr lang="ru-RU" sz="45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1111</a:t>
            </a:r>
            <a:r>
              <a:rPr lang="ru-RU" sz="4500" dirty="0" smtClean="0">
                <a:latin typeface="Arial" charset="0"/>
                <a:cs typeface="Arial" charset="0"/>
              </a:rPr>
              <a:t/>
            </a:r>
            <a:br>
              <a:rPr lang="ru-RU" sz="4500" dirty="0" smtClean="0">
                <a:latin typeface="Arial" charset="0"/>
                <a:cs typeface="Arial" charset="0"/>
              </a:rPr>
            </a:br>
            <a:r>
              <a:rPr lang="ru-RU" sz="1900" b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кандидатов</a:t>
            </a:r>
            <a:br>
              <a:rPr lang="ru-RU" sz="1900" b="0" dirty="0" smtClean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ru-RU" sz="1900" b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наук</a:t>
            </a:r>
            <a:endParaRPr lang="ru-RU" sz="1900" dirty="0" smtClean="0">
              <a:latin typeface="Arial" charset="0"/>
              <a:cs typeface="Arial" charset="0"/>
            </a:endParaRPr>
          </a:p>
        </p:txBody>
      </p:sp>
      <p:sp>
        <p:nvSpPr>
          <p:cNvPr id="10250" name="object 12"/>
          <p:cNvSpPr>
            <a:spLocks/>
          </p:cNvSpPr>
          <p:nvPr/>
        </p:nvSpPr>
        <p:spPr bwMode="auto">
          <a:xfrm>
            <a:off x="2251075" y="3951288"/>
            <a:ext cx="2000250" cy="2000250"/>
          </a:xfrm>
          <a:custGeom>
            <a:avLst/>
            <a:gdLst/>
            <a:ahLst/>
            <a:cxnLst>
              <a:cxn ang="0">
                <a:pos x="1096444" y="4578"/>
              </a:cxn>
              <a:cxn ang="0">
                <a:pos x="1235934" y="27959"/>
              </a:cxn>
              <a:cxn ang="0">
                <a:pos x="1368181" y="69899"/>
              </a:cxn>
              <a:cxn ang="0">
                <a:pos x="1491771" y="128984"/>
              </a:cxn>
              <a:cxn ang="0">
                <a:pos x="1605288" y="203800"/>
              </a:cxn>
              <a:cxn ang="0">
                <a:pos x="1707320" y="292930"/>
              </a:cxn>
              <a:cxn ang="0">
                <a:pos x="1796450" y="394962"/>
              </a:cxn>
              <a:cxn ang="0">
                <a:pos x="1871265" y="508480"/>
              </a:cxn>
              <a:cxn ang="0">
                <a:pos x="1930350" y="632070"/>
              </a:cxn>
              <a:cxn ang="0">
                <a:pos x="1972290" y="764318"/>
              </a:cxn>
              <a:cxn ang="0">
                <a:pos x="1995671" y="903808"/>
              </a:cxn>
              <a:cxn ang="0">
                <a:pos x="1999096" y="1048584"/>
              </a:cxn>
              <a:cxn ang="0">
                <a:pos x="1982216" y="1190173"/>
              </a:cxn>
              <a:cxn ang="0">
                <a:pos x="1946305" y="1324991"/>
              </a:cxn>
              <a:cxn ang="0">
                <a:pos x="1892778" y="1451624"/>
              </a:cxn>
              <a:cxn ang="0">
                <a:pos x="1823049" y="1568656"/>
              </a:cxn>
              <a:cxn ang="0">
                <a:pos x="1738533" y="1674673"/>
              </a:cxn>
              <a:cxn ang="0">
                <a:pos x="1640645" y="1768261"/>
              </a:cxn>
              <a:cxn ang="0">
                <a:pos x="1530799" y="1848005"/>
              </a:cxn>
              <a:cxn ang="0">
                <a:pos x="1410409" y="1912490"/>
              </a:cxn>
              <a:cxn ang="0">
                <a:pos x="1280891" y="1960302"/>
              </a:cxn>
              <a:cxn ang="0">
                <a:pos x="1143658" y="1990027"/>
              </a:cxn>
              <a:cxn ang="0">
                <a:pos x="1000126" y="2000250"/>
              </a:cxn>
              <a:cxn ang="0">
                <a:pos x="856593" y="1990027"/>
              </a:cxn>
              <a:cxn ang="0">
                <a:pos x="719359" y="1960302"/>
              </a:cxn>
              <a:cxn ang="0">
                <a:pos x="589841" y="1912490"/>
              </a:cxn>
              <a:cxn ang="0">
                <a:pos x="469451" y="1848005"/>
              </a:cxn>
              <a:cxn ang="0">
                <a:pos x="359604" y="1768261"/>
              </a:cxn>
              <a:cxn ang="0">
                <a:pos x="261716" y="1674673"/>
              </a:cxn>
              <a:cxn ang="0">
                <a:pos x="177200" y="1568656"/>
              </a:cxn>
              <a:cxn ang="0">
                <a:pos x="107472" y="1451624"/>
              </a:cxn>
              <a:cxn ang="0">
                <a:pos x="53944" y="1324991"/>
              </a:cxn>
              <a:cxn ang="0">
                <a:pos x="18033" y="1190173"/>
              </a:cxn>
              <a:cxn ang="0">
                <a:pos x="1153" y="1048584"/>
              </a:cxn>
              <a:cxn ang="0">
                <a:pos x="4578" y="903808"/>
              </a:cxn>
              <a:cxn ang="0">
                <a:pos x="27959" y="764318"/>
              </a:cxn>
              <a:cxn ang="0">
                <a:pos x="69899" y="632070"/>
              </a:cxn>
              <a:cxn ang="0">
                <a:pos x="128984" y="508480"/>
              </a:cxn>
              <a:cxn ang="0">
                <a:pos x="203799" y="394962"/>
              </a:cxn>
              <a:cxn ang="0">
                <a:pos x="292930" y="292930"/>
              </a:cxn>
              <a:cxn ang="0">
                <a:pos x="394961" y="203800"/>
              </a:cxn>
              <a:cxn ang="0">
                <a:pos x="508479" y="128984"/>
              </a:cxn>
              <a:cxn ang="0">
                <a:pos x="632069" y="69899"/>
              </a:cxn>
              <a:cxn ang="0">
                <a:pos x="764317" y="27959"/>
              </a:cxn>
              <a:cxn ang="0">
                <a:pos x="903807" y="4578"/>
              </a:cxn>
            </a:cxnLst>
            <a:rect l="0" t="0" r="r" b="b"/>
            <a:pathLst>
              <a:path w="2000250" h="2000250">
                <a:moveTo>
                  <a:pt x="1000126" y="0"/>
                </a:moveTo>
                <a:lnTo>
                  <a:pt x="1048583" y="1153"/>
                </a:lnTo>
                <a:lnTo>
                  <a:pt x="1096444" y="4578"/>
                </a:lnTo>
                <a:lnTo>
                  <a:pt x="1143658" y="10222"/>
                </a:lnTo>
                <a:lnTo>
                  <a:pt x="1190172" y="18033"/>
                </a:lnTo>
                <a:lnTo>
                  <a:pt x="1235934" y="27959"/>
                </a:lnTo>
                <a:lnTo>
                  <a:pt x="1280891" y="39947"/>
                </a:lnTo>
                <a:lnTo>
                  <a:pt x="1324991" y="53944"/>
                </a:lnTo>
                <a:lnTo>
                  <a:pt x="1368181" y="69899"/>
                </a:lnTo>
                <a:lnTo>
                  <a:pt x="1410409" y="87759"/>
                </a:lnTo>
                <a:lnTo>
                  <a:pt x="1451623" y="107472"/>
                </a:lnTo>
                <a:lnTo>
                  <a:pt x="1491771" y="128984"/>
                </a:lnTo>
                <a:lnTo>
                  <a:pt x="1530799" y="152245"/>
                </a:lnTo>
                <a:lnTo>
                  <a:pt x="1568656" y="177201"/>
                </a:lnTo>
                <a:lnTo>
                  <a:pt x="1605288" y="203800"/>
                </a:lnTo>
                <a:lnTo>
                  <a:pt x="1640645" y="231989"/>
                </a:lnTo>
                <a:lnTo>
                  <a:pt x="1674673" y="261717"/>
                </a:lnTo>
                <a:lnTo>
                  <a:pt x="1707320" y="292930"/>
                </a:lnTo>
                <a:lnTo>
                  <a:pt x="1738533" y="325577"/>
                </a:lnTo>
                <a:lnTo>
                  <a:pt x="1768261" y="359605"/>
                </a:lnTo>
                <a:lnTo>
                  <a:pt x="1796450" y="394962"/>
                </a:lnTo>
                <a:lnTo>
                  <a:pt x="1823049" y="431595"/>
                </a:lnTo>
                <a:lnTo>
                  <a:pt x="1848005" y="469452"/>
                </a:lnTo>
                <a:lnTo>
                  <a:pt x="1871265" y="508480"/>
                </a:lnTo>
                <a:lnTo>
                  <a:pt x="1892778" y="548628"/>
                </a:lnTo>
                <a:lnTo>
                  <a:pt x="1912490" y="589842"/>
                </a:lnTo>
                <a:lnTo>
                  <a:pt x="1930350" y="632070"/>
                </a:lnTo>
                <a:lnTo>
                  <a:pt x="1946305" y="675261"/>
                </a:lnTo>
                <a:lnTo>
                  <a:pt x="1960302" y="719361"/>
                </a:lnTo>
                <a:lnTo>
                  <a:pt x="1972290" y="764318"/>
                </a:lnTo>
                <a:lnTo>
                  <a:pt x="1982216" y="810080"/>
                </a:lnTo>
                <a:lnTo>
                  <a:pt x="1990027" y="856594"/>
                </a:lnTo>
                <a:lnTo>
                  <a:pt x="1995671" y="903808"/>
                </a:lnTo>
                <a:lnTo>
                  <a:pt x="1999096" y="951670"/>
                </a:lnTo>
                <a:lnTo>
                  <a:pt x="2000249" y="1000127"/>
                </a:lnTo>
                <a:lnTo>
                  <a:pt x="1999096" y="1048584"/>
                </a:lnTo>
                <a:lnTo>
                  <a:pt x="1995671" y="1096445"/>
                </a:lnTo>
                <a:lnTo>
                  <a:pt x="1990027" y="1143659"/>
                </a:lnTo>
                <a:lnTo>
                  <a:pt x="1982216" y="1190173"/>
                </a:lnTo>
                <a:lnTo>
                  <a:pt x="1972290" y="1235935"/>
                </a:lnTo>
                <a:lnTo>
                  <a:pt x="1960302" y="1280892"/>
                </a:lnTo>
                <a:lnTo>
                  <a:pt x="1946305" y="1324991"/>
                </a:lnTo>
                <a:lnTo>
                  <a:pt x="1930350" y="1368182"/>
                </a:lnTo>
                <a:lnTo>
                  <a:pt x="1912490" y="1410410"/>
                </a:lnTo>
                <a:lnTo>
                  <a:pt x="1892778" y="1451624"/>
                </a:lnTo>
                <a:lnTo>
                  <a:pt x="1871265" y="1491771"/>
                </a:lnTo>
                <a:lnTo>
                  <a:pt x="1848005" y="1530799"/>
                </a:lnTo>
                <a:lnTo>
                  <a:pt x="1823049" y="1568656"/>
                </a:lnTo>
                <a:lnTo>
                  <a:pt x="1796450" y="1605289"/>
                </a:lnTo>
                <a:lnTo>
                  <a:pt x="1768261" y="1640645"/>
                </a:lnTo>
                <a:lnTo>
                  <a:pt x="1738533" y="1674673"/>
                </a:lnTo>
                <a:lnTo>
                  <a:pt x="1707320" y="1707320"/>
                </a:lnTo>
                <a:lnTo>
                  <a:pt x="1674673" y="1738533"/>
                </a:lnTo>
                <a:lnTo>
                  <a:pt x="1640645" y="1768261"/>
                </a:lnTo>
                <a:lnTo>
                  <a:pt x="1605288" y="1796450"/>
                </a:lnTo>
                <a:lnTo>
                  <a:pt x="1568656" y="1823049"/>
                </a:lnTo>
                <a:lnTo>
                  <a:pt x="1530799" y="1848005"/>
                </a:lnTo>
                <a:lnTo>
                  <a:pt x="1491771" y="1871265"/>
                </a:lnTo>
                <a:lnTo>
                  <a:pt x="1451623" y="1892778"/>
                </a:lnTo>
                <a:lnTo>
                  <a:pt x="1410409" y="1912490"/>
                </a:lnTo>
                <a:lnTo>
                  <a:pt x="1368181" y="1930350"/>
                </a:lnTo>
                <a:lnTo>
                  <a:pt x="1324991" y="1946305"/>
                </a:lnTo>
                <a:lnTo>
                  <a:pt x="1280891" y="1960302"/>
                </a:lnTo>
                <a:lnTo>
                  <a:pt x="1235934" y="1972290"/>
                </a:lnTo>
                <a:lnTo>
                  <a:pt x="1190172" y="1982216"/>
                </a:lnTo>
                <a:lnTo>
                  <a:pt x="1143658" y="1990027"/>
                </a:lnTo>
                <a:lnTo>
                  <a:pt x="1096444" y="1995671"/>
                </a:lnTo>
                <a:lnTo>
                  <a:pt x="1048583" y="1999096"/>
                </a:lnTo>
                <a:lnTo>
                  <a:pt x="1000126" y="2000250"/>
                </a:lnTo>
                <a:lnTo>
                  <a:pt x="951669" y="1999096"/>
                </a:lnTo>
                <a:lnTo>
                  <a:pt x="903807" y="1995671"/>
                </a:lnTo>
                <a:lnTo>
                  <a:pt x="856593" y="1990027"/>
                </a:lnTo>
                <a:lnTo>
                  <a:pt x="810078" y="1982216"/>
                </a:lnTo>
                <a:lnTo>
                  <a:pt x="764317" y="1972290"/>
                </a:lnTo>
                <a:lnTo>
                  <a:pt x="719359" y="1960302"/>
                </a:lnTo>
                <a:lnTo>
                  <a:pt x="675260" y="1946305"/>
                </a:lnTo>
                <a:lnTo>
                  <a:pt x="632069" y="1930350"/>
                </a:lnTo>
                <a:lnTo>
                  <a:pt x="589841" y="1912490"/>
                </a:lnTo>
                <a:lnTo>
                  <a:pt x="548627" y="1892778"/>
                </a:lnTo>
                <a:lnTo>
                  <a:pt x="508479" y="1871265"/>
                </a:lnTo>
                <a:lnTo>
                  <a:pt x="469451" y="1848005"/>
                </a:lnTo>
                <a:lnTo>
                  <a:pt x="431594" y="1823049"/>
                </a:lnTo>
                <a:lnTo>
                  <a:pt x="394961" y="1796450"/>
                </a:lnTo>
                <a:lnTo>
                  <a:pt x="359604" y="1768261"/>
                </a:lnTo>
                <a:lnTo>
                  <a:pt x="325577" y="1738533"/>
                </a:lnTo>
                <a:lnTo>
                  <a:pt x="292930" y="1707320"/>
                </a:lnTo>
                <a:lnTo>
                  <a:pt x="261716" y="1674673"/>
                </a:lnTo>
                <a:lnTo>
                  <a:pt x="231989" y="1640645"/>
                </a:lnTo>
                <a:lnTo>
                  <a:pt x="203799" y="1605289"/>
                </a:lnTo>
                <a:lnTo>
                  <a:pt x="177200" y="1568656"/>
                </a:lnTo>
                <a:lnTo>
                  <a:pt x="152245" y="1530799"/>
                </a:lnTo>
                <a:lnTo>
                  <a:pt x="128984" y="1491771"/>
                </a:lnTo>
                <a:lnTo>
                  <a:pt x="107472" y="1451624"/>
                </a:lnTo>
                <a:lnTo>
                  <a:pt x="87759" y="1410410"/>
                </a:lnTo>
                <a:lnTo>
                  <a:pt x="69899" y="1368182"/>
                </a:lnTo>
                <a:lnTo>
                  <a:pt x="53944" y="1324991"/>
                </a:lnTo>
                <a:lnTo>
                  <a:pt x="39947" y="1280892"/>
                </a:lnTo>
                <a:lnTo>
                  <a:pt x="27959" y="1235935"/>
                </a:lnTo>
                <a:lnTo>
                  <a:pt x="18033" y="1190173"/>
                </a:lnTo>
                <a:lnTo>
                  <a:pt x="10222" y="1143659"/>
                </a:lnTo>
                <a:lnTo>
                  <a:pt x="4578" y="1096445"/>
                </a:lnTo>
                <a:lnTo>
                  <a:pt x="1153" y="1048584"/>
                </a:lnTo>
                <a:lnTo>
                  <a:pt x="0" y="1000127"/>
                </a:lnTo>
                <a:lnTo>
                  <a:pt x="1153" y="951670"/>
                </a:lnTo>
                <a:lnTo>
                  <a:pt x="4578" y="903808"/>
                </a:lnTo>
                <a:lnTo>
                  <a:pt x="10222" y="856594"/>
                </a:lnTo>
                <a:lnTo>
                  <a:pt x="18033" y="810080"/>
                </a:lnTo>
                <a:lnTo>
                  <a:pt x="27959" y="764318"/>
                </a:lnTo>
                <a:lnTo>
                  <a:pt x="39947" y="719361"/>
                </a:lnTo>
                <a:lnTo>
                  <a:pt x="53944" y="675261"/>
                </a:lnTo>
                <a:lnTo>
                  <a:pt x="69899" y="632070"/>
                </a:lnTo>
                <a:lnTo>
                  <a:pt x="87759" y="589842"/>
                </a:lnTo>
                <a:lnTo>
                  <a:pt x="107472" y="548628"/>
                </a:lnTo>
                <a:lnTo>
                  <a:pt x="128984" y="508480"/>
                </a:lnTo>
                <a:lnTo>
                  <a:pt x="152245" y="469452"/>
                </a:lnTo>
                <a:lnTo>
                  <a:pt x="177200" y="431595"/>
                </a:lnTo>
                <a:lnTo>
                  <a:pt x="203799" y="394962"/>
                </a:lnTo>
                <a:lnTo>
                  <a:pt x="231989" y="359605"/>
                </a:lnTo>
                <a:lnTo>
                  <a:pt x="261716" y="325577"/>
                </a:lnTo>
                <a:lnTo>
                  <a:pt x="292930" y="292930"/>
                </a:lnTo>
                <a:lnTo>
                  <a:pt x="325577" y="261717"/>
                </a:lnTo>
                <a:lnTo>
                  <a:pt x="359604" y="231989"/>
                </a:lnTo>
                <a:lnTo>
                  <a:pt x="394961" y="203800"/>
                </a:lnTo>
                <a:lnTo>
                  <a:pt x="431594" y="177201"/>
                </a:lnTo>
                <a:lnTo>
                  <a:pt x="469451" y="152245"/>
                </a:lnTo>
                <a:lnTo>
                  <a:pt x="508479" y="128984"/>
                </a:lnTo>
                <a:lnTo>
                  <a:pt x="548627" y="107472"/>
                </a:lnTo>
                <a:lnTo>
                  <a:pt x="589841" y="87759"/>
                </a:lnTo>
                <a:lnTo>
                  <a:pt x="632069" y="69899"/>
                </a:lnTo>
                <a:lnTo>
                  <a:pt x="675260" y="53944"/>
                </a:lnTo>
                <a:lnTo>
                  <a:pt x="719359" y="39947"/>
                </a:lnTo>
                <a:lnTo>
                  <a:pt x="764317" y="27959"/>
                </a:lnTo>
                <a:lnTo>
                  <a:pt x="810078" y="18033"/>
                </a:lnTo>
                <a:lnTo>
                  <a:pt x="856593" y="10222"/>
                </a:lnTo>
                <a:lnTo>
                  <a:pt x="903807" y="4578"/>
                </a:lnTo>
                <a:lnTo>
                  <a:pt x="951669" y="1153"/>
                </a:lnTo>
                <a:lnTo>
                  <a:pt x="1000126" y="0"/>
                </a:lnTo>
                <a:close/>
              </a:path>
            </a:pathLst>
          </a:custGeom>
          <a:noFill/>
          <a:ln w="47625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252" name="object 14"/>
          <p:cNvSpPr>
            <a:spLocks/>
          </p:cNvSpPr>
          <p:nvPr/>
        </p:nvSpPr>
        <p:spPr bwMode="auto">
          <a:xfrm>
            <a:off x="4781550" y="3951288"/>
            <a:ext cx="2000250" cy="2000250"/>
          </a:xfrm>
          <a:custGeom>
            <a:avLst/>
            <a:gdLst/>
            <a:ahLst/>
            <a:cxnLst>
              <a:cxn ang="0">
                <a:pos x="1096445" y="4578"/>
              </a:cxn>
              <a:cxn ang="0">
                <a:pos x="1235935" y="27959"/>
              </a:cxn>
              <a:cxn ang="0">
                <a:pos x="1368182" y="69899"/>
              </a:cxn>
              <a:cxn ang="0">
                <a:pos x="1491772" y="128984"/>
              </a:cxn>
              <a:cxn ang="0">
                <a:pos x="1605290" y="203800"/>
              </a:cxn>
              <a:cxn ang="0">
                <a:pos x="1707322" y="292930"/>
              </a:cxn>
              <a:cxn ang="0">
                <a:pos x="1796452" y="394962"/>
              </a:cxn>
              <a:cxn ang="0">
                <a:pos x="1871267" y="508480"/>
              </a:cxn>
              <a:cxn ang="0">
                <a:pos x="1930352" y="632070"/>
              </a:cxn>
              <a:cxn ang="0">
                <a:pos x="1972293" y="764318"/>
              </a:cxn>
              <a:cxn ang="0">
                <a:pos x="1995674" y="903808"/>
              </a:cxn>
              <a:cxn ang="0">
                <a:pos x="1999099" y="1048584"/>
              </a:cxn>
              <a:cxn ang="0">
                <a:pos x="1982218" y="1190174"/>
              </a:cxn>
              <a:cxn ang="0">
                <a:pos x="1946307" y="1324993"/>
              </a:cxn>
              <a:cxn ang="0">
                <a:pos x="1892780" y="1451626"/>
              </a:cxn>
              <a:cxn ang="0">
                <a:pos x="1823051" y="1568659"/>
              </a:cxn>
              <a:cxn ang="0">
                <a:pos x="1738535" y="1674676"/>
              </a:cxn>
              <a:cxn ang="0">
                <a:pos x="1640647" y="1768264"/>
              </a:cxn>
              <a:cxn ang="0">
                <a:pos x="1530801" y="1848008"/>
              </a:cxn>
              <a:cxn ang="0">
                <a:pos x="1410411" y="1912494"/>
              </a:cxn>
              <a:cxn ang="0">
                <a:pos x="1280892" y="1960306"/>
              </a:cxn>
              <a:cxn ang="0">
                <a:pos x="1143659" y="1990031"/>
              </a:cxn>
              <a:cxn ang="0">
                <a:pos x="1000126" y="2000253"/>
              </a:cxn>
              <a:cxn ang="0">
                <a:pos x="856593" y="1990031"/>
              </a:cxn>
              <a:cxn ang="0">
                <a:pos x="719359" y="1960306"/>
              </a:cxn>
              <a:cxn ang="0">
                <a:pos x="589841" y="1912494"/>
              </a:cxn>
              <a:cxn ang="0">
                <a:pos x="469451" y="1848008"/>
              </a:cxn>
              <a:cxn ang="0">
                <a:pos x="359604" y="1768264"/>
              </a:cxn>
              <a:cxn ang="0">
                <a:pos x="261716" y="1674676"/>
              </a:cxn>
              <a:cxn ang="0">
                <a:pos x="177200" y="1568659"/>
              </a:cxn>
              <a:cxn ang="0">
                <a:pos x="107472" y="1451626"/>
              </a:cxn>
              <a:cxn ang="0">
                <a:pos x="53944" y="1324993"/>
              </a:cxn>
              <a:cxn ang="0">
                <a:pos x="18033" y="1190174"/>
              </a:cxn>
              <a:cxn ang="0">
                <a:pos x="1153" y="1048584"/>
              </a:cxn>
              <a:cxn ang="0">
                <a:pos x="4578" y="903808"/>
              </a:cxn>
              <a:cxn ang="0">
                <a:pos x="27959" y="764318"/>
              </a:cxn>
              <a:cxn ang="0">
                <a:pos x="69899" y="632070"/>
              </a:cxn>
              <a:cxn ang="0">
                <a:pos x="128984" y="508480"/>
              </a:cxn>
              <a:cxn ang="0">
                <a:pos x="203799" y="394962"/>
              </a:cxn>
              <a:cxn ang="0">
                <a:pos x="292930" y="292930"/>
              </a:cxn>
              <a:cxn ang="0">
                <a:pos x="394961" y="203800"/>
              </a:cxn>
              <a:cxn ang="0">
                <a:pos x="508479" y="128984"/>
              </a:cxn>
              <a:cxn ang="0">
                <a:pos x="632069" y="69899"/>
              </a:cxn>
              <a:cxn ang="0">
                <a:pos x="764317" y="27959"/>
              </a:cxn>
              <a:cxn ang="0">
                <a:pos x="903807" y="4578"/>
              </a:cxn>
            </a:cxnLst>
            <a:rect l="0" t="0" r="r" b="b"/>
            <a:pathLst>
              <a:path w="2000250" h="2000250">
                <a:moveTo>
                  <a:pt x="1000126" y="0"/>
                </a:moveTo>
                <a:lnTo>
                  <a:pt x="1048583" y="1153"/>
                </a:lnTo>
                <a:lnTo>
                  <a:pt x="1096445" y="4578"/>
                </a:lnTo>
                <a:lnTo>
                  <a:pt x="1143659" y="10222"/>
                </a:lnTo>
                <a:lnTo>
                  <a:pt x="1190173" y="18033"/>
                </a:lnTo>
                <a:lnTo>
                  <a:pt x="1235935" y="27959"/>
                </a:lnTo>
                <a:lnTo>
                  <a:pt x="1280892" y="39947"/>
                </a:lnTo>
                <a:lnTo>
                  <a:pt x="1324992" y="53944"/>
                </a:lnTo>
                <a:lnTo>
                  <a:pt x="1368182" y="69899"/>
                </a:lnTo>
                <a:lnTo>
                  <a:pt x="1410411" y="87759"/>
                </a:lnTo>
                <a:lnTo>
                  <a:pt x="1451625" y="107472"/>
                </a:lnTo>
                <a:lnTo>
                  <a:pt x="1491772" y="128984"/>
                </a:lnTo>
                <a:lnTo>
                  <a:pt x="1530801" y="152245"/>
                </a:lnTo>
                <a:lnTo>
                  <a:pt x="1568658" y="177201"/>
                </a:lnTo>
                <a:lnTo>
                  <a:pt x="1605290" y="203800"/>
                </a:lnTo>
                <a:lnTo>
                  <a:pt x="1640647" y="231989"/>
                </a:lnTo>
                <a:lnTo>
                  <a:pt x="1674675" y="261717"/>
                </a:lnTo>
                <a:lnTo>
                  <a:pt x="1707322" y="292930"/>
                </a:lnTo>
                <a:lnTo>
                  <a:pt x="1738535" y="325577"/>
                </a:lnTo>
                <a:lnTo>
                  <a:pt x="1768263" y="359605"/>
                </a:lnTo>
                <a:lnTo>
                  <a:pt x="1796452" y="394962"/>
                </a:lnTo>
                <a:lnTo>
                  <a:pt x="1823051" y="431595"/>
                </a:lnTo>
                <a:lnTo>
                  <a:pt x="1848007" y="469452"/>
                </a:lnTo>
                <a:lnTo>
                  <a:pt x="1871267" y="508480"/>
                </a:lnTo>
                <a:lnTo>
                  <a:pt x="1892780" y="548628"/>
                </a:lnTo>
                <a:lnTo>
                  <a:pt x="1912492" y="589842"/>
                </a:lnTo>
                <a:lnTo>
                  <a:pt x="1930352" y="632070"/>
                </a:lnTo>
                <a:lnTo>
                  <a:pt x="1946307" y="675261"/>
                </a:lnTo>
                <a:lnTo>
                  <a:pt x="1960305" y="719361"/>
                </a:lnTo>
                <a:lnTo>
                  <a:pt x="1972293" y="764318"/>
                </a:lnTo>
                <a:lnTo>
                  <a:pt x="1982218" y="810080"/>
                </a:lnTo>
                <a:lnTo>
                  <a:pt x="1990029" y="856594"/>
                </a:lnTo>
                <a:lnTo>
                  <a:pt x="1995674" y="903808"/>
                </a:lnTo>
                <a:lnTo>
                  <a:pt x="1999099" y="951670"/>
                </a:lnTo>
                <a:lnTo>
                  <a:pt x="2000252" y="1000127"/>
                </a:lnTo>
                <a:lnTo>
                  <a:pt x="1999099" y="1048584"/>
                </a:lnTo>
                <a:lnTo>
                  <a:pt x="1995674" y="1096446"/>
                </a:lnTo>
                <a:lnTo>
                  <a:pt x="1990029" y="1143660"/>
                </a:lnTo>
                <a:lnTo>
                  <a:pt x="1982218" y="1190174"/>
                </a:lnTo>
                <a:lnTo>
                  <a:pt x="1972293" y="1235936"/>
                </a:lnTo>
                <a:lnTo>
                  <a:pt x="1960305" y="1280893"/>
                </a:lnTo>
                <a:lnTo>
                  <a:pt x="1946307" y="1324993"/>
                </a:lnTo>
                <a:lnTo>
                  <a:pt x="1930352" y="1368184"/>
                </a:lnTo>
                <a:lnTo>
                  <a:pt x="1912492" y="1410412"/>
                </a:lnTo>
                <a:lnTo>
                  <a:pt x="1892780" y="1451626"/>
                </a:lnTo>
                <a:lnTo>
                  <a:pt x="1871267" y="1491774"/>
                </a:lnTo>
                <a:lnTo>
                  <a:pt x="1848007" y="1530802"/>
                </a:lnTo>
                <a:lnTo>
                  <a:pt x="1823051" y="1568659"/>
                </a:lnTo>
                <a:lnTo>
                  <a:pt x="1796452" y="1605292"/>
                </a:lnTo>
                <a:lnTo>
                  <a:pt x="1768263" y="1640648"/>
                </a:lnTo>
                <a:lnTo>
                  <a:pt x="1738535" y="1674676"/>
                </a:lnTo>
                <a:lnTo>
                  <a:pt x="1707322" y="1707323"/>
                </a:lnTo>
                <a:lnTo>
                  <a:pt x="1674675" y="1738537"/>
                </a:lnTo>
                <a:lnTo>
                  <a:pt x="1640647" y="1768264"/>
                </a:lnTo>
                <a:lnTo>
                  <a:pt x="1605290" y="1796454"/>
                </a:lnTo>
                <a:lnTo>
                  <a:pt x="1568658" y="1823052"/>
                </a:lnTo>
                <a:lnTo>
                  <a:pt x="1530801" y="1848008"/>
                </a:lnTo>
                <a:lnTo>
                  <a:pt x="1491772" y="1871269"/>
                </a:lnTo>
                <a:lnTo>
                  <a:pt x="1451625" y="1892781"/>
                </a:lnTo>
                <a:lnTo>
                  <a:pt x="1410411" y="1912494"/>
                </a:lnTo>
                <a:lnTo>
                  <a:pt x="1368182" y="1930354"/>
                </a:lnTo>
                <a:lnTo>
                  <a:pt x="1324992" y="1946308"/>
                </a:lnTo>
                <a:lnTo>
                  <a:pt x="1280892" y="1960306"/>
                </a:lnTo>
                <a:lnTo>
                  <a:pt x="1235935" y="1972294"/>
                </a:lnTo>
                <a:lnTo>
                  <a:pt x="1190173" y="1982220"/>
                </a:lnTo>
                <a:lnTo>
                  <a:pt x="1143659" y="1990031"/>
                </a:lnTo>
                <a:lnTo>
                  <a:pt x="1096445" y="1995675"/>
                </a:lnTo>
                <a:lnTo>
                  <a:pt x="1048583" y="1999100"/>
                </a:lnTo>
                <a:lnTo>
                  <a:pt x="1000126" y="2000253"/>
                </a:lnTo>
                <a:lnTo>
                  <a:pt x="951669" y="1999100"/>
                </a:lnTo>
                <a:lnTo>
                  <a:pt x="903807" y="1995675"/>
                </a:lnTo>
                <a:lnTo>
                  <a:pt x="856593" y="1990031"/>
                </a:lnTo>
                <a:lnTo>
                  <a:pt x="810078" y="1982220"/>
                </a:lnTo>
                <a:lnTo>
                  <a:pt x="764317" y="1972294"/>
                </a:lnTo>
                <a:lnTo>
                  <a:pt x="719359" y="1960306"/>
                </a:lnTo>
                <a:lnTo>
                  <a:pt x="675260" y="1946308"/>
                </a:lnTo>
                <a:lnTo>
                  <a:pt x="632069" y="1930354"/>
                </a:lnTo>
                <a:lnTo>
                  <a:pt x="589841" y="1912494"/>
                </a:lnTo>
                <a:lnTo>
                  <a:pt x="548627" y="1892781"/>
                </a:lnTo>
                <a:lnTo>
                  <a:pt x="508479" y="1871269"/>
                </a:lnTo>
                <a:lnTo>
                  <a:pt x="469451" y="1848008"/>
                </a:lnTo>
                <a:lnTo>
                  <a:pt x="431594" y="1823052"/>
                </a:lnTo>
                <a:lnTo>
                  <a:pt x="394961" y="1796454"/>
                </a:lnTo>
                <a:lnTo>
                  <a:pt x="359604" y="1768264"/>
                </a:lnTo>
                <a:lnTo>
                  <a:pt x="325577" y="1738537"/>
                </a:lnTo>
                <a:lnTo>
                  <a:pt x="292930" y="1707323"/>
                </a:lnTo>
                <a:lnTo>
                  <a:pt x="261716" y="1674676"/>
                </a:lnTo>
                <a:lnTo>
                  <a:pt x="231989" y="1640648"/>
                </a:lnTo>
                <a:lnTo>
                  <a:pt x="203799" y="1605292"/>
                </a:lnTo>
                <a:lnTo>
                  <a:pt x="177200" y="1568659"/>
                </a:lnTo>
                <a:lnTo>
                  <a:pt x="152245" y="1530802"/>
                </a:lnTo>
                <a:lnTo>
                  <a:pt x="128984" y="1491774"/>
                </a:lnTo>
                <a:lnTo>
                  <a:pt x="107472" y="1451626"/>
                </a:lnTo>
                <a:lnTo>
                  <a:pt x="87759" y="1410412"/>
                </a:lnTo>
                <a:lnTo>
                  <a:pt x="69899" y="1368184"/>
                </a:lnTo>
                <a:lnTo>
                  <a:pt x="53944" y="1324993"/>
                </a:lnTo>
                <a:lnTo>
                  <a:pt x="39947" y="1280893"/>
                </a:lnTo>
                <a:lnTo>
                  <a:pt x="27959" y="1235936"/>
                </a:lnTo>
                <a:lnTo>
                  <a:pt x="18033" y="1190174"/>
                </a:lnTo>
                <a:lnTo>
                  <a:pt x="10222" y="1143660"/>
                </a:lnTo>
                <a:lnTo>
                  <a:pt x="4578" y="1096446"/>
                </a:lnTo>
                <a:lnTo>
                  <a:pt x="1153" y="1048584"/>
                </a:lnTo>
                <a:lnTo>
                  <a:pt x="0" y="1000127"/>
                </a:lnTo>
                <a:lnTo>
                  <a:pt x="1153" y="951670"/>
                </a:lnTo>
                <a:lnTo>
                  <a:pt x="4578" y="903808"/>
                </a:lnTo>
                <a:lnTo>
                  <a:pt x="10222" y="856594"/>
                </a:lnTo>
                <a:lnTo>
                  <a:pt x="18033" y="810080"/>
                </a:lnTo>
                <a:lnTo>
                  <a:pt x="27959" y="764318"/>
                </a:lnTo>
                <a:lnTo>
                  <a:pt x="39947" y="719361"/>
                </a:lnTo>
                <a:lnTo>
                  <a:pt x="53944" y="675261"/>
                </a:lnTo>
                <a:lnTo>
                  <a:pt x="69899" y="632070"/>
                </a:lnTo>
                <a:lnTo>
                  <a:pt x="87759" y="589842"/>
                </a:lnTo>
                <a:lnTo>
                  <a:pt x="107472" y="548628"/>
                </a:lnTo>
                <a:lnTo>
                  <a:pt x="128984" y="508480"/>
                </a:lnTo>
                <a:lnTo>
                  <a:pt x="152245" y="469452"/>
                </a:lnTo>
                <a:lnTo>
                  <a:pt x="177200" y="431595"/>
                </a:lnTo>
                <a:lnTo>
                  <a:pt x="203799" y="394962"/>
                </a:lnTo>
                <a:lnTo>
                  <a:pt x="231989" y="359605"/>
                </a:lnTo>
                <a:lnTo>
                  <a:pt x="261716" y="325577"/>
                </a:lnTo>
                <a:lnTo>
                  <a:pt x="292930" y="292930"/>
                </a:lnTo>
                <a:lnTo>
                  <a:pt x="325577" y="261717"/>
                </a:lnTo>
                <a:lnTo>
                  <a:pt x="359604" y="231989"/>
                </a:lnTo>
                <a:lnTo>
                  <a:pt x="394961" y="203800"/>
                </a:lnTo>
                <a:lnTo>
                  <a:pt x="431594" y="177201"/>
                </a:lnTo>
                <a:lnTo>
                  <a:pt x="469451" y="152245"/>
                </a:lnTo>
                <a:lnTo>
                  <a:pt x="508479" y="128984"/>
                </a:lnTo>
                <a:lnTo>
                  <a:pt x="548627" y="107472"/>
                </a:lnTo>
                <a:lnTo>
                  <a:pt x="589841" y="87759"/>
                </a:lnTo>
                <a:lnTo>
                  <a:pt x="632069" y="69899"/>
                </a:lnTo>
                <a:lnTo>
                  <a:pt x="675260" y="53944"/>
                </a:lnTo>
                <a:lnTo>
                  <a:pt x="719359" y="39947"/>
                </a:lnTo>
                <a:lnTo>
                  <a:pt x="764317" y="27959"/>
                </a:lnTo>
                <a:lnTo>
                  <a:pt x="810078" y="18033"/>
                </a:lnTo>
                <a:lnTo>
                  <a:pt x="856593" y="10222"/>
                </a:lnTo>
                <a:lnTo>
                  <a:pt x="903807" y="4578"/>
                </a:lnTo>
                <a:lnTo>
                  <a:pt x="951669" y="1153"/>
                </a:lnTo>
                <a:lnTo>
                  <a:pt x="1000126" y="0"/>
                </a:lnTo>
                <a:close/>
              </a:path>
            </a:pathLst>
          </a:custGeom>
          <a:noFill/>
          <a:ln w="47625">
            <a:solidFill>
              <a:srgbClr val="009933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object 4"/>
          <p:cNvSpPr>
            <a:spLocks noGrp="1"/>
          </p:cNvSpPr>
          <p:nvPr>
            <p:ph type="title"/>
          </p:nvPr>
        </p:nvSpPr>
        <p:spPr>
          <a:xfrm>
            <a:off x="496888" y="496888"/>
            <a:ext cx="5903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Приём иностранных граждан</a:t>
            </a:r>
          </a:p>
        </p:txBody>
      </p:sp>
      <p:grpSp>
        <p:nvGrpSpPr>
          <p:cNvPr id="152" name="Группа 151"/>
          <p:cNvGrpSpPr/>
          <p:nvPr/>
        </p:nvGrpSpPr>
        <p:grpSpPr>
          <a:xfrm>
            <a:off x="506413" y="1273175"/>
            <a:ext cx="8142287" cy="4905375"/>
            <a:chOff x="506413" y="1273175"/>
            <a:chExt cx="8142287" cy="4905375"/>
          </a:xfrm>
        </p:grpSpPr>
        <p:sp>
          <p:nvSpPr>
            <p:cNvPr id="47106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08" name="object 5"/>
            <p:cNvSpPr>
              <a:spLocks/>
            </p:cNvSpPr>
            <p:nvPr/>
          </p:nvSpPr>
          <p:spPr bwMode="auto">
            <a:xfrm>
              <a:off x="519113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09" name="object 6"/>
            <p:cNvSpPr>
              <a:spLocks/>
            </p:cNvSpPr>
            <p:nvPr/>
          </p:nvSpPr>
          <p:spPr bwMode="auto">
            <a:xfrm>
              <a:off x="1284288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0" name="object 7"/>
            <p:cNvSpPr>
              <a:spLocks/>
            </p:cNvSpPr>
            <p:nvPr/>
          </p:nvSpPr>
          <p:spPr bwMode="auto">
            <a:xfrm>
              <a:off x="2051050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1" name="object 8"/>
            <p:cNvSpPr>
              <a:spLocks/>
            </p:cNvSpPr>
            <p:nvPr/>
          </p:nvSpPr>
          <p:spPr bwMode="auto">
            <a:xfrm>
              <a:off x="2816225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2" name="object 9"/>
            <p:cNvSpPr>
              <a:spLocks/>
            </p:cNvSpPr>
            <p:nvPr/>
          </p:nvSpPr>
          <p:spPr bwMode="auto">
            <a:xfrm>
              <a:off x="3581400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3" name="object 10"/>
            <p:cNvSpPr>
              <a:spLocks/>
            </p:cNvSpPr>
            <p:nvPr/>
          </p:nvSpPr>
          <p:spPr bwMode="auto">
            <a:xfrm>
              <a:off x="4348163" y="501491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426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4" name="object 11"/>
            <p:cNvSpPr>
              <a:spLocks/>
            </p:cNvSpPr>
            <p:nvPr/>
          </p:nvSpPr>
          <p:spPr bwMode="auto">
            <a:xfrm>
              <a:off x="4745038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5" name="object 12"/>
            <p:cNvSpPr>
              <a:spLocks/>
            </p:cNvSpPr>
            <p:nvPr/>
          </p:nvSpPr>
          <p:spPr bwMode="auto">
            <a:xfrm>
              <a:off x="5521325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6" name="object 13"/>
            <p:cNvSpPr>
              <a:spLocks/>
            </p:cNvSpPr>
            <p:nvPr/>
          </p:nvSpPr>
          <p:spPr bwMode="auto">
            <a:xfrm>
              <a:off x="6297613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7" name="object 14"/>
            <p:cNvSpPr>
              <a:spLocks/>
            </p:cNvSpPr>
            <p:nvPr/>
          </p:nvSpPr>
          <p:spPr bwMode="auto">
            <a:xfrm>
              <a:off x="7085013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8" name="object 15"/>
            <p:cNvSpPr>
              <a:spLocks/>
            </p:cNvSpPr>
            <p:nvPr/>
          </p:nvSpPr>
          <p:spPr bwMode="auto">
            <a:xfrm>
              <a:off x="7861300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19" name="object 16"/>
            <p:cNvSpPr>
              <a:spLocks/>
            </p:cNvSpPr>
            <p:nvPr/>
          </p:nvSpPr>
          <p:spPr bwMode="auto">
            <a:xfrm>
              <a:off x="8648700" y="5033963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0" name="object 17"/>
            <p:cNvSpPr>
              <a:spLocks/>
            </p:cNvSpPr>
            <p:nvPr/>
          </p:nvSpPr>
          <p:spPr bwMode="auto">
            <a:xfrm>
              <a:off x="4249738" y="4681538"/>
              <a:ext cx="98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452" y="0"/>
                </a:cxn>
              </a:cxnLst>
              <a:rect l="0" t="0" r="r" b="b"/>
              <a:pathLst>
                <a:path w="99060">
                  <a:moveTo>
                    <a:pt x="0" y="0"/>
                  </a:moveTo>
                  <a:lnTo>
                    <a:pt x="9845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1" name="object 18"/>
            <p:cNvSpPr>
              <a:spLocks/>
            </p:cNvSpPr>
            <p:nvPr/>
          </p:nvSpPr>
          <p:spPr bwMode="auto">
            <a:xfrm>
              <a:off x="3976688" y="46815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2" name="object 19"/>
            <p:cNvSpPr>
              <a:spLocks/>
            </p:cNvSpPr>
            <p:nvPr/>
          </p:nvSpPr>
          <p:spPr bwMode="auto">
            <a:xfrm>
              <a:off x="3467100" y="468153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3" name="object 20"/>
            <p:cNvSpPr>
              <a:spLocks/>
            </p:cNvSpPr>
            <p:nvPr/>
          </p:nvSpPr>
          <p:spPr bwMode="auto">
            <a:xfrm>
              <a:off x="3195638" y="46815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4" name="object 21"/>
            <p:cNvSpPr>
              <a:spLocks/>
            </p:cNvSpPr>
            <p:nvPr/>
          </p:nvSpPr>
          <p:spPr bwMode="auto">
            <a:xfrm>
              <a:off x="2686050" y="4681538"/>
              <a:ext cx="2905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5" name="object 22"/>
            <p:cNvSpPr>
              <a:spLocks/>
            </p:cNvSpPr>
            <p:nvPr/>
          </p:nvSpPr>
          <p:spPr bwMode="auto">
            <a:xfrm>
              <a:off x="2413000" y="46815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6" name="object 23"/>
            <p:cNvSpPr>
              <a:spLocks/>
            </p:cNvSpPr>
            <p:nvPr/>
          </p:nvSpPr>
          <p:spPr bwMode="auto">
            <a:xfrm>
              <a:off x="1903413" y="468153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7" name="object 24"/>
            <p:cNvSpPr>
              <a:spLocks/>
            </p:cNvSpPr>
            <p:nvPr/>
          </p:nvSpPr>
          <p:spPr bwMode="auto">
            <a:xfrm>
              <a:off x="1631950" y="46815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8" name="object 25"/>
            <p:cNvSpPr>
              <a:spLocks/>
            </p:cNvSpPr>
            <p:nvPr/>
          </p:nvSpPr>
          <p:spPr bwMode="auto">
            <a:xfrm>
              <a:off x="1122363" y="4681538"/>
              <a:ext cx="2905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5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29" name="object 26"/>
            <p:cNvSpPr>
              <a:spLocks/>
            </p:cNvSpPr>
            <p:nvPr/>
          </p:nvSpPr>
          <p:spPr bwMode="auto">
            <a:xfrm>
              <a:off x="849313" y="46815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0" name="object 27"/>
            <p:cNvSpPr>
              <a:spLocks/>
            </p:cNvSpPr>
            <p:nvPr/>
          </p:nvSpPr>
          <p:spPr bwMode="auto">
            <a:xfrm>
              <a:off x="519113" y="4681538"/>
              <a:ext cx="1127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683" y="0"/>
                </a:cxn>
              </a:cxnLst>
              <a:rect l="0" t="0" r="r" b="b"/>
              <a:pathLst>
                <a:path w="113029">
                  <a:moveTo>
                    <a:pt x="0" y="0"/>
                  </a:moveTo>
                  <a:lnTo>
                    <a:pt x="11268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1" name="object 28"/>
            <p:cNvSpPr>
              <a:spLocks/>
            </p:cNvSpPr>
            <p:nvPr/>
          </p:nvSpPr>
          <p:spPr bwMode="auto">
            <a:xfrm>
              <a:off x="4249738" y="4357688"/>
              <a:ext cx="98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452" y="0"/>
                </a:cxn>
              </a:cxnLst>
              <a:rect l="0" t="0" r="r" b="b"/>
              <a:pathLst>
                <a:path w="99060">
                  <a:moveTo>
                    <a:pt x="0" y="0"/>
                  </a:moveTo>
                  <a:lnTo>
                    <a:pt x="9845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2" name="object 29"/>
            <p:cNvSpPr>
              <a:spLocks/>
            </p:cNvSpPr>
            <p:nvPr/>
          </p:nvSpPr>
          <p:spPr bwMode="auto">
            <a:xfrm>
              <a:off x="3976688" y="43576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3" name="object 30"/>
            <p:cNvSpPr>
              <a:spLocks/>
            </p:cNvSpPr>
            <p:nvPr/>
          </p:nvSpPr>
          <p:spPr bwMode="auto">
            <a:xfrm>
              <a:off x="3467100" y="435768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4" name="object 31"/>
            <p:cNvSpPr>
              <a:spLocks/>
            </p:cNvSpPr>
            <p:nvPr/>
          </p:nvSpPr>
          <p:spPr bwMode="auto">
            <a:xfrm>
              <a:off x="3195638" y="43576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5" name="object 32"/>
            <p:cNvSpPr>
              <a:spLocks/>
            </p:cNvSpPr>
            <p:nvPr/>
          </p:nvSpPr>
          <p:spPr bwMode="auto">
            <a:xfrm>
              <a:off x="2686050" y="4357688"/>
              <a:ext cx="2905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6" name="object 33"/>
            <p:cNvSpPr>
              <a:spLocks/>
            </p:cNvSpPr>
            <p:nvPr/>
          </p:nvSpPr>
          <p:spPr bwMode="auto">
            <a:xfrm>
              <a:off x="2413000" y="43576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7" name="object 34"/>
            <p:cNvSpPr>
              <a:spLocks/>
            </p:cNvSpPr>
            <p:nvPr/>
          </p:nvSpPr>
          <p:spPr bwMode="auto">
            <a:xfrm>
              <a:off x="1903413" y="435768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8" name="object 35"/>
            <p:cNvSpPr>
              <a:spLocks/>
            </p:cNvSpPr>
            <p:nvPr/>
          </p:nvSpPr>
          <p:spPr bwMode="auto">
            <a:xfrm>
              <a:off x="1631950" y="43576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39" name="object 36"/>
            <p:cNvSpPr>
              <a:spLocks/>
            </p:cNvSpPr>
            <p:nvPr/>
          </p:nvSpPr>
          <p:spPr bwMode="auto">
            <a:xfrm>
              <a:off x="1122363" y="4357688"/>
              <a:ext cx="2905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5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0" name="object 37"/>
            <p:cNvSpPr>
              <a:spLocks/>
            </p:cNvSpPr>
            <p:nvPr/>
          </p:nvSpPr>
          <p:spPr bwMode="auto">
            <a:xfrm>
              <a:off x="849313" y="43576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1" name="object 38"/>
            <p:cNvSpPr>
              <a:spLocks/>
            </p:cNvSpPr>
            <p:nvPr/>
          </p:nvSpPr>
          <p:spPr bwMode="auto">
            <a:xfrm>
              <a:off x="519113" y="4357688"/>
              <a:ext cx="1127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683" y="0"/>
                </a:cxn>
              </a:cxnLst>
              <a:rect l="0" t="0" r="r" b="b"/>
              <a:pathLst>
                <a:path w="113029">
                  <a:moveTo>
                    <a:pt x="0" y="0"/>
                  </a:moveTo>
                  <a:lnTo>
                    <a:pt x="11268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2" name="object 39"/>
            <p:cNvSpPr>
              <a:spLocks/>
            </p:cNvSpPr>
            <p:nvPr/>
          </p:nvSpPr>
          <p:spPr bwMode="auto">
            <a:xfrm>
              <a:off x="4249738" y="4033838"/>
              <a:ext cx="98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452" y="0"/>
                </a:cxn>
              </a:cxnLst>
              <a:rect l="0" t="0" r="r" b="b"/>
              <a:pathLst>
                <a:path w="99060">
                  <a:moveTo>
                    <a:pt x="0" y="0"/>
                  </a:moveTo>
                  <a:lnTo>
                    <a:pt x="9845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3" name="object 40"/>
            <p:cNvSpPr>
              <a:spLocks/>
            </p:cNvSpPr>
            <p:nvPr/>
          </p:nvSpPr>
          <p:spPr bwMode="auto">
            <a:xfrm>
              <a:off x="3976688" y="40338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4" name="object 41"/>
            <p:cNvSpPr>
              <a:spLocks/>
            </p:cNvSpPr>
            <p:nvPr/>
          </p:nvSpPr>
          <p:spPr bwMode="auto">
            <a:xfrm>
              <a:off x="3467100" y="403383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5" name="object 42"/>
            <p:cNvSpPr>
              <a:spLocks/>
            </p:cNvSpPr>
            <p:nvPr/>
          </p:nvSpPr>
          <p:spPr bwMode="auto">
            <a:xfrm>
              <a:off x="3195638" y="40338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6" name="object 43"/>
            <p:cNvSpPr>
              <a:spLocks/>
            </p:cNvSpPr>
            <p:nvPr/>
          </p:nvSpPr>
          <p:spPr bwMode="auto">
            <a:xfrm>
              <a:off x="2686050" y="4033838"/>
              <a:ext cx="2905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7" name="object 44"/>
            <p:cNvSpPr>
              <a:spLocks/>
            </p:cNvSpPr>
            <p:nvPr/>
          </p:nvSpPr>
          <p:spPr bwMode="auto">
            <a:xfrm>
              <a:off x="2413000" y="403383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8" name="object 45"/>
            <p:cNvSpPr>
              <a:spLocks/>
            </p:cNvSpPr>
            <p:nvPr/>
          </p:nvSpPr>
          <p:spPr bwMode="auto">
            <a:xfrm>
              <a:off x="1631950" y="4033838"/>
              <a:ext cx="5635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2" y="0"/>
                </a:cxn>
              </a:cxnLst>
              <a:rect l="0" t="0" r="r" b="b"/>
              <a:pathLst>
                <a:path w="563880">
                  <a:moveTo>
                    <a:pt x="0" y="0"/>
                  </a:moveTo>
                  <a:lnTo>
                    <a:pt x="56357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49" name="object 46"/>
            <p:cNvSpPr>
              <a:spLocks/>
            </p:cNvSpPr>
            <p:nvPr/>
          </p:nvSpPr>
          <p:spPr bwMode="auto">
            <a:xfrm>
              <a:off x="519113" y="4033838"/>
              <a:ext cx="8953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4452" y="0"/>
                </a:cxn>
              </a:cxnLst>
              <a:rect l="0" t="0" r="r" b="b"/>
              <a:pathLst>
                <a:path w="894715">
                  <a:moveTo>
                    <a:pt x="0" y="0"/>
                  </a:moveTo>
                  <a:lnTo>
                    <a:pt x="89445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0" name="object 47"/>
            <p:cNvSpPr>
              <a:spLocks/>
            </p:cNvSpPr>
            <p:nvPr/>
          </p:nvSpPr>
          <p:spPr bwMode="auto">
            <a:xfrm>
              <a:off x="4249738" y="3709988"/>
              <a:ext cx="98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452" y="0"/>
                </a:cxn>
              </a:cxnLst>
              <a:rect l="0" t="0" r="r" b="b"/>
              <a:pathLst>
                <a:path w="99060">
                  <a:moveTo>
                    <a:pt x="0" y="0"/>
                  </a:moveTo>
                  <a:lnTo>
                    <a:pt x="9845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1" name="object 48"/>
            <p:cNvSpPr>
              <a:spLocks/>
            </p:cNvSpPr>
            <p:nvPr/>
          </p:nvSpPr>
          <p:spPr bwMode="auto">
            <a:xfrm>
              <a:off x="3976688" y="37099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1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1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2" name="object 49"/>
            <p:cNvSpPr>
              <a:spLocks/>
            </p:cNvSpPr>
            <p:nvPr/>
          </p:nvSpPr>
          <p:spPr bwMode="auto">
            <a:xfrm>
              <a:off x="3467100" y="3709988"/>
              <a:ext cx="2921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402" y="0"/>
                </a:cxn>
              </a:cxnLst>
              <a:rect l="0" t="0" r="r" b="b"/>
              <a:pathLst>
                <a:path w="291464">
                  <a:moveTo>
                    <a:pt x="0" y="0"/>
                  </a:moveTo>
                  <a:lnTo>
                    <a:pt x="291402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3" name="object 50"/>
            <p:cNvSpPr>
              <a:spLocks/>
            </p:cNvSpPr>
            <p:nvPr/>
          </p:nvSpPr>
          <p:spPr bwMode="auto">
            <a:xfrm>
              <a:off x="3195638" y="3709988"/>
              <a:ext cx="539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975" y="0"/>
                </a:cxn>
              </a:cxnLst>
              <a:rect l="0" t="0" r="r" b="b"/>
              <a:pathLst>
                <a:path w="53975">
                  <a:moveTo>
                    <a:pt x="0" y="0"/>
                  </a:moveTo>
                  <a:lnTo>
                    <a:pt x="53975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4" name="object 51"/>
            <p:cNvSpPr>
              <a:spLocks/>
            </p:cNvSpPr>
            <p:nvPr/>
          </p:nvSpPr>
          <p:spPr bwMode="auto">
            <a:xfrm>
              <a:off x="2413000" y="3709988"/>
              <a:ext cx="5651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3" y="0"/>
                </a:cxn>
              </a:cxnLst>
              <a:rect l="0" t="0" r="r" b="b"/>
              <a:pathLst>
                <a:path w="563880">
                  <a:moveTo>
                    <a:pt x="0" y="0"/>
                  </a:moveTo>
                  <a:lnTo>
                    <a:pt x="56357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5" name="object 52"/>
            <p:cNvSpPr>
              <a:spLocks/>
            </p:cNvSpPr>
            <p:nvPr/>
          </p:nvSpPr>
          <p:spPr bwMode="auto">
            <a:xfrm>
              <a:off x="519113" y="3709988"/>
              <a:ext cx="16764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6224" y="0"/>
                </a:cxn>
              </a:cxnLst>
              <a:rect l="0" t="0" r="r" b="b"/>
              <a:pathLst>
                <a:path w="1676400">
                  <a:moveTo>
                    <a:pt x="0" y="0"/>
                  </a:moveTo>
                  <a:lnTo>
                    <a:pt x="167622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6" name="object 53"/>
            <p:cNvSpPr>
              <a:spLocks/>
            </p:cNvSpPr>
            <p:nvPr/>
          </p:nvSpPr>
          <p:spPr bwMode="auto">
            <a:xfrm>
              <a:off x="3976688" y="3386138"/>
              <a:ext cx="3714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624" y="0"/>
                </a:cxn>
              </a:cxnLst>
              <a:rect l="0" t="0" r="r" b="b"/>
              <a:pathLst>
                <a:path w="370839">
                  <a:moveTo>
                    <a:pt x="0" y="0"/>
                  </a:moveTo>
                  <a:lnTo>
                    <a:pt x="37062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7" name="object 54"/>
            <p:cNvSpPr>
              <a:spLocks/>
            </p:cNvSpPr>
            <p:nvPr/>
          </p:nvSpPr>
          <p:spPr bwMode="auto">
            <a:xfrm>
              <a:off x="3195638" y="3386138"/>
              <a:ext cx="5635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3" y="0"/>
                </a:cxn>
              </a:cxnLst>
              <a:rect l="0" t="0" r="r" b="b"/>
              <a:pathLst>
                <a:path w="563879">
                  <a:moveTo>
                    <a:pt x="0" y="0"/>
                  </a:moveTo>
                  <a:lnTo>
                    <a:pt x="56357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8" name="object 55"/>
            <p:cNvSpPr>
              <a:spLocks/>
            </p:cNvSpPr>
            <p:nvPr/>
          </p:nvSpPr>
          <p:spPr bwMode="auto">
            <a:xfrm>
              <a:off x="2413000" y="3386138"/>
              <a:ext cx="5651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3" y="0"/>
                </a:cxn>
              </a:cxnLst>
              <a:rect l="0" t="0" r="r" b="b"/>
              <a:pathLst>
                <a:path w="563880">
                  <a:moveTo>
                    <a:pt x="0" y="0"/>
                  </a:moveTo>
                  <a:lnTo>
                    <a:pt x="56357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59" name="object 56"/>
            <p:cNvSpPr>
              <a:spLocks/>
            </p:cNvSpPr>
            <p:nvPr/>
          </p:nvSpPr>
          <p:spPr bwMode="auto">
            <a:xfrm>
              <a:off x="519113" y="3386138"/>
              <a:ext cx="16764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76224" y="0"/>
                </a:cxn>
              </a:cxnLst>
              <a:rect l="0" t="0" r="r" b="b"/>
              <a:pathLst>
                <a:path w="1676400">
                  <a:moveTo>
                    <a:pt x="0" y="0"/>
                  </a:moveTo>
                  <a:lnTo>
                    <a:pt x="167622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0" name="object 57"/>
            <p:cNvSpPr>
              <a:spLocks/>
            </p:cNvSpPr>
            <p:nvPr/>
          </p:nvSpPr>
          <p:spPr bwMode="auto">
            <a:xfrm>
              <a:off x="3976688" y="3062288"/>
              <a:ext cx="3714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624" y="0"/>
                </a:cxn>
              </a:cxnLst>
              <a:rect l="0" t="0" r="r" b="b"/>
              <a:pathLst>
                <a:path w="370839">
                  <a:moveTo>
                    <a:pt x="0" y="0"/>
                  </a:moveTo>
                  <a:lnTo>
                    <a:pt x="37062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1" name="object 58"/>
            <p:cNvSpPr>
              <a:spLocks/>
            </p:cNvSpPr>
            <p:nvPr/>
          </p:nvSpPr>
          <p:spPr bwMode="auto">
            <a:xfrm>
              <a:off x="3195638" y="3062288"/>
              <a:ext cx="5635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3" y="0"/>
                </a:cxn>
              </a:cxnLst>
              <a:rect l="0" t="0" r="r" b="b"/>
              <a:pathLst>
                <a:path w="563879">
                  <a:moveTo>
                    <a:pt x="0" y="0"/>
                  </a:moveTo>
                  <a:lnTo>
                    <a:pt x="56357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2" name="object 59"/>
            <p:cNvSpPr>
              <a:spLocks/>
            </p:cNvSpPr>
            <p:nvPr/>
          </p:nvSpPr>
          <p:spPr bwMode="auto">
            <a:xfrm>
              <a:off x="519113" y="3062288"/>
              <a:ext cx="24574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7993" y="0"/>
                </a:cxn>
              </a:cxnLst>
              <a:rect l="0" t="0" r="r" b="b"/>
              <a:pathLst>
                <a:path w="2458085">
                  <a:moveTo>
                    <a:pt x="0" y="0"/>
                  </a:moveTo>
                  <a:lnTo>
                    <a:pt x="245799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3" name="object 60"/>
            <p:cNvSpPr>
              <a:spLocks/>
            </p:cNvSpPr>
            <p:nvPr/>
          </p:nvSpPr>
          <p:spPr bwMode="auto">
            <a:xfrm>
              <a:off x="3976688" y="2738438"/>
              <a:ext cx="3714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0624" y="0"/>
                </a:cxn>
              </a:cxnLst>
              <a:rect l="0" t="0" r="r" b="b"/>
              <a:pathLst>
                <a:path w="370839">
                  <a:moveTo>
                    <a:pt x="0" y="0"/>
                  </a:moveTo>
                  <a:lnTo>
                    <a:pt x="37062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4" name="object 61"/>
            <p:cNvSpPr>
              <a:spLocks/>
            </p:cNvSpPr>
            <p:nvPr/>
          </p:nvSpPr>
          <p:spPr bwMode="auto">
            <a:xfrm>
              <a:off x="3195638" y="2738438"/>
              <a:ext cx="5635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3573" y="0"/>
                </a:cxn>
              </a:cxnLst>
              <a:rect l="0" t="0" r="r" b="b"/>
              <a:pathLst>
                <a:path w="563879">
                  <a:moveTo>
                    <a:pt x="0" y="0"/>
                  </a:moveTo>
                  <a:lnTo>
                    <a:pt x="56357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5" name="object 62"/>
            <p:cNvSpPr>
              <a:spLocks/>
            </p:cNvSpPr>
            <p:nvPr/>
          </p:nvSpPr>
          <p:spPr bwMode="auto">
            <a:xfrm>
              <a:off x="519113" y="2738438"/>
              <a:ext cx="24574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57993" y="0"/>
                </a:cxn>
              </a:cxnLst>
              <a:rect l="0" t="0" r="r" b="b"/>
              <a:pathLst>
                <a:path w="2458085">
                  <a:moveTo>
                    <a:pt x="0" y="0"/>
                  </a:moveTo>
                  <a:lnTo>
                    <a:pt x="245799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6" name="object 63"/>
            <p:cNvSpPr>
              <a:spLocks/>
            </p:cNvSpPr>
            <p:nvPr/>
          </p:nvSpPr>
          <p:spPr bwMode="auto">
            <a:xfrm>
              <a:off x="8108950" y="468153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7" name="object 64"/>
            <p:cNvSpPr>
              <a:spLocks/>
            </p:cNvSpPr>
            <p:nvPr/>
          </p:nvSpPr>
          <p:spPr bwMode="auto">
            <a:xfrm>
              <a:off x="7337425" y="468153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8" name="object 65"/>
            <p:cNvSpPr>
              <a:spLocks/>
            </p:cNvSpPr>
            <p:nvPr/>
          </p:nvSpPr>
          <p:spPr bwMode="auto">
            <a:xfrm>
              <a:off x="7048500" y="4681538"/>
              <a:ext cx="746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06" y="0"/>
                </a:cxn>
              </a:cxnLst>
              <a:rect l="0" t="0" r="r" b="b"/>
              <a:pathLst>
                <a:path w="74929">
                  <a:moveTo>
                    <a:pt x="0" y="0"/>
                  </a:moveTo>
                  <a:lnTo>
                    <a:pt x="74606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69" name="object 66"/>
            <p:cNvSpPr>
              <a:spLocks/>
            </p:cNvSpPr>
            <p:nvPr/>
          </p:nvSpPr>
          <p:spPr bwMode="auto">
            <a:xfrm>
              <a:off x="6565900" y="4681538"/>
              <a:ext cx="2667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5960" y="0"/>
                </a:cxn>
              </a:cxnLst>
              <a:rect l="0" t="0" r="r" b="b"/>
              <a:pathLst>
                <a:path w="266065">
                  <a:moveTo>
                    <a:pt x="0" y="0"/>
                  </a:moveTo>
                  <a:lnTo>
                    <a:pt x="26596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0" name="object 67"/>
            <p:cNvSpPr>
              <a:spLocks/>
            </p:cNvSpPr>
            <p:nvPr/>
          </p:nvSpPr>
          <p:spPr bwMode="auto">
            <a:xfrm>
              <a:off x="5795963" y="468153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60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1" name="object 68"/>
            <p:cNvSpPr>
              <a:spLocks/>
            </p:cNvSpPr>
            <p:nvPr/>
          </p:nvSpPr>
          <p:spPr bwMode="auto">
            <a:xfrm>
              <a:off x="5024438" y="4681538"/>
              <a:ext cx="5572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60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2" name="object 69"/>
            <p:cNvSpPr>
              <a:spLocks/>
            </p:cNvSpPr>
            <p:nvPr/>
          </p:nvSpPr>
          <p:spPr bwMode="auto">
            <a:xfrm>
              <a:off x="8108950" y="435768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3" name="object 70"/>
            <p:cNvSpPr>
              <a:spLocks/>
            </p:cNvSpPr>
            <p:nvPr/>
          </p:nvSpPr>
          <p:spPr bwMode="auto">
            <a:xfrm>
              <a:off x="7337425" y="435768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4" name="object 71"/>
            <p:cNvSpPr>
              <a:spLocks/>
            </p:cNvSpPr>
            <p:nvPr/>
          </p:nvSpPr>
          <p:spPr bwMode="auto">
            <a:xfrm>
              <a:off x="6565900" y="4357688"/>
              <a:ext cx="5572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5" name="object 72"/>
            <p:cNvSpPr>
              <a:spLocks/>
            </p:cNvSpPr>
            <p:nvPr/>
          </p:nvSpPr>
          <p:spPr bwMode="auto">
            <a:xfrm>
              <a:off x="5795963" y="435768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60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6" name="object 73"/>
            <p:cNvSpPr>
              <a:spLocks/>
            </p:cNvSpPr>
            <p:nvPr/>
          </p:nvSpPr>
          <p:spPr bwMode="auto">
            <a:xfrm>
              <a:off x="4829175" y="4357688"/>
              <a:ext cx="7524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1874" y="0"/>
                </a:cxn>
              </a:cxnLst>
              <a:rect l="0" t="0" r="r" b="b"/>
              <a:pathLst>
                <a:path w="752475">
                  <a:moveTo>
                    <a:pt x="0" y="0"/>
                  </a:moveTo>
                  <a:lnTo>
                    <a:pt x="75187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7" name="object 74"/>
            <p:cNvSpPr>
              <a:spLocks/>
            </p:cNvSpPr>
            <p:nvPr/>
          </p:nvSpPr>
          <p:spPr bwMode="auto">
            <a:xfrm>
              <a:off x="8108950" y="403383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8" name="object 75"/>
            <p:cNvSpPr>
              <a:spLocks/>
            </p:cNvSpPr>
            <p:nvPr/>
          </p:nvSpPr>
          <p:spPr bwMode="auto">
            <a:xfrm>
              <a:off x="7337425" y="403383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79" name="object 76"/>
            <p:cNvSpPr>
              <a:spLocks/>
            </p:cNvSpPr>
            <p:nvPr/>
          </p:nvSpPr>
          <p:spPr bwMode="auto">
            <a:xfrm>
              <a:off x="6565900" y="4033838"/>
              <a:ext cx="5572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0" name="object 77"/>
            <p:cNvSpPr>
              <a:spLocks/>
            </p:cNvSpPr>
            <p:nvPr/>
          </p:nvSpPr>
          <p:spPr bwMode="auto">
            <a:xfrm>
              <a:off x="5795963" y="403383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60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1" name="object 78"/>
            <p:cNvSpPr>
              <a:spLocks/>
            </p:cNvSpPr>
            <p:nvPr/>
          </p:nvSpPr>
          <p:spPr bwMode="auto">
            <a:xfrm>
              <a:off x="4829175" y="4033838"/>
              <a:ext cx="75247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1874" y="0"/>
                </a:cxn>
              </a:cxnLst>
              <a:rect l="0" t="0" r="r" b="b"/>
              <a:pathLst>
                <a:path w="752475">
                  <a:moveTo>
                    <a:pt x="0" y="0"/>
                  </a:moveTo>
                  <a:lnTo>
                    <a:pt x="751874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2" name="object 79"/>
            <p:cNvSpPr>
              <a:spLocks/>
            </p:cNvSpPr>
            <p:nvPr/>
          </p:nvSpPr>
          <p:spPr bwMode="auto">
            <a:xfrm>
              <a:off x="8108950" y="370998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3" name="object 80"/>
            <p:cNvSpPr>
              <a:spLocks/>
            </p:cNvSpPr>
            <p:nvPr/>
          </p:nvSpPr>
          <p:spPr bwMode="auto">
            <a:xfrm>
              <a:off x="7337425" y="370998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4" name="object 81"/>
            <p:cNvSpPr>
              <a:spLocks/>
            </p:cNvSpPr>
            <p:nvPr/>
          </p:nvSpPr>
          <p:spPr bwMode="auto">
            <a:xfrm>
              <a:off x="6565900" y="3709988"/>
              <a:ext cx="5572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7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7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5" name="object 82"/>
            <p:cNvSpPr>
              <a:spLocks/>
            </p:cNvSpPr>
            <p:nvPr/>
          </p:nvSpPr>
          <p:spPr bwMode="auto">
            <a:xfrm>
              <a:off x="4829175" y="3709988"/>
              <a:ext cx="152241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22763" y="0"/>
                </a:cxn>
              </a:cxnLst>
              <a:rect l="0" t="0" r="r" b="b"/>
              <a:pathLst>
                <a:path w="1523364">
                  <a:moveTo>
                    <a:pt x="0" y="0"/>
                  </a:moveTo>
                  <a:lnTo>
                    <a:pt x="152276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6" name="object 83"/>
            <p:cNvSpPr>
              <a:spLocks/>
            </p:cNvSpPr>
            <p:nvPr/>
          </p:nvSpPr>
          <p:spPr bwMode="auto">
            <a:xfrm>
              <a:off x="8108950" y="338613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7" name="object 84"/>
            <p:cNvSpPr>
              <a:spLocks/>
            </p:cNvSpPr>
            <p:nvPr/>
          </p:nvSpPr>
          <p:spPr bwMode="auto">
            <a:xfrm>
              <a:off x="7337425" y="3386138"/>
              <a:ext cx="5556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729" y="0"/>
                </a:cxn>
              </a:cxnLst>
              <a:rect l="0" t="0" r="r" b="b"/>
              <a:pathLst>
                <a:path w="556259">
                  <a:moveTo>
                    <a:pt x="0" y="0"/>
                  </a:moveTo>
                  <a:lnTo>
                    <a:pt x="555729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8" name="object 85"/>
            <p:cNvSpPr>
              <a:spLocks/>
            </p:cNvSpPr>
            <p:nvPr/>
          </p:nvSpPr>
          <p:spPr bwMode="auto">
            <a:xfrm>
              <a:off x="4829175" y="3386138"/>
              <a:ext cx="22939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3653" y="0"/>
                </a:cxn>
              </a:cxnLst>
              <a:rect l="0" t="0" r="r" b="b"/>
              <a:pathLst>
                <a:path w="2294254">
                  <a:moveTo>
                    <a:pt x="0" y="0"/>
                  </a:moveTo>
                  <a:lnTo>
                    <a:pt x="229365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89" name="object 86"/>
            <p:cNvSpPr>
              <a:spLocks/>
            </p:cNvSpPr>
            <p:nvPr/>
          </p:nvSpPr>
          <p:spPr bwMode="auto">
            <a:xfrm>
              <a:off x="8108950" y="306228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0" name="object 87"/>
            <p:cNvSpPr>
              <a:spLocks/>
            </p:cNvSpPr>
            <p:nvPr/>
          </p:nvSpPr>
          <p:spPr bwMode="auto">
            <a:xfrm>
              <a:off x="4829175" y="3062288"/>
              <a:ext cx="30654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64543" y="0"/>
                </a:cxn>
              </a:cxnLst>
              <a:rect l="0" t="0" r="r" b="b"/>
              <a:pathLst>
                <a:path w="3065145">
                  <a:moveTo>
                    <a:pt x="0" y="0"/>
                  </a:moveTo>
                  <a:lnTo>
                    <a:pt x="306454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1" name="object 88"/>
            <p:cNvSpPr>
              <a:spLocks/>
            </p:cNvSpPr>
            <p:nvPr/>
          </p:nvSpPr>
          <p:spPr bwMode="auto">
            <a:xfrm>
              <a:off x="8108950" y="2738438"/>
              <a:ext cx="5397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0230" y="0"/>
                </a:cxn>
              </a:cxnLst>
              <a:rect l="0" t="0" r="r" b="b"/>
              <a:pathLst>
                <a:path w="540384">
                  <a:moveTo>
                    <a:pt x="0" y="0"/>
                  </a:moveTo>
                  <a:lnTo>
                    <a:pt x="540230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2" name="object 89"/>
            <p:cNvSpPr>
              <a:spLocks/>
            </p:cNvSpPr>
            <p:nvPr/>
          </p:nvSpPr>
          <p:spPr bwMode="auto">
            <a:xfrm>
              <a:off x="4829175" y="2738438"/>
              <a:ext cx="30654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64543" y="0"/>
                </a:cxn>
              </a:cxnLst>
              <a:rect l="0" t="0" r="r" b="b"/>
              <a:pathLst>
                <a:path w="3065145">
                  <a:moveTo>
                    <a:pt x="0" y="0"/>
                  </a:moveTo>
                  <a:lnTo>
                    <a:pt x="3064543" y="0"/>
                  </a:lnTo>
                </a:path>
              </a:pathLst>
            </a:custGeom>
            <a:noFill/>
            <a:ln w="9522">
              <a:solidFill>
                <a:srgbClr val="B3B3B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3" name="object 90"/>
            <p:cNvSpPr>
              <a:spLocks/>
            </p:cNvSpPr>
            <p:nvPr/>
          </p:nvSpPr>
          <p:spPr bwMode="auto">
            <a:xfrm>
              <a:off x="519113" y="5014913"/>
              <a:ext cx="3829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8585" y="0"/>
                </a:cxn>
              </a:cxnLst>
              <a:rect l="0" t="0" r="r" b="b"/>
              <a:pathLst>
                <a:path w="3829050">
                  <a:moveTo>
                    <a:pt x="0" y="0"/>
                  </a:moveTo>
                  <a:lnTo>
                    <a:pt x="382858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4" name="object 91"/>
            <p:cNvSpPr>
              <a:spLocks/>
            </p:cNvSpPr>
            <p:nvPr/>
          </p:nvSpPr>
          <p:spPr bwMode="auto">
            <a:xfrm>
              <a:off x="4745038" y="5014913"/>
              <a:ext cx="39036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03275" y="0"/>
                </a:cxn>
              </a:cxnLst>
              <a:rect l="0" t="0" r="r" b="b"/>
              <a:pathLst>
                <a:path w="3903345">
                  <a:moveTo>
                    <a:pt x="0" y="0"/>
                  </a:moveTo>
                  <a:lnTo>
                    <a:pt x="390327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195" name="object 92"/>
            <p:cNvSpPr txBox="1">
              <a:spLocks noChangeArrowheads="1"/>
            </p:cNvSpPr>
            <p:nvPr/>
          </p:nvSpPr>
          <p:spPr bwMode="auto">
            <a:xfrm>
              <a:off x="881063" y="1979613"/>
              <a:ext cx="399573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4D4D4D"/>
                  </a:solidFill>
                </a:rPr>
                <a:t>Общее число иностранных студентов</a:t>
              </a:r>
              <a:endParaRPr lang="ru-RU" sz="1400"/>
            </a:p>
          </p:txBody>
        </p:sp>
        <p:sp>
          <p:nvSpPr>
            <p:cNvPr id="93" name="object 93"/>
            <p:cNvSpPr txBox="1"/>
            <p:nvPr/>
          </p:nvSpPr>
          <p:spPr>
            <a:xfrm>
              <a:off x="4818063" y="5103813"/>
              <a:ext cx="668337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2011/12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94" name="object 94"/>
            <p:cNvSpPr txBox="1"/>
            <p:nvPr/>
          </p:nvSpPr>
          <p:spPr>
            <a:xfrm>
              <a:off x="5597525" y="5103813"/>
              <a:ext cx="3013075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792480" algn="l"/>
                  <a:tab pos="1576705" algn="l"/>
                  <a:tab pos="2356485" algn="l"/>
                </a:tabLs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2012/13	2013/14	2014/15	2015/16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47198" name="object 95"/>
            <p:cNvSpPr txBox="1">
              <a:spLocks noChangeArrowheads="1"/>
            </p:cNvSpPr>
            <p:nvPr/>
          </p:nvSpPr>
          <p:spPr bwMode="auto">
            <a:xfrm>
              <a:off x="5486400" y="1990725"/>
              <a:ext cx="2493963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1625"/>
                </a:lnSpc>
              </a:pPr>
              <a:r>
                <a:rPr lang="ru-RU" sz="1400" b="1">
                  <a:solidFill>
                    <a:srgbClr val="4D4D4D"/>
                  </a:solidFill>
                </a:rPr>
                <a:t>Структура приёма  иностранных граждан</a:t>
              </a:r>
              <a:endParaRPr lang="ru-RU" sz="1400"/>
            </a:p>
          </p:txBody>
        </p:sp>
        <p:sp>
          <p:nvSpPr>
            <p:cNvPr id="47199" name="object 96"/>
            <p:cNvSpPr>
              <a:spLocks/>
            </p:cNvSpPr>
            <p:nvPr/>
          </p:nvSpPr>
          <p:spPr bwMode="auto">
            <a:xfrm>
              <a:off x="631825" y="4073525"/>
              <a:ext cx="219075" cy="94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6" y="0"/>
                </a:cxn>
                <a:cxn ang="0">
                  <a:pos x="218196" y="939989"/>
                </a:cxn>
                <a:cxn ang="0">
                  <a:pos x="0" y="939989"/>
                </a:cxn>
                <a:cxn ang="0">
                  <a:pos x="0" y="0"/>
                </a:cxn>
              </a:cxnLst>
              <a:rect l="0" t="0" r="r" b="b"/>
              <a:pathLst>
                <a:path w="218440" h="940435">
                  <a:moveTo>
                    <a:pt x="0" y="0"/>
                  </a:moveTo>
                  <a:lnTo>
                    <a:pt x="218196" y="0"/>
                  </a:lnTo>
                  <a:lnTo>
                    <a:pt x="218196" y="939989"/>
                  </a:lnTo>
                  <a:lnTo>
                    <a:pt x="0" y="939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0" name="object 97"/>
            <p:cNvSpPr>
              <a:spLocks/>
            </p:cNvSpPr>
            <p:nvPr/>
          </p:nvSpPr>
          <p:spPr bwMode="auto">
            <a:xfrm>
              <a:off x="1412875" y="3821113"/>
              <a:ext cx="219075" cy="1193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9" y="0"/>
                </a:cxn>
                <a:cxn ang="0">
                  <a:pos x="218199" y="1193897"/>
                </a:cxn>
                <a:cxn ang="0">
                  <a:pos x="0" y="1193897"/>
                </a:cxn>
                <a:cxn ang="0">
                  <a:pos x="0" y="0"/>
                </a:cxn>
              </a:cxnLst>
              <a:rect l="0" t="0" r="r" b="b"/>
              <a:pathLst>
                <a:path w="218439" h="1194435">
                  <a:moveTo>
                    <a:pt x="0" y="0"/>
                  </a:moveTo>
                  <a:lnTo>
                    <a:pt x="218199" y="0"/>
                  </a:lnTo>
                  <a:lnTo>
                    <a:pt x="218199" y="1193897"/>
                  </a:lnTo>
                  <a:lnTo>
                    <a:pt x="0" y="119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1" name="object 98"/>
            <p:cNvSpPr>
              <a:spLocks/>
            </p:cNvSpPr>
            <p:nvPr/>
          </p:nvSpPr>
          <p:spPr bwMode="auto">
            <a:xfrm>
              <a:off x="2195513" y="3251200"/>
              <a:ext cx="217487" cy="1763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4" y="0"/>
                </a:cxn>
                <a:cxn ang="0">
                  <a:pos x="218194" y="1763416"/>
                </a:cxn>
                <a:cxn ang="0">
                  <a:pos x="0" y="1763416"/>
                </a:cxn>
                <a:cxn ang="0">
                  <a:pos x="0" y="0"/>
                </a:cxn>
              </a:cxnLst>
              <a:rect l="0" t="0" r="r" b="b"/>
              <a:pathLst>
                <a:path w="218439" h="1764029">
                  <a:moveTo>
                    <a:pt x="0" y="0"/>
                  </a:moveTo>
                  <a:lnTo>
                    <a:pt x="218194" y="0"/>
                  </a:lnTo>
                  <a:lnTo>
                    <a:pt x="218194" y="1763416"/>
                  </a:lnTo>
                  <a:lnTo>
                    <a:pt x="0" y="1763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2" name="object 99"/>
            <p:cNvSpPr>
              <a:spLocks/>
            </p:cNvSpPr>
            <p:nvPr/>
          </p:nvSpPr>
          <p:spPr bwMode="auto">
            <a:xfrm>
              <a:off x="2976563" y="2643188"/>
              <a:ext cx="219075" cy="2371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4" y="0"/>
                </a:cxn>
                <a:cxn ang="0">
                  <a:pos x="218194" y="2370895"/>
                </a:cxn>
                <a:cxn ang="0">
                  <a:pos x="0" y="2370895"/>
                </a:cxn>
                <a:cxn ang="0">
                  <a:pos x="0" y="0"/>
                </a:cxn>
              </a:cxnLst>
              <a:rect l="0" t="0" r="r" b="b"/>
              <a:pathLst>
                <a:path w="218439" h="2371090">
                  <a:moveTo>
                    <a:pt x="0" y="0"/>
                  </a:moveTo>
                  <a:lnTo>
                    <a:pt x="218194" y="0"/>
                  </a:lnTo>
                  <a:lnTo>
                    <a:pt x="218194" y="2370895"/>
                  </a:lnTo>
                  <a:lnTo>
                    <a:pt x="0" y="2370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3" name="object 100"/>
            <p:cNvSpPr>
              <a:spLocks/>
            </p:cNvSpPr>
            <p:nvPr/>
          </p:nvSpPr>
          <p:spPr bwMode="auto">
            <a:xfrm>
              <a:off x="3759200" y="2581275"/>
              <a:ext cx="217488" cy="2433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8" y="0"/>
                </a:cxn>
                <a:cxn ang="0">
                  <a:pos x="218198" y="2432592"/>
                </a:cxn>
                <a:cxn ang="0">
                  <a:pos x="0" y="2432592"/>
                </a:cxn>
                <a:cxn ang="0">
                  <a:pos x="0" y="0"/>
                </a:cxn>
              </a:cxnLst>
              <a:rect l="0" t="0" r="r" b="b"/>
              <a:pathLst>
                <a:path w="218439" h="2432685">
                  <a:moveTo>
                    <a:pt x="0" y="0"/>
                  </a:moveTo>
                  <a:lnTo>
                    <a:pt x="218198" y="0"/>
                  </a:lnTo>
                  <a:lnTo>
                    <a:pt x="218198" y="2432592"/>
                  </a:lnTo>
                  <a:lnTo>
                    <a:pt x="0" y="24325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4" name="object 101"/>
            <p:cNvSpPr>
              <a:spLocks/>
            </p:cNvSpPr>
            <p:nvPr/>
          </p:nvSpPr>
          <p:spPr bwMode="auto">
            <a:xfrm>
              <a:off x="903288" y="4327525"/>
              <a:ext cx="219075" cy="687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4" y="0"/>
                </a:cxn>
                <a:cxn ang="0">
                  <a:pos x="218194" y="686080"/>
                </a:cxn>
                <a:cxn ang="0">
                  <a:pos x="0" y="686080"/>
                </a:cxn>
                <a:cxn ang="0">
                  <a:pos x="0" y="0"/>
                </a:cxn>
              </a:cxnLst>
              <a:rect l="0" t="0" r="r" b="b"/>
              <a:pathLst>
                <a:path w="218440" h="686435">
                  <a:moveTo>
                    <a:pt x="0" y="0"/>
                  </a:moveTo>
                  <a:lnTo>
                    <a:pt x="218194" y="0"/>
                  </a:lnTo>
                  <a:lnTo>
                    <a:pt x="218194" y="686080"/>
                  </a:lnTo>
                  <a:lnTo>
                    <a:pt x="0" y="686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5" name="object 102"/>
            <p:cNvSpPr>
              <a:spLocks/>
            </p:cNvSpPr>
            <p:nvPr/>
          </p:nvSpPr>
          <p:spPr bwMode="auto">
            <a:xfrm>
              <a:off x="1685925" y="4100513"/>
              <a:ext cx="217488" cy="914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8" y="0"/>
                </a:cxn>
                <a:cxn ang="0">
                  <a:pos x="218198" y="913885"/>
                </a:cxn>
                <a:cxn ang="0">
                  <a:pos x="0" y="913885"/>
                </a:cxn>
                <a:cxn ang="0">
                  <a:pos x="0" y="0"/>
                </a:cxn>
              </a:cxnLst>
              <a:rect l="0" t="0" r="r" b="b"/>
              <a:pathLst>
                <a:path w="218439" h="914400">
                  <a:moveTo>
                    <a:pt x="0" y="0"/>
                  </a:moveTo>
                  <a:lnTo>
                    <a:pt x="218198" y="0"/>
                  </a:lnTo>
                  <a:lnTo>
                    <a:pt x="218198" y="913885"/>
                  </a:lnTo>
                  <a:lnTo>
                    <a:pt x="0" y="913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6" name="object 103"/>
            <p:cNvSpPr>
              <a:spLocks/>
            </p:cNvSpPr>
            <p:nvPr/>
          </p:nvSpPr>
          <p:spPr bwMode="auto">
            <a:xfrm>
              <a:off x="2466975" y="3871913"/>
              <a:ext cx="219075" cy="11430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6" y="0"/>
                </a:cxn>
                <a:cxn ang="0">
                  <a:pos x="218196" y="1141689"/>
                </a:cxn>
                <a:cxn ang="0">
                  <a:pos x="0" y="1141689"/>
                </a:cxn>
                <a:cxn ang="0">
                  <a:pos x="0" y="0"/>
                </a:cxn>
              </a:cxnLst>
              <a:rect l="0" t="0" r="r" b="b"/>
              <a:pathLst>
                <a:path w="218439" h="1141729">
                  <a:moveTo>
                    <a:pt x="0" y="0"/>
                  </a:moveTo>
                  <a:lnTo>
                    <a:pt x="218196" y="0"/>
                  </a:lnTo>
                  <a:lnTo>
                    <a:pt x="218196" y="1141689"/>
                  </a:lnTo>
                  <a:lnTo>
                    <a:pt x="0" y="114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7" name="object 104"/>
            <p:cNvSpPr>
              <a:spLocks/>
            </p:cNvSpPr>
            <p:nvPr/>
          </p:nvSpPr>
          <p:spPr bwMode="auto">
            <a:xfrm>
              <a:off x="3249613" y="3587750"/>
              <a:ext cx="217487" cy="14271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6" y="0"/>
                </a:cxn>
                <a:cxn ang="0">
                  <a:pos x="218196" y="1426450"/>
                </a:cxn>
                <a:cxn ang="0">
                  <a:pos x="0" y="1426450"/>
                </a:cxn>
                <a:cxn ang="0">
                  <a:pos x="0" y="0"/>
                </a:cxn>
              </a:cxnLst>
              <a:rect l="0" t="0" r="r" b="b"/>
              <a:pathLst>
                <a:path w="218439" h="1426845">
                  <a:moveTo>
                    <a:pt x="0" y="0"/>
                  </a:moveTo>
                  <a:lnTo>
                    <a:pt x="218196" y="0"/>
                  </a:lnTo>
                  <a:lnTo>
                    <a:pt x="218196" y="1426450"/>
                  </a:lnTo>
                  <a:lnTo>
                    <a:pt x="0" y="1426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08" name="object 105"/>
            <p:cNvSpPr>
              <a:spLocks/>
            </p:cNvSpPr>
            <p:nvPr/>
          </p:nvSpPr>
          <p:spPr bwMode="auto">
            <a:xfrm>
              <a:off x="4030663" y="3663950"/>
              <a:ext cx="219075" cy="13509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199" y="0"/>
                </a:cxn>
                <a:cxn ang="0">
                  <a:pos x="218199" y="1350511"/>
                </a:cxn>
                <a:cxn ang="0">
                  <a:pos x="0" y="1350511"/>
                </a:cxn>
                <a:cxn ang="0">
                  <a:pos x="0" y="0"/>
                </a:cxn>
              </a:cxnLst>
              <a:rect l="0" t="0" r="r" b="b"/>
              <a:pathLst>
                <a:path w="218439" h="1350645">
                  <a:moveTo>
                    <a:pt x="0" y="0"/>
                  </a:moveTo>
                  <a:lnTo>
                    <a:pt x="218199" y="0"/>
                  </a:lnTo>
                  <a:lnTo>
                    <a:pt x="218199" y="1350511"/>
                  </a:lnTo>
                  <a:lnTo>
                    <a:pt x="0" y="1350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6" name="object 106"/>
            <p:cNvSpPr txBox="1"/>
            <p:nvPr/>
          </p:nvSpPr>
          <p:spPr>
            <a:xfrm>
              <a:off x="574675" y="5103813"/>
              <a:ext cx="669925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2011/12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>
              <a:off x="1336675" y="5103813"/>
              <a:ext cx="142875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2012/13 </a:t>
              </a:r>
              <a:r>
                <a:rPr sz="1200" b="1" spc="204" dirty="0">
                  <a:solidFill>
                    <a:srgbClr val="666666"/>
                  </a:solidFill>
                  <a:latin typeface="Calibri"/>
                  <a:cs typeface="Calibri"/>
                </a:rPr>
                <a:t> 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2013/14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08" name="object 108"/>
            <p:cNvSpPr txBox="1"/>
            <p:nvPr/>
          </p:nvSpPr>
          <p:spPr>
            <a:xfrm>
              <a:off x="2862263" y="5103813"/>
              <a:ext cx="668337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2014/15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09" name="object 109"/>
            <p:cNvSpPr txBox="1"/>
            <p:nvPr/>
          </p:nvSpPr>
          <p:spPr>
            <a:xfrm>
              <a:off x="3622675" y="5103813"/>
              <a:ext cx="669925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2015/16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10" name="object 110"/>
            <p:cNvSpPr txBox="1"/>
            <p:nvPr/>
          </p:nvSpPr>
          <p:spPr>
            <a:xfrm>
              <a:off x="601663" y="3754438"/>
              <a:ext cx="360362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700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1" name="object 111"/>
            <p:cNvSpPr txBox="1"/>
            <p:nvPr/>
          </p:nvSpPr>
          <p:spPr>
            <a:xfrm>
              <a:off x="1411288" y="3533775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880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2" name="object 112"/>
            <p:cNvSpPr txBox="1"/>
            <p:nvPr/>
          </p:nvSpPr>
          <p:spPr>
            <a:xfrm>
              <a:off x="2098675" y="2943225"/>
              <a:ext cx="471488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1312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3" name="object 113"/>
            <p:cNvSpPr txBox="1"/>
            <p:nvPr/>
          </p:nvSpPr>
          <p:spPr>
            <a:xfrm>
              <a:off x="2897188" y="2400300"/>
              <a:ext cx="469900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1767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4" name="object 114"/>
            <p:cNvSpPr txBox="1"/>
            <p:nvPr/>
          </p:nvSpPr>
          <p:spPr>
            <a:xfrm>
              <a:off x="3670300" y="2347913"/>
              <a:ext cx="471488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1826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900113" y="4013200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514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6" name="object 116"/>
            <p:cNvSpPr txBox="1"/>
            <p:nvPr/>
          </p:nvSpPr>
          <p:spPr>
            <a:xfrm>
              <a:off x="1673225" y="3805238"/>
              <a:ext cx="358775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684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7" name="object 117"/>
            <p:cNvSpPr txBox="1"/>
            <p:nvPr/>
          </p:nvSpPr>
          <p:spPr>
            <a:xfrm>
              <a:off x="2460625" y="3586163"/>
              <a:ext cx="358775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860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8" name="object 118"/>
            <p:cNvSpPr txBox="1"/>
            <p:nvPr/>
          </p:nvSpPr>
          <p:spPr>
            <a:xfrm>
              <a:off x="3240088" y="3327400"/>
              <a:ext cx="471487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1066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19" name="object 119"/>
            <p:cNvSpPr txBox="1"/>
            <p:nvPr/>
          </p:nvSpPr>
          <p:spPr>
            <a:xfrm>
              <a:off x="4033838" y="3419475"/>
              <a:ext cx="471487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1002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47223" name="object 120"/>
            <p:cNvSpPr>
              <a:spLocks/>
            </p:cNvSpPr>
            <p:nvPr/>
          </p:nvSpPr>
          <p:spPr bwMode="auto">
            <a:xfrm>
              <a:off x="4810125" y="4533900"/>
              <a:ext cx="214313" cy="481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480470"/>
                </a:cxn>
                <a:cxn ang="0">
                  <a:pos x="0" y="480470"/>
                </a:cxn>
                <a:cxn ang="0">
                  <a:pos x="0" y="0"/>
                </a:cxn>
              </a:cxnLst>
              <a:rect l="0" t="0" r="r" b="b"/>
              <a:pathLst>
                <a:path w="215264" h="480695">
                  <a:moveTo>
                    <a:pt x="0" y="0"/>
                  </a:moveTo>
                  <a:lnTo>
                    <a:pt x="215160" y="0"/>
                  </a:lnTo>
                  <a:lnTo>
                    <a:pt x="215160" y="480470"/>
                  </a:lnTo>
                  <a:lnTo>
                    <a:pt x="0" y="480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4" name="object 121"/>
            <p:cNvSpPr>
              <a:spLocks/>
            </p:cNvSpPr>
            <p:nvPr/>
          </p:nvSpPr>
          <p:spPr bwMode="auto">
            <a:xfrm>
              <a:off x="5580063" y="3978275"/>
              <a:ext cx="215900" cy="1036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1035579"/>
                </a:cxn>
                <a:cxn ang="0">
                  <a:pos x="0" y="1035579"/>
                </a:cxn>
                <a:cxn ang="0">
                  <a:pos x="0" y="0"/>
                </a:cxn>
              </a:cxnLst>
              <a:rect l="0" t="0" r="r" b="b"/>
              <a:pathLst>
                <a:path w="215264" h="1035685">
                  <a:moveTo>
                    <a:pt x="0" y="0"/>
                  </a:moveTo>
                  <a:lnTo>
                    <a:pt x="215160" y="0"/>
                  </a:lnTo>
                  <a:lnTo>
                    <a:pt x="215160" y="1035579"/>
                  </a:lnTo>
                  <a:lnTo>
                    <a:pt x="0" y="1035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5" name="object 122"/>
            <p:cNvSpPr>
              <a:spLocks/>
            </p:cNvSpPr>
            <p:nvPr/>
          </p:nvSpPr>
          <p:spPr bwMode="auto">
            <a:xfrm>
              <a:off x="6351588" y="3390900"/>
              <a:ext cx="215900" cy="1624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2" y="0"/>
                </a:cxn>
                <a:cxn ang="0">
                  <a:pos x="215162" y="1623338"/>
                </a:cxn>
                <a:cxn ang="0">
                  <a:pos x="0" y="1623338"/>
                </a:cxn>
                <a:cxn ang="0">
                  <a:pos x="0" y="0"/>
                </a:cxn>
              </a:cxnLst>
              <a:rect l="0" t="0" r="r" b="b"/>
              <a:pathLst>
                <a:path w="215265" h="1623695">
                  <a:moveTo>
                    <a:pt x="0" y="0"/>
                  </a:moveTo>
                  <a:lnTo>
                    <a:pt x="215162" y="0"/>
                  </a:lnTo>
                  <a:lnTo>
                    <a:pt x="215162" y="1623338"/>
                  </a:lnTo>
                  <a:lnTo>
                    <a:pt x="0" y="1623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6" name="object 123"/>
            <p:cNvSpPr>
              <a:spLocks/>
            </p:cNvSpPr>
            <p:nvPr/>
          </p:nvSpPr>
          <p:spPr bwMode="auto">
            <a:xfrm>
              <a:off x="7123113" y="3078163"/>
              <a:ext cx="214312" cy="1936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1936807"/>
                </a:cxn>
                <a:cxn ang="0">
                  <a:pos x="0" y="1936807"/>
                </a:cxn>
                <a:cxn ang="0">
                  <a:pos x="0" y="0"/>
                </a:cxn>
              </a:cxnLst>
              <a:rect l="0" t="0" r="r" b="b"/>
              <a:pathLst>
                <a:path w="215265" h="1937385">
                  <a:moveTo>
                    <a:pt x="0" y="0"/>
                  </a:moveTo>
                  <a:lnTo>
                    <a:pt x="215160" y="0"/>
                  </a:lnTo>
                  <a:lnTo>
                    <a:pt x="215160" y="1936807"/>
                  </a:lnTo>
                  <a:lnTo>
                    <a:pt x="0" y="1936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7" name="object 124"/>
            <p:cNvSpPr>
              <a:spLocks/>
            </p:cNvSpPr>
            <p:nvPr/>
          </p:nvSpPr>
          <p:spPr bwMode="auto">
            <a:xfrm>
              <a:off x="7893050" y="2600325"/>
              <a:ext cx="215900" cy="2414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2413566"/>
                </a:cxn>
                <a:cxn ang="0">
                  <a:pos x="0" y="2413566"/>
                </a:cxn>
                <a:cxn ang="0">
                  <a:pos x="0" y="0"/>
                </a:cxn>
              </a:cxnLst>
              <a:rect l="0" t="0" r="r" b="b"/>
              <a:pathLst>
                <a:path w="215265" h="2413635">
                  <a:moveTo>
                    <a:pt x="0" y="0"/>
                  </a:moveTo>
                  <a:lnTo>
                    <a:pt x="215160" y="0"/>
                  </a:lnTo>
                  <a:lnTo>
                    <a:pt x="215160" y="2413566"/>
                  </a:lnTo>
                  <a:lnTo>
                    <a:pt x="0" y="241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8" name="object 125"/>
            <p:cNvSpPr>
              <a:spLocks/>
            </p:cNvSpPr>
            <p:nvPr/>
          </p:nvSpPr>
          <p:spPr bwMode="auto">
            <a:xfrm>
              <a:off x="5045075" y="4821238"/>
              <a:ext cx="214313" cy="19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193381"/>
                </a:cxn>
                <a:cxn ang="0">
                  <a:pos x="0" y="193381"/>
                </a:cxn>
                <a:cxn ang="0">
                  <a:pos x="0" y="0"/>
                </a:cxn>
              </a:cxnLst>
              <a:rect l="0" t="0" r="r" b="b"/>
              <a:pathLst>
                <a:path w="215264" h="193675">
                  <a:moveTo>
                    <a:pt x="0" y="0"/>
                  </a:moveTo>
                  <a:lnTo>
                    <a:pt x="215160" y="0"/>
                  </a:lnTo>
                  <a:lnTo>
                    <a:pt x="215160" y="193381"/>
                  </a:lnTo>
                  <a:lnTo>
                    <a:pt x="0" y="193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29" name="object 126"/>
            <p:cNvSpPr>
              <a:spLocks/>
            </p:cNvSpPr>
            <p:nvPr/>
          </p:nvSpPr>
          <p:spPr bwMode="auto">
            <a:xfrm>
              <a:off x="5815013" y="4808538"/>
              <a:ext cx="215900" cy="2063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206171"/>
                </a:cxn>
                <a:cxn ang="0">
                  <a:pos x="0" y="206171"/>
                </a:cxn>
                <a:cxn ang="0">
                  <a:pos x="0" y="0"/>
                </a:cxn>
              </a:cxnLst>
              <a:rect l="0" t="0" r="r" b="b"/>
              <a:pathLst>
                <a:path w="215264" h="206375">
                  <a:moveTo>
                    <a:pt x="0" y="0"/>
                  </a:moveTo>
                  <a:lnTo>
                    <a:pt x="215160" y="0"/>
                  </a:lnTo>
                  <a:lnTo>
                    <a:pt x="215160" y="206171"/>
                  </a:lnTo>
                  <a:lnTo>
                    <a:pt x="0" y="206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0" name="object 127"/>
            <p:cNvSpPr>
              <a:spLocks/>
            </p:cNvSpPr>
            <p:nvPr/>
          </p:nvSpPr>
          <p:spPr bwMode="auto">
            <a:xfrm>
              <a:off x="6586538" y="4856163"/>
              <a:ext cx="215900" cy="158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158595"/>
                </a:cxn>
                <a:cxn ang="0">
                  <a:pos x="0" y="158595"/>
                </a:cxn>
                <a:cxn ang="0">
                  <a:pos x="0" y="0"/>
                </a:cxn>
              </a:cxnLst>
              <a:rect l="0" t="0" r="r" b="b"/>
              <a:pathLst>
                <a:path w="215265" h="158750">
                  <a:moveTo>
                    <a:pt x="0" y="0"/>
                  </a:moveTo>
                  <a:lnTo>
                    <a:pt x="215160" y="0"/>
                  </a:lnTo>
                  <a:lnTo>
                    <a:pt x="215160" y="158595"/>
                  </a:lnTo>
                  <a:lnTo>
                    <a:pt x="0" y="15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1" name="object 128"/>
            <p:cNvSpPr>
              <a:spLocks/>
            </p:cNvSpPr>
            <p:nvPr/>
          </p:nvSpPr>
          <p:spPr bwMode="auto">
            <a:xfrm>
              <a:off x="7358063" y="4806950"/>
              <a:ext cx="214312" cy="2079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207572"/>
                </a:cxn>
                <a:cxn ang="0">
                  <a:pos x="0" y="207572"/>
                </a:cxn>
                <a:cxn ang="0">
                  <a:pos x="0" y="0"/>
                </a:cxn>
              </a:cxnLst>
              <a:rect l="0" t="0" r="r" b="b"/>
              <a:pathLst>
                <a:path w="215265" h="207645">
                  <a:moveTo>
                    <a:pt x="0" y="0"/>
                  </a:moveTo>
                  <a:lnTo>
                    <a:pt x="215160" y="0"/>
                  </a:lnTo>
                  <a:lnTo>
                    <a:pt x="215160" y="207572"/>
                  </a:lnTo>
                  <a:lnTo>
                    <a:pt x="0" y="207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2" name="object 129"/>
            <p:cNvSpPr>
              <a:spLocks/>
            </p:cNvSpPr>
            <p:nvPr/>
          </p:nvSpPr>
          <p:spPr bwMode="auto">
            <a:xfrm>
              <a:off x="8128000" y="4787900"/>
              <a:ext cx="215900" cy="227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225760"/>
                </a:cxn>
                <a:cxn ang="0">
                  <a:pos x="0" y="225760"/>
                </a:cxn>
                <a:cxn ang="0">
                  <a:pos x="0" y="0"/>
                </a:cxn>
              </a:cxnLst>
              <a:rect l="0" t="0" r="r" b="b"/>
              <a:pathLst>
                <a:path w="215265" h="226060">
                  <a:moveTo>
                    <a:pt x="0" y="0"/>
                  </a:moveTo>
                  <a:lnTo>
                    <a:pt x="215160" y="0"/>
                  </a:lnTo>
                  <a:lnTo>
                    <a:pt x="215160" y="225760"/>
                  </a:lnTo>
                  <a:lnTo>
                    <a:pt x="0" y="225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3" name="object 130"/>
            <p:cNvSpPr>
              <a:spLocks/>
            </p:cNvSpPr>
            <p:nvPr/>
          </p:nvSpPr>
          <p:spPr bwMode="auto">
            <a:xfrm>
              <a:off x="5291138" y="4821238"/>
              <a:ext cx="214312" cy="19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57" y="0"/>
                </a:cxn>
                <a:cxn ang="0">
                  <a:pos x="215157" y="193381"/>
                </a:cxn>
                <a:cxn ang="0">
                  <a:pos x="0" y="193381"/>
                </a:cxn>
                <a:cxn ang="0">
                  <a:pos x="0" y="0"/>
                </a:cxn>
              </a:cxnLst>
              <a:rect l="0" t="0" r="r" b="b"/>
              <a:pathLst>
                <a:path w="215264" h="193675">
                  <a:moveTo>
                    <a:pt x="0" y="0"/>
                  </a:moveTo>
                  <a:lnTo>
                    <a:pt x="215157" y="0"/>
                  </a:lnTo>
                  <a:lnTo>
                    <a:pt x="215157" y="193381"/>
                  </a:lnTo>
                  <a:lnTo>
                    <a:pt x="0" y="193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4" name="object 131"/>
            <p:cNvSpPr>
              <a:spLocks/>
            </p:cNvSpPr>
            <p:nvPr/>
          </p:nvSpPr>
          <p:spPr bwMode="auto">
            <a:xfrm>
              <a:off x="6061075" y="4918075"/>
              <a:ext cx="215900" cy="968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96688"/>
                </a:cxn>
                <a:cxn ang="0">
                  <a:pos x="0" y="96688"/>
                </a:cxn>
                <a:cxn ang="0">
                  <a:pos x="0" y="0"/>
                </a:cxn>
              </a:cxnLst>
              <a:rect l="0" t="0" r="r" b="b"/>
              <a:pathLst>
                <a:path w="215264" h="97154">
                  <a:moveTo>
                    <a:pt x="0" y="0"/>
                  </a:moveTo>
                  <a:lnTo>
                    <a:pt x="215160" y="0"/>
                  </a:lnTo>
                  <a:lnTo>
                    <a:pt x="215160" y="96688"/>
                  </a:lnTo>
                  <a:lnTo>
                    <a:pt x="0" y="96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5" name="object 132"/>
            <p:cNvSpPr>
              <a:spLocks/>
            </p:cNvSpPr>
            <p:nvPr/>
          </p:nvSpPr>
          <p:spPr bwMode="auto">
            <a:xfrm>
              <a:off x="6832600" y="4657725"/>
              <a:ext cx="215900" cy="357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356382"/>
                </a:cxn>
                <a:cxn ang="0">
                  <a:pos x="0" y="356382"/>
                </a:cxn>
                <a:cxn ang="0">
                  <a:pos x="0" y="0"/>
                </a:cxn>
              </a:cxnLst>
              <a:rect l="0" t="0" r="r" b="b"/>
              <a:pathLst>
                <a:path w="215265" h="356870">
                  <a:moveTo>
                    <a:pt x="0" y="0"/>
                  </a:moveTo>
                  <a:lnTo>
                    <a:pt x="215160" y="0"/>
                  </a:lnTo>
                  <a:lnTo>
                    <a:pt x="215160" y="356382"/>
                  </a:lnTo>
                  <a:lnTo>
                    <a:pt x="0" y="356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6" name="object 133"/>
            <p:cNvSpPr>
              <a:spLocks/>
            </p:cNvSpPr>
            <p:nvPr/>
          </p:nvSpPr>
          <p:spPr bwMode="auto">
            <a:xfrm>
              <a:off x="7604125" y="4716463"/>
              <a:ext cx="214313" cy="298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58" y="0"/>
                </a:cxn>
                <a:cxn ang="0">
                  <a:pos x="215158" y="297605"/>
                </a:cxn>
                <a:cxn ang="0">
                  <a:pos x="0" y="297605"/>
                </a:cxn>
                <a:cxn ang="0">
                  <a:pos x="0" y="0"/>
                </a:cxn>
              </a:cxnLst>
              <a:rect l="0" t="0" r="r" b="b"/>
              <a:pathLst>
                <a:path w="215265" h="297814">
                  <a:moveTo>
                    <a:pt x="0" y="0"/>
                  </a:moveTo>
                  <a:lnTo>
                    <a:pt x="215158" y="0"/>
                  </a:lnTo>
                  <a:lnTo>
                    <a:pt x="215158" y="297605"/>
                  </a:lnTo>
                  <a:lnTo>
                    <a:pt x="0" y="297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37" name="object 134"/>
            <p:cNvSpPr>
              <a:spLocks/>
            </p:cNvSpPr>
            <p:nvPr/>
          </p:nvSpPr>
          <p:spPr bwMode="auto">
            <a:xfrm>
              <a:off x="8374063" y="4821238"/>
              <a:ext cx="215900" cy="193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5160" y="0"/>
                </a:cxn>
                <a:cxn ang="0">
                  <a:pos x="215160" y="193381"/>
                </a:cxn>
                <a:cxn ang="0">
                  <a:pos x="0" y="193381"/>
                </a:cxn>
                <a:cxn ang="0">
                  <a:pos x="0" y="0"/>
                </a:cxn>
              </a:cxnLst>
              <a:rect l="0" t="0" r="r" b="b"/>
              <a:pathLst>
                <a:path w="215265" h="193675">
                  <a:moveTo>
                    <a:pt x="0" y="0"/>
                  </a:moveTo>
                  <a:lnTo>
                    <a:pt x="215160" y="0"/>
                  </a:lnTo>
                  <a:lnTo>
                    <a:pt x="215160" y="193381"/>
                  </a:lnTo>
                  <a:lnTo>
                    <a:pt x="0" y="193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5" name="object 135"/>
            <p:cNvSpPr txBox="1"/>
            <p:nvPr/>
          </p:nvSpPr>
          <p:spPr>
            <a:xfrm>
              <a:off x="4724400" y="4292600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105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36" name="object 136"/>
            <p:cNvSpPr txBox="1"/>
            <p:nvPr/>
          </p:nvSpPr>
          <p:spPr>
            <a:xfrm>
              <a:off x="5522913" y="3746500"/>
              <a:ext cx="360362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215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37" name="object 137"/>
            <p:cNvSpPr txBox="1"/>
            <p:nvPr/>
          </p:nvSpPr>
          <p:spPr>
            <a:xfrm>
              <a:off x="6296025" y="3151188"/>
              <a:ext cx="358775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352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38" name="object 138"/>
            <p:cNvSpPr txBox="1"/>
            <p:nvPr/>
          </p:nvSpPr>
          <p:spPr>
            <a:xfrm>
              <a:off x="7078663" y="2836863"/>
              <a:ext cx="358775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425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39" name="object 139"/>
            <p:cNvSpPr txBox="1"/>
            <p:nvPr/>
          </p:nvSpPr>
          <p:spPr>
            <a:xfrm>
              <a:off x="7821613" y="2357438"/>
              <a:ext cx="358775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530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40" name="object 140"/>
            <p:cNvSpPr txBox="1"/>
            <p:nvPr/>
          </p:nvSpPr>
          <p:spPr>
            <a:xfrm>
              <a:off x="5024438" y="4578350"/>
              <a:ext cx="501650" cy="2476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2100" b="1" spc="247" baseline="3968" dirty="0">
                  <a:solidFill>
                    <a:srgbClr val="FF6600"/>
                  </a:solidFill>
                  <a:latin typeface="Calibri"/>
                  <a:cs typeface="Calibri"/>
                </a:rPr>
                <a:t>33</a:t>
              </a:r>
              <a:r>
                <a:rPr sz="2100" b="1" spc="-262" baseline="3968" dirty="0">
                  <a:solidFill>
                    <a:srgbClr val="FF6600"/>
                  </a:solidFill>
                  <a:latin typeface="Calibri"/>
                  <a:cs typeface="Calibri"/>
                </a:rPr>
                <a:t> </a:t>
              </a: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32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41" name="object 141"/>
            <p:cNvSpPr txBox="1"/>
            <p:nvPr/>
          </p:nvSpPr>
          <p:spPr>
            <a:xfrm>
              <a:off x="5813425" y="4557713"/>
              <a:ext cx="492125" cy="3603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0" dirty="0">
                  <a:solidFill>
                    <a:srgbClr val="FF6600"/>
                  </a:solidFill>
                  <a:latin typeface="Calibri"/>
                  <a:cs typeface="Calibri"/>
                </a:rPr>
                <a:t>4</a:t>
              </a:r>
              <a:r>
                <a:rPr sz="1400" b="1" spc="345" dirty="0">
                  <a:solidFill>
                    <a:srgbClr val="FF6600"/>
                  </a:solidFill>
                  <a:latin typeface="Calibri"/>
                  <a:cs typeface="Calibri"/>
                </a:rPr>
                <a:t>4</a:t>
              </a:r>
              <a:r>
                <a:rPr sz="2100" b="1" spc="240" baseline="-35714" dirty="0">
                  <a:solidFill>
                    <a:srgbClr val="009933"/>
                  </a:solidFill>
                  <a:latin typeface="Calibri"/>
                  <a:cs typeface="Calibri"/>
                </a:rPr>
                <a:t>14</a:t>
              </a:r>
              <a:endParaRPr sz="2100" baseline="-35714">
                <a:latin typeface="Calibri"/>
                <a:cs typeface="Calibri"/>
              </a:endParaRPr>
            </a:p>
          </p:txBody>
        </p:sp>
        <p:sp>
          <p:nvSpPr>
            <p:cNvPr id="142" name="object 142"/>
            <p:cNvSpPr txBox="1"/>
            <p:nvPr/>
          </p:nvSpPr>
          <p:spPr>
            <a:xfrm>
              <a:off x="6811963" y="4425950"/>
              <a:ext cx="247650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75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43" name="object 143"/>
            <p:cNvSpPr txBox="1"/>
            <p:nvPr/>
          </p:nvSpPr>
          <p:spPr>
            <a:xfrm>
              <a:off x="7588250" y="4464050"/>
              <a:ext cx="249238" cy="2476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009933"/>
                  </a:solidFill>
                  <a:latin typeface="Calibri"/>
                  <a:cs typeface="Calibri"/>
                </a:rPr>
                <a:t>65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44" name="object 144"/>
            <p:cNvSpPr txBox="1"/>
            <p:nvPr/>
          </p:nvSpPr>
          <p:spPr>
            <a:xfrm>
              <a:off x="6569075" y="4570413"/>
              <a:ext cx="2033588" cy="2476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801370" algn="l"/>
                  <a:tab pos="1566545" algn="l"/>
                </a:tabLst>
                <a:defRPr/>
              </a:pPr>
              <a:r>
                <a:rPr sz="2100" b="1" spc="247" baseline="1984" dirty="0">
                  <a:solidFill>
                    <a:srgbClr val="FF6600"/>
                  </a:solidFill>
                  <a:latin typeface="Calibri"/>
                  <a:cs typeface="Calibri"/>
                </a:rPr>
                <a:t>23	</a:t>
              </a:r>
              <a:r>
                <a:rPr sz="2100" b="1" spc="247" baseline="3968" dirty="0">
                  <a:solidFill>
                    <a:srgbClr val="FF6600"/>
                  </a:solidFill>
                  <a:latin typeface="Calibri"/>
                  <a:cs typeface="Calibri"/>
                </a:rPr>
                <a:t>39	</a:t>
              </a:r>
              <a:r>
                <a:rPr sz="2100" b="1" spc="240" baseline="1984" dirty="0">
                  <a:solidFill>
                    <a:srgbClr val="FF6600"/>
                  </a:solidFill>
                  <a:latin typeface="Calibri"/>
                  <a:cs typeface="Calibri"/>
                </a:rPr>
                <a:t>4</a:t>
              </a:r>
              <a:r>
                <a:rPr sz="2100" b="1" spc="367" baseline="1984" dirty="0">
                  <a:solidFill>
                    <a:srgbClr val="FF6600"/>
                  </a:solidFill>
                  <a:latin typeface="Calibri"/>
                  <a:cs typeface="Calibri"/>
                </a:rPr>
                <a:t>7</a:t>
              </a:r>
              <a:r>
                <a:rPr sz="1400" b="1" spc="160" dirty="0">
                  <a:solidFill>
                    <a:srgbClr val="009933"/>
                  </a:solidFill>
                  <a:latin typeface="Calibri"/>
                  <a:cs typeface="Calibri"/>
                </a:rPr>
                <a:t>44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47248" name="object 145"/>
            <p:cNvSpPr txBox="1">
              <a:spLocks noChangeArrowheads="1"/>
            </p:cNvSpPr>
            <p:nvPr/>
          </p:nvSpPr>
          <p:spPr bwMode="auto">
            <a:xfrm>
              <a:off x="506413" y="1370013"/>
              <a:ext cx="63658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>
                  <a:solidFill>
                    <a:srgbClr val="821825"/>
                  </a:solidFill>
                </a:rPr>
                <a:t>В 2016 году в КНИТУ обучались студенты из </a:t>
              </a:r>
              <a:r>
                <a:rPr lang="ru-RU" b="1">
                  <a:solidFill>
                    <a:srgbClr val="821825"/>
                  </a:solidFill>
                </a:rPr>
                <a:t>59 </a:t>
              </a:r>
              <a:r>
                <a:rPr lang="ru-RU" sz="1400">
                  <a:solidFill>
                    <a:srgbClr val="821825"/>
                  </a:solidFill>
                </a:rPr>
                <a:t>стран мира</a:t>
              </a:r>
              <a:endParaRPr lang="ru-RU" sz="1400"/>
            </a:p>
          </p:txBody>
        </p:sp>
        <p:sp>
          <p:nvSpPr>
            <p:cNvPr id="47249" name="object 146"/>
            <p:cNvSpPr>
              <a:spLocks/>
            </p:cNvSpPr>
            <p:nvPr/>
          </p:nvSpPr>
          <p:spPr bwMode="auto">
            <a:xfrm>
              <a:off x="1222375" y="5562600"/>
              <a:ext cx="481013" cy="131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0277"/>
                </a:cxn>
                <a:cxn ang="0">
                  <a:pos x="480757" y="130277"/>
                </a:cxn>
                <a:cxn ang="0">
                  <a:pos x="480757" y="0"/>
                </a:cxn>
                <a:cxn ang="0">
                  <a:pos x="0" y="0"/>
                </a:cxn>
              </a:cxnLst>
              <a:rect l="0" t="0" r="r" b="b"/>
              <a:pathLst>
                <a:path w="481330" h="130810">
                  <a:moveTo>
                    <a:pt x="0" y="0"/>
                  </a:moveTo>
                  <a:lnTo>
                    <a:pt x="0" y="130277"/>
                  </a:lnTo>
                  <a:lnTo>
                    <a:pt x="480757" y="130277"/>
                  </a:lnTo>
                  <a:lnTo>
                    <a:pt x="480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50" name="object 147"/>
            <p:cNvSpPr>
              <a:spLocks/>
            </p:cNvSpPr>
            <p:nvPr/>
          </p:nvSpPr>
          <p:spPr bwMode="auto">
            <a:xfrm>
              <a:off x="1222375" y="5791200"/>
              <a:ext cx="481013" cy="130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0276"/>
                </a:cxn>
                <a:cxn ang="0">
                  <a:pos x="480757" y="130276"/>
                </a:cxn>
                <a:cxn ang="0">
                  <a:pos x="480757" y="0"/>
                </a:cxn>
                <a:cxn ang="0">
                  <a:pos x="0" y="0"/>
                </a:cxn>
              </a:cxnLst>
              <a:rect l="0" t="0" r="r" b="b"/>
              <a:pathLst>
                <a:path w="481330" h="130810">
                  <a:moveTo>
                    <a:pt x="0" y="0"/>
                  </a:moveTo>
                  <a:lnTo>
                    <a:pt x="0" y="130276"/>
                  </a:lnTo>
                  <a:lnTo>
                    <a:pt x="480757" y="130276"/>
                  </a:lnTo>
                  <a:lnTo>
                    <a:pt x="480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51" name="object 148"/>
            <p:cNvSpPr>
              <a:spLocks/>
            </p:cNvSpPr>
            <p:nvPr/>
          </p:nvSpPr>
          <p:spPr bwMode="auto">
            <a:xfrm>
              <a:off x="5121275" y="5562600"/>
              <a:ext cx="481013" cy="1317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0277"/>
                </a:cxn>
                <a:cxn ang="0">
                  <a:pos x="480758" y="130277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30810">
                  <a:moveTo>
                    <a:pt x="0" y="0"/>
                  </a:moveTo>
                  <a:lnTo>
                    <a:pt x="0" y="130277"/>
                  </a:lnTo>
                  <a:lnTo>
                    <a:pt x="480758" y="130277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52" name="object 149"/>
            <p:cNvSpPr>
              <a:spLocks/>
            </p:cNvSpPr>
            <p:nvPr/>
          </p:nvSpPr>
          <p:spPr bwMode="auto">
            <a:xfrm>
              <a:off x="5121275" y="5791200"/>
              <a:ext cx="481013" cy="130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0276"/>
                </a:cxn>
                <a:cxn ang="0">
                  <a:pos x="480758" y="130276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30810">
                  <a:moveTo>
                    <a:pt x="0" y="0"/>
                  </a:moveTo>
                  <a:lnTo>
                    <a:pt x="0" y="130276"/>
                  </a:lnTo>
                  <a:lnTo>
                    <a:pt x="480758" y="130276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53" name="object 150"/>
            <p:cNvSpPr>
              <a:spLocks/>
            </p:cNvSpPr>
            <p:nvPr/>
          </p:nvSpPr>
          <p:spPr bwMode="auto">
            <a:xfrm>
              <a:off x="5121275" y="6019800"/>
              <a:ext cx="481013" cy="142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3305"/>
                </a:cxn>
                <a:cxn ang="0">
                  <a:pos x="480758" y="143305"/>
                </a:cxn>
                <a:cxn ang="0">
                  <a:pos x="480758" y="0"/>
                </a:cxn>
                <a:cxn ang="0">
                  <a:pos x="0" y="0"/>
                </a:cxn>
              </a:cxnLst>
              <a:rect l="0" t="0" r="r" b="b"/>
              <a:pathLst>
                <a:path w="481329" h="143510">
                  <a:moveTo>
                    <a:pt x="0" y="0"/>
                  </a:moveTo>
                  <a:lnTo>
                    <a:pt x="0" y="143305"/>
                  </a:lnTo>
                  <a:lnTo>
                    <a:pt x="480758" y="143305"/>
                  </a:lnTo>
                  <a:lnTo>
                    <a:pt x="480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7254" name="object 151"/>
            <p:cNvSpPr txBox="1">
              <a:spLocks noChangeArrowheads="1"/>
            </p:cNvSpPr>
            <p:nvPr/>
          </p:nvSpPr>
          <p:spPr bwMode="auto">
            <a:xfrm>
              <a:off x="1793875" y="5484813"/>
              <a:ext cx="1209675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>
                  <a:solidFill>
                    <a:srgbClr val="4D4D4D"/>
                  </a:solidFill>
                </a:rPr>
                <a:t>Всего</a:t>
              </a:r>
              <a:endParaRPr lang="ru-RU" sz="1400"/>
            </a:p>
            <a:p>
              <a:pPr marL="12700">
                <a:spcBef>
                  <a:spcPts val="275"/>
                </a:spcBef>
              </a:pPr>
              <a:r>
                <a:rPr lang="ru-RU" sz="1400">
                  <a:solidFill>
                    <a:srgbClr val="4D4D4D"/>
                  </a:solidFill>
                </a:rPr>
                <a:t>На в/б основе</a:t>
              </a:r>
              <a:endParaRPr lang="ru-RU" sz="1400"/>
            </a:p>
          </p:txBody>
        </p:sp>
        <p:sp>
          <p:nvSpPr>
            <p:cNvPr id="47255" name="object 152"/>
            <p:cNvSpPr txBox="1">
              <a:spLocks noChangeArrowheads="1"/>
            </p:cNvSpPr>
            <p:nvPr/>
          </p:nvSpPr>
          <p:spPr bwMode="auto">
            <a:xfrm>
              <a:off x="5705475" y="5484813"/>
              <a:ext cx="2644775" cy="693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>
                  <a:solidFill>
                    <a:srgbClr val="4D4D4D"/>
                  </a:solidFill>
                </a:rPr>
                <a:t>Из стран СНГ</a:t>
              </a:r>
              <a:endParaRPr lang="ru-RU" sz="1400"/>
            </a:p>
            <a:p>
              <a:pPr marL="12700">
                <a:lnSpc>
                  <a:spcPct val="116000"/>
                </a:lnSpc>
              </a:pPr>
              <a:r>
                <a:rPr lang="ru-RU" sz="1400">
                  <a:solidFill>
                    <a:srgbClr val="4D4D4D"/>
                  </a:solidFill>
                </a:rPr>
                <a:t>Из стран дальнего зарубежья  По международным договорам</a:t>
              </a:r>
              <a:endParaRPr lang="ru-RU" sz="140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ject 3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8131" name="object 4"/>
          <p:cNvSpPr>
            <a:spLocks noGrp="1"/>
          </p:cNvSpPr>
          <p:nvPr>
            <p:ph type="title"/>
          </p:nvPr>
        </p:nvSpPr>
        <p:spPr>
          <a:xfrm>
            <a:off x="496888" y="661988"/>
            <a:ext cx="81137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Международные образовательные проекты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19113" y="1544638"/>
            <a:ext cx="8051800" cy="4708525"/>
            <a:chOff x="519113" y="1544638"/>
            <a:chExt cx="8051800" cy="4708525"/>
          </a:xfrm>
        </p:grpSpPr>
        <p:sp>
          <p:nvSpPr>
            <p:cNvPr id="48132" name="object 5"/>
            <p:cNvSpPr>
              <a:spLocks/>
            </p:cNvSpPr>
            <p:nvPr/>
          </p:nvSpPr>
          <p:spPr bwMode="auto">
            <a:xfrm>
              <a:off x="519113" y="1544638"/>
              <a:ext cx="2616200" cy="38369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16314" y="0"/>
                </a:cxn>
                <a:cxn ang="0">
                  <a:pos x="2616314" y="3836402"/>
                </a:cxn>
                <a:cxn ang="0">
                  <a:pos x="0" y="3836402"/>
                </a:cxn>
                <a:cxn ang="0">
                  <a:pos x="0" y="0"/>
                </a:cxn>
              </a:cxnLst>
              <a:rect l="0" t="0" r="r" b="b"/>
              <a:pathLst>
                <a:path w="2616835" h="3836670">
                  <a:moveTo>
                    <a:pt x="0" y="0"/>
                  </a:moveTo>
                  <a:lnTo>
                    <a:pt x="2616314" y="0"/>
                  </a:lnTo>
                  <a:lnTo>
                    <a:pt x="2616314" y="3836402"/>
                  </a:lnTo>
                  <a:lnTo>
                    <a:pt x="0" y="3836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8133" name="object 6"/>
            <p:cNvSpPr>
              <a:spLocks/>
            </p:cNvSpPr>
            <p:nvPr/>
          </p:nvSpPr>
          <p:spPr bwMode="auto">
            <a:xfrm>
              <a:off x="3240088" y="2008188"/>
              <a:ext cx="2617787" cy="38369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16314" y="0"/>
                </a:cxn>
                <a:cxn ang="0">
                  <a:pos x="2616314" y="3836402"/>
                </a:cxn>
                <a:cxn ang="0">
                  <a:pos x="0" y="3836402"/>
                </a:cxn>
                <a:cxn ang="0">
                  <a:pos x="0" y="0"/>
                </a:cxn>
              </a:cxnLst>
              <a:rect l="0" t="0" r="r" b="b"/>
              <a:pathLst>
                <a:path w="2616835" h="3836670">
                  <a:moveTo>
                    <a:pt x="0" y="0"/>
                  </a:moveTo>
                  <a:lnTo>
                    <a:pt x="2616314" y="0"/>
                  </a:lnTo>
                  <a:lnTo>
                    <a:pt x="2616314" y="3836402"/>
                  </a:lnTo>
                  <a:lnTo>
                    <a:pt x="0" y="3836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8134" name="object 7"/>
            <p:cNvSpPr>
              <a:spLocks/>
            </p:cNvSpPr>
            <p:nvPr/>
          </p:nvSpPr>
          <p:spPr bwMode="auto">
            <a:xfrm>
              <a:off x="5953125" y="2417763"/>
              <a:ext cx="2617788" cy="383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16315" y="0"/>
                </a:cxn>
                <a:cxn ang="0">
                  <a:pos x="2616315" y="3836400"/>
                </a:cxn>
                <a:cxn ang="0">
                  <a:pos x="0" y="3836400"/>
                </a:cxn>
                <a:cxn ang="0">
                  <a:pos x="0" y="0"/>
                </a:cxn>
              </a:cxnLst>
              <a:rect l="0" t="0" r="r" b="b"/>
              <a:pathLst>
                <a:path w="2616834" h="3836670">
                  <a:moveTo>
                    <a:pt x="0" y="0"/>
                  </a:moveTo>
                  <a:lnTo>
                    <a:pt x="2616315" y="0"/>
                  </a:lnTo>
                  <a:lnTo>
                    <a:pt x="2616315" y="3836400"/>
                  </a:lnTo>
                  <a:lnTo>
                    <a:pt x="0" y="3836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85799" y="1544638"/>
              <a:ext cx="2449513" cy="34544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ru-RU" sz="1700" dirty="0"/>
            </a:p>
            <a:p>
              <a:endParaRPr lang="ru-RU" sz="1700" dirty="0"/>
            </a:p>
            <a:p>
              <a:endParaRPr lang="ru-RU" sz="1700" dirty="0"/>
            </a:p>
            <a:p>
              <a:endParaRPr lang="ru-RU" sz="1700" dirty="0"/>
            </a:p>
            <a:p>
              <a:pPr>
                <a:spcBef>
                  <a:spcPts val="50"/>
                </a:spcBef>
              </a:pPr>
              <a:endParaRPr lang="ru-RU" sz="1900" dirty="0"/>
            </a:p>
            <a:p>
              <a:pPr>
                <a:lnSpc>
                  <a:spcPts val="1625"/>
                </a:lnSpc>
              </a:pPr>
              <a:r>
                <a:rPr lang="ru-RU" sz="1400" b="1" dirty="0">
                  <a:solidFill>
                    <a:srgbClr val="FFFFFF"/>
                  </a:solidFill>
                </a:rPr>
                <a:t>Программы двойных  дипломов </a:t>
              </a:r>
              <a:r>
                <a:rPr lang="ru-RU" sz="1400" b="1" dirty="0" err="1">
                  <a:solidFill>
                    <a:srgbClr val="FFFFFF"/>
                  </a:solidFill>
                </a:rPr>
                <a:t>бакалавриата</a:t>
              </a:r>
              <a:r>
                <a:rPr lang="ru-RU" sz="1400" b="1" dirty="0">
                  <a:solidFill>
                    <a:srgbClr val="FFFFFF"/>
                  </a:solidFill>
                </a:rPr>
                <a:t> с  Университетом  прикладных наук                     г. </a:t>
              </a:r>
              <a:r>
                <a:rPr lang="ru-RU" sz="1400" b="1" dirty="0" err="1">
                  <a:solidFill>
                    <a:srgbClr val="FFFFFF"/>
                  </a:solidFill>
                </a:rPr>
                <a:t>Мерзебурга</a:t>
              </a:r>
              <a:r>
                <a:rPr lang="ru-RU" sz="1400" b="1" dirty="0">
                  <a:solidFill>
                    <a:srgbClr val="FFFFFF"/>
                  </a:solidFill>
                </a:rPr>
                <a:t> (Германия)</a:t>
              </a:r>
              <a:endParaRPr lang="ru-RU" sz="1400" dirty="0"/>
            </a:p>
            <a:p>
              <a:pPr>
                <a:lnSpc>
                  <a:spcPts val="1588"/>
                </a:lnSpc>
                <a:spcBef>
                  <a:spcPts val="1013"/>
                </a:spcBef>
              </a:pPr>
              <a:r>
                <a:rPr lang="ru-RU" sz="1400" dirty="0">
                  <a:solidFill>
                    <a:srgbClr val="FFFFFF"/>
                  </a:solidFill>
                </a:rPr>
                <a:t>«Информационные  системы и технологии»</a:t>
              </a:r>
              <a:endParaRPr lang="ru-RU" sz="1400" dirty="0"/>
            </a:p>
            <a:p>
              <a:pPr>
                <a:lnSpc>
                  <a:spcPts val="1588"/>
                </a:lnSpc>
                <a:spcBef>
                  <a:spcPts val="950"/>
                </a:spcBef>
              </a:pPr>
              <a:r>
                <a:rPr lang="ru-RU" sz="1400" dirty="0">
                  <a:solidFill>
                    <a:srgbClr val="FFFFFF"/>
                  </a:solidFill>
                </a:rPr>
                <a:t>«Технология и переработка  полимеров»</a:t>
              </a:r>
              <a:endParaRPr lang="ru-RU" sz="1400" dirty="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352800" y="2008188"/>
              <a:ext cx="2428875" cy="28315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ru-RU" sz="1700" dirty="0"/>
            </a:p>
            <a:p>
              <a:endParaRPr lang="ru-RU" sz="1700" dirty="0"/>
            </a:p>
            <a:p>
              <a:endParaRPr lang="ru-RU" sz="1700" dirty="0"/>
            </a:p>
            <a:p>
              <a:endParaRPr lang="ru-RU" sz="1700" dirty="0"/>
            </a:p>
            <a:p>
              <a:endParaRPr lang="ru-RU" sz="1700" dirty="0"/>
            </a:p>
            <a:p>
              <a:pPr>
                <a:lnSpc>
                  <a:spcPts val="1625"/>
                </a:lnSpc>
                <a:spcBef>
                  <a:spcPts val="1425"/>
                </a:spcBef>
              </a:pPr>
              <a:r>
                <a:rPr lang="ru-RU" sz="1400" b="1" dirty="0">
                  <a:solidFill>
                    <a:srgbClr val="FFFFFF"/>
                  </a:solidFill>
                </a:rPr>
                <a:t>Магистерская программа  включенного обучения    с  Университетом Яна  Евангелиста </a:t>
              </a:r>
              <a:r>
                <a:rPr lang="ru-RU" sz="1400" b="1" dirty="0" err="1">
                  <a:solidFill>
                    <a:srgbClr val="FFFFFF"/>
                  </a:solidFill>
                </a:rPr>
                <a:t>Пуркине</a:t>
              </a:r>
              <a:r>
                <a:rPr lang="ru-RU" sz="1400" b="1" dirty="0">
                  <a:solidFill>
                    <a:srgbClr val="FFFFFF"/>
                  </a:solidFill>
                </a:rPr>
                <a:t>  (Чехия)</a:t>
              </a:r>
              <a:endParaRPr lang="ru-RU" sz="1400" dirty="0"/>
            </a:p>
            <a:p>
              <a:pPr>
                <a:spcBef>
                  <a:spcPts val="838"/>
                </a:spcBef>
              </a:pPr>
              <a:r>
                <a:rPr lang="ru-RU" sz="1400" dirty="0">
                  <a:solidFill>
                    <a:srgbClr val="FFFFFF"/>
                  </a:solidFill>
                </a:rPr>
                <a:t>«</a:t>
              </a:r>
              <a:r>
                <a:rPr lang="ru-RU" sz="1400" dirty="0" err="1">
                  <a:solidFill>
                    <a:srgbClr val="FFFFFF"/>
                  </a:solidFill>
                </a:rPr>
                <a:t>Экобиотехнология</a:t>
              </a:r>
              <a:r>
                <a:rPr lang="ru-RU" sz="1400" dirty="0">
                  <a:solidFill>
                    <a:srgbClr val="FFFFFF"/>
                  </a:solidFill>
                </a:rPr>
                <a:t>»</a:t>
              </a:r>
              <a:endParaRPr lang="ru-RU" sz="1400" dirty="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096000" y="2417763"/>
              <a:ext cx="2438400" cy="37574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endParaRPr lang="ru-RU" sz="1600" dirty="0"/>
            </a:p>
            <a:p>
              <a:endParaRPr lang="ru-RU" sz="1600" dirty="0"/>
            </a:p>
            <a:p>
              <a:endParaRPr lang="ru-RU" sz="1600" dirty="0"/>
            </a:p>
            <a:p>
              <a:endParaRPr lang="ru-RU" sz="1600" dirty="0"/>
            </a:p>
            <a:p>
              <a:endParaRPr lang="ru-RU" sz="1600" dirty="0"/>
            </a:p>
            <a:p>
              <a:endParaRPr lang="ru-RU" sz="1600" dirty="0"/>
            </a:p>
            <a:p>
              <a:pPr>
                <a:spcBef>
                  <a:spcPts val="50"/>
                </a:spcBef>
              </a:pPr>
              <a:endParaRPr lang="ru-RU" sz="1900" dirty="0"/>
            </a:p>
            <a:p>
              <a:pPr>
                <a:lnSpc>
                  <a:spcPts val="1600"/>
                </a:lnSpc>
              </a:pPr>
              <a:r>
                <a:rPr lang="ru-RU" sz="1300" b="1" dirty="0">
                  <a:solidFill>
                    <a:srgbClr val="FFFFFF"/>
                  </a:solidFill>
                </a:rPr>
                <a:t>Магистерская программа  включенного обучения         с  Университетом  химической  технологии  и металлургии  (София, Болгария)</a:t>
              </a:r>
              <a:endParaRPr lang="ru-RU" sz="1300" dirty="0"/>
            </a:p>
            <a:p>
              <a:pPr>
                <a:lnSpc>
                  <a:spcPts val="1575"/>
                </a:lnSpc>
                <a:spcBef>
                  <a:spcPts val="950"/>
                </a:spcBef>
              </a:pPr>
              <a:r>
                <a:rPr lang="ru-RU" sz="1300" dirty="0">
                  <a:solidFill>
                    <a:srgbClr val="FFFFFF"/>
                  </a:solidFill>
                </a:rPr>
                <a:t>«Инженерия бережливых  производств продуктов  органического                               и нефтехимического синтеза»</a:t>
              </a:r>
              <a:endParaRPr lang="ru-RU" sz="1300" dirty="0"/>
            </a:p>
          </p:txBody>
        </p:sp>
        <p:sp>
          <p:nvSpPr>
            <p:cNvPr id="48138" name="object 11"/>
            <p:cNvSpPr>
              <a:spLocks noChangeArrowheads="1"/>
            </p:cNvSpPr>
            <p:nvPr/>
          </p:nvSpPr>
          <p:spPr bwMode="auto">
            <a:xfrm>
              <a:off x="596900" y="1631950"/>
              <a:ext cx="2460625" cy="1030288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139" name="object 12"/>
            <p:cNvSpPr>
              <a:spLocks noChangeArrowheads="1"/>
            </p:cNvSpPr>
            <p:nvPr/>
          </p:nvSpPr>
          <p:spPr bwMode="auto">
            <a:xfrm>
              <a:off x="3890963" y="2095500"/>
              <a:ext cx="1884362" cy="1116013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140" name="object 13"/>
            <p:cNvSpPr>
              <a:spLocks/>
            </p:cNvSpPr>
            <p:nvPr/>
          </p:nvSpPr>
          <p:spPr bwMode="auto">
            <a:xfrm>
              <a:off x="3317875" y="2095500"/>
              <a:ext cx="619125" cy="11160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8515" y="0"/>
                </a:cxn>
                <a:cxn ang="0">
                  <a:pos x="618515" y="1115524"/>
                </a:cxn>
                <a:cxn ang="0">
                  <a:pos x="0" y="1115524"/>
                </a:cxn>
                <a:cxn ang="0">
                  <a:pos x="0" y="0"/>
                </a:cxn>
              </a:cxnLst>
              <a:rect l="0" t="0" r="r" b="b"/>
              <a:pathLst>
                <a:path w="619125" h="1115695">
                  <a:moveTo>
                    <a:pt x="0" y="0"/>
                  </a:moveTo>
                  <a:lnTo>
                    <a:pt x="618515" y="0"/>
                  </a:lnTo>
                  <a:lnTo>
                    <a:pt x="618515" y="1115524"/>
                  </a:lnTo>
                  <a:lnTo>
                    <a:pt x="0" y="1115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8141" name="object 14"/>
            <p:cNvSpPr>
              <a:spLocks noChangeArrowheads="1"/>
            </p:cNvSpPr>
            <p:nvPr/>
          </p:nvSpPr>
          <p:spPr bwMode="auto">
            <a:xfrm>
              <a:off x="3375025" y="2611438"/>
              <a:ext cx="511175" cy="55086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142" name="object 15"/>
            <p:cNvSpPr>
              <a:spLocks noChangeArrowheads="1"/>
            </p:cNvSpPr>
            <p:nvPr/>
          </p:nvSpPr>
          <p:spPr bwMode="auto">
            <a:xfrm>
              <a:off x="3381375" y="2138363"/>
              <a:ext cx="498475" cy="45720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143" name="object 16"/>
            <p:cNvSpPr>
              <a:spLocks noChangeArrowheads="1"/>
            </p:cNvSpPr>
            <p:nvPr/>
          </p:nvSpPr>
          <p:spPr bwMode="auto">
            <a:xfrm>
              <a:off x="6037263" y="2506663"/>
              <a:ext cx="2454275" cy="1492250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9156" name="object 5"/>
          <p:cNvSpPr>
            <a:spLocks noGrp="1"/>
          </p:cNvSpPr>
          <p:nvPr>
            <p:ph type="title"/>
          </p:nvPr>
        </p:nvSpPr>
        <p:spPr>
          <a:xfrm>
            <a:off x="496888" y="661988"/>
            <a:ext cx="80375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Международные образовательные проекты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22288" y="1792288"/>
            <a:ext cx="8034337" cy="4092575"/>
            <a:chOff x="522288" y="1792288"/>
            <a:chExt cx="8034337" cy="4092575"/>
          </a:xfrm>
        </p:grpSpPr>
        <p:sp>
          <p:nvSpPr>
            <p:cNvPr id="49154" name="object 2"/>
            <p:cNvSpPr>
              <a:spLocks/>
            </p:cNvSpPr>
            <p:nvPr/>
          </p:nvSpPr>
          <p:spPr bwMode="auto">
            <a:xfrm>
              <a:off x="522288" y="1792288"/>
              <a:ext cx="8034337" cy="4092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033953" y="0"/>
                </a:cxn>
                <a:cxn ang="0">
                  <a:pos x="8033953" y="4091439"/>
                </a:cxn>
                <a:cxn ang="0">
                  <a:pos x="0" y="4091439"/>
                </a:cxn>
                <a:cxn ang="0">
                  <a:pos x="0" y="0"/>
                </a:cxn>
              </a:cxnLst>
              <a:rect l="0" t="0" r="r" b="b"/>
              <a:pathLst>
                <a:path w="8034020" h="4091940">
                  <a:moveTo>
                    <a:pt x="0" y="0"/>
                  </a:moveTo>
                  <a:lnTo>
                    <a:pt x="8033953" y="0"/>
                  </a:lnTo>
                  <a:lnTo>
                    <a:pt x="8033953" y="4091439"/>
                  </a:lnTo>
                  <a:lnTo>
                    <a:pt x="0" y="4091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9157" name="object 6"/>
            <p:cNvSpPr txBox="1">
              <a:spLocks noChangeArrowheads="1"/>
            </p:cNvSpPr>
            <p:nvPr/>
          </p:nvSpPr>
          <p:spPr bwMode="auto">
            <a:xfrm>
              <a:off x="2941638" y="2108200"/>
              <a:ext cx="5383212" cy="103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4445" rIns="0" bIns="0">
              <a:spAutoFit/>
            </a:bodyPr>
            <a:lstStyle/>
            <a:p>
              <a:pPr marL="12700">
                <a:lnSpc>
                  <a:spcPts val="1625"/>
                </a:lnSpc>
                <a:spcBef>
                  <a:spcPts val="38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Образовательные программы подготовки магистров  (включенное обучение) по направлению «Химическая</a:t>
              </a:r>
              <a:endParaRPr lang="ru-RU" sz="1400"/>
            </a:p>
            <a:p>
              <a:pPr marL="12700">
                <a:lnSpc>
                  <a:spcPts val="1538"/>
                </a:lnSpc>
              </a:pPr>
              <a:r>
                <a:rPr lang="ru-RU" sz="1400" b="1">
                  <a:solidFill>
                    <a:srgbClr val="FFFFFF"/>
                  </a:solidFill>
                </a:rPr>
                <a:t>технология». Вузы партнеры: </a:t>
              </a:r>
              <a:r>
                <a:rPr lang="ru-RU" sz="1400">
                  <a:solidFill>
                    <a:srgbClr val="FFFFFF"/>
                  </a:solidFill>
                </a:rPr>
                <a:t>Университет им. Аристотеля</a:t>
              </a:r>
              <a:endParaRPr lang="ru-RU" sz="1400"/>
            </a:p>
            <a:p>
              <a:pPr marL="12700">
                <a:lnSpc>
                  <a:spcPts val="1588"/>
                </a:lnSpc>
                <a:spcBef>
                  <a:spcPts val="88"/>
                </a:spcBef>
              </a:pPr>
              <a:r>
                <a:rPr lang="ru-RU" sz="1400">
                  <a:solidFill>
                    <a:srgbClr val="FFFFFF"/>
                  </a:solidFill>
                </a:rPr>
                <a:t>(Греция), Датский технический университет (Дания), Ляонинский  нефтехимический технологический университет (КНР)</a:t>
              </a:r>
              <a:endParaRPr lang="ru-RU" sz="14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154113" y="3703638"/>
              <a:ext cx="6935787" cy="17414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«Проектирование инновационных технологий нефтехимического синтеза»;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705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«Химия и технология продуктов основного органического синтеза»;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705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«Химия и технология тонкого органического синтеза»;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705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«Управление жизненным циклом нефтехимического предприятия»;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705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«Сложные системы нефтехимического инжиниринга»;</a:t>
              </a:r>
              <a:endParaRPr sz="140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705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sz="1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«Современные каталитические технологии в нефтехимии и нефтепереработке»</a:t>
              </a:r>
              <a:endParaRPr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159" name="object 8"/>
            <p:cNvSpPr>
              <a:spLocks noChangeArrowheads="1"/>
            </p:cNvSpPr>
            <p:nvPr/>
          </p:nvSpPr>
          <p:spPr bwMode="auto">
            <a:xfrm>
              <a:off x="600075" y="1874838"/>
              <a:ext cx="2151063" cy="1509712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0179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0" name="object 5"/>
          <p:cNvSpPr txBox="1">
            <a:spLocks noChangeArrowheads="1"/>
          </p:cNvSpPr>
          <p:nvPr/>
        </p:nvSpPr>
        <p:spPr bwMode="auto">
          <a:xfrm>
            <a:off x="496888" y="374650"/>
            <a:ext cx="750411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2913"/>
              </a:lnSpc>
            </a:pPr>
            <a:r>
              <a:rPr lang="ru-RU" sz="2600" b="1">
                <a:solidFill>
                  <a:srgbClr val="821825"/>
                </a:solidFill>
              </a:rPr>
              <a:t>Участие в грантовой</a:t>
            </a:r>
            <a:endParaRPr lang="ru-RU" sz="2600"/>
          </a:p>
          <a:p>
            <a:pPr marL="12700">
              <a:lnSpc>
                <a:spcPts val="2913"/>
              </a:lnSpc>
            </a:pPr>
            <a:r>
              <a:rPr lang="ru-RU" sz="2600" b="1">
                <a:solidFill>
                  <a:srgbClr val="821825"/>
                </a:solidFill>
              </a:rPr>
              <a:t>программе Правительства РТ «Алгарыш»</a:t>
            </a:r>
            <a:endParaRPr lang="ru-RU" sz="2600"/>
          </a:p>
        </p:txBody>
      </p:sp>
      <p:grpSp>
        <p:nvGrpSpPr>
          <p:cNvPr id="16" name="Группа 15"/>
          <p:cNvGrpSpPr/>
          <p:nvPr/>
        </p:nvGrpSpPr>
        <p:grpSpPr>
          <a:xfrm>
            <a:off x="519113" y="1511300"/>
            <a:ext cx="7916862" cy="4748213"/>
            <a:chOff x="519113" y="1511300"/>
            <a:chExt cx="7916862" cy="4748213"/>
          </a:xfrm>
        </p:grpSpPr>
        <p:sp>
          <p:nvSpPr>
            <p:cNvPr id="6" name="object 6"/>
            <p:cNvSpPr txBox="1"/>
            <p:nvPr/>
          </p:nvSpPr>
          <p:spPr>
            <a:xfrm>
              <a:off x="1873250" y="4776788"/>
              <a:ext cx="1933575" cy="425450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0" rIns="0" bIns="0"/>
            <a:lstStyle/>
            <a:p>
              <a:pPr marL="44450" fontAlgn="auto">
                <a:lnSpc>
                  <a:spcPts val="32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29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10,5 </a:t>
              </a:r>
              <a:r>
                <a:rPr sz="15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млн</a:t>
              </a:r>
              <a:r>
                <a:rPr lang="ru-RU" sz="15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sz="1500" b="1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руб</a:t>
              </a:r>
              <a:r>
                <a:rPr sz="15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873250" y="5402263"/>
              <a:ext cx="1933575" cy="425450"/>
            </a:xfrm>
            <a:prstGeom prst="rect">
              <a:avLst/>
            </a:prstGeom>
            <a:solidFill>
              <a:srgbClr val="FF0000"/>
            </a:solidFill>
          </p:spPr>
          <p:txBody>
            <a:bodyPr lIns="0" tIns="0" rIns="0" bIns="0"/>
            <a:lstStyle/>
            <a:p>
              <a:pPr marL="44450" fontAlgn="auto">
                <a:lnSpc>
                  <a:spcPts val="32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29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13,4 </a:t>
              </a:r>
              <a:r>
                <a:rPr sz="1500" b="1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млн</a:t>
              </a:r>
              <a:r>
                <a:rPr lang="ru-RU" sz="15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5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5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руб.</a:t>
              </a:r>
              <a:endParaRPr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183" name="object 8"/>
            <p:cNvSpPr>
              <a:spLocks/>
            </p:cNvSpPr>
            <p:nvPr/>
          </p:nvSpPr>
          <p:spPr bwMode="auto">
            <a:xfrm>
              <a:off x="4110038" y="1511300"/>
              <a:ext cx="0" cy="4748213"/>
            </a:xfrm>
            <a:custGeom>
              <a:avLst/>
              <a:gdLst/>
              <a:ahLst/>
              <a:cxnLst>
                <a:cxn ang="0">
                  <a:pos x="0" y="4748137"/>
                </a:cxn>
                <a:cxn ang="0">
                  <a:pos x="0" y="0"/>
                </a:cxn>
              </a:cxnLst>
              <a:rect l="0" t="0" r="r" b="b"/>
              <a:pathLst>
                <a:path h="4748530">
                  <a:moveTo>
                    <a:pt x="0" y="4748137"/>
                  </a:moveTo>
                  <a:lnTo>
                    <a:pt x="0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84" name="object 9"/>
            <p:cNvSpPr>
              <a:spLocks/>
            </p:cNvSpPr>
            <p:nvPr/>
          </p:nvSpPr>
          <p:spPr bwMode="auto">
            <a:xfrm>
              <a:off x="717550" y="1554163"/>
              <a:ext cx="2471738" cy="2473325"/>
            </a:xfrm>
            <a:custGeom>
              <a:avLst/>
              <a:gdLst/>
              <a:ahLst/>
              <a:cxnLst>
                <a:cxn ang="0">
                  <a:pos x="1139492" y="3718"/>
                </a:cxn>
                <a:cxn ang="0">
                  <a:pos x="998490" y="22814"/>
                </a:cxn>
                <a:cxn ang="0">
                  <a:pos x="862992" y="57304"/>
                </a:cxn>
                <a:cxn ang="0">
                  <a:pos x="733923" y="106263"/>
                </a:cxn>
                <a:cxn ang="0">
                  <a:pos x="612212" y="168763"/>
                </a:cxn>
                <a:cxn ang="0">
                  <a:pos x="498786" y="243875"/>
                </a:cxn>
                <a:cxn ang="0">
                  <a:pos x="394573" y="330674"/>
                </a:cxn>
                <a:cxn ang="0">
                  <a:pos x="300499" y="428231"/>
                </a:cxn>
                <a:cxn ang="0">
                  <a:pos x="217493" y="535618"/>
                </a:cxn>
                <a:cxn ang="0">
                  <a:pos x="146482" y="651909"/>
                </a:cxn>
                <a:cxn ang="0">
                  <a:pos x="88393" y="776176"/>
                </a:cxn>
                <a:cxn ang="0">
                  <a:pos x="44154" y="907492"/>
                </a:cxn>
                <a:cxn ang="0">
                  <a:pos x="14692" y="1044928"/>
                </a:cxn>
                <a:cxn ang="0">
                  <a:pos x="935" y="1187558"/>
                </a:cxn>
                <a:cxn ang="0">
                  <a:pos x="3718" y="1332696"/>
                </a:cxn>
                <a:cxn ang="0">
                  <a:pos x="22813" y="1473697"/>
                </a:cxn>
                <a:cxn ang="0">
                  <a:pos x="57304" y="1609196"/>
                </a:cxn>
                <a:cxn ang="0">
                  <a:pos x="106263" y="1738264"/>
                </a:cxn>
                <a:cxn ang="0">
                  <a:pos x="168762" y="1859975"/>
                </a:cxn>
                <a:cxn ang="0">
                  <a:pos x="243875" y="1973401"/>
                </a:cxn>
                <a:cxn ang="0">
                  <a:pos x="330673" y="2077615"/>
                </a:cxn>
                <a:cxn ang="0">
                  <a:pos x="428229" y="2171688"/>
                </a:cxn>
                <a:cxn ang="0">
                  <a:pos x="535617" y="2254694"/>
                </a:cxn>
                <a:cxn ang="0">
                  <a:pos x="651908" y="2325706"/>
                </a:cxn>
                <a:cxn ang="0">
                  <a:pos x="776174" y="2383794"/>
                </a:cxn>
                <a:cxn ang="0">
                  <a:pos x="907489" y="2428034"/>
                </a:cxn>
                <a:cxn ang="0">
                  <a:pos x="1044925" y="2457495"/>
                </a:cxn>
                <a:cxn ang="0">
                  <a:pos x="1187555" y="2471252"/>
                </a:cxn>
                <a:cxn ang="0">
                  <a:pos x="1332692" y="2468469"/>
                </a:cxn>
                <a:cxn ang="0">
                  <a:pos x="1473694" y="2449374"/>
                </a:cxn>
                <a:cxn ang="0">
                  <a:pos x="1609193" y="2414883"/>
                </a:cxn>
                <a:cxn ang="0">
                  <a:pos x="1738262" y="2365925"/>
                </a:cxn>
                <a:cxn ang="0">
                  <a:pos x="1859974" y="2303425"/>
                </a:cxn>
                <a:cxn ang="0">
                  <a:pos x="1973400" y="2228313"/>
                </a:cxn>
                <a:cxn ang="0">
                  <a:pos x="2077614" y="2141514"/>
                </a:cxn>
                <a:cxn ang="0">
                  <a:pos x="2171688" y="2043958"/>
                </a:cxn>
                <a:cxn ang="0">
                  <a:pos x="2254694" y="1936571"/>
                </a:cxn>
                <a:cxn ang="0">
                  <a:pos x="2325705" y="1820280"/>
                </a:cxn>
                <a:cxn ang="0">
                  <a:pos x="2383794" y="1696013"/>
                </a:cxn>
                <a:cxn ang="0">
                  <a:pos x="2428033" y="1564698"/>
                </a:cxn>
                <a:cxn ang="0">
                  <a:pos x="2457495" y="1427262"/>
                </a:cxn>
                <a:cxn ang="0">
                  <a:pos x="2471252" y="1284633"/>
                </a:cxn>
                <a:cxn ang="0">
                  <a:pos x="2468469" y="1139495"/>
                </a:cxn>
                <a:cxn ang="0">
                  <a:pos x="2449374" y="998493"/>
                </a:cxn>
                <a:cxn ang="0">
                  <a:pos x="2414883" y="862994"/>
                </a:cxn>
                <a:cxn ang="0">
                  <a:pos x="2365924" y="733925"/>
                </a:cxn>
                <a:cxn ang="0">
                  <a:pos x="2303425" y="612214"/>
                </a:cxn>
                <a:cxn ang="0">
                  <a:pos x="2228312" y="498787"/>
                </a:cxn>
                <a:cxn ang="0">
                  <a:pos x="2141514" y="394574"/>
                </a:cxn>
                <a:cxn ang="0">
                  <a:pos x="2043957" y="300500"/>
                </a:cxn>
                <a:cxn ang="0">
                  <a:pos x="1936569" y="217493"/>
                </a:cxn>
                <a:cxn ang="0">
                  <a:pos x="1820278" y="146482"/>
                </a:cxn>
                <a:cxn ang="0">
                  <a:pos x="1696011" y="88393"/>
                </a:cxn>
                <a:cxn ang="0">
                  <a:pos x="1564696" y="44154"/>
                </a:cxn>
                <a:cxn ang="0">
                  <a:pos x="1427259" y="14692"/>
                </a:cxn>
                <a:cxn ang="0">
                  <a:pos x="1284629" y="935"/>
                </a:cxn>
              </a:cxnLst>
              <a:rect l="0" t="0" r="r" b="b"/>
              <a:pathLst>
                <a:path w="2472690" h="2472690">
                  <a:moveTo>
                    <a:pt x="1236092" y="0"/>
                  </a:moveTo>
                  <a:lnTo>
                    <a:pt x="1187555" y="935"/>
                  </a:lnTo>
                  <a:lnTo>
                    <a:pt x="1139492" y="3718"/>
                  </a:lnTo>
                  <a:lnTo>
                    <a:pt x="1091937" y="8316"/>
                  </a:lnTo>
                  <a:lnTo>
                    <a:pt x="1044925" y="14692"/>
                  </a:lnTo>
                  <a:lnTo>
                    <a:pt x="998490" y="22814"/>
                  </a:lnTo>
                  <a:lnTo>
                    <a:pt x="952667" y="32646"/>
                  </a:lnTo>
                  <a:lnTo>
                    <a:pt x="907489" y="44154"/>
                  </a:lnTo>
                  <a:lnTo>
                    <a:pt x="862992" y="57304"/>
                  </a:lnTo>
                  <a:lnTo>
                    <a:pt x="819208" y="72062"/>
                  </a:lnTo>
                  <a:lnTo>
                    <a:pt x="776174" y="88393"/>
                  </a:lnTo>
                  <a:lnTo>
                    <a:pt x="733923" y="106263"/>
                  </a:lnTo>
                  <a:lnTo>
                    <a:pt x="692489" y="125637"/>
                  </a:lnTo>
                  <a:lnTo>
                    <a:pt x="651908" y="146482"/>
                  </a:lnTo>
                  <a:lnTo>
                    <a:pt x="612212" y="168763"/>
                  </a:lnTo>
                  <a:lnTo>
                    <a:pt x="573437" y="192444"/>
                  </a:lnTo>
                  <a:lnTo>
                    <a:pt x="535617" y="217493"/>
                  </a:lnTo>
                  <a:lnTo>
                    <a:pt x="498786" y="243875"/>
                  </a:lnTo>
                  <a:lnTo>
                    <a:pt x="462979" y="271556"/>
                  </a:lnTo>
                  <a:lnTo>
                    <a:pt x="428229" y="300500"/>
                  </a:lnTo>
                  <a:lnTo>
                    <a:pt x="394573" y="330674"/>
                  </a:lnTo>
                  <a:lnTo>
                    <a:pt x="362042" y="362043"/>
                  </a:lnTo>
                  <a:lnTo>
                    <a:pt x="330673" y="394574"/>
                  </a:lnTo>
                  <a:lnTo>
                    <a:pt x="300499" y="428231"/>
                  </a:lnTo>
                  <a:lnTo>
                    <a:pt x="271555" y="462980"/>
                  </a:lnTo>
                  <a:lnTo>
                    <a:pt x="243875" y="498787"/>
                  </a:lnTo>
                  <a:lnTo>
                    <a:pt x="217493" y="535618"/>
                  </a:lnTo>
                  <a:lnTo>
                    <a:pt x="192444" y="573438"/>
                  </a:lnTo>
                  <a:lnTo>
                    <a:pt x="168762" y="612214"/>
                  </a:lnTo>
                  <a:lnTo>
                    <a:pt x="146482" y="651909"/>
                  </a:lnTo>
                  <a:lnTo>
                    <a:pt x="125637" y="692491"/>
                  </a:lnTo>
                  <a:lnTo>
                    <a:pt x="106263" y="733925"/>
                  </a:lnTo>
                  <a:lnTo>
                    <a:pt x="88393" y="776176"/>
                  </a:lnTo>
                  <a:lnTo>
                    <a:pt x="72062" y="819211"/>
                  </a:lnTo>
                  <a:lnTo>
                    <a:pt x="57304" y="862994"/>
                  </a:lnTo>
                  <a:lnTo>
                    <a:pt x="44154" y="907492"/>
                  </a:lnTo>
                  <a:lnTo>
                    <a:pt x="32646" y="952670"/>
                  </a:lnTo>
                  <a:lnTo>
                    <a:pt x="22813" y="998493"/>
                  </a:lnTo>
                  <a:lnTo>
                    <a:pt x="14692" y="1044928"/>
                  </a:lnTo>
                  <a:lnTo>
                    <a:pt x="8316" y="1091940"/>
                  </a:lnTo>
                  <a:lnTo>
                    <a:pt x="3718" y="1139495"/>
                  </a:lnTo>
                  <a:lnTo>
                    <a:pt x="935" y="1187558"/>
                  </a:lnTo>
                  <a:lnTo>
                    <a:pt x="0" y="1236096"/>
                  </a:lnTo>
                  <a:lnTo>
                    <a:pt x="935" y="1284633"/>
                  </a:lnTo>
                  <a:lnTo>
                    <a:pt x="3718" y="1332696"/>
                  </a:lnTo>
                  <a:lnTo>
                    <a:pt x="8316" y="1380250"/>
                  </a:lnTo>
                  <a:lnTo>
                    <a:pt x="14692" y="1427262"/>
                  </a:lnTo>
                  <a:lnTo>
                    <a:pt x="22813" y="1473697"/>
                  </a:lnTo>
                  <a:lnTo>
                    <a:pt x="32646" y="1519520"/>
                  </a:lnTo>
                  <a:lnTo>
                    <a:pt x="44154" y="1564698"/>
                  </a:lnTo>
                  <a:lnTo>
                    <a:pt x="57304" y="1609196"/>
                  </a:lnTo>
                  <a:lnTo>
                    <a:pt x="72062" y="1652979"/>
                  </a:lnTo>
                  <a:lnTo>
                    <a:pt x="88393" y="1696013"/>
                  </a:lnTo>
                  <a:lnTo>
                    <a:pt x="106263" y="1738264"/>
                  </a:lnTo>
                  <a:lnTo>
                    <a:pt x="125637" y="1779698"/>
                  </a:lnTo>
                  <a:lnTo>
                    <a:pt x="146482" y="1820280"/>
                  </a:lnTo>
                  <a:lnTo>
                    <a:pt x="168762" y="1859975"/>
                  </a:lnTo>
                  <a:lnTo>
                    <a:pt x="192444" y="1898750"/>
                  </a:lnTo>
                  <a:lnTo>
                    <a:pt x="217493" y="1936571"/>
                  </a:lnTo>
                  <a:lnTo>
                    <a:pt x="243875" y="1973401"/>
                  </a:lnTo>
                  <a:lnTo>
                    <a:pt x="271555" y="2009209"/>
                  </a:lnTo>
                  <a:lnTo>
                    <a:pt x="300499" y="2043958"/>
                  </a:lnTo>
                  <a:lnTo>
                    <a:pt x="330673" y="2077615"/>
                  </a:lnTo>
                  <a:lnTo>
                    <a:pt x="362042" y="2110145"/>
                  </a:lnTo>
                  <a:lnTo>
                    <a:pt x="394573" y="2141514"/>
                  </a:lnTo>
                  <a:lnTo>
                    <a:pt x="428229" y="2171688"/>
                  </a:lnTo>
                  <a:lnTo>
                    <a:pt x="462979" y="2200633"/>
                  </a:lnTo>
                  <a:lnTo>
                    <a:pt x="498786" y="2228313"/>
                  </a:lnTo>
                  <a:lnTo>
                    <a:pt x="535617" y="2254694"/>
                  </a:lnTo>
                  <a:lnTo>
                    <a:pt x="573437" y="2279743"/>
                  </a:lnTo>
                  <a:lnTo>
                    <a:pt x="612212" y="2303425"/>
                  </a:lnTo>
                  <a:lnTo>
                    <a:pt x="651908" y="2325706"/>
                  </a:lnTo>
                  <a:lnTo>
                    <a:pt x="692489" y="2346550"/>
                  </a:lnTo>
                  <a:lnTo>
                    <a:pt x="733923" y="2365925"/>
                  </a:lnTo>
                  <a:lnTo>
                    <a:pt x="776174" y="2383794"/>
                  </a:lnTo>
                  <a:lnTo>
                    <a:pt x="819208" y="2400125"/>
                  </a:lnTo>
                  <a:lnTo>
                    <a:pt x="862992" y="2414883"/>
                  </a:lnTo>
                  <a:lnTo>
                    <a:pt x="907489" y="2428034"/>
                  </a:lnTo>
                  <a:lnTo>
                    <a:pt x="952667" y="2439542"/>
                  </a:lnTo>
                  <a:lnTo>
                    <a:pt x="998490" y="2449374"/>
                  </a:lnTo>
                  <a:lnTo>
                    <a:pt x="1044925" y="2457495"/>
                  </a:lnTo>
                  <a:lnTo>
                    <a:pt x="1091937" y="2463872"/>
                  </a:lnTo>
                  <a:lnTo>
                    <a:pt x="1139492" y="2468469"/>
                  </a:lnTo>
                  <a:lnTo>
                    <a:pt x="1187555" y="2471252"/>
                  </a:lnTo>
                  <a:lnTo>
                    <a:pt x="1236092" y="2472188"/>
                  </a:lnTo>
                  <a:lnTo>
                    <a:pt x="1284629" y="2471252"/>
                  </a:lnTo>
                  <a:lnTo>
                    <a:pt x="1332692" y="2468469"/>
                  </a:lnTo>
                  <a:lnTo>
                    <a:pt x="1380247" y="2463872"/>
                  </a:lnTo>
                  <a:lnTo>
                    <a:pt x="1427259" y="2457495"/>
                  </a:lnTo>
                  <a:lnTo>
                    <a:pt x="1473694" y="2449374"/>
                  </a:lnTo>
                  <a:lnTo>
                    <a:pt x="1519518" y="2439542"/>
                  </a:lnTo>
                  <a:lnTo>
                    <a:pt x="1564696" y="2428034"/>
                  </a:lnTo>
                  <a:lnTo>
                    <a:pt x="1609193" y="2414883"/>
                  </a:lnTo>
                  <a:lnTo>
                    <a:pt x="1652977" y="2400125"/>
                  </a:lnTo>
                  <a:lnTo>
                    <a:pt x="1696011" y="2383794"/>
                  </a:lnTo>
                  <a:lnTo>
                    <a:pt x="1738262" y="2365925"/>
                  </a:lnTo>
                  <a:lnTo>
                    <a:pt x="1779696" y="2346550"/>
                  </a:lnTo>
                  <a:lnTo>
                    <a:pt x="1820278" y="2325706"/>
                  </a:lnTo>
                  <a:lnTo>
                    <a:pt x="1859974" y="2303425"/>
                  </a:lnTo>
                  <a:lnTo>
                    <a:pt x="1898749" y="2279743"/>
                  </a:lnTo>
                  <a:lnTo>
                    <a:pt x="1936569" y="2254694"/>
                  </a:lnTo>
                  <a:lnTo>
                    <a:pt x="1973400" y="2228313"/>
                  </a:lnTo>
                  <a:lnTo>
                    <a:pt x="2009207" y="2200633"/>
                  </a:lnTo>
                  <a:lnTo>
                    <a:pt x="2043957" y="2171688"/>
                  </a:lnTo>
                  <a:lnTo>
                    <a:pt x="2077614" y="2141514"/>
                  </a:lnTo>
                  <a:lnTo>
                    <a:pt x="2110144" y="2110145"/>
                  </a:lnTo>
                  <a:lnTo>
                    <a:pt x="2141514" y="2077615"/>
                  </a:lnTo>
                  <a:lnTo>
                    <a:pt x="2171688" y="2043958"/>
                  </a:lnTo>
                  <a:lnTo>
                    <a:pt x="2200632" y="2009209"/>
                  </a:lnTo>
                  <a:lnTo>
                    <a:pt x="2228312" y="1973401"/>
                  </a:lnTo>
                  <a:lnTo>
                    <a:pt x="2254694" y="1936571"/>
                  </a:lnTo>
                  <a:lnTo>
                    <a:pt x="2279743" y="1898750"/>
                  </a:lnTo>
                  <a:lnTo>
                    <a:pt x="2303425" y="1859975"/>
                  </a:lnTo>
                  <a:lnTo>
                    <a:pt x="2325705" y="1820280"/>
                  </a:lnTo>
                  <a:lnTo>
                    <a:pt x="2346550" y="1779698"/>
                  </a:lnTo>
                  <a:lnTo>
                    <a:pt x="2365924" y="1738264"/>
                  </a:lnTo>
                  <a:lnTo>
                    <a:pt x="2383794" y="1696013"/>
                  </a:lnTo>
                  <a:lnTo>
                    <a:pt x="2400125" y="1652979"/>
                  </a:lnTo>
                  <a:lnTo>
                    <a:pt x="2414883" y="1609196"/>
                  </a:lnTo>
                  <a:lnTo>
                    <a:pt x="2428033" y="1564698"/>
                  </a:lnTo>
                  <a:lnTo>
                    <a:pt x="2439542" y="1519520"/>
                  </a:lnTo>
                  <a:lnTo>
                    <a:pt x="2449374" y="1473697"/>
                  </a:lnTo>
                  <a:lnTo>
                    <a:pt x="2457495" y="1427262"/>
                  </a:lnTo>
                  <a:lnTo>
                    <a:pt x="2463872" y="1380250"/>
                  </a:lnTo>
                  <a:lnTo>
                    <a:pt x="2468469" y="1332696"/>
                  </a:lnTo>
                  <a:lnTo>
                    <a:pt x="2471252" y="1284633"/>
                  </a:lnTo>
                  <a:lnTo>
                    <a:pt x="2472188" y="1236096"/>
                  </a:lnTo>
                  <a:lnTo>
                    <a:pt x="2471252" y="1187558"/>
                  </a:lnTo>
                  <a:lnTo>
                    <a:pt x="2468469" y="1139495"/>
                  </a:lnTo>
                  <a:lnTo>
                    <a:pt x="2463872" y="1091940"/>
                  </a:lnTo>
                  <a:lnTo>
                    <a:pt x="2457495" y="1044928"/>
                  </a:lnTo>
                  <a:lnTo>
                    <a:pt x="2449374" y="998493"/>
                  </a:lnTo>
                  <a:lnTo>
                    <a:pt x="2439542" y="952670"/>
                  </a:lnTo>
                  <a:lnTo>
                    <a:pt x="2428033" y="907492"/>
                  </a:lnTo>
                  <a:lnTo>
                    <a:pt x="2414883" y="862994"/>
                  </a:lnTo>
                  <a:lnTo>
                    <a:pt x="2400125" y="819211"/>
                  </a:lnTo>
                  <a:lnTo>
                    <a:pt x="2383794" y="776176"/>
                  </a:lnTo>
                  <a:lnTo>
                    <a:pt x="2365924" y="733925"/>
                  </a:lnTo>
                  <a:lnTo>
                    <a:pt x="2346550" y="692491"/>
                  </a:lnTo>
                  <a:lnTo>
                    <a:pt x="2325705" y="651909"/>
                  </a:lnTo>
                  <a:lnTo>
                    <a:pt x="2303425" y="612214"/>
                  </a:lnTo>
                  <a:lnTo>
                    <a:pt x="2279743" y="573438"/>
                  </a:lnTo>
                  <a:lnTo>
                    <a:pt x="2254694" y="535618"/>
                  </a:lnTo>
                  <a:lnTo>
                    <a:pt x="2228312" y="498787"/>
                  </a:lnTo>
                  <a:lnTo>
                    <a:pt x="2200632" y="462980"/>
                  </a:lnTo>
                  <a:lnTo>
                    <a:pt x="2171688" y="428231"/>
                  </a:lnTo>
                  <a:lnTo>
                    <a:pt x="2141514" y="394574"/>
                  </a:lnTo>
                  <a:lnTo>
                    <a:pt x="2110144" y="362043"/>
                  </a:lnTo>
                  <a:lnTo>
                    <a:pt x="2077614" y="330674"/>
                  </a:lnTo>
                  <a:lnTo>
                    <a:pt x="2043957" y="300500"/>
                  </a:lnTo>
                  <a:lnTo>
                    <a:pt x="2009207" y="271556"/>
                  </a:lnTo>
                  <a:lnTo>
                    <a:pt x="1973400" y="243875"/>
                  </a:lnTo>
                  <a:lnTo>
                    <a:pt x="1936569" y="217493"/>
                  </a:lnTo>
                  <a:lnTo>
                    <a:pt x="1898749" y="192444"/>
                  </a:lnTo>
                  <a:lnTo>
                    <a:pt x="1859974" y="168763"/>
                  </a:lnTo>
                  <a:lnTo>
                    <a:pt x="1820278" y="146482"/>
                  </a:lnTo>
                  <a:lnTo>
                    <a:pt x="1779696" y="125637"/>
                  </a:lnTo>
                  <a:lnTo>
                    <a:pt x="1738262" y="106263"/>
                  </a:lnTo>
                  <a:lnTo>
                    <a:pt x="1696011" y="88393"/>
                  </a:lnTo>
                  <a:lnTo>
                    <a:pt x="1652977" y="72062"/>
                  </a:lnTo>
                  <a:lnTo>
                    <a:pt x="1609193" y="57304"/>
                  </a:lnTo>
                  <a:lnTo>
                    <a:pt x="1564696" y="44154"/>
                  </a:lnTo>
                  <a:lnTo>
                    <a:pt x="1519518" y="32646"/>
                  </a:lnTo>
                  <a:lnTo>
                    <a:pt x="1473694" y="22814"/>
                  </a:lnTo>
                  <a:lnTo>
                    <a:pt x="1427259" y="14692"/>
                  </a:lnTo>
                  <a:lnTo>
                    <a:pt x="1380247" y="8316"/>
                  </a:lnTo>
                  <a:lnTo>
                    <a:pt x="1332692" y="3718"/>
                  </a:lnTo>
                  <a:lnTo>
                    <a:pt x="1284629" y="935"/>
                  </a:lnTo>
                  <a:lnTo>
                    <a:pt x="1236092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071563" y="1801813"/>
              <a:ext cx="1860550" cy="11763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76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323</a:t>
              </a:r>
              <a:endParaRPr sz="76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65188" y="2814638"/>
              <a:ext cx="2487612" cy="4762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26034" indent="-139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3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грантополучателя за 10 лет</a:t>
              </a:r>
              <a:endParaRPr sz="1300" dirty="0">
                <a:latin typeface="Arial" pitchFamily="34" charset="0"/>
                <a:cs typeface="Arial" pitchFamily="34" charset="0"/>
              </a:endParaRPr>
            </a:p>
            <a:p>
              <a:pPr marL="26034" fontAlgn="auto">
                <a:spcBef>
                  <a:spcPts val="580"/>
                </a:spcBef>
                <a:spcAft>
                  <a:spcPts val="0"/>
                </a:spcAft>
                <a:defRPr/>
              </a:pPr>
              <a:r>
                <a:rPr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(ППС, аспиранты, студенты)</a:t>
              </a:r>
              <a:endParaRPr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19113" y="4470400"/>
              <a:ext cx="1690687" cy="13636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5651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300" b="1" dirty="0">
                  <a:solidFill>
                    <a:srgbClr val="821825"/>
                  </a:solidFill>
                  <a:latin typeface="Arial" pitchFamily="34" charset="0"/>
                  <a:cs typeface="Arial" pitchFamily="34" charset="0"/>
                </a:rPr>
                <a:t>Суммы грантов:</a:t>
              </a:r>
              <a:endParaRPr sz="1300" dirty="0">
                <a:latin typeface="Arial" pitchFamily="34" charset="0"/>
                <a:cs typeface="Arial" pitchFamily="34" charset="0"/>
              </a:endParaRPr>
            </a:p>
            <a:p>
              <a:pPr marL="29845" fontAlgn="auto">
                <a:spcBef>
                  <a:spcPts val="665"/>
                </a:spcBef>
                <a:spcAft>
                  <a:spcPts val="0"/>
                </a:spcAft>
                <a:defRPr/>
              </a:pPr>
              <a:r>
                <a:rPr sz="2950" b="1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2015 г.</a:t>
              </a:r>
              <a:endParaRPr sz="2950" dirty="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1295"/>
                </a:spcBef>
                <a:spcAft>
                  <a:spcPts val="0"/>
                </a:spcAft>
                <a:defRPr/>
              </a:pPr>
              <a:r>
                <a:rPr sz="295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2016 г</a:t>
              </a:r>
              <a:r>
                <a:rPr sz="295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sz="2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188" name="object 13"/>
            <p:cNvSpPr txBox="1">
              <a:spLocks noChangeArrowheads="1"/>
            </p:cNvSpPr>
            <p:nvPr/>
          </p:nvSpPr>
          <p:spPr bwMode="auto">
            <a:xfrm>
              <a:off x="4468813" y="1595438"/>
              <a:ext cx="3967162" cy="102711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249238">
                <a:spcBef>
                  <a:spcPts val="1200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Научные стажировки</a:t>
              </a:r>
              <a:endParaRPr lang="ru-RU" sz="1400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468813" y="2801938"/>
              <a:ext cx="3967162" cy="1028700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4445" rIns="0" bIns="0" anchor="ctr"/>
            <a:lstStyle/>
            <a:p>
              <a:pPr marL="249238" algn="just">
                <a:lnSpc>
                  <a:spcPts val="1463"/>
                </a:lnSpc>
              </a:pPr>
              <a:r>
                <a:rPr lang="ru-RU" sz="1400" b="1">
                  <a:solidFill>
                    <a:srgbClr val="FFFFFF"/>
                  </a:solidFill>
                </a:rPr>
                <a:t>Привлечение российских       и зарубежных профессоров к реализации ОПОП КНИТУ</a:t>
              </a:r>
              <a:endParaRPr lang="ru-RU" sz="1400"/>
            </a:p>
          </p:txBody>
        </p:sp>
        <p:sp>
          <p:nvSpPr>
            <p:cNvPr id="50190" name="object 15"/>
            <p:cNvSpPr txBox="1">
              <a:spLocks noChangeArrowheads="1"/>
            </p:cNvSpPr>
            <p:nvPr/>
          </p:nvSpPr>
          <p:spPr bwMode="auto">
            <a:xfrm>
              <a:off x="4468813" y="4010025"/>
              <a:ext cx="3967162" cy="1027113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249238">
                <a:spcBef>
                  <a:spcPts val="975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Обучение в магистратуре</a:t>
              </a:r>
              <a:endParaRPr lang="ru-RU" sz="1400"/>
            </a:p>
          </p:txBody>
        </p:sp>
        <p:sp>
          <p:nvSpPr>
            <p:cNvPr id="50191" name="object 16"/>
            <p:cNvSpPr txBox="1">
              <a:spLocks noChangeArrowheads="1"/>
            </p:cNvSpPr>
            <p:nvPr/>
          </p:nvSpPr>
          <p:spPr bwMode="auto">
            <a:xfrm>
              <a:off x="4468813" y="5216525"/>
              <a:ext cx="3967162" cy="1027113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249238">
                <a:lnSpc>
                  <a:spcPts val="1463"/>
                </a:lnSpc>
                <a:spcBef>
                  <a:spcPts val="1088"/>
                </a:spcBef>
              </a:pPr>
              <a:r>
                <a:rPr lang="ru-RU" sz="1400" b="1">
                  <a:solidFill>
                    <a:srgbClr val="FFFFFF"/>
                  </a:solidFill>
                </a:rPr>
                <a:t>Совместные стипендиальные  программы с Германской службой  академических </a:t>
              </a:r>
              <a:r>
                <a:rPr lang="en-US" sz="1400" b="1">
                  <a:solidFill>
                    <a:srgbClr val="FFFFFF"/>
                  </a:solidFill>
                </a:rPr>
                <a:t> </a:t>
              </a:r>
              <a:r>
                <a:rPr lang="ru-RU" sz="1400" b="1">
                  <a:solidFill>
                    <a:srgbClr val="FFFFFF"/>
                  </a:solidFill>
                </a:rPr>
                <a:t>обменов (DAAD) и  Посольством Франции в России</a:t>
              </a:r>
              <a:endParaRPr lang="ru-RU" sz="140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04" name="object 5"/>
          <p:cNvSpPr txBox="1">
            <a:spLocks noChangeArrowheads="1"/>
          </p:cNvSpPr>
          <p:nvPr/>
        </p:nvSpPr>
        <p:spPr bwMode="auto">
          <a:xfrm>
            <a:off x="496888" y="430213"/>
            <a:ext cx="64373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2713"/>
              </a:lnSpc>
            </a:pPr>
            <a:r>
              <a:rPr lang="ru-RU" sz="2600" b="1">
                <a:solidFill>
                  <a:srgbClr val="821825"/>
                </a:solidFill>
              </a:rPr>
              <a:t>Институт дополнительного  профессионального образования</a:t>
            </a:r>
            <a:endParaRPr lang="ru-RU" sz="2600"/>
          </a:p>
        </p:txBody>
      </p:sp>
      <p:grpSp>
        <p:nvGrpSpPr>
          <p:cNvPr id="22" name="Группа 21"/>
          <p:cNvGrpSpPr/>
          <p:nvPr/>
        </p:nvGrpSpPr>
        <p:grpSpPr>
          <a:xfrm>
            <a:off x="519113" y="1273175"/>
            <a:ext cx="7724775" cy="5237163"/>
            <a:chOff x="519113" y="1273175"/>
            <a:chExt cx="7724775" cy="5237163"/>
          </a:xfrm>
        </p:grpSpPr>
        <p:sp>
          <p:nvSpPr>
            <p:cNvPr id="51203" name="object 4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05" name="object 6"/>
            <p:cNvSpPr txBox="1">
              <a:spLocks noChangeArrowheads="1"/>
            </p:cNvSpPr>
            <p:nvPr/>
          </p:nvSpPr>
          <p:spPr bwMode="auto">
            <a:xfrm>
              <a:off x="557213" y="1390650"/>
              <a:ext cx="7686675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588"/>
                </a:lnSpc>
              </a:pPr>
              <a:r>
                <a:rPr lang="ru-RU" sz="1400">
                  <a:solidFill>
                    <a:srgbClr val="821825"/>
                  </a:solidFill>
                </a:rPr>
                <a:t>имеет статус Межотраслевого регионального центра профессиональной переподготовки              и  повышения квалификации руководителей и специалистов Республики Татарстан</a:t>
              </a:r>
              <a:endParaRPr lang="ru-RU" sz="1400"/>
            </a:p>
          </p:txBody>
        </p:sp>
        <p:sp>
          <p:nvSpPr>
            <p:cNvPr id="51206" name="object 7"/>
            <p:cNvSpPr>
              <a:spLocks/>
            </p:cNvSpPr>
            <p:nvPr/>
          </p:nvSpPr>
          <p:spPr bwMode="auto">
            <a:xfrm>
              <a:off x="927100" y="2078038"/>
              <a:ext cx="1949450" cy="1949450"/>
            </a:xfrm>
            <a:custGeom>
              <a:avLst/>
              <a:gdLst/>
              <a:ahLst/>
              <a:cxnLst>
                <a:cxn ang="0">
                  <a:pos x="878045" y="4734"/>
                </a:cxn>
                <a:cxn ang="0">
                  <a:pos x="738214" y="28891"/>
                </a:cxn>
                <a:cxn ang="0">
                  <a:pos x="605951" y="72175"/>
                </a:cxn>
                <a:cxn ang="0">
                  <a:pos x="482762" y="133078"/>
                </a:cxn>
                <a:cxn ang="0">
                  <a:pos x="370157" y="210092"/>
                </a:cxn>
                <a:cxn ang="0">
                  <a:pos x="269641" y="301710"/>
                </a:cxn>
                <a:cxn ang="0">
                  <a:pos x="182724" y="406423"/>
                </a:cxn>
                <a:cxn ang="0">
                  <a:pos x="110913" y="522724"/>
                </a:cxn>
                <a:cxn ang="0">
                  <a:pos x="55715" y="649106"/>
                </a:cxn>
                <a:cxn ang="0">
                  <a:pos x="18639" y="784059"/>
                </a:cxn>
                <a:cxn ang="0">
                  <a:pos x="1192" y="926077"/>
                </a:cxn>
                <a:cxn ang="0">
                  <a:pos x="4734" y="1071405"/>
                </a:cxn>
                <a:cxn ang="0">
                  <a:pos x="28891" y="1211236"/>
                </a:cxn>
                <a:cxn ang="0">
                  <a:pos x="72175" y="1343499"/>
                </a:cxn>
                <a:cxn ang="0">
                  <a:pos x="133078" y="1466688"/>
                </a:cxn>
                <a:cxn ang="0">
                  <a:pos x="210092" y="1579294"/>
                </a:cxn>
                <a:cxn ang="0">
                  <a:pos x="301710" y="1679809"/>
                </a:cxn>
                <a:cxn ang="0">
                  <a:pos x="406423" y="1766726"/>
                </a:cxn>
                <a:cxn ang="0">
                  <a:pos x="522724" y="1838538"/>
                </a:cxn>
                <a:cxn ang="0">
                  <a:pos x="649105" y="1893735"/>
                </a:cxn>
                <a:cxn ang="0">
                  <a:pos x="784058" y="1930811"/>
                </a:cxn>
                <a:cxn ang="0">
                  <a:pos x="926076" y="1948258"/>
                </a:cxn>
                <a:cxn ang="0">
                  <a:pos x="1071404" y="1944716"/>
                </a:cxn>
                <a:cxn ang="0">
                  <a:pos x="1211235" y="1920559"/>
                </a:cxn>
                <a:cxn ang="0">
                  <a:pos x="1343499" y="1877275"/>
                </a:cxn>
                <a:cxn ang="0">
                  <a:pos x="1466687" y="1816372"/>
                </a:cxn>
                <a:cxn ang="0">
                  <a:pos x="1579293" y="1739358"/>
                </a:cxn>
                <a:cxn ang="0">
                  <a:pos x="1679809" y="1647740"/>
                </a:cxn>
                <a:cxn ang="0">
                  <a:pos x="1766726" y="1543027"/>
                </a:cxn>
                <a:cxn ang="0">
                  <a:pos x="1838538" y="1426726"/>
                </a:cxn>
                <a:cxn ang="0">
                  <a:pos x="1893735" y="1300345"/>
                </a:cxn>
                <a:cxn ang="0">
                  <a:pos x="1930811" y="1165392"/>
                </a:cxn>
                <a:cxn ang="0">
                  <a:pos x="1948258" y="1023374"/>
                </a:cxn>
                <a:cxn ang="0">
                  <a:pos x="1944716" y="878046"/>
                </a:cxn>
                <a:cxn ang="0">
                  <a:pos x="1920559" y="738215"/>
                </a:cxn>
                <a:cxn ang="0">
                  <a:pos x="1877275" y="605952"/>
                </a:cxn>
                <a:cxn ang="0">
                  <a:pos x="1816372" y="482763"/>
                </a:cxn>
                <a:cxn ang="0">
                  <a:pos x="1739358" y="370157"/>
                </a:cxn>
                <a:cxn ang="0">
                  <a:pos x="1647740" y="269641"/>
                </a:cxn>
                <a:cxn ang="0">
                  <a:pos x="1543027" y="182724"/>
                </a:cxn>
                <a:cxn ang="0">
                  <a:pos x="1426726" y="110913"/>
                </a:cxn>
                <a:cxn ang="0">
                  <a:pos x="1300345" y="55715"/>
                </a:cxn>
                <a:cxn ang="0">
                  <a:pos x="1165391" y="18639"/>
                </a:cxn>
                <a:cxn ang="0">
                  <a:pos x="1023373" y="1192"/>
                </a:cxn>
              </a:cxnLst>
              <a:rect l="0" t="0" r="r" b="b"/>
              <a:pathLst>
                <a:path w="1949450" h="1949450">
                  <a:moveTo>
                    <a:pt x="974724" y="0"/>
                  </a:moveTo>
                  <a:lnTo>
                    <a:pt x="926076" y="1192"/>
                  </a:lnTo>
                  <a:lnTo>
                    <a:pt x="878045" y="4734"/>
                  </a:lnTo>
                  <a:lnTo>
                    <a:pt x="830687" y="10568"/>
                  </a:lnTo>
                  <a:lnTo>
                    <a:pt x="784058" y="18639"/>
                  </a:lnTo>
                  <a:lnTo>
                    <a:pt x="738214" y="28891"/>
                  </a:lnTo>
                  <a:lnTo>
                    <a:pt x="693211" y="41268"/>
                  </a:lnTo>
                  <a:lnTo>
                    <a:pt x="649105" y="55715"/>
                  </a:lnTo>
                  <a:lnTo>
                    <a:pt x="605951" y="72175"/>
                  </a:lnTo>
                  <a:lnTo>
                    <a:pt x="563805" y="90593"/>
                  </a:lnTo>
                  <a:lnTo>
                    <a:pt x="522724" y="110913"/>
                  </a:lnTo>
                  <a:lnTo>
                    <a:pt x="482762" y="133078"/>
                  </a:lnTo>
                  <a:lnTo>
                    <a:pt x="443977" y="157034"/>
                  </a:lnTo>
                  <a:lnTo>
                    <a:pt x="406423" y="182724"/>
                  </a:lnTo>
                  <a:lnTo>
                    <a:pt x="370157" y="210092"/>
                  </a:lnTo>
                  <a:lnTo>
                    <a:pt x="335234" y="239083"/>
                  </a:lnTo>
                  <a:lnTo>
                    <a:pt x="301710" y="269641"/>
                  </a:lnTo>
                  <a:lnTo>
                    <a:pt x="269641" y="301710"/>
                  </a:lnTo>
                  <a:lnTo>
                    <a:pt x="239083" y="335234"/>
                  </a:lnTo>
                  <a:lnTo>
                    <a:pt x="210092" y="370157"/>
                  </a:lnTo>
                  <a:lnTo>
                    <a:pt x="182724" y="406423"/>
                  </a:lnTo>
                  <a:lnTo>
                    <a:pt x="157034" y="443977"/>
                  </a:lnTo>
                  <a:lnTo>
                    <a:pt x="133078" y="482763"/>
                  </a:lnTo>
                  <a:lnTo>
                    <a:pt x="110913" y="522724"/>
                  </a:lnTo>
                  <a:lnTo>
                    <a:pt x="90593" y="563806"/>
                  </a:lnTo>
                  <a:lnTo>
                    <a:pt x="72175" y="605952"/>
                  </a:lnTo>
                  <a:lnTo>
                    <a:pt x="55715" y="649106"/>
                  </a:lnTo>
                  <a:lnTo>
                    <a:pt x="41268" y="693212"/>
                  </a:lnTo>
                  <a:lnTo>
                    <a:pt x="28891" y="738215"/>
                  </a:lnTo>
                  <a:lnTo>
                    <a:pt x="18639" y="784059"/>
                  </a:lnTo>
                  <a:lnTo>
                    <a:pt x="10568" y="830688"/>
                  </a:lnTo>
                  <a:lnTo>
                    <a:pt x="4734" y="878046"/>
                  </a:lnTo>
                  <a:lnTo>
                    <a:pt x="1192" y="926077"/>
                  </a:lnTo>
                  <a:lnTo>
                    <a:pt x="0" y="974726"/>
                  </a:lnTo>
                  <a:lnTo>
                    <a:pt x="1192" y="1023374"/>
                  </a:lnTo>
                  <a:lnTo>
                    <a:pt x="4734" y="1071405"/>
                  </a:lnTo>
                  <a:lnTo>
                    <a:pt x="10568" y="1118763"/>
                  </a:lnTo>
                  <a:lnTo>
                    <a:pt x="18639" y="1165392"/>
                  </a:lnTo>
                  <a:lnTo>
                    <a:pt x="28891" y="1211236"/>
                  </a:lnTo>
                  <a:lnTo>
                    <a:pt x="41268" y="1256239"/>
                  </a:lnTo>
                  <a:lnTo>
                    <a:pt x="55715" y="1300345"/>
                  </a:lnTo>
                  <a:lnTo>
                    <a:pt x="72175" y="1343499"/>
                  </a:lnTo>
                  <a:lnTo>
                    <a:pt x="90593" y="1385645"/>
                  </a:lnTo>
                  <a:lnTo>
                    <a:pt x="110913" y="1426726"/>
                  </a:lnTo>
                  <a:lnTo>
                    <a:pt x="133078" y="1466688"/>
                  </a:lnTo>
                  <a:lnTo>
                    <a:pt x="157034" y="1505473"/>
                  </a:lnTo>
                  <a:lnTo>
                    <a:pt x="182724" y="1543027"/>
                  </a:lnTo>
                  <a:lnTo>
                    <a:pt x="210092" y="1579294"/>
                  </a:lnTo>
                  <a:lnTo>
                    <a:pt x="239083" y="1614217"/>
                  </a:lnTo>
                  <a:lnTo>
                    <a:pt x="269641" y="1647740"/>
                  </a:lnTo>
                  <a:lnTo>
                    <a:pt x="301710" y="1679809"/>
                  </a:lnTo>
                  <a:lnTo>
                    <a:pt x="335234" y="1710367"/>
                  </a:lnTo>
                  <a:lnTo>
                    <a:pt x="370157" y="1739358"/>
                  </a:lnTo>
                  <a:lnTo>
                    <a:pt x="406423" y="1766726"/>
                  </a:lnTo>
                  <a:lnTo>
                    <a:pt x="443977" y="1792416"/>
                  </a:lnTo>
                  <a:lnTo>
                    <a:pt x="482762" y="1816372"/>
                  </a:lnTo>
                  <a:lnTo>
                    <a:pt x="522724" y="1838538"/>
                  </a:lnTo>
                  <a:lnTo>
                    <a:pt x="563805" y="1858857"/>
                  </a:lnTo>
                  <a:lnTo>
                    <a:pt x="605951" y="1877275"/>
                  </a:lnTo>
                  <a:lnTo>
                    <a:pt x="649105" y="1893735"/>
                  </a:lnTo>
                  <a:lnTo>
                    <a:pt x="693211" y="1908182"/>
                  </a:lnTo>
                  <a:lnTo>
                    <a:pt x="738214" y="1920559"/>
                  </a:lnTo>
                  <a:lnTo>
                    <a:pt x="784058" y="1930811"/>
                  </a:lnTo>
                  <a:lnTo>
                    <a:pt x="830687" y="1938882"/>
                  </a:lnTo>
                  <a:lnTo>
                    <a:pt x="878045" y="1944716"/>
                  </a:lnTo>
                  <a:lnTo>
                    <a:pt x="926076" y="1948258"/>
                  </a:lnTo>
                  <a:lnTo>
                    <a:pt x="974724" y="1949451"/>
                  </a:lnTo>
                  <a:lnTo>
                    <a:pt x="1023373" y="1948258"/>
                  </a:lnTo>
                  <a:lnTo>
                    <a:pt x="1071404" y="1944716"/>
                  </a:lnTo>
                  <a:lnTo>
                    <a:pt x="1118762" y="1938882"/>
                  </a:lnTo>
                  <a:lnTo>
                    <a:pt x="1165391" y="1930811"/>
                  </a:lnTo>
                  <a:lnTo>
                    <a:pt x="1211235" y="1920559"/>
                  </a:lnTo>
                  <a:lnTo>
                    <a:pt x="1256238" y="1908182"/>
                  </a:lnTo>
                  <a:lnTo>
                    <a:pt x="1300345" y="1893735"/>
                  </a:lnTo>
                  <a:lnTo>
                    <a:pt x="1343499" y="1877275"/>
                  </a:lnTo>
                  <a:lnTo>
                    <a:pt x="1385644" y="1858857"/>
                  </a:lnTo>
                  <a:lnTo>
                    <a:pt x="1426726" y="1838538"/>
                  </a:lnTo>
                  <a:lnTo>
                    <a:pt x="1466687" y="1816372"/>
                  </a:lnTo>
                  <a:lnTo>
                    <a:pt x="1505473" y="1792416"/>
                  </a:lnTo>
                  <a:lnTo>
                    <a:pt x="1543027" y="1766726"/>
                  </a:lnTo>
                  <a:lnTo>
                    <a:pt x="1579293" y="1739358"/>
                  </a:lnTo>
                  <a:lnTo>
                    <a:pt x="1614216" y="1710367"/>
                  </a:lnTo>
                  <a:lnTo>
                    <a:pt x="1647740" y="1679809"/>
                  </a:lnTo>
                  <a:lnTo>
                    <a:pt x="1679809" y="1647740"/>
                  </a:lnTo>
                  <a:lnTo>
                    <a:pt x="1710367" y="1614217"/>
                  </a:lnTo>
                  <a:lnTo>
                    <a:pt x="1739358" y="1579294"/>
                  </a:lnTo>
                  <a:lnTo>
                    <a:pt x="1766726" y="1543027"/>
                  </a:lnTo>
                  <a:lnTo>
                    <a:pt x="1792416" y="1505473"/>
                  </a:lnTo>
                  <a:lnTo>
                    <a:pt x="1816372" y="1466688"/>
                  </a:lnTo>
                  <a:lnTo>
                    <a:pt x="1838538" y="1426726"/>
                  </a:lnTo>
                  <a:lnTo>
                    <a:pt x="1858857" y="1385645"/>
                  </a:lnTo>
                  <a:lnTo>
                    <a:pt x="1877275" y="1343499"/>
                  </a:lnTo>
                  <a:lnTo>
                    <a:pt x="1893735" y="1300345"/>
                  </a:lnTo>
                  <a:lnTo>
                    <a:pt x="1908182" y="1256239"/>
                  </a:lnTo>
                  <a:lnTo>
                    <a:pt x="1920559" y="1211236"/>
                  </a:lnTo>
                  <a:lnTo>
                    <a:pt x="1930811" y="1165392"/>
                  </a:lnTo>
                  <a:lnTo>
                    <a:pt x="1938882" y="1118763"/>
                  </a:lnTo>
                  <a:lnTo>
                    <a:pt x="1944716" y="1071405"/>
                  </a:lnTo>
                  <a:lnTo>
                    <a:pt x="1948258" y="1023374"/>
                  </a:lnTo>
                  <a:lnTo>
                    <a:pt x="1949451" y="974726"/>
                  </a:lnTo>
                  <a:lnTo>
                    <a:pt x="1948258" y="926077"/>
                  </a:lnTo>
                  <a:lnTo>
                    <a:pt x="1944716" y="878046"/>
                  </a:lnTo>
                  <a:lnTo>
                    <a:pt x="1938882" y="830688"/>
                  </a:lnTo>
                  <a:lnTo>
                    <a:pt x="1930811" y="784059"/>
                  </a:lnTo>
                  <a:lnTo>
                    <a:pt x="1920559" y="738215"/>
                  </a:lnTo>
                  <a:lnTo>
                    <a:pt x="1908182" y="693212"/>
                  </a:lnTo>
                  <a:lnTo>
                    <a:pt x="1893735" y="649106"/>
                  </a:lnTo>
                  <a:lnTo>
                    <a:pt x="1877275" y="605952"/>
                  </a:lnTo>
                  <a:lnTo>
                    <a:pt x="1858857" y="563806"/>
                  </a:lnTo>
                  <a:lnTo>
                    <a:pt x="1838538" y="522724"/>
                  </a:lnTo>
                  <a:lnTo>
                    <a:pt x="1816372" y="482763"/>
                  </a:lnTo>
                  <a:lnTo>
                    <a:pt x="1792416" y="443977"/>
                  </a:lnTo>
                  <a:lnTo>
                    <a:pt x="1766726" y="406423"/>
                  </a:lnTo>
                  <a:lnTo>
                    <a:pt x="1739358" y="370157"/>
                  </a:lnTo>
                  <a:lnTo>
                    <a:pt x="1710367" y="335234"/>
                  </a:lnTo>
                  <a:lnTo>
                    <a:pt x="1679809" y="301710"/>
                  </a:lnTo>
                  <a:lnTo>
                    <a:pt x="1647740" y="269641"/>
                  </a:lnTo>
                  <a:lnTo>
                    <a:pt x="1614216" y="239083"/>
                  </a:lnTo>
                  <a:lnTo>
                    <a:pt x="1579293" y="210092"/>
                  </a:lnTo>
                  <a:lnTo>
                    <a:pt x="1543027" y="182724"/>
                  </a:lnTo>
                  <a:lnTo>
                    <a:pt x="1505473" y="157034"/>
                  </a:lnTo>
                  <a:lnTo>
                    <a:pt x="1466687" y="133078"/>
                  </a:lnTo>
                  <a:lnTo>
                    <a:pt x="1426726" y="110913"/>
                  </a:lnTo>
                  <a:lnTo>
                    <a:pt x="1385644" y="90593"/>
                  </a:lnTo>
                  <a:lnTo>
                    <a:pt x="1343499" y="72175"/>
                  </a:lnTo>
                  <a:lnTo>
                    <a:pt x="1300345" y="55715"/>
                  </a:lnTo>
                  <a:lnTo>
                    <a:pt x="1256238" y="41268"/>
                  </a:lnTo>
                  <a:lnTo>
                    <a:pt x="1211235" y="28891"/>
                  </a:lnTo>
                  <a:lnTo>
                    <a:pt x="1165391" y="18639"/>
                  </a:lnTo>
                  <a:lnTo>
                    <a:pt x="1118762" y="10568"/>
                  </a:lnTo>
                  <a:lnTo>
                    <a:pt x="1071404" y="4734"/>
                  </a:lnTo>
                  <a:lnTo>
                    <a:pt x="1023373" y="1192"/>
                  </a:lnTo>
                  <a:lnTo>
                    <a:pt x="974724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07" name="object 8"/>
            <p:cNvSpPr txBox="1">
              <a:spLocks noChangeArrowheads="1"/>
            </p:cNvSpPr>
            <p:nvPr/>
          </p:nvSpPr>
          <p:spPr bwMode="auto">
            <a:xfrm>
              <a:off x="1268413" y="3365500"/>
              <a:ext cx="147478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высших школ</a:t>
              </a:r>
              <a:endParaRPr lang="ru-RU" sz="1400"/>
            </a:p>
          </p:txBody>
        </p:sp>
        <p:sp>
          <p:nvSpPr>
            <p:cNvPr id="51208" name="object 9"/>
            <p:cNvSpPr>
              <a:spLocks/>
            </p:cNvSpPr>
            <p:nvPr/>
          </p:nvSpPr>
          <p:spPr bwMode="auto">
            <a:xfrm>
              <a:off x="3429000" y="2078038"/>
              <a:ext cx="1949450" cy="1949450"/>
            </a:xfrm>
            <a:custGeom>
              <a:avLst/>
              <a:gdLst/>
              <a:ahLst/>
              <a:cxnLst>
                <a:cxn ang="0">
                  <a:pos x="878045" y="4734"/>
                </a:cxn>
                <a:cxn ang="0">
                  <a:pos x="738214" y="28891"/>
                </a:cxn>
                <a:cxn ang="0">
                  <a:pos x="605950" y="72175"/>
                </a:cxn>
                <a:cxn ang="0">
                  <a:pos x="482762" y="133078"/>
                </a:cxn>
                <a:cxn ang="0">
                  <a:pos x="370156" y="210092"/>
                </a:cxn>
                <a:cxn ang="0">
                  <a:pos x="269641" y="301710"/>
                </a:cxn>
                <a:cxn ang="0">
                  <a:pos x="182724" y="406423"/>
                </a:cxn>
                <a:cxn ang="0">
                  <a:pos x="110912" y="522724"/>
                </a:cxn>
                <a:cxn ang="0">
                  <a:pos x="55715" y="649106"/>
                </a:cxn>
                <a:cxn ang="0">
                  <a:pos x="18639" y="784059"/>
                </a:cxn>
                <a:cxn ang="0">
                  <a:pos x="1192" y="926077"/>
                </a:cxn>
                <a:cxn ang="0">
                  <a:pos x="4734" y="1071405"/>
                </a:cxn>
                <a:cxn ang="0">
                  <a:pos x="28891" y="1211236"/>
                </a:cxn>
                <a:cxn ang="0">
                  <a:pos x="72175" y="1343499"/>
                </a:cxn>
                <a:cxn ang="0">
                  <a:pos x="133078" y="1466688"/>
                </a:cxn>
                <a:cxn ang="0">
                  <a:pos x="210092" y="1579294"/>
                </a:cxn>
                <a:cxn ang="0">
                  <a:pos x="301709" y="1679809"/>
                </a:cxn>
                <a:cxn ang="0">
                  <a:pos x="406422" y="1766726"/>
                </a:cxn>
                <a:cxn ang="0">
                  <a:pos x="522723" y="1838538"/>
                </a:cxn>
                <a:cxn ang="0">
                  <a:pos x="649104" y="1893735"/>
                </a:cxn>
                <a:cxn ang="0">
                  <a:pos x="784058" y="1930811"/>
                </a:cxn>
                <a:cxn ang="0">
                  <a:pos x="926076" y="1948258"/>
                </a:cxn>
                <a:cxn ang="0">
                  <a:pos x="1071404" y="1944716"/>
                </a:cxn>
                <a:cxn ang="0">
                  <a:pos x="1211235" y="1920559"/>
                </a:cxn>
                <a:cxn ang="0">
                  <a:pos x="1343499" y="1877275"/>
                </a:cxn>
                <a:cxn ang="0">
                  <a:pos x="1466687" y="1816372"/>
                </a:cxn>
                <a:cxn ang="0">
                  <a:pos x="1579293" y="1739358"/>
                </a:cxn>
                <a:cxn ang="0">
                  <a:pos x="1679808" y="1647740"/>
                </a:cxn>
                <a:cxn ang="0">
                  <a:pos x="1766725" y="1543027"/>
                </a:cxn>
                <a:cxn ang="0">
                  <a:pos x="1838537" y="1426726"/>
                </a:cxn>
                <a:cxn ang="0">
                  <a:pos x="1893734" y="1300345"/>
                </a:cxn>
                <a:cxn ang="0">
                  <a:pos x="1930810" y="1165392"/>
                </a:cxn>
                <a:cxn ang="0">
                  <a:pos x="1948257" y="1023374"/>
                </a:cxn>
                <a:cxn ang="0">
                  <a:pos x="1944715" y="878046"/>
                </a:cxn>
                <a:cxn ang="0">
                  <a:pos x="1920558" y="738215"/>
                </a:cxn>
                <a:cxn ang="0">
                  <a:pos x="1877274" y="605952"/>
                </a:cxn>
                <a:cxn ang="0">
                  <a:pos x="1816371" y="482763"/>
                </a:cxn>
                <a:cxn ang="0">
                  <a:pos x="1739357" y="370157"/>
                </a:cxn>
                <a:cxn ang="0">
                  <a:pos x="1647740" y="269641"/>
                </a:cxn>
                <a:cxn ang="0">
                  <a:pos x="1543027" y="182724"/>
                </a:cxn>
                <a:cxn ang="0">
                  <a:pos x="1426726" y="110913"/>
                </a:cxn>
                <a:cxn ang="0">
                  <a:pos x="1300345" y="55715"/>
                </a:cxn>
                <a:cxn ang="0">
                  <a:pos x="1165391" y="18639"/>
                </a:cxn>
                <a:cxn ang="0">
                  <a:pos x="1023373" y="1192"/>
                </a:cxn>
              </a:cxnLst>
              <a:rect l="0" t="0" r="r" b="b"/>
              <a:pathLst>
                <a:path w="1949450" h="1949450">
                  <a:moveTo>
                    <a:pt x="974725" y="0"/>
                  </a:moveTo>
                  <a:lnTo>
                    <a:pt x="926076" y="1192"/>
                  </a:lnTo>
                  <a:lnTo>
                    <a:pt x="878045" y="4734"/>
                  </a:lnTo>
                  <a:lnTo>
                    <a:pt x="830687" y="10568"/>
                  </a:lnTo>
                  <a:lnTo>
                    <a:pt x="784058" y="18639"/>
                  </a:lnTo>
                  <a:lnTo>
                    <a:pt x="738214" y="28891"/>
                  </a:lnTo>
                  <a:lnTo>
                    <a:pt x="693211" y="41268"/>
                  </a:lnTo>
                  <a:lnTo>
                    <a:pt x="649104" y="55715"/>
                  </a:lnTo>
                  <a:lnTo>
                    <a:pt x="605950" y="72175"/>
                  </a:lnTo>
                  <a:lnTo>
                    <a:pt x="563805" y="90593"/>
                  </a:lnTo>
                  <a:lnTo>
                    <a:pt x="522723" y="110913"/>
                  </a:lnTo>
                  <a:lnTo>
                    <a:pt x="482762" y="133078"/>
                  </a:lnTo>
                  <a:lnTo>
                    <a:pt x="443976" y="157034"/>
                  </a:lnTo>
                  <a:lnTo>
                    <a:pt x="406422" y="182724"/>
                  </a:lnTo>
                  <a:lnTo>
                    <a:pt x="370156" y="210092"/>
                  </a:lnTo>
                  <a:lnTo>
                    <a:pt x="335233" y="239083"/>
                  </a:lnTo>
                  <a:lnTo>
                    <a:pt x="301709" y="269641"/>
                  </a:lnTo>
                  <a:lnTo>
                    <a:pt x="269641" y="301710"/>
                  </a:lnTo>
                  <a:lnTo>
                    <a:pt x="239083" y="335234"/>
                  </a:lnTo>
                  <a:lnTo>
                    <a:pt x="210092" y="370157"/>
                  </a:lnTo>
                  <a:lnTo>
                    <a:pt x="182724" y="406423"/>
                  </a:lnTo>
                  <a:lnTo>
                    <a:pt x="157034" y="443977"/>
                  </a:lnTo>
                  <a:lnTo>
                    <a:pt x="133078" y="482763"/>
                  </a:lnTo>
                  <a:lnTo>
                    <a:pt x="110912" y="522724"/>
                  </a:lnTo>
                  <a:lnTo>
                    <a:pt x="90593" y="563806"/>
                  </a:lnTo>
                  <a:lnTo>
                    <a:pt x="72175" y="605952"/>
                  </a:lnTo>
                  <a:lnTo>
                    <a:pt x="55715" y="649106"/>
                  </a:lnTo>
                  <a:lnTo>
                    <a:pt x="41268" y="693212"/>
                  </a:lnTo>
                  <a:lnTo>
                    <a:pt x="28891" y="738215"/>
                  </a:lnTo>
                  <a:lnTo>
                    <a:pt x="18639" y="784059"/>
                  </a:lnTo>
                  <a:lnTo>
                    <a:pt x="10568" y="830688"/>
                  </a:lnTo>
                  <a:lnTo>
                    <a:pt x="4734" y="878046"/>
                  </a:lnTo>
                  <a:lnTo>
                    <a:pt x="1192" y="926077"/>
                  </a:lnTo>
                  <a:lnTo>
                    <a:pt x="0" y="974726"/>
                  </a:lnTo>
                  <a:lnTo>
                    <a:pt x="1192" y="1023374"/>
                  </a:lnTo>
                  <a:lnTo>
                    <a:pt x="4734" y="1071405"/>
                  </a:lnTo>
                  <a:lnTo>
                    <a:pt x="10568" y="1118763"/>
                  </a:lnTo>
                  <a:lnTo>
                    <a:pt x="18639" y="1165392"/>
                  </a:lnTo>
                  <a:lnTo>
                    <a:pt x="28891" y="1211236"/>
                  </a:lnTo>
                  <a:lnTo>
                    <a:pt x="41268" y="1256239"/>
                  </a:lnTo>
                  <a:lnTo>
                    <a:pt x="55715" y="1300345"/>
                  </a:lnTo>
                  <a:lnTo>
                    <a:pt x="72175" y="1343499"/>
                  </a:lnTo>
                  <a:lnTo>
                    <a:pt x="90593" y="1385645"/>
                  </a:lnTo>
                  <a:lnTo>
                    <a:pt x="110912" y="1426726"/>
                  </a:lnTo>
                  <a:lnTo>
                    <a:pt x="133078" y="1466688"/>
                  </a:lnTo>
                  <a:lnTo>
                    <a:pt x="157034" y="1505473"/>
                  </a:lnTo>
                  <a:lnTo>
                    <a:pt x="182724" y="1543027"/>
                  </a:lnTo>
                  <a:lnTo>
                    <a:pt x="210092" y="1579294"/>
                  </a:lnTo>
                  <a:lnTo>
                    <a:pt x="239083" y="1614217"/>
                  </a:lnTo>
                  <a:lnTo>
                    <a:pt x="269641" y="1647740"/>
                  </a:lnTo>
                  <a:lnTo>
                    <a:pt x="301709" y="1679809"/>
                  </a:lnTo>
                  <a:lnTo>
                    <a:pt x="335233" y="1710367"/>
                  </a:lnTo>
                  <a:lnTo>
                    <a:pt x="370156" y="1739358"/>
                  </a:lnTo>
                  <a:lnTo>
                    <a:pt x="406422" y="1766726"/>
                  </a:lnTo>
                  <a:lnTo>
                    <a:pt x="443976" y="1792416"/>
                  </a:lnTo>
                  <a:lnTo>
                    <a:pt x="482762" y="1816372"/>
                  </a:lnTo>
                  <a:lnTo>
                    <a:pt x="522723" y="1838538"/>
                  </a:lnTo>
                  <a:lnTo>
                    <a:pt x="563805" y="1858857"/>
                  </a:lnTo>
                  <a:lnTo>
                    <a:pt x="605950" y="1877275"/>
                  </a:lnTo>
                  <a:lnTo>
                    <a:pt x="649104" y="1893735"/>
                  </a:lnTo>
                  <a:lnTo>
                    <a:pt x="693211" y="1908182"/>
                  </a:lnTo>
                  <a:lnTo>
                    <a:pt x="738214" y="1920559"/>
                  </a:lnTo>
                  <a:lnTo>
                    <a:pt x="784058" y="1930811"/>
                  </a:lnTo>
                  <a:lnTo>
                    <a:pt x="830687" y="1938882"/>
                  </a:lnTo>
                  <a:lnTo>
                    <a:pt x="878045" y="1944716"/>
                  </a:lnTo>
                  <a:lnTo>
                    <a:pt x="926076" y="1948258"/>
                  </a:lnTo>
                  <a:lnTo>
                    <a:pt x="974725" y="1949451"/>
                  </a:lnTo>
                  <a:lnTo>
                    <a:pt x="1023373" y="1948258"/>
                  </a:lnTo>
                  <a:lnTo>
                    <a:pt x="1071404" y="1944716"/>
                  </a:lnTo>
                  <a:lnTo>
                    <a:pt x="1118762" y="1938882"/>
                  </a:lnTo>
                  <a:lnTo>
                    <a:pt x="1165391" y="1930811"/>
                  </a:lnTo>
                  <a:lnTo>
                    <a:pt x="1211235" y="1920559"/>
                  </a:lnTo>
                  <a:lnTo>
                    <a:pt x="1256238" y="1908182"/>
                  </a:lnTo>
                  <a:lnTo>
                    <a:pt x="1300345" y="1893735"/>
                  </a:lnTo>
                  <a:lnTo>
                    <a:pt x="1343499" y="1877275"/>
                  </a:lnTo>
                  <a:lnTo>
                    <a:pt x="1385644" y="1858857"/>
                  </a:lnTo>
                  <a:lnTo>
                    <a:pt x="1426726" y="1838538"/>
                  </a:lnTo>
                  <a:lnTo>
                    <a:pt x="1466687" y="1816372"/>
                  </a:lnTo>
                  <a:lnTo>
                    <a:pt x="1505473" y="1792416"/>
                  </a:lnTo>
                  <a:lnTo>
                    <a:pt x="1543027" y="1766726"/>
                  </a:lnTo>
                  <a:lnTo>
                    <a:pt x="1579293" y="1739358"/>
                  </a:lnTo>
                  <a:lnTo>
                    <a:pt x="1614216" y="1710367"/>
                  </a:lnTo>
                  <a:lnTo>
                    <a:pt x="1647740" y="1679809"/>
                  </a:lnTo>
                  <a:lnTo>
                    <a:pt x="1679808" y="1647740"/>
                  </a:lnTo>
                  <a:lnTo>
                    <a:pt x="1710366" y="1614217"/>
                  </a:lnTo>
                  <a:lnTo>
                    <a:pt x="1739357" y="1579294"/>
                  </a:lnTo>
                  <a:lnTo>
                    <a:pt x="1766725" y="1543027"/>
                  </a:lnTo>
                  <a:lnTo>
                    <a:pt x="1792415" y="1505473"/>
                  </a:lnTo>
                  <a:lnTo>
                    <a:pt x="1816371" y="1466688"/>
                  </a:lnTo>
                  <a:lnTo>
                    <a:pt x="1838537" y="1426726"/>
                  </a:lnTo>
                  <a:lnTo>
                    <a:pt x="1858856" y="1385645"/>
                  </a:lnTo>
                  <a:lnTo>
                    <a:pt x="1877274" y="1343499"/>
                  </a:lnTo>
                  <a:lnTo>
                    <a:pt x="1893734" y="1300345"/>
                  </a:lnTo>
                  <a:lnTo>
                    <a:pt x="1908181" y="1256239"/>
                  </a:lnTo>
                  <a:lnTo>
                    <a:pt x="1920558" y="1211236"/>
                  </a:lnTo>
                  <a:lnTo>
                    <a:pt x="1930810" y="1165392"/>
                  </a:lnTo>
                  <a:lnTo>
                    <a:pt x="1938881" y="1118763"/>
                  </a:lnTo>
                  <a:lnTo>
                    <a:pt x="1944715" y="1071405"/>
                  </a:lnTo>
                  <a:lnTo>
                    <a:pt x="1948257" y="1023374"/>
                  </a:lnTo>
                  <a:lnTo>
                    <a:pt x="1949450" y="974726"/>
                  </a:lnTo>
                  <a:lnTo>
                    <a:pt x="1948257" y="926077"/>
                  </a:lnTo>
                  <a:lnTo>
                    <a:pt x="1944715" y="878046"/>
                  </a:lnTo>
                  <a:lnTo>
                    <a:pt x="1938881" y="830688"/>
                  </a:lnTo>
                  <a:lnTo>
                    <a:pt x="1930810" y="784059"/>
                  </a:lnTo>
                  <a:lnTo>
                    <a:pt x="1920558" y="738215"/>
                  </a:lnTo>
                  <a:lnTo>
                    <a:pt x="1908181" y="693212"/>
                  </a:lnTo>
                  <a:lnTo>
                    <a:pt x="1893734" y="649106"/>
                  </a:lnTo>
                  <a:lnTo>
                    <a:pt x="1877274" y="605952"/>
                  </a:lnTo>
                  <a:lnTo>
                    <a:pt x="1858856" y="563806"/>
                  </a:lnTo>
                  <a:lnTo>
                    <a:pt x="1838537" y="522724"/>
                  </a:lnTo>
                  <a:lnTo>
                    <a:pt x="1816371" y="482763"/>
                  </a:lnTo>
                  <a:lnTo>
                    <a:pt x="1792415" y="443977"/>
                  </a:lnTo>
                  <a:lnTo>
                    <a:pt x="1766725" y="406423"/>
                  </a:lnTo>
                  <a:lnTo>
                    <a:pt x="1739357" y="370157"/>
                  </a:lnTo>
                  <a:lnTo>
                    <a:pt x="1710366" y="335234"/>
                  </a:lnTo>
                  <a:lnTo>
                    <a:pt x="1679808" y="301710"/>
                  </a:lnTo>
                  <a:lnTo>
                    <a:pt x="1647740" y="269641"/>
                  </a:lnTo>
                  <a:lnTo>
                    <a:pt x="1614216" y="239083"/>
                  </a:lnTo>
                  <a:lnTo>
                    <a:pt x="1579293" y="210092"/>
                  </a:lnTo>
                  <a:lnTo>
                    <a:pt x="1543027" y="182724"/>
                  </a:lnTo>
                  <a:lnTo>
                    <a:pt x="1505473" y="157034"/>
                  </a:lnTo>
                  <a:lnTo>
                    <a:pt x="1466687" y="133078"/>
                  </a:lnTo>
                  <a:lnTo>
                    <a:pt x="1426726" y="110913"/>
                  </a:lnTo>
                  <a:lnTo>
                    <a:pt x="1385644" y="90593"/>
                  </a:lnTo>
                  <a:lnTo>
                    <a:pt x="1343499" y="72175"/>
                  </a:lnTo>
                  <a:lnTo>
                    <a:pt x="1300345" y="55715"/>
                  </a:lnTo>
                  <a:lnTo>
                    <a:pt x="1256238" y="41268"/>
                  </a:lnTo>
                  <a:lnTo>
                    <a:pt x="1211235" y="28891"/>
                  </a:lnTo>
                  <a:lnTo>
                    <a:pt x="1165391" y="18639"/>
                  </a:lnTo>
                  <a:lnTo>
                    <a:pt x="1118762" y="10568"/>
                  </a:lnTo>
                  <a:lnTo>
                    <a:pt x="1071404" y="4734"/>
                  </a:lnTo>
                  <a:lnTo>
                    <a:pt x="1023373" y="1192"/>
                  </a:lnTo>
                  <a:lnTo>
                    <a:pt x="974725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09" name="object 10"/>
            <p:cNvSpPr>
              <a:spLocks/>
            </p:cNvSpPr>
            <p:nvPr/>
          </p:nvSpPr>
          <p:spPr bwMode="auto">
            <a:xfrm>
              <a:off x="5930900" y="2078038"/>
              <a:ext cx="1949450" cy="1949450"/>
            </a:xfrm>
            <a:custGeom>
              <a:avLst/>
              <a:gdLst/>
              <a:ahLst/>
              <a:cxnLst>
                <a:cxn ang="0">
                  <a:pos x="878045" y="4734"/>
                </a:cxn>
                <a:cxn ang="0">
                  <a:pos x="738214" y="28891"/>
                </a:cxn>
                <a:cxn ang="0">
                  <a:pos x="605950" y="72175"/>
                </a:cxn>
                <a:cxn ang="0">
                  <a:pos x="482762" y="133078"/>
                </a:cxn>
                <a:cxn ang="0">
                  <a:pos x="370156" y="210092"/>
                </a:cxn>
                <a:cxn ang="0">
                  <a:pos x="269641" y="301710"/>
                </a:cxn>
                <a:cxn ang="0">
                  <a:pos x="182724" y="406423"/>
                </a:cxn>
                <a:cxn ang="0">
                  <a:pos x="110912" y="522724"/>
                </a:cxn>
                <a:cxn ang="0">
                  <a:pos x="55715" y="649106"/>
                </a:cxn>
                <a:cxn ang="0">
                  <a:pos x="18639" y="784059"/>
                </a:cxn>
                <a:cxn ang="0">
                  <a:pos x="1192" y="926077"/>
                </a:cxn>
                <a:cxn ang="0">
                  <a:pos x="4734" y="1071405"/>
                </a:cxn>
                <a:cxn ang="0">
                  <a:pos x="28891" y="1211236"/>
                </a:cxn>
                <a:cxn ang="0">
                  <a:pos x="72175" y="1343499"/>
                </a:cxn>
                <a:cxn ang="0">
                  <a:pos x="133078" y="1466688"/>
                </a:cxn>
                <a:cxn ang="0">
                  <a:pos x="210092" y="1579294"/>
                </a:cxn>
                <a:cxn ang="0">
                  <a:pos x="301709" y="1679809"/>
                </a:cxn>
                <a:cxn ang="0">
                  <a:pos x="406422" y="1766726"/>
                </a:cxn>
                <a:cxn ang="0">
                  <a:pos x="522723" y="1838538"/>
                </a:cxn>
                <a:cxn ang="0">
                  <a:pos x="649104" y="1893735"/>
                </a:cxn>
                <a:cxn ang="0">
                  <a:pos x="784058" y="1930811"/>
                </a:cxn>
                <a:cxn ang="0">
                  <a:pos x="926076" y="1948258"/>
                </a:cxn>
                <a:cxn ang="0">
                  <a:pos x="1071404" y="1944716"/>
                </a:cxn>
                <a:cxn ang="0">
                  <a:pos x="1211235" y="1920559"/>
                </a:cxn>
                <a:cxn ang="0">
                  <a:pos x="1343499" y="1877275"/>
                </a:cxn>
                <a:cxn ang="0">
                  <a:pos x="1466687" y="1816372"/>
                </a:cxn>
                <a:cxn ang="0">
                  <a:pos x="1579293" y="1739358"/>
                </a:cxn>
                <a:cxn ang="0">
                  <a:pos x="1679808" y="1647740"/>
                </a:cxn>
                <a:cxn ang="0">
                  <a:pos x="1766725" y="1543027"/>
                </a:cxn>
                <a:cxn ang="0">
                  <a:pos x="1838537" y="1426726"/>
                </a:cxn>
                <a:cxn ang="0">
                  <a:pos x="1893734" y="1300345"/>
                </a:cxn>
                <a:cxn ang="0">
                  <a:pos x="1930810" y="1165392"/>
                </a:cxn>
                <a:cxn ang="0">
                  <a:pos x="1948257" y="1023374"/>
                </a:cxn>
                <a:cxn ang="0">
                  <a:pos x="1944715" y="878046"/>
                </a:cxn>
                <a:cxn ang="0">
                  <a:pos x="1920558" y="738215"/>
                </a:cxn>
                <a:cxn ang="0">
                  <a:pos x="1877274" y="605952"/>
                </a:cxn>
                <a:cxn ang="0">
                  <a:pos x="1816371" y="482763"/>
                </a:cxn>
                <a:cxn ang="0">
                  <a:pos x="1739357" y="370157"/>
                </a:cxn>
                <a:cxn ang="0">
                  <a:pos x="1647740" y="269641"/>
                </a:cxn>
                <a:cxn ang="0">
                  <a:pos x="1543027" y="182724"/>
                </a:cxn>
                <a:cxn ang="0">
                  <a:pos x="1426726" y="110913"/>
                </a:cxn>
                <a:cxn ang="0">
                  <a:pos x="1300345" y="55715"/>
                </a:cxn>
                <a:cxn ang="0">
                  <a:pos x="1165391" y="18639"/>
                </a:cxn>
                <a:cxn ang="0">
                  <a:pos x="1023373" y="1192"/>
                </a:cxn>
              </a:cxnLst>
              <a:rect l="0" t="0" r="r" b="b"/>
              <a:pathLst>
                <a:path w="1949450" h="1949450">
                  <a:moveTo>
                    <a:pt x="974725" y="0"/>
                  </a:moveTo>
                  <a:lnTo>
                    <a:pt x="926076" y="1192"/>
                  </a:lnTo>
                  <a:lnTo>
                    <a:pt x="878045" y="4734"/>
                  </a:lnTo>
                  <a:lnTo>
                    <a:pt x="830687" y="10568"/>
                  </a:lnTo>
                  <a:lnTo>
                    <a:pt x="784058" y="18639"/>
                  </a:lnTo>
                  <a:lnTo>
                    <a:pt x="738214" y="28891"/>
                  </a:lnTo>
                  <a:lnTo>
                    <a:pt x="693211" y="41268"/>
                  </a:lnTo>
                  <a:lnTo>
                    <a:pt x="649104" y="55715"/>
                  </a:lnTo>
                  <a:lnTo>
                    <a:pt x="605950" y="72175"/>
                  </a:lnTo>
                  <a:lnTo>
                    <a:pt x="563805" y="90593"/>
                  </a:lnTo>
                  <a:lnTo>
                    <a:pt x="522723" y="110913"/>
                  </a:lnTo>
                  <a:lnTo>
                    <a:pt x="482762" y="133078"/>
                  </a:lnTo>
                  <a:lnTo>
                    <a:pt x="443976" y="157034"/>
                  </a:lnTo>
                  <a:lnTo>
                    <a:pt x="406422" y="182724"/>
                  </a:lnTo>
                  <a:lnTo>
                    <a:pt x="370156" y="210092"/>
                  </a:lnTo>
                  <a:lnTo>
                    <a:pt x="335233" y="239083"/>
                  </a:lnTo>
                  <a:lnTo>
                    <a:pt x="301709" y="269641"/>
                  </a:lnTo>
                  <a:lnTo>
                    <a:pt x="269641" y="301710"/>
                  </a:lnTo>
                  <a:lnTo>
                    <a:pt x="239083" y="335234"/>
                  </a:lnTo>
                  <a:lnTo>
                    <a:pt x="210092" y="370157"/>
                  </a:lnTo>
                  <a:lnTo>
                    <a:pt x="182724" y="406423"/>
                  </a:lnTo>
                  <a:lnTo>
                    <a:pt x="157034" y="443977"/>
                  </a:lnTo>
                  <a:lnTo>
                    <a:pt x="133078" y="482763"/>
                  </a:lnTo>
                  <a:lnTo>
                    <a:pt x="110912" y="522724"/>
                  </a:lnTo>
                  <a:lnTo>
                    <a:pt x="90593" y="563806"/>
                  </a:lnTo>
                  <a:lnTo>
                    <a:pt x="72175" y="605952"/>
                  </a:lnTo>
                  <a:lnTo>
                    <a:pt x="55715" y="649106"/>
                  </a:lnTo>
                  <a:lnTo>
                    <a:pt x="41268" y="693212"/>
                  </a:lnTo>
                  <a:lnTo>
                    <a:pt x="28891" y="738215"/>
                  </a:lnTo>
                  <a:lnTo>
                    <a:pt x="18639" y="784059"/>
                  </a:lnTo>
                  <a:lnTo>
                    <a:pt x="10568" y="830688"/>
                  </a:lnTo>
                  <a:lnTo>
                    <a:pt x="4734" y="878046"/>
                  </a:lnTo>
                  <a:lnTo>
                    <a:pt x="1192" y="926077"/>
                  </a:lnTo>
                  <a:lnTo>
                    <a:pt x="0" y="974726"/>
                  </a:lnTo>
                  <a:lnTo>
                    <a:pt x="1192" y="1023374"/>
                  </a:lnTo>
                  <a:lnTo>
                    <a:pt x="4734" y="1071405"/>
                  </a:lnTo>
                  <a:lnTo>
                    <a:pt x="10568" y="1118763"/>
                  </a:lnTo>
                  <a:lnTo>
                    <a:pt x="18639" y="1165392"/>
                  </a:lnTo>
                  <a:lnTo>
                    <a:pt x="28891" y="1211236"/>
                  </a:lnTo>
                  <a:lnTo>
                    <a:pt x="41268" y="1256239"/>
                  </a:lnTo>
                  <a:lnTo>
                    <a:pt x="55715" y="1300345"/>
                  </a:lnTo>
                  <a:lnTo>
                    <a:pt x="72175" y="1343499"/>
                  </a:lnTo>
                  <a:lnTo>
                    <a:pt x="90593" y="1385645"/>
                  </a:lnTo>
                  <a:lnTo>
                    <a:pt x="110912" y="1426726"/>
                  </a:lnTo>
                  <a:lnTo>
                    <a:pt x="133078" y="1466688"/>
                  </a:lnTo>
                  <a:lnTo>
                    <a:pt x="157034" y="1505473"/>
                  </a:lnTo>
                  <a:lnTo>
                    <a:pt x="182724" y="1543027"/>
                  </a:lnTo>
                  <a:lnTo>
                    <a:pt x="210092" y="1579294"/>
                  </a:lnTo>
                  <a:lnTo>
                    <a:pt x="239083" y="1614217"/>
                  </a:lnTo>
                  <a:lnTo>
                    <a:pt x="269641" y="1647740"/>
                  </a:lnTo>
                  <a:lnTo>
                    <a:pt x="301709" y="1679809"/>
                  </a:lnTo>
                  <a:lnTo>
                    <a:pt x="335233" y="1710367"/>
                  </a:lnTo>
                  <a:lnTo>
                    <a:pt x="370156" y="1739358"/>
                  </a:lnTo>
                  <a:lnTo>
                    <a:pt x="406422" y="1766726"/>
                  </a:lnTo>
                  <a:lnTo>
                    <a:pt x="443976" y="1792416"/>
                  </a:lnTo>
                  <a:lnTo>
                    <a:pt x="482762" y="1816372"/>
                  </a:lnTo>
                  <a:lnTo>
                    <a:pt x="522723" y="1838538"/>
                  </a:lnTo>
                  <a:lnTo>
                    <a:pt x="563805" y="1858857"/>
                  </a:lnTo>
                  <a:lnTo>
                    <a:pt x="605950" y="1877275"/>
                  </a:lnTo>
                  <a:lnTo>
                    <a:pt x="649104" y="1893735"/>
                  </a:lnTo>
                  <a:lnTo>
                    <a:pt x="693211" y="1908182"/>
                  </a:lnTo>
                  <a:lnTo>
                    <a:pt x="738214" y="1920559"/>
                  </a:lnTo>
                  <a:lnTo>
                    <a:pt x="784058" y="1930811"/>
                  </a:lnTo>
                  <a:lnTo>
                    <a:pt x="830687" y="1938882"/>
                  </a:lnTo>
                  <a:lnTo>
                    <a:pt x="878045" y="1944716"/>
                  </a:lnTo>
                  <a:lnTo>
                    <a:pt x="926076" y="1948258"/>
                  </a:lnTo>
                  <a:lnTo>
                    <a:pt x="974725" y="1949451"/>
                  </a:lnTo>
                  <a:lnTo>
                    <a:pt x="1023373" y="1948258"/>
                  </a:lnTo>
                  <a:lnTo>
                    <a:pt x="1071404" y="1944716"/>
                  </a:lnTo>
                  <a:lnTo>
                    <a:pt x="1118762" y="1938882"/>
                  </a:lnTo>
                  <a:lnTo>
                    <a:pt x="1165391" y="1930811"/>
                  </a:lnTo>
                  <a:lnTo>
                    <a:pt x="1211235" y="1920559"/>
                  </a:lnTo>
                  <a:lnTo>
                    <a:pt x="1256238" y="1908182"/>
                  </a:lnTo>
                  <a:lnTo>
                    <a:pt x="1300345" y="1893735"/>
                  </a:lnTo>
                  <a:lnTo>
                    <a:pt x="1343499" y="1877275"/>
                  </a:lnTo>
                  <a:lnTo>
                    <a:pt x="1385644" y="1858857"/>
                  </a:lnTo>
                  <a:lnTo>
                    <a:pt x="1426726" y="1838538"/>
                  </a:lnTo>
                  <a:lnTo>
                    <a:pt x="1466687" y="1816372"/>
                  </a:lnTo>
                  <a:lnTo>
                    <a:pt x="1505473" y="1792416"/>
                  </a:lnTo>
                  <a:lnTo>
                    <a:pt x="1543027" y="1766726"/>
                  </a:lnTo>
                  <a:lnTo>
                    <a:pt x="1579293" y="1739358"/>
                  </a:lnTo>
                  <a:lnTo>
                    <a:pt x="1614216" y="1710367"/>
                  </a:lnTo>
                  <a:lnTo>
                    <a:pt x="1647740" y="1679809"/>
                  </a:lnTo>
                  <a:lnTo>
                    <a:pt x="1679808" y="1647740"/>
                  </a:lnTo>
                  <a:lnTo>
                    <a:pt x="1710366" y="1614217"/>
                  </a:lnTo>
                  <a:lnTo>
                    <a:pt x="1739357" y="1579294"/>
                  </a:lnTo>
                  <a:lnTo>
                    <a:pt x="1766725" y="1543027"/>
                  </a:lnTo>
                  <a:lnTo>
                    <a:pt x="1792415" y="1505473"/>
                  </a:lnTo>
                  <a:lnTo>
                    <a:pt x="1816371" y="1466688"/>
                  </a:lnTo>
                  <a:lnTo>
                    <a:pt x="1838537" y="1426726"/>
                  </a:lnTo>
                  <a:lnTo>
                    <a:pt x="1858856" y="1385645"/>
                  </a:lnTo>
                  <a:lnTo>
                    <a:pt x="1877274" y="1343499"/>
                  </a:lnTo>
                  <a:lnTo>
                    <a:pt x="1893734" y="1300345"/>
                  </a:lnTo>
                  <a:lnTo>
                    <a:pt x="1908181" y="1256239"/>
                  </a:lnTo>
                  <a:lnTo>
                    <a:pt x="1920558" y="1211236"/>
                  </a:lnTo>
                  <a:lnTo>
                    <a:pt x="1930810" y="1165392"/>
                  </a:lnTo>
                  <a:lnTo>
                    <a:pt x="1938881" y="1118763"/>
                  </a:lnTo>
                  <a:lnTo>
                    <a:pt x="1944715" y="1071405"/>
                  </a:lnTo>
                  <a:lnTo>
                    <a:pt x="1948257" y="1023374"/>
                  </a:lnTo>
                  <a:lnTo>
                    <a:pt x="1949450" y="974726"/>
                  </a:lnTo>
                  <a:lnTo>
                    <a:pt x="1948257" y="926077"/>
                  </a:lnTo>
                  <a:lnTo>
                    <a:pt x="1944715" y="878046"/>
                  </a:lnTo>
                  <a:lnTo>
                    <a:pt x="1938881" y="830688"/>
                  </a:lnTo>
                  <a:lnTo>
                    <a:pt x="1930810" y="784059"/>
                  </a:lnTo>
                  <a:lnTo>
                    <a:pt x="1920558" y="738215"/>
                  </a:lnTo>
                  <a:lnTo>
                    <a:pt x="1908181" y="693212"/>
                  </a:lnTo>
                  <a:lnTo>
                    <a:pt x="1893734" y="649106"/>
                  </a:lnTo>
                  <a:lnTo>
                    <a:pt x="1877274" y="605952"/>
                  </a:lnTo>
                  <a:lnTo>
                    <a:pt x="1858856" y="563806"/>
                  </a:lnTo>
                  <a:lnTo>
                    <a:pt x="1838537" y="522724"/>
                  </a:lnTo>
                  <a:lnTo>
                    <a:pt x="1816371" y="482763"/>
                  </a:lnTo>
                  <a:lnTo>
                    <a:pt x="1792415" y="443977"/>
                  </a:lnTo>
                  <a:lnTo>
                    <a:pt x="1766725" y="406423"/>
                  </a:lnTo>
                  <a:lnTo>
                    <a:pt x="1739357" y="370157"/>
                  </a:lnTo>
                  <a:lnTo>
                    <a:pt x="1710366" y="335234"/>
                  </a:lnTo>
                  <a:lnTo>
                    <a:pt x="1679808" y="301710"/>
                  </a:lnTo>
                  <a:lnTo>
                    <a:pt x="1647740" y="269641"/>
                  </a:lnTo>
                  <a:lnTo>
                    <a:pt x="1614216" y="239083"/>
                  </a:lnTo>
                  <a:lnTo>
                    <a:pt x="1579293" y="210092"/>
                  </a:lnTo>
                  <a:lnTo>
                    <a:pt x="1543027" y="182724"/>
                  </a:lnTo>
                  <a:lnTo>
                    <a:pt x="1505473" y="157034"/>
                  </a:lnTo>
                  <a:lnTo>
                    <a:pt x="1466687" y="133078"/>
                  </a:lnTo>
                  <a:lnTo>
                    <a:pt x="1426726" y="110913"/>
                  </a:lnTo>
                  <a:lnTo>
                    <a:pt x="1385644" y="90593"/>
                  </a:lnTo>
                  <a:lnTo>
                    <a:pt x="1343499" y="72175"/>
                  </a:lnTo>
                  <a:lnTo>
                    <a:pt x="1300345" y="55715"/>
                  </a:lnTo>
                  <a:lnTo>
                    <a:pt x="1256238" y="41268"/>
                  </a:lnTo>
                  <a:lnTo>
                    <a:pt x="1211235" y="28891"/>
                  </a:lnTo>
                  <a:lnTo>
                    <a:pt x="1165391" y="18639"/>
                  </a:lnTo>
                  <a:lnTo>
                    <a:pt x="1118762" y="10568"/>
                  </a:lnTo>
                  <a:lnTo>
                    <a:pt x="1071404" y="4734"/>
                  </a:lnTo>
                  <a:lnTo>
                    <a:pt x="1023373" y="1192"/>
                  </a:lnTo>
                  <a:lnTo>
                    <a:pt x="974725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546225" y="2020888"/>
              <a:ext cx="3254375" cy="140811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2513965" algn="l"/>
                </a:tabLst>
                <a:defRPr/>
              </a:pPr>
              <a:r>
                <a:rPr sz="91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5	2</a:t>
              </a:r>
              <a:endParaRPr sz="91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211" name="object 12"/>
            <p:cNvSpPr txBox="1">
              <a:spLocks noChangeArrowheads="1"/>
            </p:cNvSpPr>
            <p:nvPr/>
          </p:nvSpPr>
          <p:spPr bwMode="auto">
            <a:xfrm>
              <a:off x="3581400" y="3308350"/>
              <a:ext cx="167005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76250" indent="-463550">
                <a:lnSpc>
                  <a:spcPts val="1625"/>
                </a:lnSpc>
              </a:pPr>
              <a:r>
                <a:rPr lang="ru-RU" sz="1400" b="1">
                  <a:solidFill>
                    <a:srgbClr val="FFFFFF"/>
                  </a:solidFill>
                </a:rPr>
                <a:t>образовательных  центра</a:t>
              </a:r>
              <a:endParaRPr lang="ru-RU" sz="14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196013" y="2259013"/>
              <a:ext cx="1350962" cy="16017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6850"/>
                </a:lnSpc>
              </a:pPr>
              <a:r>
                <a:rPr lang="ru-RU" sz="5800" b="1">
                  <a:solidFill>
                    <a:srgbClr val="FFFFFF"/>
                  </a:solidFill>
                </a:rPr>
                <a:t>146</a:t>
              </a:r>
              <a:endParaRPr lang="ru-RU" sz="5800"/>
            </a:p>
            <a:p>
              <a:pPr marL="12700" algn="ctr">
                <a:lnSpc>
                  <a:spcPts val="1063"/>
                </a:lnSpc>
                <a:spcBef>
                  <a:spcPts val="88"/>
                </a:spcBef>
              </a:pPr>
              <a:r>
                <a:rPr lang="ru-RU" sz="1100">
                  <a:solidFill>
                    <a:srgbClr val="FFFFFF"/>
                  </a:solidFill>
                </a:rPr>
                <a:t>программ ДПО,  профессиональной  переподготовки и  повышения  квалификации</a:t>
              </a:r>
              <a:endParaRPr lang="ru-RU" sz="1100"/>
            </a:p>
          </p:txBody>
        </p:sp>
        <p:sp>
          <p:nvSpPr>
            <p:cNvPr id="51213" name="object 14"/>
            <p:cNvSpPr>
              <a:spLocks/>
            </p:cNvSpPr>
            <p:nvPr/>
          </p:nvSpPr>
          <p:spPr bwMode="auto">
            <a:xfrm>
              <a:off x="2219325" y="4084638"/>
              <a:ext cx="1949450" cy="1949450"/>
            </a:xfrm>
            <a:custGeom>
              <a:avLst/>
              <a:gdLst/>
              <a:ahLst/>
              <a:cxnLst>
                <a:cxn ang="0">
                  <a:pos x="878045" y="4734"/>
                </a:cxn>
                <a:cxn ang="0">
                  <a:pos x="738214" y="28891"/>
                </a:cxn>
                <a:cxn ang="0">
                  <a:pos x="605951" y="72175"/>
                </a:cxn>
                <a:cxn ang="0">
                  <a:pos x="482762" y="133078"/>
                </a:cxn>
                <a:cxn ang="0">
                  <a:pos x="370157" y="210092"/>
                </a:cxn>
                <a:cxn ang="0">
                  <a:pos x="269641" y="301709"/>
                </a:cxn>
                <a:cxn ang="0">
                  <a:pos x="182724" y="406422"/>
                </a:cxn>
                <a:cxn ang="0">
                  <a:pos x="110913" y="522723"/>
                </a:cxn>
                <a:cxn ang="0">
                  <a:pos x="55715" y="649104"/>
                </a:cxn>
                <a:cxn ang="0">
                  <a:pos x="18639" y="784058"/>
                </a:cxn>
                <a:cxn ang="0">
                  <a:pos x="1192" y="926076"/>
                </a:cxn>
                <a:cxn ang="0">
                  <a:pos x="4734" y="1071404"/>
                </a:cxn>
                <a:cxn ang="0">
                  <a:pos x="28891" y="1211235"/>
                </a:cxn>
                <a:cxn ang="0">
                  <a:pos x="72175" y="1343499"/>
                </a:cxn>
                <a:cxn ang="0">
                  <a:pos x="133078" y="1466687"/>
                </a:cxn>
                <a:cxn ang="0">
                  <a:pos x="210092" y="1579293"/>
                </a:cxn>
                <a:cxn ang="0">
                  <a:pos x="301710" y="1679808"/>
                </a:cxn>
                <a:cxn ang="0">
                  <a:pos x="406423" y="1766725"/>
                </a:cxn>
                <a:cxn ang="0">
                  <a:pos x="522724" y="1838537"/>
                </a:cxn>
                <a:cxn ang="0">
                  <a:pos x="649105" y="1893734"/>
                </a:cxn>
                <a:cxn ang="0">
                  <a:pos x="784058" y="1930810"/>
                </a:cxn>
                <a:cxn ang="0">
                  <a:pos x="926076" y="1948257"/>
                </a:cxn>
                <a:cxn ang="0">
                  <a:pos x="1071404" y="1944715"/>
                </a:cxn>
                <a:cxn ang="0">
                  <a:pos x="1211235" y="1920558"/>
                </a:cxn>
                <a:cxn ang="0">
                  <a:pos x="1343499" y="1877274"/>
                </a:cxn>
                <a:cxn ang="0">
                  <a:pos x="1466687" y="1816371"/>
                </a:cxn>
                <a:cxn ang="0">
                  <a:pos x="1579293" y="1739357"/>
                </a:cxn>
                <a:cxn ang="0">
                  <a:pos x="1679809" y="1647740"/>
                </a:cxn>
                <a:cxn ang="0">
                  <a:pos x="1766726" y="1543027"/>
                </a:cxn>
                <a:cxn ang="0">
                  <a:pos x="1838538" y="1426726"/>
                </a:cxn>
                <a:cxn ang="0">
                  <a:pos x="1893735" y="1300345"/>
                </a:cxn>
                <a:cxn ang="0">
                  <a:pos x="1930811" y="1165391"/>
                </a:cxn>
                <a:cxn ang="0">
                  <a:pos x="1948258" y="1023373"/>
                </a:cxn>
                <a:cxn ang="0">
                  <a:pos x="1944716" y="878045"/>
                </a:cxn>
                <a:cxn ang="0">
                  <a:pos x="1920559" y="738214"/>
                </a:cxn>
                <a:cxn ang="0">
                  <a:pos x="1877275" y="605950"/>
                </a:cxn>
                <a:cxn ang="0">
                  <a:pos x="1816372" y="482762"/>
                </a:cxn>
                <a:cxn ang="0">
                  <a:pos x="1739358" y="370156"/>
                </a:cxn>
                <a:cxn ang="0">
                  <a:pos x="1647740" y="269641"/>
                </a:cxn>
                <a:cxn ang="0">
                  <a:pos x="1543027" y="182724"/>
                </a:cxn>
                <a:cxn ang="0">
                  <a:pos x="1426726" y="110912"/>
                </a:cxn>
                <a:cxn ang="0">
                  <a:pos x="1300345" y="55715"/>
                </a:cxn>
                <a:cxn ang="0">
                  <a:pos x="1165391" y="18639"/>
                </a:cxn>
                <a:cxn ang="0">
                  <a:pos x="1023373" y="1192"/>
                </a:cxn>
              </a:cxnLst>
              <a:rect l="0" t="0" r="r" b="b"/>
              <a:pathLst>
                <a:path w="1949450" h="1949450">
                  <a:moveTo>
                    <a:pt x="974725" y="0"/>
                  </a:moveTo>
                  <a:lnTo>
                    <a:pt x="926076" y="1192"/>
                  </a:lnTo>
                  <a:lnTo>
                    <a:pt x="878045" y="4734"/>
                  </a:lnTo>
                  <a:lnTo>
                    <a:pt x="830687" y="10568"/>
                  </a:lnTo>
                  <a:lnTo>
                    <a:pt x="784058" y="18639"/>
                  </a:lnTo>
                  <a:lnTo>
                    <a:pt x="738214" y="28891"/>
                  </a:lnTo>
                  <a:lnTo>
                    <a:pt x="693211" y="41268"/>
                  </a:lnTo>
                  <a:lnTo>
                    <a:pt x="649105" y="55715"/>
                  </a:lnTo>
                  <a:lnTo>
                    <a:pt x="605951" y="72175"/>
                  </a:lnTo>
                  <a:lnTo>
                    <a:pt x="563805" y="90593"/>
                  </a:lnTo>
                  <a:lnTo>
                    <a:pt x="522724" y="110912"/>
                  </a:lnTo>
                  <a:lnTo>
                    <a:pt x="482762" y="133078"/>
                  </a:lnTo>
                  <a:lnTo>
                    <a:pt x="443977" y="157034"/>
                  </a:lnTo>
                  <a:lnTo>
                    <a:pt x="406423" y="182724"/>
                  </a:lnTo>
                  <a:lnTo>
                    <a:pt x="370157" y="210092"/>
                  </a:lnTo>
                  <a:lnTo>
                    <a:pt x="335234" y="239083"/>
                  </a:lnTo>
                  <a:lnTo>
                    <a:pt x="301710" y="269641"/>
                  </a:lnTo>
                  <a:lnTo>
                    <a:pt x="269641" y="301709"/>
                  </a:lnTo>
                  <a:lnTo>
                    <a:pt x="239083" y="335233"/>
                  </a:lnTo>
                  <a:lnTo>
                    <a:pt x="210092" y="370156"/>
                  </a:lnTo>
                  <a:lnTo>
                    <a:pt x="182724" y="406422"/>
                  </a:lnTo>
                  <a:lnTo>
                    <a:pt x="157034" y="443976"/>
                  </a:lnTo>
                  <a:lnTo>
                    <a:pt x="133078" y="482762"/>
                  </a:lnTo>
                  <a:lnTo>
                    <a:pt x="110913" y="522723"/>
                  </a:lnTo>
                  <a:lnTo>
                    <a:pt x="90593" y="563805"/>
                  </a:lnTo>
                  <a:lnTo>
                    <a:pt x="72175" y="605950"/>
                  </a:lnTo>
                  <a:lnTo>
                    <a:pt x="55715" y="649104"/>
                  </a:lnTo>
                  <a:lnTo>
                    <a:pt x="41268" y="693211"/>
                  </a:lnTo>
                  <a:lnTo>
                    <a:pt x="28891" y="738214"/>
                  </a:lnTo>
                  <a:lnTo>
                    <a:pt x="18639" y="784058"/>
                  </a:lnTo>
                  <a:lnTo>
                    <a:pt x="10568" y="830687"/>
                  </a:lnTo>
                  <a:lnTo>
                    <a:pt x="4734" y="878045"/>
                  </a:lnTo>
                  <a:lnTo>
                    <a:pt x="1192" y="926076"/>
                  </a:lnTo>
                  <a:lnTo>
                    <a:pt x="0" y="974724"/>
                  </a:lnTo>
                  <a:lnTo>
                    <a:pt x="1192" y="1023373"/>
                  </a:lnTo>
                  <a:lnTo>
                    <a:pt x="4734" y="1071404"/>
                  </a:lnTo>
                  <a:lnTo>
                    <a:pt x="10568" y="1118762"/>
                  </a:lnTo>
                  <a:lnTo>
                    <a:pt x="18639" y="1165391"/>
                  </a:lnTo>
                  <a:lnTo>
                    <a:pt x="28891" y="1211235"/>
                  </a:lnTo>
                  <a:lnTo>
                    <a:pt x="41268" y="1256238"/>
                  </a:lnTo>
                  <a:lnTo>
                    <a:pt x="55715" y="1300345"/>
                  </a:lnTo>
                  <a:lnTo>
                    <a:pt x="72175" y="1343499"/>
                  </a:lnTo>
                  <a:lnTo>
                    <a:pt x="90593" y="1385644"/>
                  </a:lnTo>
                  <a:lnTo>
                    <a:pt x="110913" y="1426726"/>
                  </a:lnTo>
                  <a:lnTo>
                    <a:pt x="133078" y="1466687"/>
                  </a:lnTo>
                  <a:lnTo>
                    <a:pt x="157034" y="1505473"/>
                  </a:lnTo>
                  <a:lnTo>
                    <a:pt x="182724" y="1543027"/>
                  </a:lnTo>
                  <a:lnTo>
                    <a:pt x="210092" y="1579293"/>
                  </a:lnTo>
                  <a:lnTo>
                    <a:pt x="239083" y="1614216"/>
                  </a:lnTo>
                  <a:lnTo>
                    <a:pt x="269641" y="1647740"/>
                  </a:lnTo>
                  <a:lnTo>
                    <a:pt x="301710" y="1679808"/>
                  </a:lnTo>
                  <a:lnTo>
                    <a:pt x="335234" y="1710366"/>
                  </a:lnTo>
                  <a:lnTo>
                    <a:pt x="370157" y="1739357"/>
                  </a:lnTo>
                  <a:lnTo>
                    <a:pt x="406423" y="1766725"/>
                  </a:lnTo>
                  <a:lnTo>
                    <a:pt x="443977" y="1792415"/>
                  </a:lnTo>
                  <a:lnTo>
                    <a:pt x="482762" y="1816371"/>
                  </a:lnTo>
                  <a:lnTo>
                    <a:pt x="522724" y="1838537"/>
                  </a:lnTo>
                  <a:lnTo>
                    <a:pt x="563805" y="1858856"/>
                  </a:lnTo>
                  <a:lnTo>
                    <a:pt x="605951" y="1877274"/>
                  </a:lnTo>
                  <a:lnTo>
                    <a:pt x="649105" y="1893734"/>
                  </a:lnTo>
                  <a:lnTo>
                    <a:pt x="693211" y="1908181"/>
                  </a:lnTo>
                  <a:lnTo>
                    <a:pt x="738214" y="1920558"/>
                  </a:lnTo>
                  <a:lnTo>
                    <a:pt x="784058" y="1930810"/>
                  </a:lnTo>
                  <a:lnTo>
                    <a:pt x="830687" y="1938881"/>
                  </a:lnTo>
                  <a:lnTo>
                    <a:pt x="878045" y="1944715"/>
                  </a:lnTo>
                  <a:lnTo>
                    <a:pt x="926076" y="1948257"/>
                  </a:lnTo>
                  <a:lnTo>
                    <a:pt x="974725" y="1949449"/>
                  </a:lnTo>
                  <a:lnTo>
                    <a:pt x="1023373" y="1948257"/>
                  </a:lnTo>
                  <a:lnTo>
                    <a:pt x="1071404" y="1944715"/>
                  </a:lnTo>
                  <a:lnTo>
                    <a:pt x="1118762" y="1938881"/>
                  </a:lnTo>
                  <a:lnTo>
                    <a:pt x="1165391" y="1930810"/>
                  </a:lnTo>
                  <a:lnTo>
                    <a:pt x="1211235" y="1920558"/>
                  </a:lnTo>
                  <a:lnTo>
                    <a:pt x="1256238" y="1908181"/>
                  </a:lnTo>
                  <a:lnTo>
                    <a:pt x="1300345" y="1893734"/>
                  </a:lnTo>
                  <a:lnTo>
                    <a:pt x="1343499" y="1877274"/>
                  </a:lnTo>
                  <a:lnTo>
                    <a:pt x="1385644" y="1858856"/>
                  </a:lnTo>
                  <a:lnTo>
                    <a:pt x="1426726" y="1838537"/>
                  </a:lnTo>
                  <a:lnTo>
                    <a:pt x="1466687" y="1816371"/>
                  </a:lnTo>
                  <a:lnTo>
                    <a:pt x="1505473" y="1792415"/>
                  </a:lnTo>
                  <a:lnTo>
                    <a:pt x="1543027" y="1766725"/>
                  </a:lnTo>
                  <a:lnTo>
                    <a:pt x="1579293" y="1739357"/>
                  </a:lnTo>
                  <a:lnTo>
                    <a:pt x="1614216" y="1710366"/>
                  </a:lnTo>
                  <a:lnTo>
                    <a:pt x="1647740" y="1679808"/>
                  </a:lnTo>
                  <a:lnTo>
                    <a:pt x="1679809" y="1647740"/>
                  </a:lnTo>
                  <a:lnTo>
                    <a:pt x="1710367" y="1614216"/>
                  </a:lnTo>
                  <a:lnTo>
                    <a:pt x="1739358" y="1579293"/>
                  </a:lnTo>
                  <a:lnTo>
                    <a:pt x="1766726" y="1543027"/>
                  </a:lnTo>
                  <a:lnTo>
                    <a:pt x="1792416" y="1505473"/>
                  </a:lnTo>
                  <a:lnTo>
                    <a:pt x="1816372" y="1466687"/>
                  </a:lnTo>
                  <a:lnTo>
                    <a:pt x="1838538" y="1426726"/>
                  </a:lnTo>
                  <a:lnTo>
                    <a:pt x="1858857" y="1385644"/>
                  </a:lnTo>
                  <a:lnTo>
                    <a:pt x="1877275" y="1343499"/>
                  </a:lnTo>
                  <a:lnTo>
                    <a:pt x="1893735" y="1300345"/>
                  </a:lnTo>
                  <a:lnTo>
                    <a:pt x="1908182" y="1256238"/>
                  </a:lnTo>
                  <a:lnTo>
                    <a:pt x="1920559" y="1211235"/>
                  </a:lnTo>
                  <a:lnTo>
                    <a:pt x="1930811" y="1165391"/>
                  </a:lnTo>
                  <a:lnTo>
                    <a:pt x="1938882" y="1118762"/>
                  </a:lnTo>
                  <a:lnTo>
                    <a:pt x="1944716" y="1071404"/>
                  </a:lnTo>
                  <a:lnTo>
                    <a:pt x="1948258" y="1023373"/>
                  </a:lnTo>
                  <a:lnTo>
                    <a:pt x="1949451" y="974724"/>
                  </a:lnTo>
                  <a:lnTo>
                    <a:pt x="1948258" y="926076"/>
                  </a:lnTo>
                  <a:lnTo>
                    <a:pt x="1944716" y="878045"/>
                  </a:lnTo>
                  <a:lnTo>
                    <a:pt x="1938882" y="830687"/>
                  </a:lnTo>
                  <a:lnTo>
                    <a:pt x="1930811" y="784058"/>
                  </a:lnTo>
                  <a:lnTo>
                    <a:pt x="1920559" y="738214"/>
                  </a:lnTo>
                  <a:lnTo>
                    <a:pt x="1908182" y="693211"/>
                  </a:lnTo>
                  <a:lnTo>
                    <a:pt x="1893735" y="649104"/>
                  </a:lnTo>
                  <a:lnTo>
                    <a:pt x="1877275" y="605950"/>
                  </a:lnTo>
                  <a:lnTo>
                    <a:pt x="1858857" y="563805"/>
                  </a:lnTo>
                  <a:lnTo>
                    <a:pt x="1838538" y="522723"/>
                  </a:lnTo>
                  <a:lnTo>
                    <a:pt x="1816372" y="482762"/>
                  </a:lnTo>
                  <a:lnTo>
                    <a:pt x="1792416" y="443976"/>
                  </a:lnTo>
                  <a:lnTo>
                    <a:pt x="1766726" y="406422"/>
                  </a:lnTo>
                  <a:lnTo>
                    <a:pt x="1739358" y="370156"/>
                  </a:lnTo>
                  <a:lnTo>
                    <a:pt x="1710367" y="335233"/>
                  </a:lnTo>
                  <a:lnTo>
                    <a:pt x="1679809" y="301709"/>
                  </a:lnTo>
                  <a:lnTo>
                    <a:pt x="1647740" y="269641"/>
                  </a:lnTo>
                  <a:lnTo>
                    <a:pt x="1614216" y="239083"/>
                  </a:lnTo>
                  <a:lnTo>
                    <a:pt x="1579293" y="210092"/>
                  </a:lnTo>
                  <a:lnTo>
                    <a:pt x="1543027" y="182724"/>
                  </a:lnTo>
                  <a:lnTo>
                    <a:pt x="1505473" y="157034"/>
                  </a:lnTo>
                  <a:lnTo>
                    <a:pt x="1466687" y="133078"/>
                  </a:lnTo>
                  <a:lnTo>
                    <a:pt x="1426726" y="110912"/>
                  </a:lnTo>
                  <a:lnTo>
                    <a:pt x="1385644" y="90593"/>
                  </a:lnTo>
                  <a:lnTo>
                    <a:pt x="1343499" y="72175"/>
                  </a:lnTo>
                  <a:lnTo>
                    <a:pt x="1300345" y="55715"/>
                  </a:lnTo>
                  <a:lnTo>
                    <a:pt x="1256238" y="41268"/>
                  </a:lnTo>
                  <a:lnTo>
                    <a:pt x="1211235" y="28891"/>
                  </a:lnTo>
                  <a:lnTo>
                    <a:pt x="1165391" y="18639"/>
                  </a:lnTo>
                  <a:lnTo>
                    <a:pt x="1118762" y="10568"/>
                  </a:lnTo>
                  <a:lnTo>
                    <a:pt x="1071404" y="4734"/>
                  </a:lnTo>
                  <a:lnTo>
                    <a:pt x="1023373" y="1192"/>
                  </a:lnTo>
                  <a:lnTo>
                    <a:pt x="974725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4" name="object 15"/>
            <p:cNvSpPr>
              <a:spLocks/>
            </p:cNvSpPr>
            <p:nvPr/>
          </p:nvSpPr>
          <p:spPr bwMode="auto">
            <a:xfrm>
              <a:off x="4721225" y="4084638"/>
              <a:ext cx="1949450" cy="1949450"/>
            </a:xfrm>
            <a:custGeom>
              <a:avLst/>
              <a:gdLst/>
              <a:ahLst/>
              <a:cxnLst>
                <a:cxn ang="0">
                  <a:pos x="878045" y="4734"/>
                </a:cxn>
                <a:cxn ang="0">
                  <a:pos x="738214" y="28891"/>
                </a:cxn>
                <a:cxn ang="0">
                  <a:pos x="605950" y="72175"/>
                </a:cxn>
                <a:cxn ang="0">
                  <a:pos x="482762" y="133078"/>
                </a:cxn>
                <a:cxn ang="0">
                  <a:pos x="370156" y="210092"/>
                </a:cxn>
                <a:cxn ang="0">
                  <a:pos x="269641" y="301709"/>
                </a:cxn>
                <a:cxn ang="0">
                  <a:pos x="182724" y="406422"/>
                </a:cxn>
                <a:cxn ang="0">
                  <a:pos x="110912" y="522723"/>
                </a:cxn>
                <a:cxn ang="0">
                  <a:pos x="55715" y="649104"/>
                </a:cxn>
                <a:cxn ang="0">
                  <a:pos x="18639" y="784058"/>
                </a:cxn>
                <a:cxn ang="0">
                  <a:pos x="1192" y="926076"/>
                </a:cxn>
                <a:cxn ang="0">
                  <a:pos x="4734" y="1071404"/>
                </a:cxn>
                <a:cxn ang="0">
                  <a:pos x="28891" y="1211235"/>
                </a:cxn>
                <a:cxn ang="0">
                  <a:pos x="72175" y="1343499"/>
                </a:cxn>
                <a:cxn ang="0">
                  <a:pos x="133078" y="1466687"/>
                </a:cxn>
                <a:cxn ang="0">
                  <a:pos x="210092" y="1579293"/>
                </a:cxn>
                <a:cxn ang="0">
                  <a:pos x="301709" y="1679808"/>
                </a:cxn>
                <a:cxn ang="0">
                  <a:pos x="406422" y="1766725"/>
                </a:cxn>
                <a:cxn ang="0">
                  <a:pos x="522723" y="1838537"/>
                </a:cxn>
                <a:cxn ang="0">
                  <a:pos x="649104" y="1893734"/>
                </a:cxn>
                <a:cxn ang="0">
                  <a:pos x="784058" y="1930810"/>
                </a:cxn>
                <a:cxn ang="0">
                  <a:pos x="926076" y="1948257"/>
                </a:cxn>
                <a:cxn ang="0">
                  <a:pos x="1071404" y="1944715"/>
                </a:cxn>
                <a:cxn ang="0">
                  <a:pos x="1211235" y="1920558"/>
                </a:cxn>
                <a:cxn ang="0">
                  <a:pos x="1343498" y="1877274"/>
                </a:cxn>
                <a:cxn ang="0">
                  <a:pos x="1466687" y="1816371"/>
                </a:cxn>
                <a:cxn ang="0">
                  <a:pos x="1579292" y="1739357"/>
                </a:cxn>
                <a:cxn ang="0">
                  <a:pos x="1679808" y="1647740"/>
                </a:cxn>
                <a:cxn ang="0">
                  <a:pos x="1766725" y="1543027"/>
                </a:cxn>
                <a:cxn ang="0">
                  <a:pos x="1838536" y="1426726"/>
                </a:cxn>
                <a:cxn ang="0">
                  <a:pos x="1893734" y="1300345"/>
                </a:cxn>
                <a:cxn ang="0">
                  <a:pos x="1930810" y="1165391"/>
                </a:cxn>
                <a:cxn ang="0">
                  <a:pos x="1948257" y="1023373"/>
                </a:cxn>
                <a:cxn ang="0">
                  <a:pos x="1944715" y="878045"/>
                </a:cxn>
                <a:cxn ang="0">
                  <a:pos x="1920558" y="738214"/>
                </a:cxn>
                <a:cxn ang="0">
                  <a:pos x="1877274" y="605950"/>
                </a:cxn>
                <a:cxn ang="0">
                  <a:pos x="1816371" y="482762"/>
                </a:cxn>
                <a:cxn ang="0">
                  <a:pos x="1739357" y="370156"/>
                </a:cxn>
                <a:cxn ang="0">
                  <a:pos x="1647739" y="269641"/>
                </a:cxn>
                <a:cxn ang="0">
                  <a:pos x="1543026" y="182724"/>
                </a:cxn>
                <a:cxn ang="0">
                  <a:pos x="1426725" y="110912"/>
                </a:cxn>
                <a:cxn ang="0">
                  <a:pos x="1300344" y="55715"/>
                </a:cxn>
                <a:cxn ang="0">
                  <a:pos x="1165391" y="18639"/>
                </a:cxn>
                <a:cxn ang="0">
                  <a:pos x="1023373" y="1192"/>
                </a:cxn>
              </a:cxnLst>
              <a:rect l="0" t="0" r="r" b="b"/>
              <a:pathLst>
                <a:path w="1949450" h="1949450">
                  <a:moveTo>
                    <a:pt x="974725" y="0"/>
                  </a:moveTo>
                  <a:lnTo>
                    <a:pt x="926076" y="1192"/>
                  </a:lnTo>
                  <a:lnTo>
                    <a:pt x="878045" y="4734"/>
                  </a:lnTo>
                  <a:lnTo>
                    <a:pt x="830687" y="10568"/>
                  </a:lnTo>
                  <a:lnTo>
                    <a:pt x="784058" y="18639"/>
                  </a:lnTo>
                  <a:lnTo>
                    <a:pt x="738214" y="28891"/>
                  </a:lnTo>
                  <a:lnTo>
                    <a:pt x="693211" y="41268"/>
                  </a:lnTo>
                  <a:lnTo>
                    <a:pt x="649104" y="55715"/>
                  </a:lnTo>
                  <a:lnTo>
                    <a:pt x="605950" y="72175"/>
                  </a:lnTo>
                  <a:lnTo>
                    <a:pt x="563805" y="90593"/>
                  </a:lnTo>
                  <a:lnTo>
                    <a:pt x="522723" y="110912"/>
                  </a:lnTo>
                  <a:lnTo>
                    <a:pt x="482762" y="133078"/>
                  </a:lnTo>
                  <a:lnTo>
                    <a:pt x="443976" y="157034"/>
                  </a:lnTo>
                  <a:lnTo>
                    <a:pt x="406422" y="182724"/>
                  </a:lnTo>
                  <a:lnTo>
                    <a:pt x="370156" y="210092"/>
                  </a:lnTo>
                  <a:lnTo>
                    <a:pt x="335233" y="239083"/>
                  </a:lnTo>
                  <a:lnTo>
                    <a:pt x="301709" y="269641"/>
                  </a:lnTo>
                  <a:lnTo>
                    <a:pt x="269641" y="301709"/>
                  </a:lnTo>
                  <a:lnTo>
                    <a:pt x="239083" y="335233"/>
                  </a:lnTo>
                  <a:lnTo>
                    <a:pt x="210092" y="370156"/>
                  </a:lnTo>
                  <a:lnTo>
                    <a:pt x="182724" y="406422"/>
                  </a:lnTo>
                  <a:lnTo>
                    <a:pt x="157034" y="443976"/>
                  </a:lnTo>
                  <a:lnTo>
                    <a:pt x="133078" y="482762"/>
                  </a:lnTo>
                  <a:lnTo>
                    <a:pt x="110912" y="522723"/>
                  </a:lnTo>
                  <a:lnTo>
                    <a:pt x="90593" y="563805"/>
                  </a:lnTo>
                  <a:lnTo>
                    <a:pt x="72175" y="605950"/>
                  </a:lnTo>
                  <a:lnTo>
                    <a:pt x="55715" y="649104"/>
                  </a:lnTo>
                  <a:lnTo>
                    <a:pt x="41268" y="693211"/>
                  </a:lnTo>
                  <a:lnTo>
                    <a:pt x="28891" y="738214"/>
                  </a:lnTo>
                  <a:lnTo>
                    <a:pt x="18639" y="784058"/>
                  </a:lnTo>
                  <a:lnTo>
                    <a:pt x="10568" y="830687"/>
                  </a:lnTo>
                  <a:lnTo>
                    <a:pt x="4734" y="878045"/>
                  </a:lnTo>
                  <a:lnTo>
                    <a:pt x="1192" y="926076"/>
                  </a:lnTo>
                  <a:lnTo>
                    <a:pt x="0" y="974724"/>
                  </a:lnTo>
                  <a:lnTo>
                    <a:pt x="1192" y="1023373"/>
                  </a:lnTo>
                  <a:lnTo>
                    <a:pt x="4734" y="1071404"/>
                  </a:lnTo>
                  <a:lnTo>
                    <a:pt x="10568" y="1118762"/>
                  </a:lnTo>
                  <a:lnTo>
                    <a:pt x="18639" y="1165391"/>
                  </a:lnTo>
                  <a:lnTo>
                    <a:pt x="28891" y="1211235"/>
                  </a:lnTo>
                  <a:lnTo>
                    <a:pt x="41268" y="1256238"/>
                  </a:lnTo>
                  <a:lnTo>
                    <a:pt x="55715" y="1300345"/>
                  </a:lnTo>
                  <a:lnTo>
                    <a:pt x="72175" y="1343499"/>
                  </a:lnTo>
                  <a:lnTo>
                    <a:pt x="90593" y="1385644"/>
                  </a:lnTo>
                  <a:lnTo>
                    <a:pt x="110912" y="1426726"/>
                  </a:lnTo>
                  <a:lnTo>
                    <a:pt x="133078" y="1466687"/>
                  </a:lnTo>
                  <a:lnTo>
                    <a:pt x="157034" y="1505473"/>
                  </a:lnTo>
                  <a:lnTo>
                    <a:pt x="182724" y="1543027"/>
                  </a:lnTo>
                  <a:lnTo>
                    <a:pt x="210092" y="1579293"/>
                  </a:lnTo>
                  <a:lnTo>
                    <a:pt x="239083" y="1614216"/>
                  </a:lnTo>
                  <a:lnTo>
                    <a:pt x="269641" y="1647740"/>
                  </a:lnTo>
                  <a:lnTo>
                    <a:pt x="301709" y="1679808"/>
                  </a:lnTo>
                  <a:lnTo>
                    <a:pt x="335233" y="1710366"/>
                  </a:lnTo>
                  <a:lnTo>
                    <a:pt x="370156" y="1739357"/>
                  </a:lnTo>
                  <a:lnTo>
                    <a:pt x="406422" y="1766725"/>
                  </a:lnTo>
                  <a:lnTo>
                    <a:pt x="443976" y="1792415"/>
                  </a:lnTo>
                  <a:lnTo>
                    <a:pt x="482762" y="1816371"/>
                  </a:lnTo>
                  <a:lnTo>
                    <a:pt x="522723" y="1838537"/>
                  </a:lnTo>
                  <a:lnTo>
                    <a:pt x="563805" y="1858856"/>
                  </a:lnTo>
                  <a:lnTo>
                    <a:pt x="605950" y="1877274"/>
                  </a:lnTo>
                  <a:lnTo>
                    <a:pt x="649104" y="1893734"/>
                  </a:lnTo>
                  <a:lnTo>
                    <a:pt x="693211" y="1908181"/>
                  </a:lnTo>
                  <a:lnTo>
                    <a:pt x="738214" y="1920558"/>
                  </a:lnTo>
                  <a:lnTo>
                    <a:pt x="784058" y="1930810"/>
                  </a:lnTo>
                  <a:lnTo>
                    <a:pt x="830687" y="1938881"/>
                  </a:lnTo>
                  <a:lnTo>
                    <a:pt x="878045" y="1944715"/>
                  </a:lnTo>
                  <a:lnTo>
                    <a:pt x="926076" y="1948257"/>
                  </a:lnTo>
                  <a:lnTo>
                    <a:pt x="974725" y="1949449"/>
                  </a:lnTo>
                  <a:lnTo>
                    <a:pt x="1023373" y="1948257"/>
                  </a:lnTo>
                  <a:lnTo>
                    <a:pt x="1071404" y="1944715"/>
                  </a:lnTo>
                  <a:lnTo>
                    <a:pt x="1118762" y="1938881"/>
                  </a:lnTo>
                  <a:lnTo>
                    <a:pt x="1165391" y="1930810"/>
                  </a:lnTo>
                  <a:lnTo>
                    <a:pt x="1211235" y="1920558"/>
                  </a:lnTo>
                  <a:lnTo>
                    <a:pt x="1256238" y="1908181"/>
                  </a:lnTo>
                  <a:lnTo>
                    <a:pt x="1300344" y="1893734"/>
                  </a:lnTo>
                  <a:lnTo>
                    <a:pt x="1343498" y="1877274"/>
                  </a:lnTo>
                  <a:lnTo>
                    <a:pt x="1385644" y="1858856"/>
                  </a:lnTo>
                  <a:lnTo>
                    <a:pt x="1426725" y="1838537"/>
                  </a:lnTo>
                  <a:lnTo>
                    <a:pt x="1466687" y="1816371"/>
                  </a:lnTo>
                  <a:lnTo>
                    <a:pt x="1505472" y="1792415"/>
                  </a:lnTo>
                  <a:lnTo>
                    <a:pt x="1543026" y="1766725"/>
                  </a:lnTo>
                  <a:lnTo>
                    <a:pt x="1579292" y="1739357"/>
                  </a:lnTo>
                  <a:lnTo>
                    <a:pt x="1614215" y="1710366"/>
                  </a:lnTo>
                  <a:lnTo>
                    <a:pt x="1647739" y="1679808"/>
                  </a:lnTo>
                  <a:lnTo>
                    <a:pt x="1679808" y="1647740"/>
                  </a:lnTo>
                  <a:lnTo>
                    <a:pt x="1710366" y="1614216"/>
                  </a:lnTo>
                  <a:lnTo>
                    <a:pt x="1739357" y="1579293"/>
                  </a:lnTo>
                  <a:lnTo>
                    <a:pt x="1766725" y="1543027"/>
                  </a:lnTo>
                  <a:lnTo>
                    <a:pt x="1792415" y="1505473"/>
                  </a:lnTo>
                  <a:lnTo>
                    <a:pt x="1816371" y="1466687"/>
                  </a:lnTo>
                  <a:lnTo>
                    <a:pt x="1838536" y="1426726"/>
                  </a:lnTo>
                  <a:lnTo>
                    <a:pt x="1858856" y="1385644"/>
                  </a:lnTo>
                  <a:lnTo>
                    <a:pt x="1877274" y="1343499"/>
                  </a:lnTo>
                  <a:lnTo>
                    <a:pt x="1893734" y="1300345"/>
                  </a:lnTo>
                  <a:lnTo>
                    <a:pt x="1908181" y="1256238"/>
                  </a:lnTo>
                  <a:lnTo>
                    <a:pt x="1920558" y="1211235"/>
                  </a:lnTo>
                  <a:lnTo>
                    <a:pt x="1930810" y="1165391"/>
                  </a:lnTo>
                  <a:lnTo>
                    <a:pt x="1938881" y="1118762"/>
                  </a:lnTo>
                  <a:lnTo>
                    <a:pt x="1944715" y="1071404"/>
                  </a:lnTo>
                  <a:lnTo>
                    <a:pt x="1948257" y="1023373"/>
                  </a:lnTo>
                  <a:lnTo>
                    <a:pt x="1949450" y="974724"/>
                  </a:lnTo>
                  <a:lnTo>
                    <a:pt x="1948257" y="926076"/>
                  </a:lnTo>
                  <a:lnTo>
                    <a:pt x="1944715" y="878045"/>
                  </a:lnTo>
                  <a:lnTo>
                    <a:pt x="1938881" y="830687"/>
                  </a:lnTo>
                  <a:lnTo>
                    <a:pt x="1930810" y="784058"/>
                  </a:lnTo>
                  <a:lnTo>
                    <a:pt x="1920558" y="738214"/>
                  </a:lnTo>
                  <a:lnTo>
                    <a:pt x="1908181" y="693211"/>
                  </a:lnTo>
                  <a:lnTo>
                    <a:pt x="1893734" y="649104"/>
                  </a:lnTo>
                  <a:lnTo>
                    <a:pt x="1877274" y="605950"/>
                  </a:lnTo>
                  <a:lnTo>
                    <a:pt x="1858856" y="563805"/>
                  </a:lnTo>
                  <a:lnTo>
                    <a:pt x="1838536" y="522723"/>
                  </a:lnTo>
                  <a:lnTo>
                    <a:pt x="1816371" y="482762"/>
                  </a:lnTo>
                  <a:lnTo>
                    <a:pt x="1792415" y="443976"/>
                  </a:lnTo>
                  <a:lnTo>
                    <a:pt x="1766725" y="406422"/>
                  </a:lnTo>
                  <a:lnTo>
                    <a:pt x="1739357" y="370156"/>
                  </a:lnTo>
                  <a:lnTo>
                    <a:pt x="1710366" y="335233"/>
                  </a:lnTo>
                  <a:lnTo>
                    <a:pt x="1679808" y="301709"/>
                  </a:lnTo>
                  <a:lnTo>
                    <a:pt x="1647739" y="269641"/>
                  </a:lnTo>
                  <a:lnTo>
                    <a:pt x="1614215" y="239083"/>
                  </a:lnTo>
                  <a:lnTo>
                    <a:pt x="1579292" y="210092"/>
                  </a:lnTo>
                  <a:lnTo>
                    <a:pt x="1543026" y="182724"/>
                  </a:lnTo>
                  <a:lnTo>
                    <a:pt x="1505472" y="157034"/>
                  </a:lnTo>
                  <a:lnTo>
                    <a:pt x="1466687" y="133078"/>
                  </a:lnTo>
                  <a:lnTo>
                    <a:pt x="1426725" y="110912"/>
                  </a:lnTo>
                  <a:lnTo>
                    <a:pt x="1385644" y="90593"/>
                  </a:lnTo>
                  <a:lnTo>
                    <a:pt x="1343498" y="72175"/>
                  </a:lnTo>
                  <a:lnTo>
                    <a:pt x="1300344" y="55715"/>
                  </a:lnTo>
                  <a:lnTo>
                    <a:pt x="1256238" y="41268"/>
                  </a:lnTo>
                  <a:lnTo>
                    <a:pt x="1211235" y="28891"/>
                  </a:lnTo>
                  <a:lnTo>
                    <a:pt x="1165391" y="18639"/>
                  </a:lnTo>
                  <a:lnTo>
                    <a:pt x="1118762" y="10568"/>
                  </a:lnTo>
                  <a:lnTo>
                    <a:pt x="1071404" y="4734"/>
                  </a:lnTo>
                  <a:lnTo>
                    <a:pt x="1023373" y="1192"/>
                  </a:lnTo>
                  <a:lnTo>
                    <a:pt x="97472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5" name="object 16"/>
            <p:cNvSpPr txBox="1">
              <a:spLocks noChangeArrowheads="1"/>
            </p:cNvSpPr>
            <p:nvPr/>
          </p:nvSpPr>
          <p:spPr bwMode="auto">
            <a:xfrm>
              <a:off x="2470150" y="4548188"/>
              <a:ext cx="1720850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5300" b="1">
                  <a:solidFill>
                    <a:srgbClr val="FFFFFF"/>
                  </a:solidFill>
                </a:rPr>
                <a:t>3500</a:t>
              </a:r>
              <a:endParaRPr lang="ru-RU" sz="5300"/>
            </a:p>
          </p:txBody>
        </p:sp>
        <p:sp>
          <p:nvSpPr>
            <p:cNvPr id="51216" name="object 17"/>
            <p:cNvSpPr txBox="1">
              <a:spLocks noChangeArrowheads="1"/>
            </p:cNvSpPr>
            <p:nvPr/>
          </p:nvSpPr>
          <p:spPr bwMode="auto">
            <a:xfrm>
              <a:off x="2590800" y="5322888"/>
              <a:ext cx="121285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00013" indent="-87313">
                <a:lnSpc>
                  <a:spcPts val="1625"/>
                </a:lnSpc>
              </a:pPr>
              <a:r>
                <a:rPr lang="ru-RU" sz="1400" b="1">
                  <a:solidFill>
                    <a:srgbClr val="FFFFFF"/>
                  </a:solidFill>
                </a:rPr>
                <a:t>слушателей  ежегодно</a:t>
              </a:r>
              <a:endParaRPr lang="ru-RU" sz="1400"/>
            </a:p>
          </p:txBody>
        </p:sp>
        <p:sp>
          <p:nvSpPr>
            <p:cNvPr id="51217" name="object 18"/>
            <p:cNvSpPr txBox="1">
              <a:spLocks noChangeArrowheads="1"/>
            </p:cNvSpPr>
            <p:nvPr/>
          </p:nvSpPr>
          <p:spPr bwMode="auto">
            <a:xfrm>
              <a:off x="2895600" y="4349750"/>
              <a:ext cx="7207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>
                  <a:solidFill>
                    <a:srgbClr val="FFFFFF"/>
                  </a:solidFill>
                </a:rPr>
                <a:t>более</a:t>
              </a:r>
              <a:endParaRPr lang="ru-RU" sz="1400"/>
            </a:p>
          </p:txBody>
        </p:sp>
        <p:sp>
          <p:nvSpPr>
            <p:cNvPr id="51218" name="object 19"/>
            <p:cNvSpPr>
              <a:spLocks/>
            </p:cNvSpPr>
            <p:nvPr/>
          </p:nvSpPr>
          <p:spPr bwMode="auto">
            <a:xfrm>
              <a:off x="5930900" y="5421313"/>
              <a:ext cx="1089025" cy="1089025"/>
            </a:xfrm>
            <a:custGeom>
              <a:avLst/>
              <a:gdLst/>
              <a:ahLst/>
              <a:cxnLst>
                <a:cxn ang="0">
                  <a:pos x="497403" y="1998"/>
                </a:cxn>
                <a:cxn ang="0">
                  <a:pos x="406953" y="17493"/>
                </a:cxn>
                <a:cxn ang="0">
                  <a:pos x="322249" y="47230"/>
                </a:cxn>
                <a:cxn ang="0">
                  <a:pos x="244598" y="89903"/>
                </a:cxn>
                <a:cxn ang="0">
                  <a:pos x="175306" y="144204"/>
                </a:cxn>
                <a:cxn ang="0">
                  <a:pos x="115682" y="208825"/>
                </a:cxn>
                <a:cxn ang="0">
                  <a:pos x="67032" y="282460"/>
                </a:cxn>
                <a:cxn ang="0">
                  <a:pos x="30663" y="363801"/>
                </a:cxn>
                <a:cxn ang="0">
                  <a:pos x="7883" y="451541"/>
                </a:cxn>
                <a:cxn ang="0">
                  <a:pos x="0" y="544374"/>
                </a:cxn>
                <a:cxn ang="0">
                  <a:pos x="7883" y="637206"/>
                </a:cxn>
                <a:cxn ang="0">
                  <a:pos x="30663" y="724946"/>
                </a:cxn>
                <a:cxn ang="0">
                  <a:pos x="67032" y="806288"/>
                </a:cxn>
                <a:cxn ang="0">
                  <a:pos x="115682" y="879924"/>
                </a:cxn>
                <a:cxn ang="0">
                  <a:pos x="175306" y="944546"/>
                </a:cxn>
                <a:cxn ang="0">
                  <a:pos x="244598" y="998847"/>
                </a:cxn>
                <a:cxn ang="0">
                  <a:pos x="322249" y="1041520"/>
                </a:cxn>
                <a:cxn ang="0">
                  <a:pos x="406953" y="1071258"/>
                </a:cxn>
                <a:cxn ang="0">
                  <a:pos x="497403" y="1086753"/>
                </a:cxn>
                <a:cxn ang="0">
                  <a:pos x="591344" y="1086753"/>
                </a:cxn>
                <a:cxn ang="0">
                  <a:pos x="681794" y="1071258"/>
                </a:cxn>
                <a:cxn ang="0">
                  <a:pos x="766499" y="1041520"/>
                </a:cxn>
                <a:cxn ang="0">
                  <a:pos x="844151" y="998847"/>
                </a:cxn>
                <a:cxn ang="0">
                  <a:pos x="913443" y="944546"/>
                </a:cxn>
                <a:cxn ang="0">
                  <a:pos x="973068" y="879924"/>
                </a:cxn>
                <a:cxn ang="0">
                  <a:pos x="1021719" y="806288"/>
                </a:cxn>
                <a:cxn ang="0">
                  <a:pos x="1058088" y="724946"/>
                </a:cxn>
                <a:cxn ang="0">
                  <a:pos x="1080868" y="637206"/>
                </a:cxn>
                <a:cxn ang="0">
                  <a:pos x="1088751" y="544374"/>
                </a:cxn>
                <a:cxn ang="0">
                  <a:pos x="1080868" y="451541"/>
                </a:cxn>
                <a:cxn ang="0">
                  <a:pos x="1058088" y="363801"/>
                </a:cxn>
                <a:cxn ang="0">
                  <a:pos x="1021719" y="282460"/>
                </a:cxn>
                <a:cxn ang="0">
                  <a:pos x="973068" y="208825"/>
                </a:cxn>
                <a:cxn ang="0">
                  <a:pos x="913443" y="144204"/>
                </a:cxn>
                <a:cxn ang="0">
                  <a:pos x="844151" y="89903"/>
                </a:cxn>
                <a:cxn ang="0">
                  <a:pos x="766499" y="47230"/>
                </a:cxn>
                <a:cxn ang="0">
                  <a:pos x="681794" y="17493"/>
                </a:cxn>
                <a:cxn ang="0">
                  <a:pos x="591344" y="1998"/>
                </a:cxn>
              </a:cxnLst>
              <a:rect l="0" t="0" r="r" b="b"/>
              <a:pathLst>
                <a:path w="1089025" h="1089025">
                  <a:moveTo>
                    <a:pt x="544374" y="0"/>
                  </a:moveTo>
                  <a:lnTo>
                    <a:pt x="497403" y="1998"/>
                  </a:lnTo>
                  <a:lnTo>
                    <a:pt x="451542" y="7883"/>
                  </a:lnTo>
                  <a:lnTo>
                    <a:pt x="406953" y="17493"/>
                  </a:lnTo>
                  <a:lnTo>
                    <a:pt x="363802" y="30663"/>
                  </a:lnTo>
                  <a:lnTo>
                    <a:pt x="322249" y="47230"/>
                  </a:lnTo>
                  <a:lnTo>
                    <a:pt x="282460" y="67031"/>
                  </a:lnTo>
                  <a:lnTo>
                    <a:pt x="244598" y="89903"/>
                  </a:lnTo>
                  <a:lnTo>
                    <a:pt x="208826" y="115681"/>
                  </a:lnTo>
                  <a:lnTo>
                    <a:pt x="175306" y="144204"/>
                  </a:lnTo>
                  <a:lnTo>
                    <a:pt x="144204" y="175306"/>
                  </a:lnTo>
                  <a:lnTo>
                    <a:pt x="115682" y="208825"/>
                  </a:lnTo>
                  <a:lnTo>
                    <a:pt x="89903" y="244597"/>
                  </a:lnTo>
                  <a:lnTo>
                    <a:pt x="67032" y="282460"/>
                  </a:lnTo>
                  <a:lnTo>
                    <a:pt x="47230" y="322249"/>
                  </a:lnTo>
                  <a:lnTo>
                    <a:pt x="30663" y="363801"/>
                  </a:lnTo>
                  <a:lnTo>
                    <a:pt x="17493" y="406953"/>
                  </a:lnTo>
                  <a:lnTo>
                    <a:pt x="7883" y="451541"/>
                  </a:lnTo>
                  <a:lnTo>
                    <a:pt x="1998" y="497403"/>
                  </a:lnTo>
                  <a:lnTo>
                    <a:pt x="0" y="544374"/>
                  </a:lnTo>
                  <a:lnTo>
                    <a:pt x="1998" y="591344"/>
                  </a:lnTo>
                  <a:lnTo>
                    <a:pt x="7883" y="637206"/>
                  </a:lnTo>
                  <a:lnTo>
                    <a:pt x="17493" y="681794"/>
                  </a:lnTo>
                  <a:lnTo>
                    <a:pt x="30663" y="724946"/>
                  </a:lnTo>
                  <a:lnTo>
                    <a:pt x="47230" y="766499"/>
                  </a:lnTo>
                  <a:lnTo>
                    <a:pt x="67032" y="806288"/>
                  </a:lnTo>
                  <a:lnTo>
                    <a:pt x="89903" y="844151"/>
                  </a:lnTo>
                  <a:lnTo>
                    <a:pt x="115682" y="879924"/>
                  </a:lnTo>
                  <a:lnTo>
                    <a:pt x="144204" y="913443"/>
                  </a:lnTo>
                  <a:lnTo>
                    <a:pt x="175306" y="944546"/>
                  </a:lnTo>
                  <a:lnTo>
                    <a:pt x="208826" y="973068"/>
                  </a:lnTo>
                  <a:lnTo>
                    <a:pt x="244598" y="998847"/>
                  </a:lnTo>
                  <a:lnTo>
                    <a:pt x="282460" y="1021719"/>
                  </a:lnTo>
                  <a:lnTo>
                    <a:pt x="322249" y="1041520"/>
                  </a:lnTo>
                  <a:lnTo>
                    <a:pt x="363802" y="1058088"/>
                  </a:lnTo>
                  <a:lnTo>
                    <a:pt x="406953" y="1071258"/>
                  </a:lnTo>
                  <a:lnTo>
                    <a:pt x="451542" y="1080868"/>
                  </a:lnTo>
                  <a:lnTo>
                    <a:pt x="497403" y="1086753"/>
                  </a:lnTo>
                  <a:lnTo>
                    <a:pt x="544374" y="1088751"/>
                  </a:lnTo>
                  <a:lnTo>
                    <a:pt x="591344" y="1086753"/>
                  </a:lnTo>
                  <a:lnTo>
                    <a:pt x="637206" y="1080868"/>
                  </a:lnTo>
                  <a:lnTo>
                    <a:pt x="681794" y="1071258"/>
                  </a:lnTo>
                  <a:lnTo>
                    <a:pt x="724946" y="1058088"/>
                  </a:lnTo>
                  <a:lnTo>
                    <a:pt x="766499" y="1041520"/>
                  </a:lnTo>
                  <a:lnTo>
                    <a:pt x="806288" y="1021719"/>
                  </a:lnTo>
                  <a:lnTo>
                    <a:pt x="844151" y="998847"/>
                  </a:lnTo>
                  <a:lnTo>
                    <a:pt x="879924" y="973068"/>
                  </a:lnTo>
                  <a:lnTo>
                    <a:pt x="913443" y="944546"/>
                  </a:lnTo>
                  <a:lnTo>
                    <a:pt x="944546" y="913443"/>
                  </a:lnTo>
                  <a:lnTo>
                    <a:pt x="973068" y="879924"/>
                  </a:lnTo>
                  <a:lnTo>
                    <a:pt x="998847" y="844151"/>
                  </a:lnTo>
                  <a:lnTo>
                    <a:pt x="1021719" y="806288"/>
                  </a:lnTo>
                  <a:lnTo>
                    <a:pt x="1041520" y="766499"/>
                  </a:lnTo>
                  <a:lnTo>
                    <a:pt x="1058088" y="724946"/>
                  </a:lnTo>
                  <a:lnTo>
                    <a:pt x="1071258" y="681794"/>
                  </a:lnTo>
                  <a:lnTo>
                    <a:pt x="1080868" y="637206"/>
                  </a:lnTo>
                  <a:lnTo>
                    <a:pt x="1086753" y="591344"/>
                  </a:lnTo>
                  <a:lnTo>
                    <a:pt x="1088751" y="544374"/>
                  </a:lnTo>
                  <a:lnTo>
                    <a:pt x="1086753" y="497403"/>
                  </a:lnTo>
                  <a:lnTo>
                    <a:pt x="1080868" y="451541"/>
                  </a:lnTo>
                  <a:lnTo>
                    <a:pt x="1071258" y="406953"/>
                  </a:lnTo>
                  <a:lnTo>
                    <a:pt x="1058088" y="363801"/>
                  </a:lnTo>
                  <a:lnTo>
                    <a:pt x="1041520" y="322249"/>
                  </a:lnTo>
                  <a:lnTo>
                    <a:pt x="1021719" y="282460"/>
                  </a:lnTo>
                  <a:lnTo>
                    <a:pt x="998847" y="244597"/>
                  </a:lnTo>
                  <a:lnTo>
                    <a:pt x="973068" y="208825"/>
                  </a:lnTo>
                  <a:lnTo>
                    <a:pt x="944546" y="175306"/>
                  </a:lnTo>
                  <a:lnTo>
                    <a:pt x="913443" y="144204"/>
                  </a:lnTo>
                  <a:lnTo>
                    <a:pt x="879924" y="115681"/>
                  </a:lnTo>
                  <a:lnTo>
                    <a:pt x="844151" y="89903"/>
                  </a:lnTo>
                  <a:lnTo>
                    <a:pt x="806288" y="67031"/>
                  </a:lnTo>
                  <a:lnTo>
                    <a:pt x="766499" y="47230"/>
                  </a:lnTo>
                  <a:lnTo>
                    <a:pt x="724946" y="30663"/>
                  </a:lnTo>
                  <a:lnTo>
                    <a:pt x="681794" y="17493"/>
                  </a:lnTo>
                  <a:lnTo>
                    <a:pt x="637206" y="7883"/>
                  </a:lnTo>
                  <a:lnTo>
                    <a:pt x="591344" y="1998"/>
                  </a:lnTo>
                  <a:lnTo>
                    <a:pt x="54437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9" name="object 20"/>
            <p:cNvSpPr>
              <a:spLocks noChangeArrowheads="1"/>
            </p:cNvSpPr>
            <p:nvPr/>
          </p:nvSpPr>
          <p:spPr bwMode="auto">
            <a:xfrm>
              <a:off x="6146800" y="5476875"/>
              <a:ext cx="666750" cy="96520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220" name="object 21"/>
            <p:cNvSpPr>
              <a:spLocks/>
            </p:cNvSpPr>
            <p:nvPr/>
          </p:nvSpPr>
          <p:spPr bwMode="auto">
            <a:xfrm>
              <a:off x="5930900" y="5421313"/>
              <a:ext cx="1089025" cy="1089025"/>
            </a:xfrm>
            <a:custGeom>
              <a:avLst/>
              <a:gdLst/>
              <a:ahLst/>
              <a:cxnLst>
                <a:cxn ang="0">
                  <a:pos x="591344" y="1998"/>
                </a:cxn>
                <a:cxn ang="0">
                  <a:pos x="681794" y="17493"/>
                </a:cxn>
                <a:cxn ang="0">
                  <a:pos x="766499" y="47230"/>
                </a:cxn>
                <a:cxn ang="0">
                  <a:pos x="844151" y="89903"/>
                </a:cxn>
                <a:cxn ang="0">
                  <a:pos x="913443" y="144204"/>
                </a:cxn>
                <a:cxn ang="0">
                  <a:pos x="973068" y="208825"/>
                </a:cxn>
                <a:cxn ang="0">
                  <a:pos x="1021719" y="282460"/>
                </a:cxn>
                <a:cxn ang="0">
                  <a:pos x="1058088" y="363801"/>
                </a:cxn>
                <a:cxn ang="0">
                  <a:pos x="1080868" y="451541"/>
                </a:cxn>
                <a:cxn ang="0">
                  <a:pos x="1088751" y="544374"/>
                </a:cxn>
                <a:cxn ang="0">
                  <a:pos x="1080868" y="637206"/>
                </a:cxn>
                <a:cxn ang="0">
                  <a:pos x="1058088" y="724946"/>
                </a:cxn>
                <a:cxn ang="0">
                  <a:pos x="1021719" y="806288"/>
                </a:cxn>
                <a:cxn ang="0">
                  <a:pos x="973068" y="879924"/>
                </a:cxn>
                <a:cxn ang="0">
                  <a:pos x="913443" y="944546"/>
                </a:cxn>
                <a:cxn ang="0">
                  <a:pos x="844151" y="998847"/>
                </a:cxn>
                <a:cxn ang="0">
                  <a:pos x="766499" y="1041520"/>
                </a:cxn>
                <a:cxn ang="0">
                  <a:pos x="681794" y="1071258"/>
                </a:cxn>
                <a:cxn ang="0">
                  <a:pos x="591344" y="1086753"/>
                </a:cxn>
                <a:cxn ang="0">
                  <a:pos x="497403" y="1086753"/>
                </a:cxn>
                <a:cxn ang="0">
                  <a:pos x="406953" y="1071258"/>
                </a:cxn>
                <a:cxn ang="0">
                  <a:pos x="322249" y="1041520"/>
                </a:cxn>
                <a:cxn ang="0">
                  <a:pos x="244598" y="998847"/>
                </a:cxn>
                <a:cxn ang="0">
                  <a:pos x="175306" y="944546"/>
                </a:cxn>
                <a:cxn ang="0">
                  <a:pos x="115682" y="879924"/>
                </a:cxn>
                <a:cxn ang="0">
                  <a:pos x="67032" y="806288"/>
                </a:cxn>
                <a:cxn ang="0">
                  <a:pos x="30663" y="724946"/>
                </a:cxn>
                <a:cxn ang="0">
                  <a:pos x="7883" y="637206"/>
                </a:cxn>
                <a:cxn ang="0">
                  <a:pos x="0" y="544374"/>
                </a:cxn>
                <a:cxn ang="0">
                  <a:pos x="7883" y="451541"/>
                </a:cxn>
                <a:cxn ang="0">
                  <a:pos x="30663" y="363801"/>
                </a:cxn>
                <a:cxn ang="0">
                  <a:pos x="67032" y="282460"/>
                </a:cxn>
                <a:cxn ang="0">
                  <a:pos x="115682" y="208825"/>
                </a:cxn>
                <a:cxn ang="0">
                  <a:pos x="175306" y="144204"/>
                </a:cxn>
                <a:cxn ang="0">
                  <a:pos x="244598" y="89903"/>
                </a:cxn>
                <a:cxn ang="0">
                  <a:pos x="322249" y="47230"/>
                </a:cxn>
                <a:cxn ang="0">
                  <a:pos x="406953" y="17493"/>
                </a:cxn>
                <a:cxn ang="0">
                  <a:pos x="497403" y="1998"/>
                </a:cxn>
              </a:cxnLst>
              <a:rect l="0" t="0" r="r" b="b"/>
              <a:pathLst>
                <a:path w="1089025" h="1089025">
                  <a:moveTo>
                    <a:pt x="544374" y="0"/>
                  </a:moveTo>
                  <a:lnTo>
                    <a:pt x="591344" y="1998"/>
                  </a:lnTo>
                  <a:lnTo>
                    <a:pt x="637206" y="7883"/>
                  </a:lnTo>
                  <a:lnTo>
                    <a:pt x="681794" y="17493"/>
                  </a:lnTo>
                  <a:lnTo>
                    <a:pt x="724946" y="30663"/>
                  </a:lnTo>
                  <a:lnTo>
                    <a:pt x="766499" y="47230"/>
                  </a:lnTo>
                  <a:lnTo>
                    <a:pt x="806288" y="67031"/>
                  </a:lnTo>
                  <a:lnTo>
                    <a:pt x="844151" y="89903"/>
                  </a:lnTo>
                  <a:lnTo>
                    <a:pt x="879924" y="115681"/>
                  </a:lnTo>
                  <a:lnTo>
                    <a:pt x="913443" y="144204"/>
                  </a:lnTo>
                  <a:lnTo>
                    <a:pt x="944546" y="175306"/>
                  </a:lnTo>
                  <a:lnTo>
                    <a:pt x="973068" y="208825"/>
                  </a:lnTo>
                  <a:lnTo>
                    <a:pt x="998847" y="244597"/>
                  </a:lnTo>
                  <a:lnTo>
                    <a:pt x="1021719" y="282460"/>
                  </a:lnTo>
                  <a:lnTo>
                    <a:pt x="1041520" y="322249"/>
                  </a:lnTo>
                  <a:lnTo>
                    <a:pt x="1058088" y="363801"/>
                  </a:lnTo>
                  <a:lnTo>
                    <a:pt x="1071258" y="406953"/>
                  </a:lnTo>
                  <a:lnTo>
                    <a:pt x="1080868" y="451541"/>
                  </a:lnTo>
                  <a:lnTo>
                    <a:pt x="1086753" y="497403"/>
                  </a:lnTo>
                  <a:lnTo>
                    <a:pt x="1088751" y="544374"/>
                  </a:lnTo>
                  <a:lnTo>
                    <a:pt x="1086753" y="591344"/>
                  </a:lnTo>
                  <a:lnTo>
                    <a:pt x="1080868" y="637206"/>
                  </a:lnTo>
                  <a:lnTo>
                    <a:pt x="1071258" y="681794"/>
                  </a:lnTo>
                  <a:lnTo>
                    <a:pt x="1058088" y="724946"/>
                  </a:lnTo>
                  <a:lnTo>
                    <a:pt x="1041520" y="766499"/>
                  </a:lnTo>
                  <a:lnTo>
                    <a:pt x="1021719" y="806288"/>
                  </a:lnTo>
                  <a:lnTo>
                    <a:pt x="998847" y="844151"/>
                  </a:lnTo>
                  <a:lnTo>
                    <a:pt x="973068" y="879924"/>
                  </a:lnTo>
                  <a:lnTo>
                    <a:pt x="944546" y="913443"/>
                  </a:lnTo>
                  <a:lnTo>
                    <a:pt x="913443" y="944546"/>
                  </a:lnTo>
                  <a:lnTo>
                    <a:pt x="879924" y="973068"/>
                  </a:lnTo>
                  <a:lnTo>
                    <a:pt x="844151" y="998847"/>
                  </a:lnTo>
                  <a:lnTo>
                    <a:pt x="806288" y="1021719"/>
                  </a:lnTo>
                  <a:lnTo>
                    <a:pt x="766499" y="1041520"/>
                  </a:lnTo>
                  <a:lnTo>
                    <a:pt x="724946" y="1058088"/>
                  </a:lnTo>
                  <a:lnTo>
                    <a:pt x="681794" y="1071258"/>
                  </a:lnTo>
                  <a:lnTo>
                    <a:pt x="637206" y="1080868"/>
                  </a:lnTo>
                  <a:lnTo>
                    <a:pt x="591344" y="1086753"/>
                  </a:lnTo>
                  <a:lnTo>
                    <a:pt x="544374" y="1088751"/>
                  </a:lnTo>
                  <a:lnTo>
                    <a:pt x="497403" y="1086753"/>
                  </a:lnTo>
                  <a:lnTo>
                    <a:pt x="451542" y="1080868"/>
                  </a:lnTo>
                  <a:lnTo>
                    <a:pt x="406953" y="1071258"/>
                  </a:lnTo>
                  <a:lnTo>
                    <a:pt x="363802" y="1058088"/>
                  </a:lnTo>
                  <a:lnTo>
                    <a:pt x="322249" y="1041520"/>
                  </a:lnTo>
                  <a:lnTo>
                    <a:pt x="282460" y="1021719"/>
                  </a:lnTo>
                  <a:lnTo>
                    <a:pt x="244598" y="998847"/>
                  </a:lnTo>
                  <a:lnTo>
                    <a:pt x="208826" y="973068"/>
                  </a:lnTo>
                  <a:lnTo>
                    <a:pt x="175306" y="944546"/>
                  </a:lnTo>
                  <a:lnTo>
                    <a:pt x="144204" y="913443"/>
                  </a:lnTo>
                  <a:lnTo>
                    <a:pt x="115682" y="879924"/>
                  </a:lnTo>
                  <a:lnTo>
                    <a:pt x="89903" y="844151"/>
                  </a:lnTo>
                  <a:lnTo>
                    <a:pt x="67032" y="806288"/>
                  </a:lnTo>
                  <a:lnTo>
                    <a:pt x="47230" y="766499"/>
                  </a:lnTo>
                  <a:lnTo>
                    <a:pt x="30663" y="724946"/>
                  </a:lnTo>
                  <a:lnTo>
                    <a:pt x="17493" y="681794"/>
                  </a:lnTo>
                  <a:lnTo>
                    <a:pt x="7883" y="637206"/>
                  </a:lnTo>
                  <a:lnTo>
                    <a:pt x="1998" y="591344"/>
                  </a:lnTo>
                  <a:lnTo>
                    <a:pt x="0" y="544374"/>
                  </a:lnTo>
                  <a:lnTo>
                    <a:pt x="1998" y="497403"/>
                  </a:lnTo>
                  <a:lnTo>
                    <a:pt x="7883" y="451541"/>
                  </a:lnTo>
                  <a:lnTo>
                    <a:pt x="17493" y="406953"/>
                  </a:lnTo>
                  <a:lnTo>
                    <a:pt x="30663" y="363801"/>
                  </a:lnTo>
                  <a:lnTo>
                    <a:pt x="47230" y="322249"/>
                  </a:lnTo>
                  <a:lnTo>
                    <a:pt x="67032" y="282460"/>
                  </a:lnTo>
                  <a:lnTo>
                    <a:pt x="89903" y="244597"/>
                  </a:lnTo>
                  <a:lnTo>
                    <a:pt x="115682" y="208825"/>
                  </a:lnTo>
                  <a:lnTo>
                    <a:pt x="144204" y="175306"/>
                  </a:lnTo>
                  <a:lnTo>
                    <a:pt x="175306" y="144204"/>
                  </a:lnTo>
                  <a:lnTo>
                    <a:pt x="208826" y="115681"/>
                  </a:lnTo>
                  <a:lnTo>
                    <a:pt x="244598" y="89903"/>
                  </a:lnTo>
                  <a:lnTo>
                    <a:pt x="282460" y="67031"/>
                  </a:lnTo>
                  <a:lnTo>
                    <a:pt x="322249" y="47230"/>
                  </a:lnTo>
                  <a:lnTo>
                    <a:pt x="363802" y="30663"/>
                  </a:lnTo>
                  <a:lnTo>
                    <a:pt x="406953" y="17493"/>
                  </a:lnTo>
                  <a:lnTo>
                    <a:pt x="451542" y="7883"/>
                  </a:lnTo>
                  <a:lnTo>
                    <a:pt x="497403" y="1998"/>
                  </a:lnTo>
                  <a:lnTo>
                    <a:pt x="544374" y="0"/>
                  </a:lnTo>
                  <a:close/>
                </a:path>
              </a:pathLst>
            </a:custGeom>
            <a:noFill/>
            <a:ln w="476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21" name="object 22"/>
            <p:cNvSpPr txBox="1">
              <a:spLocks noChangeArrowheads="1"/>
            </p:cNvSpPr>
            <p:nvPr/>
          </p:nvSpPr>
          <p:spPr bwMode="auto">
            <a:xfrm>
              <a:off x="4830763" y="4483100"/>
              <a:ext cx="1704975" cy="112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 algn="ctr">
                <a:lnSpc>
                  <a:spcPct val="87000"/>
                </a:lnSpc>
              </a:pPr>
              <a:r>
                <a:rPr lang="ru-RU" sz="1400">
                  <a:solidFill>
                    <a:srgbClr val="FFFFFF"/>
                  </a:solidFill>
                </a:rPr>
                <a:t>аккредитован  </a:t>
              </a:r>
              <a:r>
                <a:rPr lang="ru-RU" sz="1400" b="1">
                  <a:solidFill>
                    <a:srgbClr val="FFFFFF"/>
                  </a:solidFill>
                </a:rPr>
                <a:t>Международным  обществом                по  инженерному  образованию (IGIP)</a:t>
              </a:r>
              <a:endParaRPr lang="ru-RU" sz="1400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2229" name="object 6"/>
          <p:cNvSpPr txBox="1">
            <a:spLocks noChangeArrowheads="1"/>
          </p:cNvSpPr>
          <p:nvPr/>
        </p:nvSpPr>
        <p:spPr bwMode="auto">
          <a:xfrm>
            <a:off x="496888" y="434975"/>
            <a:ext cx="73517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ts val="2713"/>
              </a:lnSpc>
            </a:pPr>
            <a:r>
              <a:rPr lang="ru-RU" sz="2600" b="1">
                <a:solidFill>
                  <a:srgbClr val="821825"/>
                </a:solidFill>
              </a:rPr>
              <a:t>Лицей-интернат для одарённых детей</a:t>
            </a:r>
            <a:r>
              <a:rPr lang="en-US" sz="2600" b="1">
                <a:solidFill>
                  <a:srgbClr val="821825"/>
                </a:solidFill>
              </a:rPr>
              <a:t/>
            </a:r>
            <a:br>
              <a:rPr lang="en-US" sz="2600" b="1">
                <a:solidFill>
                  <a:srgbClr val="821825"/>
                </a:solidFill>
              </a:rPr>
            </a:br>
            <a:r>
              <a:rPr lang="ru-RU" sz="2600" b="1">
                <a:solidFill>
                  <a:srgbClr val="821825"/>
                </a:solidFill>
              </a:rPr>
              <a:t>с углубленным изучением химии</a:t>
            </a:r>
            <a:endParaRPr lang="ru-RU" sz="2600"/>
          </a:p>
        </p:txBody>
      </p:sp>
      <p:grpSp>
        <p:nvGrpSpPr>
          <p:cNvPr id="26" name="Группа 25"/>
          <p:cNvGrpSpPr/>
          <p:nvPr/>
        </p:nvGrpSpPr>
        <p:grpSpPr>
          <a:xfrm>
            <a:off x="506413" y="1273175"/>
            <a:ext cx="8637587" cy="5546725"/>
            <a:chOff x="506413" y="1273175"/>
            <a:chExt cx="8637587" cy="5546725"/>
          </a:xfrm>
        </p:grpSpPr>
        <p:sp>
          <p:nvSpPr>
            <p:cNvPr id="52227" name="object 4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28" name="object 5"/>
            <p:cNvSpPr>
              <a:spLocks/>
            </p:cNvSpPr>
            <p:nvPr/>
          </p:nvSpPr>
          <p:spPr bwMode="auto">
            <a:xfrm>
              <a:off x="519113" y="2259013"/>
              <a:ext cx="2462212" cy="2462212"/>
            </a:xfrm>
            <a:custGeom>
              <a:avLst/>
              <a:gdLst/>
              <a:ahLst/>
              <a:cxnLst>
                <a:cxn ang="0">
                  <a:pos x="1134537" y="3702"/>
                </a:cxn>
                <a:cxn ang="0">
                  <a:pos x="994148" y="22714"/>
                </a:cxn>
                <a:cxn ang="0">
                  <a:pos x="859239" y="57055"/>
                </a:cxn>
                <a:cxn ang="0">
                  <a:pos x="730731" y="105800"/>
                </a:cxn>
                <a:cxn ang="0">
                  <a:pos x="609549" y="168028"/>
                </a:cxn>
                <a:cxn ang="0">
                  <a:pos x="496617" y="242814"/>
                </a:cxn>
                <a:cxn ang="0">
                  <a:pos x="392856" y="329235"/>
                </a:cxn>
                <a:cxn ang="0">
                  <a:pos x="299192" y="426367"/>
                </a:cxn>
                <a:cxn ang="0">
                  <a:pos x="216547" y="533287"/>
                </a:cxn>
                <a:cxn ang="0">
                  <a:pos x="145845" y="649072"/>
                </a:cxn>
                <a:cxn ang="0">
                  <a:pos x="88008" y="772799"/>
                </a:cxn>
                <a:cxn ang="0">
                  <a:pos x="43962" y="903543"/>
                </a:cxn>
                <a:cxn ang="0">
                  <a:pos x="14628" y="1040381"/>
                </a:cxn>
                <a:cxn ang="0">
                  <a:pos x="931" y="1182391"/>
                </a:cxn>
                <a:cxn ang="0">
                  <a:pos x="3702" y="1326897"/>
                </a:cxn>
                <a:cxn ang="0">
                  <a:pos x="22714" y="1467285"/>
                </a:cxn>
                <a:cxn ang="0">
                  <a:pos x="57055" y="1602194"/>
                </a:cxn>
                <a:cxn ang="0">
                  <a:pos x="105800" y="1730701"/>
                </a:cxn>
                <a:cxn ang="0">
                  <a:pos x="168028" y="1851882"/>
                </a:cxn>
                <a:cxn ang="0">
                  <a:pos x="242814" y="1964815"/>
                </a:cxn>
                <a:cxn ang="0">
                  <a:pos x="329235" y="2068575"/>
                </a:cxn>
                <a:cxn ang="0">
                  <a:pos x="426367" y="2162239"/>
                </a:cxn>
                <a:cxn ang="0">
                  <a:pos x="533287" y="2244884"/>
                </a:cxn>
                <a:cxn ang="0">
                  <a:pos x="649072" y="2315586"/>
                </a:cxn>
                <a:cxn ang="0">
                  <a:pos x="772799" y="2373422"/>
                </a:cxn>
                <a:cxn ang="0">
                  <a:pos x="903543" y="2417469"/>
                </a:cxn>
                <a:cxn ang="0">
                  <a:pos x="1040381" y="2446802"/>
                </a:cxn>
                <a:cxn ang="0">
                  <a:pos x="1182391" y="2460500"/>
                </a:cxn>
                <a:cxn ang="0">
                  <a:pos x="1326897" y="2457728"/>
                </a:cxn>
                <a:cxn ang="0">
                  <a:pos x="1467285" y="2438716"/>
                </a:cxn>
                <a:cxn ang="0">
                  <a:pos x="1602194" y="2404376"/>
                </a:cxn>
                <a:cxn ang="0">
                  <a:pos x="1730701" y="2355630"/>
                </a:cxn>
                <a:cxn ang="0">
                  <a:pos x="1851882" y="2293403"/>
                </a:cxn>
                <a:cxn ang="0">
                  <a:pos x="1964815" y="2218617"/>
                </a:cxn>
                <a:cxn ang="0">
                  <a:pos x="2068575" y="2132196"/>
                </a:cxn>
                <a:cxn ang="0">
                  <a:pos x="2162239" y="2035064"/>
                </a:cxn>
                <a:cxn ang="0">
                  <a:pos x="2244884" y="1928144"/>
                </a:cxn>
                <a:cxn ang="0">
                  <a:pos x="2315586" y="1812359"/>
                </a:cxn>
                <a:cxn ang="0">
                  <a:pos x="2373422" y="1688634"/>
                </a:cxn>
                <a:cxn ang="0">
                  <a:pos x="2417469" y="1557890"/>
                </a:cxn>
                <a:cxn ang="0">
                  <a:pos x="2446802" y="1421052"/>
                </a:cxn>
                <a:cxn ang="0">
                  <a:pos x="2460500" y="1279043"/>
                </a:cxn>
                <a:cxn ang="0">
                  <a:pos x="2457728" y="1134537"/>
                </a:cxn>
                <a:cxn ang="0">
                  <a:pos x="2438716" y="994148"/>
                </a:cxn>
                <a:cxn ang="0">
                  <a:pos x="2404376" y="859239"/>
                </a:cxn>
                <a:cxn ang="0">
                  <a:pos x="2355630" y="730731"/>
                </a:cxn>
                <a:cxn ang="0">
                  <a:pos x="2293403" y="609549"/>
                </a:cxn>
                <a:cxn ang="0">
                  <a:pos x="2218617" y="496617"/>
                </a:cxn>
                <a:cxn ang="0">
                  <a:pos x="2132196" y="392856"/>
                </a:cxn>
                <a:cxn ang="0">
                  <a:pos x="2035064" y="299192"/>
                </a:cxn>
                <a:cxn ang="0">
                  <a:pos x="1928144" y="216547"/>
                </a:cxn>
                <a:cxn ang="0">
                  <a:pos x="1812359" y="145845"/>
                </a:cxn>
                <a:cxn ang="0">
                  <a:pos x="1688634" y="88008"/>
                </a:cxn>
                <a:cxn ang="0">
                  <a:pos x="1557890" y="43962"/>
                </a:cxn>
                <a:cxn ang="0">
                  <a:pos x="1421052" y="14628"/>
                </a:cxn>
                <a:cxn ang="0">
                  <a:pos x="1279043" y="931"/>
                </a:cxn>
              </a:cxnLst>
              <a:rect l="0" t="0" r="r" b="b"/>
              <a:pathLst>
                <a:path w="2461895" h="2461895">
                  <a:moveTo>
                    <a:pt x="1230717" y="0"/>
                  </a:moveTo>
                  <a:lnTo>
                    <a:pt x="1182391" y="931"/>
                  </a:lnTo>
                  <a:lnTo>
                    <a:pt x="1134537" y="3702"/>
                  </a:lnTo>
                  <a:lnTo>
                    <a:pt x="1087189" y="8279"/>
                  </a:lnTo>
                  <a:lnTo>
                    <a:pt x="1040381" y="14628"/>
                  </a:lnTo>
                  <a:lnTo>
                    <a:pt x="994148" y="22714"/>
                  </a:lnTo>
                  <a:lnTo>
                    <a:pt x="948524" y="32503"/>
                  </a:lnTo>
                  <a:lnTo>
                    <a:pt x="903543" y="43962"/>
                  </a:lnTo>
                  <a:lnTo>
                    <a:pt x="859239" y="57055"/>
                  </a:lnTo>
                  <a:lnTo>
                    <a:pt x="815646" y="71748"/>
                  </a:lnTo>
                  <a:lnTo>
                    <a:pt x="772799" y="88008"/>
                  </a:lnTo>
                  <a:lnTo>
                    <a:pt x="730731" y="105800"/>
                  </a:lnTo>
                  <a:lnTo>
                    <a:pt x="689478" y="125091"/>
                  </a:lnTo>
                  <a:lnTo>
                    <a:pt x="649072" y="145845"/>
                  </a:lnTo>
                  <a:lnTo>
                    <a:pt x="609549" y="168028"/>
                  </a:lnTo>
                  <a:lnTo>
                    <a:pt x="570943" y="191607"/>
                  </a:lnTo>
                  <a:lnTo>
                    <a:pt x="533287" y="216547"/>
                  </a:lnTo>
                  <a:lnTo>
                    <a:pt x="496617" y="242814"/>
                  </a:lnTo>
                  <a:lnTo>
                    <a:pt x="460965" y="270374"/>
                  </a:lnTo>
                  <a:lnTo>
                    <a:pt x="426367" y="299192"/>
                  </a:lnTo>
                  <a:lnTo>
                    <a:pt x="392856" y="329235"/>
                  </a:lnTo>
                  <a:lnTo>
                    <a:pt x="360467" y="360467"/>
                  </a:lnTo>
                  <a:lnTo>
                    <a:pt x="329235" y="392856"/>
                  </a:lnTo>
                  <a:lnTo>
                    <a:pt x="299192" y="426367"/>
                  </a:lnTo>
                  <a:lnTo>
                    <a:pt x="270374" y="460965"/>
                  </a:lnTo>
                  <a:lnTo>
                    <a:pt x="242814" y="496617"/>
                  </a:lnTo>
                  <a:lnTo>
                    <a:pt x="216547" y="533287"/>
                  </a:lnTo>
                  <a:lnTo>
                    <a:pt x="191607" y="570943"/>
                  </a:lnTo>
                  <a:lnTo>
                    <a:pt x="168028" y="609549"/>
                  </a:lnTo>
                  <a:lnTo>
                    <a:pt x="145845" y="649072"/>
                  </a:lnTo>
                  <a:lnTo>
                    <a:pt x="125091" y="689478"/>
                  </a:lnTo>
                  <a:lnTo>
                    <a:pt x="105800" y="730731"/>
                  </a:lnTo>
                  <a:lnTo>
                    <a:pt x="88008" y="772799"/>
                  </a:lnTo>
                  <a:lnTo>
                    <a:pt x="71748" y="815646"/>
                  </a:lnTo>
                  <a:lnTo>
                    <a:pt x="57055" y="859239"/>
                  </a:lnTo>
                  <a:lnTo>
                    <a:pt x="43962" y="903543"/>
                  </a:lnTo>
                  <a:lnTo>
                    <a:pt x="32503" y="948524"/>
                  </a:lnTo>
                  <a:lnTo>
                    <a:pt x="22714" y="994148"/>
                  </a:lnTo>
                  <a:lnTo>
                    <a:pt x="14628" y="1040381"/>
                  </a:lnTo>
                  <a:lnTo>
                    <a:pt x="8279" y="1087189"/>
                  </a:lnTo>
                  <a:lnTo>
                    <a:pt x="3702" y="1134537"/>
                  </a:lnTo>
                  <a:lnTo>
                    <a:pt x="931" y="1182391"/>
                  </a:lnTo>
                  <a:lnTo>
                    <a:pt x="0" y="1230717"/>
                  </a:lnTo>
                  <a:lnTo>
                    <a:pt x="931" y="1279043"/>
                  </a:lnTo>
                  <a:lnTo>
                    <a:pt x="3702" y="1326897"/>
                  </a:lnTo>
                  <a:lnTo>
                    <a:pt x="8279" y="1374245"/>
                  </a:lnTo>
                  <a:lnTo>
                    <a:pt x="14628" y="1421052"/>
                  </a:lnTo>
                  <a:lnTo>
                    <a:pt x="22714" y="1467285"/>
                  </a:lnTo>
                  <a:lnTo>
                    <a:pt x="32503" y="1512909"/>
                  </a:lnTo>
                  <a:lnTo>
                    <a:pt x="43962" y="1557890"/>
                  </a:lnTo>
                  <a:lnTo>
                    <a:pt x="57055" y="1602194"/>
                  </a:lnTo>
                  <a:lnTo>
                    <a:pt x="71748" y="1645786"/>
                  </a:lnTo>
                  <a:lnTo>
                    <a:pt x="88008" y="1688634"/>
                  </a:lnTo>
                  <a:lnTo>
                    <a:pt x="105800" y="1730701"/>
                  </a:lnTo>
                  <a:lnTo>
                    <a:pt x="125091" y="1771954"/>
                  </a:lnTo>
                  <a:lnTo>
                    <a:pt x="145845" y="1812359"/>
                  </a:lnTo>
                  <a:lnTo>
                    <a:pt x="168028" y="1851882"/>
                  </a:lnTo>
                  <a:lnTo>
                    <a:pt x="191607" y="1890489"/>
                  </a:lnTo>
                  <a:lnTo>
                    <a:pt x="216547" y="1928144"/>
                  </a:lnTo>
                  <a:lnTo>
                    <a:pt x="242814" y="1964815"/>
                  </a:lnTo>
                  <a:lnTo>
                    <a:pt x="270374" y="2000466"/>
                  </a:lnTo>
                  <a:lnTo>
                    <a:pt x="299192" y="2035064"/>
                  </a:lnTo>
                  <a:lnTo>
                    <a:pt x="329235" y="2068575"/>
                  </a:lnTo>
                  <a:lnTo>
                    <a:pt x="360467" y="2100964"/>
                  </a:lnTo>
                  <a:lnTo>
                    <a:pt x="392856" y="2132196"/>
                  </a:lnTo>
                  <a:lnTo>
                    <a:pt x="426367" y="2162239"/>
                  </a:lnTo>
                  <a:lnTo>
                    <a:pt x="460965" y="2191057"/>
                  </a:lnTo>
                  <a:lnTo>
                    <a:pt x="496617" y="2218617"/>
                  </a:lnTo>
                  <a:lnTo>
                    <a:pt x="533287" y="2244884"/>
                  </a:lnTo>
                  <a:lnTo>
                    <a:pt x="570943" y="2269824"/>
                  </a:lnTo>
                  <a:lnTo>
                    <a:pt x="609549" y="2293403"/>
                  </a:lnTo>
                  <a:lnTo>
                    <a:pt x="649072" y="2315586"/>
                  </a:lnTo>
                  <a:lnTo>
                    <a:pt x="689478" y="2336340"/>
                  </a:lnTo>
                  <a:lnTo>
                    <a:pt x="730731" y="2355630"/>
                  </a:lnTo>
                  <a:lnTo>
                    <a:pt x="772799" y="2373422"/>
                  </a:lnTo>
                  <a:lnTo>
                    <a:pt x="815646" y="2389682"/>
                  </a:lnTo>
                  <a:lnTo>
                    <a:pt x="859239" y="2404376"/>
                  </a:lnTo>
                  <a:lnTo>
                    <a:pt x="903543" y="2417469"/>
                  </a:lnTo>
                  <a:lnTo>
                    <a:pt x="948524" y="2428927"/>
                  </a:lnTo>
                  <a:lnTo>
                    <a:pt x="994148" y="2438716"/>
                  </a:lnTo>
                  <a:lnTo>
                    <a:pt x="1040381" y="2446802"/>
                  </a:lnTo>
                  <a:lnTo>
                    <a:pt x="1087189" y="2453151"/>
                  </a:lnTo>
                  <a:lnTo>
                    <a:pt x="1134537" y="2457728"/>
                  </a:lnTo>
                  <a:lnTo>
                    <a:pt x="1182391" y="2460500"/>
                  </a:lnTo>
                  <a:lnTo>
                    <a:pt x="1230717" y="2461431"/>
                  </a:lnTo>
                  <a:lnTo>
                    <a:pt x="1279043" y="2460500"/>
                  </a:lnTo>
                  <a:lnTo>
                    <a:pt x="1326897" y="2457728"/>
                  </a:lnTo>
                  <a:lnTo>
                    <a:pt x="1374245" y="2453151"/>
                  </a:lnTo>
                  <a:lnTo>
                    <a:pt x="1421052" y="2446802"/>
                  </a:lnTo>
                  <a:lnTo>
                    <a:pt x="1467285" y="2438716"/>
                  </a:lnTo>
                  <a:lnTo>
                    <a:pt x="1512909" y="2428927"/>
                  </a:lnTo>
                  <a:lnTo>
                    <a:pt x="1557890" y="2417469"/>
                  </a:lnTo>
                  <a:lnTo>
                    <a:pt x="1602194" y="2404376"/>
                  </a:lnTo>
                  <a:lnTo>
                    <a:pt x="1645786" y="2389682"/>
                  </a:lnTo>
                  <a:lnTo>
                    <a:pt x="1688634" y="2373422"/>
                  </a:lnTo>
                  <a:lnTo>
                    <a:pt x="1730701" y="2355630"/>
                  </a:lnTo>
                  <a:lnTo>
                    <a:pt x="1771954" y="2336340"/>
                  </a:lnTo>
                  <a:lnTo>
                    <a:pt x="1812359" y="2315586"/>
                  </a:lnTo>
                  <a:lnTo>
                    <a:pt x="1851882" y="2293403"/>
                  </a:lnTo>
                  <a:lnTo>
                    <a:pt x="1890489" y="2269824"/>
                  </a:lnTo>
                  <a:lnTo>
                    <a:pt x="1928144" y="2244884"/>
                  </a:lnTo>
                  <a:lnTo>
                    <a:pt x="1964815" y="2218617"/>
                  </a:lnTo>
                  <a:lnTo>
                    <a:pt x="2000466" y="2191057"/>
                  </a:lnTo>
                  <a:lnTo>
                    <a:pt x="2035064" y="2162239"/>
                  </a:lnTo>
                  <a:lnTo>
                    <a:pt x="2068575" y="2132196"/>
                  </a:lnTo>
                  <a:lnTo>
                    <a:pt x="2100964" y="2100964"/>
                  </a:lnTo>
                  <a:lnTo>
                    <a:pt x="2132196" y="2068575"/>
                  </a:lnTo>
                  <a:lnTo>
                    <a:pt x="2162239" y="2035064"/>
                  </a:lnTo>
                  <a:lnTo>
                    <a:pt x="2191057" y="2000466"/>
                  </a:lnTo>
                  <a:lnTo>
                    <a:pt x="2218617" y="1964815"/>
                  </a:lnTo>
                  <a:lnTo>
                    <a:pt x="2244884" y="1928144"/>
                  </a:lnTo>
                  <a:lnTo>
                    <a:pt x="2269824" y="1890489"/>
                  </a:lnTo>
                  <a:lnTo>
                    <a:pt x="2293403" y="1851882"/>
                  </a:lnTo>
                  <a:lnTo>
                    <a:pt x="2315586" y="1812359"/>
                  </a:lnTo>
                  <a:lnTo>
                    <a:pt x="2336340" y="1771954"/>
                  </a:lnTo>
                  <a:lnTo>
                    <a:pt x="2355630" y="1730701"/>
                  </a:lnTo>
                  <a:lnTo>
                    <a:pt x="2373422" y="1688634"/>
                  </a:lnTo>
                  <a:lnTo>
                    <a:pt x="2389682" y="1645786"/>
                  </a:lnTo>
                  <a:lnTo>
                    <a:pt x="2404376" y="1602194"/>
                  </a:lnTo>
                  <a:lnTo>
                    <a:pt x="2417469" y="1557890"/>
                  </a:lnTo>
                  <a:lnTo>
                    <a:pt x="2428927" y="1512909"/>
                  </a:lnTo>
                  <a:lnTo>
                    <a:pt x="2438716" y="1467285"/>
                  </a:lnTo>
                  <a:lnTo>
                    <a:pt x="2446802" y="1421052"/>
                  </a:lnTo>
                  <a:lnTo>
                    <a:pt x="2453151" y="1374245"/>
                  </a:lnTo>
                  <a:lnTo>
                    <a:pt x="2457728" y="1326897"/>
                  </a:lnTo>
                  <a:lnTo>
                    <a:pt x="2460500" y="1279043"/>
                  </a:lnTo>
                  <a:lnTo>
                    <a:pt x="2461431" y="1230717"/>
                  </a:lnTo>
                  <a:lnTo>
                    <a:pt x="2460500" y="1182391"/>
                  </a:lnTo>
                  <a:lnTo>
                    <a:pt x="2457728" y="1134537"/>
                  </a:lnTo>
                  <a:lnTo>
                    <a:pt x="2453151" y="1087189"/>
                  </a:lnTo>
                  <a:lnTo>
                    <a:pt x="2446802" y="1040381"/>
                  </a:lnTo>
                  <a:lnTo>
                    <a:pt x="2438716" y="994148"/>
                  </a:lnTo>
                  <a:lnTo>
                    <a:pt x="2428927" y="948524"/>
                  </a:lnTo>
                  <a:lnTo>
                    <a:pt x="2417469" y="903543"/>
                  </a:lnTo>
                  <a:lnTo>
                    <a:pt x="2404376" y="859239"/>
                  </a:lnTo>
                  <a:lnTo>
                    <a:pt x="2389682" y="815646"/>
                  </a:lnTo>
                  <a:lnTo>
                    <a:pt x="2373422" y="772799"/>
                  </a:lnTo>
                  <a:lnTo>
                    <a:pt x="2355630" y="730731"/>
                  </a:lnTo>
                  <a:lnTo>
                    <a:pt x="2336340" y="689478"/>
                  </a:lnTo>
                  <a:lnTo>
                    <a:pt x="2315586" y="649072"/>
                  </a:lnTo>
                  <a:lnTo>
                    <a:pt x="2293403" y="609549"/>
                  </a:lnTo>
                  <a:lnTo>
                    <a:pt x="2269824" y="570943"/>
                  </a:lnTo>
                  <a:lnTo>
                    <a:pt x="2244884" y="533287"/>
                  </a:lnTo>
                  <a:lnTo>
                    <a:pt x="2218617" y="496617"/>
                  </a:lnTo>
                  <a:lnTo>
                    <a:pt x="2191057" y="460965"/>
                  </a:lnTo>
                  <a:lnTo>
                    <a:pt x="2162239" y="426367"/>
                  </a:lnTo>
                  <a:lnTo>
                    <a:pt x="2132196" y="392856"/>
                  </a:lnTo>
                  <a:lnTo>
                    <a:pt x="2100964" y="360467"/>
                  </a:lnTo>
                  <a:lnTo>
                    <a:pt x="2068575" y="329235"/>
                  </a:lnTo>
                  <a:lnTo>
                    <a:pt x="2035064" y="299192"/>
                  </a:lnTo>
                  <a:lnTo>
                    <a:pt x="2000466" y="270374"/>
                  </a:lnTo>
                  <a:lnTo>
                    <a:pt x="1964815" y="242814"/>
                  </a:lnTo>
                  <a:lnTo>
                    <a:pt x="1928144" y="216547"/>
                  </a:lnTo>
                  <a:lnTo>
                    <a:pt x="1890489" y="191607"/>
                  </a:lnTo>
                  <a:lnTo>
                    <a:pt x="1851882" y="168028"/>
                  </a:lnTo>
                  <a:lnTo>
                    <a:pt x="1812359" y="145845"/>
                  </a:lnTo>
                  <a:lnTo>
                    <a:pt x="1771954" y="125091"/>
                  </a:lnTo>
                  <a:lnTo>
                    <a:pt x="1730701" y="105800"/>
                  </a:lnTo>
                  <a:lnTo>
                    <a:pt x="1688634" y="88008"/>
                  </a:lnTo>
                  <a:lnTo>
                    <a:pt x="1645786" y="71748"/>
                  </a:lnTo>
                  <a:lnTo>
                    <a:pt x="1602194" y="57055"/>
                  </a:lnTo>
                  <a:lnTo>
                    <a:pt x="1557890" y="43962"/>
                  </a:lnTo>
                  <a:lnTo>
                    <a:pt x="1512909" y="32503"/>
                  </a:lnTo>
                  <a:lnTo>
                    <a:pt x="1467285" y="22714"/>
                  </a:lnTo>
                  <a:lnTo>
                    <a:pt x="1421052" y="14628"/>
                  </a:lnTo>
                  <a:lnTo>
                    <a:pt x="1374245" y="8279"/>
                  </a:lnTo>
                  <a:lnTo>
                    <a:pt x="1326897" y="3702"/>
                  </a:lnTo>
                  <a:lnTo>
                    <a:pt x="1279043" y="931"/>
                  </a:lnTo>
                  <a:lnTo>
                    <a:pt x="1230717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0" name="object 7"/>
            <p:cNvSpPr>
              <a:spLocks/>
            </p:cNvSpPr>
            <p:nvPr/>
          </p:nvSpPr>
          <p:spPr bwMode="auto">
            <a:xfrm>
              <a:off x="4578350" y="3987800"/>
              <a:ext cx="4565650" cy="2832100"/>
            </a:xfrm>
            <a:custGeom>
              <a:avLst/>
              <a:gdLst/>
              <a:ahLst/>
              <a:cxnLst>
                <a:cxn ang="0">
                  <a:pos x="0" y="2831496"/>
                </a:cxn>
                <a:cxn ang="0">
                  <a:pos x="282649" y="2753959"/>
                </a:cxn>
                <a:cxn ang="0">
                  <a:pos x="299634" y="2581379"/>
                </a:cxn>
                <a:cxn ang="0">
                  <a:pos x="37543" y="2450227"/>
                </a:cxn>
                <a:cxn ang="0">
                  <a:pos x="74937" y="2262249"/>
                </a:cxn>
                <a:cxn ang="0">
                  <a:pos x="367275" y="2241384"/>
                </a:cxn>
                <a:cxn ang="0">
                  <a:pos x="417649" y="2075406"/>
                </a:cxn>
                <a:cxn ang="0">
                  <a:pos x="186141" y="1895647"/>
                </a:cxn>
                <a:cxn ang="0">
                  <a:pos x="259491" y="1718546"/>
                </a:cxn>
                <a:cxn ang="0">
                  <a:pos x="550298" y="1755114"/>
                </a:cxn>
                <a:cxn ang="0">
                  <a:pos x="632023" y="1602150"/>
                </a:cxn>
                <a:cxn ang="0">
                  <a:pos x="440107" y="1380693"/>
                </a:cxn>
                <a:cxn ang="0">
                  <a:pos x="546573" y="1221342"/>
                </a:cxn>
                <a:cxn ang="0">
                  <a:pos x="824673" y="1313908"/>
                </a:cxn>
                <a:cxn ang="0">
                  <a:pos x="934685" y="1179852"/>
                </a:cxn>
                <a:cxn ang="0">
                  <a:pos x="789602" y="925156"/>
                </a:cxn>
                <a:cxn ang="0">
                  <a:pos x="925153" y="789633"/>
                </a:cxn>
                <a:cxn ang="0">
                  <a:pos x="1179788" y="934689"/>
                </a:cxn>
                <a:cxn ang="0">
                  <a:pos x="1313873" y="824677"/>
                </a:cxn>
                <a:cxn ang="0">
                  <a:pos x="1221306" y="546609"/>
                </a:cxn>
                <a:cxn ang="0">
                  <a:pos x="1380657" y="440110"/>
                </a:cxn>
                <a:cxn ang="0">
                  <a:pos x="1602117" y="632087"/>
                </a:cxn>
                <a:cxn ang="0">
                  <a:pos x="1755082" y="550335"/>
                </a:cxn>
                <a:cxn ang="0">
                  <a:pos x="1718513" y="259527"/>
                </a:cxn>
                <a:cxn ang="0">
                  <a:pos x="1895615" y="186173"/>
                </a:cxn>
                <a:cxn ang="0">
                  <a:pos x="2075370" y="417624"/>
                </a:cxn>
                <a:cxn ang="0">
                  <a:pos x="2241351" y="367306"/>
                </a:cxn>
                <a:cxn ang="0">
                  <a:pos x="2262217" y="74940"/>
                </a:cxn>
                <a:cxn ang="0">
                  <a:pos x="2450191" y="37579"/>
                </a:cxn>
                <a:cxn ang="0">
                  <a:pos x="2581347" y="299670"/>
                </a:cxn>
                <a:cxn ang="0">
                  <a:pos x="2753956" y="282681"/>
                </a:cxn>
                <a:cxn ang="0">
                  <a:pos x="2831461" y="0"/>
                </a:cxn>
                <a:cxn ang="0">
                  <a:pos x="3023102" y="0"/>
                </a:cxn>
                <a:cxn ang="0">
                  <a:pos x="3100640" y="282681"/>
                </a:cxn>
                <a:cxn ang="0">
                  <a:pos x="3273220" y="299670"/>
                </a:cxn>
                <a:cxn ang="0">
                  <a:pos x="3404400" y="37579"/>
                </a:cxn>
                <a:cxn ang="0">
                  <a:pos x="3592377" y="74940"/>
                </a:cxn>
                <a:cxn ang="0">
                  <a:pos x="3613243" y="367306"/>
                </a:cxn>
                <a:cxn ang="0">
                  <a:pos x="3779221" y="417624"/>
                </a:cxn>
                <a:cxn ang="0">
                  <a:pos x="3958981" y="186173"/>
                </a:cxn>
                <a:cxn ang="0">
                  <a:pos x="4136050" y="259527"/>
                </a:cxn>
                <a:cxn ang="0">
                  <a:pos x="4099514" y="550335"/>
                </a:cxn>
                <a:cxn ang="0">
                  <a:pos x="4252448" y="632087"/>
                </a:cxn>
                <a:cxn ang="0">
                  <a:pos x="4473939" y="440110"/>
                </a:cxn>
                <a:cxn ang="0">
                  <a:pos x="4565350" y="501184"/>
                </a:cxn>
              </a:cxnLst>
              <a:rect l="0" t="0" r="r" b="b"/>
              <a:pathLst>
                <a:path w="4565650" h="2832100">
                  <a:moveTo>
                    <a:pt x="0" y="2831496"/>
                  </a:moveTo>
                  <a:lnTo>
                    <a:pt x="282649" y="2753959"/>
                  </a:lnTo>
                  <a:lnTo>
                    <a:pt x="299634" y="2581379"/>
                  </a:lnTo>
                  <a:lnTo>
                    <a:pt x="37543" y="2450227"/>
                  </a:lnTo>
                  <a:lnTo>
                    <a:pt x="74937" y="2262249"/>
                  </a:lnTo>
                  <a:lnTo>
                    <a:pt x="367275" y="2241384"/>
                  </a:lnTo>
                  <a:lnTo>
                    <a:pt x="417649" y="2075406"/>
                  </a:lnTo>
                  <a:lnTo>
                    <a:pt x="186141" y="1895647"/>
                  </a:lnTo>
                  <a:lnTo>
                    <a:pt x="259491" y="1718546"/>
                  </a:lnTo>
                  <a:lnTo>
                    <a:pt x="550298" y="1755114"/>
                  </a:lnTo>
                  <a:lnTo>
                    <a:pt x="632023" y="1602150"/>
                  </a:lnTo>
                  <a:lnTo>
                    <a:pt x="440107" y="1380693"/>
                  </a:lnTo>
                  <a:lnTo>
                    <a:pt x="546573" y="1221342"/>
                  </a:lnTo>
                  <a:lnTo>
                    <a:pt x="824673" y="1313908"/>
                  </a:lnTo>
                  <a:lnTo>
                    <a:pt x="934685" y="1179852"/>
                  </a:lnTo>
                  <a:lnTo>
                    <a:pt x="789602" y="925156"/>
                  </a:lnTo>
                  <a:lnTo>
                    <a:pt x="925153" y="789633"/>
                  </a:lnTo>
                  <a:lnTo>
                    <a:pt x="1179788" y="934689"/>
                  </a:lnTo>
                  <a:lnTo>
                    <a:pt x="1313873" y="824677"/>
                  </a:lnTo>
                  <a:lnTo>
                    <a:pt x="1221306" y="546609"/>
                  </a:lnTo>
                  <a:lnTo>
                    <a:pt x="1380657" y="440110"/>
                  </a:lnTo>
                  <a:lnTo>
                    <a:pt x="1602117" y="632087"/>
                  </a:lnTo>
                  <a:lnTo>
                    <a:pt x="1755082" y="550335"/>
                  </a:lnTo>
                  <a:lnTo>
                    <a:pt x="1718513" y="259527"/>
                  </a:lnTo>
                  <a:lnTo>
                    <a:pt x="1895615" y="186173"/>
                  </a:lnTo>
                  <a:lnTo>
                    <a:pt x="2075370" y="417624"/>
                  </a:lnTo>
                  <a:lnTo>
                    <a:pt x="2241351" y="367306"/>
                  </a:lnTo>
                  <a:lnTo>
                    <a:pt x="2262217" y="74940"/>
                  </a:lnTo>
                  <a:lnTo>
                    <a:pt x="2450191" y="37579"/>
                  </a:lnTo>
                  <a:lnTo>
                    <a:pt x="2581347" y="299670"/>
                  </a:lnTo>
                  <a:lnTo>
                    <a:pt x="2753956" y="282681"/>
                  </a:lnTo>
                  <a:lnTo>
                    <a:pt x="2831461" y="0"/>
                  </a:lnTo>
                  <a:lnTo>
                    <a:pt x="3023102" y="0"/>
                  </a:lnTo>
                  <a:lnTo>
                    <a:pt x="3100640" y="282681"/>
                  </a:lnTo>
                  <a:lnTo>
                    <a:pt x="3273220" y="299670"/>
                  </a:lnTo>
                  <a:lnTo>
                    <a:pt x="3404400" y="37579"/>
                  </a:lnTo>
                  <a:lnTo>
                    <a:pt x="3592377" y="74940"/>
                  </a:lnTo>
                  <a:lnTo>
                    <a:pt x="3613243" y="367306"/>
                  </a:lnTo>
                  <a:lnTo>
                    <a:pt x="3779221" y="417624"/>
                  </a:lnTo>
                  <a:lnTo>
                    <a:pt x="3958981" y="186173"/>
                  </a:lnTo>
                  <a:lnTo>
                    <a:pt x="4136050" y="259527"/>
                  </a:lnTo>
                  <a:lnTo>
                    <a:pt x="4099514" y="550335"/>
                  </a:lnTo>
                  <a:lnTo>
                    <a:pt x="4252448" y="632087"/>
                  </a:lnTo>
                  <a:lnTo>
                    <a:pt x="4473939" y="440110"/>
                  </a:lnTo>
                  <a:lnTo>
                    <a:pt x="4565350" y="501184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1" name="object 8"/>
            <p:cNvSpPr>
              <a:spLocks/>
            </p:cNvSpPr>
            <p:nvPr/>
          </p:nvSpPr>
          <p:spPr bwMode="auto">
            <a:xfrm>
              <a:off x="9118600" y="4738688"/>
              <a:ext cx="25400" cy="95250"/>
            </a:xfrm>
            <a:custGeom>
              <a:avLst/>
              <a:gdLst/>
              <a:ahLst/>
              <a:cxnLst>
                <a:cxn ang="0">
                  <a:pos x="24659" y="0"/>
                </a:cxn>
                <a:cxn ang="0">
                  <a:pos x="0" y="74060"/>
                </a:cxn>
                <a:cxn ang="0">
                  <a:pos x="24659" y="94292"/>
                </a:cxn>
              </a:cxnLst>
              <a:rect l="0" t="0" r="r" b="b"/>
              <a:pathLst>
                <a:path w="24765" h="94614">
                  <a:moveTo>
                    <a:pt x="24659" y="0"/>
                  </a:moveTo>
                  <a:lnTo>
                    <a:pt x="0" y="74060"/>
                  </a:lnTo>
                  <a:lnTo>
                    <a:pt x="24659" y="94292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2" name="object 9"/>
            <p:cNvSpPr>
              <a:spLocks/>
            </p:cNvSpPr>
            <p:nvPr/>
          </p:nvSpPr>
          <p:spPr bwMode="auto">
            <a:xfrm>
              <a:off x="4578350" y="6819900"/>
              <a:ext cx="4565650" cy="0"/>
            </a:xfrm>
            <a:custGeom>
              <a:avLst/>
              <a:gdLst/>
              <a:ahLst/>
              <a:cxnLst>
                <a:cxn ang="0">
                  <a:pos x="4565350" y="0"/>
                </a:cxn>
                <a:cxn ang="0">
                  <a:pos x="518712" y="0"/>
                </a:cxn>
                <a:cxn ang="0">
                  <a:pos x="501817" y="0"/>
                </a:cxn>
                <a:cxn ang="0">
                  <a:pos x="0" y="0"/>
                </a:cxn>
              </a:cxnLst>
              <a:rect l="0" t="0" r="r" b="b"/>
              <a:pathLst>
                <a:path w="4565650">
                  <a:moveTo>
                    <a:pt x="4565350" y="0"/>
                  </a:moveTo>
                  <a:lnTo>
                    <a:pt x="518712" y="0"/>
                  </a:lnTo>
                  <a:lnTo>
                    <a:pt x="501817" y="0"/>
                  </a:lnTo>
                  <a:lnTo>
                    <a:pt x="0" y="0"/>
                  </a:lnTo>
                </a:path>
              </a:pathLst>
            </a:custGeom>
            <a:noFill/>
            <a:ln w="95248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3" name="object 10"/>
            <p:cNvSpPr>
              <a:spLocks/>
            </p:cNvSpPr>
            <p:nvPr/>
          </p:nvSpPr>
          <p:spPr bwMode="auto">
            <a:xfrm>
              <a:off x="4578350" y="3987800"/>
              <a:ext cx="4565650" cy="2832100"/>
            </a:xfrm>
            <a:custGeom>
              <a:avLst/>
              <a:gdLst/>
              <a:ahLst/>
              <a:cxnLst>
                <a:cxn ang="0">
                  <a:pos x="186141" y="1895647"/>
                </a:cxn>
                <a:cxn ang="0">
                  <a:pos x="367275" y="2241384"/>
                </a:cxn>
                <a:cxn ang="0">
                  <a:pos x="37543" y="2450227"/>
                </a:cxn>
                <a:cxn ang="0">
                  <a:pos x="282649" y="2753959"/>
                </a:cxn>
                <a:cxn ang="0">
                  <a:pos x="4565350" y="2831496"/>
                </a:cxn>
                <a:cxn ang="0">
                  <a:pos x="550298" y="1755114"/>
                </a:cxn>
                <a:cxn ang="0">
                  <a:pos x="546573" y="1221342"/>
                </a:cxn>
                <a:cxn ang="0">
                  <a:pos x="632023" y="1602150"/>
                </a:cxn>
                <a:cxn ang="0">
                  <a:pos x="4565350" y="1755114"/>
                </a:cxn>
                <a:cxn ang="0">
                  <a:pos x="824673" y="1313908"/>
                </a:cxn>
                <a:cxn ang="0">
                  <a:pos x="925153" y="789633"/>
                </a:cxn>
                <a:cxn ang="0">
                  <a:pos x="934685" y="1179852"/>
                </a:cxn>
                <a:cxn ang="0">
                  <a:pos x="4565350" y="1313908"/>
                </a:cxn>
                <a:cxn ang="0">
                  <a:pos x="1179788" y="934689"/>
                </a:cxn>
                <a:cxn ang="0">
                  <a:pos x="1380657" y="440110"/>
                </a:cxn>
                <a:cxn ang="0">
                  <a:pos x="1313873" y="824677"/>
                </a:cxn>
                <a:cxn ang="0">
                  <a:pos x="4565350" y="934689"/>
                </a:cxn>
                <a:cxn ang="0">
                  <a:pos x="4540690" y="824677"/>
                </a:cxn>
                <a:cxn ang="0">
                  <a:pos x="4565350" y="632087"/>
                </a:cxn>
                <a:cxn ang="0">
                  <a:pos x="1380657" y="440110"/>
                </a:cxn>
                <a:cxn ang="0">
                  <a:pos x="1718513" y="259527"/>
                </a:cxn>
                <a:cxn ang="0">
                  <a:pos x="1602117" y="632087"/>
                </a:cxn>
                <a:cxn ang="0">
                  <a:pos x="4099514" y="550335"/>
                </a:cxn>
                <a:cxn ang="0">
                  <a:pos x="2075370" y="417624"/>
                </a:cxn>
                <a:cxn ang="0">
                  <a:pos x="4473939" y="440110"/>
                </a:cxn>
                <a:cxn ang="0">
                  <a:pos x="4565350" y="632087"/>
                </a:cxn>
                <a:cxn ang="0">
                  <a:pos x="4473939" y="440110"/>
                </a:cxn>
                <a:cxn ang="0">
                  <a:pos x="2262217" y="74940"/>
                </a:cxn>
                <a:cxn ang="0">
                  <a:pos x="2075370" y="417624"/>
                </a:cxn>
                <a:cxn ang="0">
                  <a:pos x="3613243" y="367306"/>
                </a:cxn>
                <a:cxn ang="0">
                  <a:pos x="2581347" y="299670"/>
                </a:cxn>
                <a:cxn ang="0">
                  <a:pos x="3958981" y="186173"/>
                </a:cxn>
                <a:cxn ang="0">
                  <a:pos x="4116187" y="417624"/>
                </a:cxn>
                <a:cxn ang="0">
                  <a:pos x="3958981" y="186173"/>
                </a:cxn>
                <a:cxn ang="0">
                  <a:pos x="2831461" y="0"/>
                </a:cxn>
                <a:cxn ang="0">
                  <a:pos x="2581347" y="299670"/>
                </a:cxn>
                <a:cxn ang="0">
                  <a:pos x="3100640" y="282681"/>
                </a:cxn>
                <a:cxn ang="0">
                  <a:pos x="3404400" y="37579"/>
                </a:cxn>
                <a:cxn ang="0">
                  <a:pos x="3608416" y="299670"/>
                </a:cxn>
                <a:cxn ang="0">
                  <a:pos x="3404400" y="37579"/>
                </a:cxn>
              </a:cxnLst>
              <a:rect l="0" t="0" r="r" b="b"/>
              <a:pathLst>
                <a:path w="4565650" h="2832100">
                  <a:moveTo>
                    <a:pt x="259491" y="1718546"/>
                  </a:moveTo>
                  <a:lnTo>
                    <a:pt x="186141" y="1895647"/>
                  </a:lnTo>
                  <a:lnTo>
                    <a:pt x="417649" y="2075406"/>
                  </a:lnTo>
                  <a:lnTo>
                    <a:pt x="367275" y="2241384"/>
                  </a:lnTo>
                  <a:lnTo>
                    <a:pt x="74937" y="2262249"/>
                  </a:lnTo>
                  <a:lnTo>
                    <a:pt x="37543" y="2450227"/>
                  </a:lnTo>
                  <a:lnTo>
                    <a:pt x="299634" y="2581379"/>
                  </a:lnTo>
                  <a:lnTo>
                    <a:pt x="282649" y="2753959"/>
                  </a:lnTo>
                  <a:lnTo>
                    <a:pt x="0" y="2831496"/>
                  </a:lnTo>
                  <a:lnTo>
                    <a:pt x="4565350" y="2831496"/>
                  </a:lnTo>
                  <a:lnTo>
                    <a:pt x="4565350" y="1755114"/>
                  </a:lnTo>
                  <a:lnTo>
                    <a:pt x="550298" y="1755114"/>
                  </a:lnTo>
                  <a:lnTo>
                    <a:pt x="259491" y="1718546"/>
                  </a:lnTo>
                  <a:close/>
                </a:path>
                <a:path w="4565650" h="2832100">
                  <a:moveTo>
                    <a:pt x="546573" y="1221342"/>
                  </a:moveTo>
                  <a:lnTo>
                    <a:pt x="440107" y="1380693"/>
                  </a:lnTo>
                  <a:lnTo>
                    <a:pt x="632023" y="1602150"/>
                  </a:lnTo>
                  <a:lnTo>
                    <a:pt x="550298" y="1755114"/>
                  </a:lnTo>
                  <a:lnTo>
                    <a:pt x="4565350" y="1755114"/>
                  </a:lnTo>
                  <a:lnTo>
                    <a:pt x="4565350" y="1313908"/>
                  </a:lnTo>
                  <a:lnTo>
                    <a:pt x="824673" y="1313908"/>
                  </a:lnTo>
                  <a:lnTo>
                    <a:pt x="546573" y="1221342"/>
                  </a:lnTo>
                  <a:close/>
                </a:path>
                <a:path w="4565650" h="2832100">
                  <a:moveTo>
                    <a:pt x="925153" y="789633"/>
                  </a:moveTo>
                  <a:lnTo>
                    <a:pt x="789602" y="925156"/>
                  </a:lnTo>
                  <a:lnTo>
                    <a:pt x="934685" y="1179852"/>
                  </a:lnTo>
                  <a:lnTo>
                    <a:pt x="824673" y="1313908"/>
                  </a:lnTo>
                  <a:lnTo>
                    <a:pt x="4565350" y="1313908"/>
                  </a:lnTo>
                  <a:lnTo>
                    <a:pt x="4565350" y="934689"/>
                  </a:lnTo>
                  <a:lnTo>
                    <a:pt x="1179788" y="934689"/>
                  </a:lnTo>
                  <a:lnTo>
                    <a:pt x="925153" y="789633"/>
                  </a:lnTo>
                  <a:close/>
                </a:path>
                <a:path w="4565650" h="2832100">
                  <a:moveTo>
                    <a:pt x="1380657" y="440110"/>
                  </a:moveTo>
                  <a:lnTo>
                    <a:pt x="1221306" y="546609"/>
                  </a:lnTo>
                  <a:lnTo>
                    <a:pt x="1313873" y="824677"/>
                  </a:lnTo>
                  <a:lnTo>
                    <a:pt x="1179788" y="934689"/>
                  </a:lnTo>
                  <a:lnTo>
                    <a:pt x="4565350" y="934689"/>
                  </a:lnTo>
                  <a:lnTo>
                    <a:pt x="4565350" y="844909"/>
                  </a:lnTo>
                  <a:lnTo>
                    <a:pt x="4540690" y="824677"/>
                  </a:lnTo>
                  <a:lnTo>
                    <a:pt x="4565350" y="750616"/>
                  </a:lnTo>
                  <a:lnTo>
                    <a:pt x="4565350" y="632087"/>
                  </a:lnTo>
                  <a:lnTo>
                    <a:pt x="1602117" y="632087"/>
                  </a:lnTo>
                  <a:lnTo>
                    <a:pt x="1380657" y="440110"/>
                  </a:lnTo>
                  <a:close/>
                </a:path>
                <a:path w="4565650" h="2832100">
                  <a:moveTo>
                    <a:pt x="1895615" y="186173"/>
                  </a:moveTo>
                  <a:lnTo>
                    <a:pt x="1718513" y="259527"/>
                  </a:lnTo>
                  <a:lnTo>
                    <a:pt x="1755082" y="550335"/>
                  </a:lnTo>
                  <a:lnTo>
                    <a:pt x="1602117" y="632087"/>
                  </a:lnTo>
                  <a:lnTo>
                    <a:pt x="4252448" y="632087"/>
                  </a:lnTo>
                  <a:lnTo>
                    <a:pt x="4099514" y="550335"/>
                  </a:lnTo>
                  <a:lnTo>
                    <a:pt x="4116187" y="417624"/>
                  </a:lnTo>
                  <a:lnTo>
                    <a:pt x="2075370" y="417624"/>
                  </a:lnTo>
                  <a:lnTo>
                    <a:pt x="1895615" y="186173"/>
                  </a:lnTo>
                  <a:close/>
                </a:path>
                <a:path w="4565650" h="2832100">
                  <a:moveTo>
                    <a:pt x="4473939" y="440110"/>
                  </a:moveTo>
                  <a:lnTo>
                    <a:pt x="4252448" y="632087"/>
                  </a:lnTo>
                  <a:lnTo>
                    <a:pt x="4565350" y="632087"/>
                  </a:lnTo>
                  <a:lnTo>
                    <a:pt x="4565350" y="501184"/>
                  </a:lnTo>
                  <a:lnTo>
                    <a:pt x="4473939" y="440110"/>
                  </a:lnTo>
                  <a:close/>
                </a:path>
                <a:path w="4565650" h="2832100">
                  <a:moveTo>
                    <a:pt x="2450191" y="37579"/>
                  </a:moveTo>
                  <a:lnTo>
                    <a:pt x="2262217" y="74940"/>
                  </a:lnTo>
                  <a:lnTo>
                    <a:pt x="2241351" y="367306"/>
                  </a:lnTo>
                  <a:lnTo>
                    <a:pt x="2075370" y="417624"/>
                  </a:lnTo>
                  <a:lnTo>
                    <a:pt x="3779221" y="417624"/>
                  </a:lnTo>
                  <a:lnTo>
                    <a:pt x="3613243" y="367306"/>
                  </a:lnTo>
                  <a:lnTo>
                    <a:pt x="3608416" y="299670"/>
                  </a:lnTo>
                  <a:lnTo>
                    <a:pt x="2581347" y="299670"/>
                  </a:lnTo>
                  <a:lnTo>
                    <a:pt x="2450191" y="37579"/>
                  </a:lnTo>
                  <a:close/>
                </a:path>
                <a:path w="4565650" h="2832100">
                  <a:moveTo>
                    <a:pt x="3958981" y="186173"/>
                  </a:moveTo>
                  <a:lnTo>
                    <a:pt x="3779221" y="417624"/>
                  </a:lnTo>
                  <a:lnTo>
                    <a:pt x="4116187" y="417624"/>
                  </a:lnTo>
                  <a:lnTo>
                    <a:pt x="4136050" y="259527"/>
                  </a:lnTo>
                  <a:lnTo>
                    <a:pt x="3958981" y="186173"/>
                  </a:lnTo>
                  <a:close/>
                </a:path>
                <a:path w="4565650" h="2832100">
                  <a:moveTo>
                    <a:pt x="3023102" y="0"/>
                  </a:moveTo>
                  <a:lnTo>
                    <a:pt x="2831461" y="0"/>
                  </a:lnTo>
                  <a:lnTo>
                    <a:pt x="2753956" y="282681"/>
                  </a:lnTo>
                  <a:lnTo>
                    <a:pt x="2581347" y="299670"/>
                  </a:lnTo>
                  <a:lnTo>
                    <a:pt x="3273220" y="299670"/>
                  </a:lnTo>
                  <a:lnTo>
                    <a:pt x="3100640" y="282681"/>
                  </a:lnTo>
                  <a:lnTo>
                    <a:pt x="3023102" y="0"/>
                  </a:lnTo>
                  <a:close/>
                </a:path>
                <a:path w="4565650" h="2832100">
                  <a:moveTo>
                    <a:pt x="3404400" y="37579"/>
                  </a:moveTo>
                  <a:lnTo>
                    <a:pt x="3273220" y="299670"/>
                  </a:lnTo>
                  <a:lnTo>
                    <a:pt x="3608416" y="299670"/>
                  </a:lnTo>
                  <a:lnTo>
                    <a:pt x="3592377" y="74940"/>
                  </a:lnTo>
                  <a:lnTo>
                    <a:pt x="3404400" y="375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4" name="object 11"/>
            <p:cNvSpPr>
              <a:spLocks noChangeArrowheads="1"/>
            </p:cNvSpPr>
            <p:nvPr/>
          </p:nvSpPr>
          <p:spPr bwMode="auto">
            <a:xfrm>
              <a:off x="4578350" y="5210175"/>
              <a:ext cx="841375" cy="160972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235" name="object 12"/>
            <p:cNvSpPr>
              <a:spLocks noChangeArrowheads="1"/>
            </p:cNvSpPr>
            <p:nvPr/>
          </p:nvSpPr>
          <p:spPr bwMode="auto">
            <a:xfrm>
              <a:off x="5368925" y="4862513"/>
              <a:ext cx="50800" cy="141287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236" name="object 13"/>
            <p:cNvSpPr>
              <a:spLocks noChangeArrowheads="1"/>
            </p:cNvSpPr>
            <p:nvPr/>
          </p:nvSpPr>
          <p:spPr bwMode="auto">
            <a:xfrm>
              <a:off x="5397500" y="4433888"/>
              <a:ext cx="3746500" cy="2386012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237" name="object 14"/>
            <p:cNvSpPr>
              <a:spLocks/>
            </p:cNvSpPr>
            <p:nvPr/>
          </p:nvSpPr>
          <p:spPr bwMode="auto">
            <a:xfrm>
              <a:off x="3249613" y="2259013"/>
              <a:ext cx="2462212" cy="2462212"/>
            </a:xfrm>
            <a:custGeom>
              <a:avLst/>
              <a:gdLst/>
              <a:ahLst/>
              <a:cxnLst>
                <a:cxn ang="0">
                  <a:pos x="1134534" y="3702"/>
                </a:cxn>
                <a:cxn ang="0">
                  <a:pos x="994146" y="22714"/>
                </a:cxn>
                <a:cxn ang="0">
                  <a:pos x="859237" y="57055"/>
                </a:cxn>
                <a:cxn ang="0">
                  <a:pos x="730730" y="105800"/>
                </a:cxn>
                <a:cxn ang="0">
                  <a:pos x="609548" y="168028"/>
                </a:cxn>
                <a:cxn ang="0">
                  <a:pos x="496616" y="242814"/>
                </a:cxn>
                <a:cxn ang="0">
                  <a:pos x="392856" y="329235"/>
                </a:cxn>
                <a:cxn ang="0">
                  <a:pos x="299192" y="426367"/>
                </a:cxn>
                <a:cxn ang="0">
                  <a:pos x="216547" y="533287"/>
                </a:cxn>
                <a:cxn ang="0">
                  <a:pos x="145844" y="649072"/>
                </a:cxn>
                <a:cxn ang="0">
                  <a:pos x="88008" y="772799"/>
                </a:cxn>
                <a:cxn ang="0">
                  <a:pos x="43962" y="903543"/>
                </a:cxn>
                <a:cxn ang="0">
                  <a:pos x="14628" y="1040381"/>
                </a:cxn>
                <a:cxn ang="0">
                  <a:pos x="931" y="1182391"/>
                </a:cxn>
                <a:cxn ang="0">
                  <a:pos x="3702" y="1326897"/>
                </a:cxn>
                <a:cxn ang="0">
                  <a:pos x="22714" y="1467285"/>
                </a:cxn>
                <a:cxn ang="0">
                  <a:pos x="57055" y="1602194"/>
                </a:cxn>
                <a:cxn ang="0">
                  <a:pos x="105800" y="1730701"/>
                </a:cxn>
                <a:cxn ang="0">
                  <a:pos x="168028" y="1851882"/>
                </a:cxn>
                <a:cxn ang="0">
                  <a:pos x="242814" y="1964815"/>
                </a:cxn>
                <a:cxn ang="0">
                  <a:pos x="329234" y="2068575"/>
                </a:cxn>
                <a:cxn ang="0">
                  <a:pos x="426366" y="2162239"/>
                </a:cxn>
                <a:cxn ang="0">
                  <a:pos x="533286" y="2244884"/>
                </a:cxn>
                <a:cxn ang="0">
                  <a:pos x="649071" y="2315586"/>
                </a:cxn>
                <a:cxn ang="0">
                  <a:pos x="772797" y="2373422"/>
                </a:cxn>
                <a:cxn ang="0">
                  <a:pos x="903541" y="2417469"/>
                </a:cxn>
                <a:cxn ang="0">
                  <a:pos x="1040379" y="2446802"/>
                </a:cxn>
                <a:cxn ang="0">
                  <a:pos x="1182388" y="2460500"/>
                </a:cxn>
                <a:cxn ang="0">
                  <a:pos x="1326894" y="2457728"/>
                </a:cxn>
                <a:cxn ang="0">
                  <a:pos x="1467282" y="2438716"/>
                </a:cxn>
                <a:cxn ang="0">
                  <a:pos x="1602192" y="2404376"/>
                </a:cxn>
                <a:cxn ang="0">
                  <a:pos x="1730699" y="2355630"/>
                </a:cxn>
                <a:cxn ang="0">
                  <a:pos x="1851881" y="2293403"/>
                </a:cxn>
                <a:cxn ang="0">
                  <a:pos x="1964814" y="2218617"/>
                </a:cxn>
                <a:cxn ang="0">
                  <a:pos x="2068574" y="2132196"/>
                </a:cxn>
                <a:cxn ang="0">
                  <a:pos x="2162239" y="2035064"/>
                </a:cxn>
                <a:cxn ang="0">
                  <a:pos x="2244884" y="1928144"/>
                </a:cxn>
                <a:cxn ang="0">
                  <a:pos x="2315586" y="1812359"/>
                </a:cxn>
                <a:cxn ang="0">
                  <a:pos x="2373422" y="1688634"/>
                </a:cxn>
                <a:cxn ang="0">
                  <a:pos x="2417469" y="1557890"/>
                </a:cxn>
                <a:cxn ang="0">
                  <a:pos x="2446802" y="1421052"/>
                </a:cxn>
                <a:cxn ang="0">
                  <a:pos x="2460500" y="1279043"/>
                </a:cxn>
                <a:cxn ang="0">
                  <a:pos x="2457728" y="1134537"/>
                </a:cxn>
                <a:cxn ang="0">
                  <a:pos x="2438716" y="994148"/>
                </a:cxn>
                <a:cxn ang="0">
                  <a:pos x="2404376" y="859239"/>
                </a:cxn>
                <a:cxn ang="0">
                  <a:pos x="2355630" y="730731"/>
                </a:cxn>
                <a:cxn ang="0">
                  <a:pos x="2293402" y="609549"/>
                </a:cxn>
                <a:cxn ang="0">
                  <a:pos x="2218617" y="496617"/>
                </a:cxn>
                <a:cxn ang="0">
                  <a:pos x="2132196" y="392856"/>
                </a:cxn>
                <a:cxn ang="0">
                  <a:pos x="2035064" y="299192"/>
                </a:cxn>
                <a:cxn ang="0">
                  <a:pos x="1928143" y="216547"/>
                </a:cxn>
                <a:cxn ang="0">
                  <a:pos x="1812358" y="145845"/>
                </a:cxn>
                <a:cxn ang="0">
                  <a:pos x="1688632" y="88008"/>
                </a:cxn>
                <a:cxn ang="0">
                  <a:pos x="1557888" y="43962"/>
                </a:cxn>
                <a:cxn ang="0">
                  <a:pos x="1421049" y="14628"/>
                </a:cxn>
                <a:cxn ang="0">
                  <a:pos x="1279039" y="931"/>
                </a:cxn>
              </a:cxnLst>
              <a:rect l="0" t="0" r="r" b="b"/>
              <a:pathLst>
                <a:path w="2461895" h="2461895">
                  <a:moveTo>
                    <a:pt x="1230713" y="0"/>
                  </a:moveTo>
                  <a:lnTo>
                    <a:pt x="1182388" y="931"/>
                  </a:lnTo>
                  <a:lnTo>
                    <a:pt x="1134534" y="3702"/>
                  </a:lnTo>
                  <a:lnTo>
                    <a:pt x="1087186" y="8279"/>
                  </a:lnTo>
                  <a:lnTo>
                    <a:pt x="1040379" y="14628"/>
                  </a:lnTo>
                  <a:lnTo>
                    <a:pt x="994146" y="22714"/>
                  </a:lnTo>
                  <a:lnTo>
                    <a:pt x="948522" y="32503"/>
                  </a:lnTo>
                  <a:lnTo>
                    <a:pt x="903541" y="43962"/>
                  </a:lnTo>
                  <a:lnTo>
                    <a:pt x="859237" y="57055"/>
                  </a:lnTo>
                  <a:lnTo>
                    <a:pt x="815644" y="71748"/>
                  </a:lnTo>
                  <a:lnTo>
                    <a:pt x="772797" y="88008"/>
                  </a:lnTo>
                  <a:lnTo>
                    <a:pt x="730730" y="105800"/>
                  </a:lnTo>
                  <a:lnTo>
                    <a:pt x="689476" y="125091"/>
                  </a:lnTo>
                  <a:lnTo>
                    <a:pt x="649071" y="145845"/>
                  </a:lnTo>
                  <a:lnTo>
                    <a:pt x="609548" y="168028"/>
                  </a:lnTo>
                  <a:lnTo>
                    <a:pt x="570942" y="191607"/>
                  </a:lnTo>
                  <a:lnTo>
                    <a:pt x="533286" y="216547"/>
                  </a:lnTo>
                  <a:lnTo>
                    <a:pt x="496616" y="242814"/>
                  </a:lnTo>
                  <a:lnTo>
                    <a:pt x="460964" y="270374"/>
                  </a:lnTo>
                  <a:lnTo>
                    <a:pt x="426366" y="299192"/>
                  </a:lnTo>
                  <a:lnTo>
                    <a:pt x="392856" y="329235"/>
                  </a:lnTo>
                  <a:lnTo>
                    <a:pt x="360467" y="360467"/>
                  </a:lnTo>
                  <a:lnTo>
                    <a:pt x="329234" y="392856"/>
                  </a:lnTo>
                  <a:lnTo>
                    <a:pt x="299192" y="426367"/>
                  </a:lnTo>
                  <a:lnTo>
                    <a:pt x="270373" y="460965"/>
                  </a:lnTo>
                  <a:lnTo>
                    <a:pt x="242814" y="496617"/>
                  </a:lnTo>
                  <a:lnTo>
                    <a:pt x="216547" y="533287"/>
                  </a:lnTo>
                  <a:lnTo>
                    <a:pt x="191607" y="570943"/>
                  </a:lnTo>
                  <a:lnTo>
                    <a:pt x="168028" y="609549"/>
                  </a:lnTo>
                  <a:lnTo>
                    <a:pt x="145844" y="649072"/>
                  </a:lnTo>
                  <a:lnTo>
                    <a:pt x="125091" y="689478"/>
                  </a:lnTo>
                  <a:lnTo>
                    <a:pt x="105800" y="730731"/>
                  </a:lnTo>
                  <a:lnTo>
                    <a:pt x="88008" y="772799"/>
                  </a:lnTo>
                  <a:lnTo>
                    <a:pt x="71748" y="815646"/>
                  </a:lnTo>
                  <a:lnTo>
                    <a:pt x="57055" y="859239"/>
                  </a:lnTo>
                  <a:lnTo>
                    <a:pt x="43962" y="903543"/>
                  </a:lnTo>
                  <a:lnTo>
                    <a:pt x="32503" y="948524"/>
                  </a:lnTo>
                  <a:lnTo>
                    <a:pt x="22714" y="994148"/>
                  </a:lnTo>
                  <a:lnTo>
                    <a:pt x="14628" y="1040381"/>
                  </a:lnTo>
                  <a:lnTo>
                    <a:pt x="8279" y="1087189"/>
                  </a:lnTo>
                  <a:lnTo>
                    <a:pt x="3702" y="1134537"/>
                  </a:lnTo>
                  <a:lnTo>
                    <a:pt x="931" y="1182391"/>
                  </a:lnTo>
                  <a:lnTo>
                    <a:pt x="0" y="1230717"/>
                  </a:lnTo>
                  <a:lnTo>
                    <a:pt x="931" y="1279043"/>
                  </a:lnTo>
                  <a:lnTo>
                    <a:pt x="3702" y="1326897"/>
                  </a:lnTo>
                  <a:lnTo>
                    <a:pt x="8279" y="1374245"/>
                  </a:lnTo>
                  <a:lnTo>
                    <a:pt x="14628" y="1421052"/>
                  </a:lnTo>
                  <a:lnTo>
                    <a:pt x="22714" y="1467285"/>
                  </a:lnTo>
                  <a:lnTo>
                    <a:pt x="32503" y="1512909"/>
                  </a:lnTo>
                  <a:lnTo>
                    <a:pt x="43962" y="1557890"/>
                  </a:lnTo>
                  <a:lnTo>
                    <a:pt x="57055" y="1602194"/>
                  </a:lnTo>
                  <a:lnTo>
                    <a:pt x="71748" y="1645786"/>
                  </a:lnTo>
                  <a:lnTo>
                    <a:pt x="88008" y="1688634"/>
                  </a:lnTo>
                  <a:lnTo>
                    <a:pt x="105800" y="1730701"/>
                  </a:lnTo>
                  <a:lnTo>
                    <a:pt x="125091" y="1771954"/>
                  </a:lnTo>
                  <a:lnTo>
                    <a:pt x="145844" y="1812359"/>
                  </a:lnTo>
                  <a:lnTo>
                    <a:pt x="168028" y="1851882"/>
                  </a:lnTo>
                  <a:lnTo>
                    <a:pt x="191607" y="1890489"/>
                  </a:lnTo>
                  <a:lnTo>
                    <a:pt x="216547" y="1928144"/>
                  </a:lnTo>
                  <a:lnTo>
                    <a:pt x="242814" y="1964815"/>
                  </a:lnTo>
                  <a:lnTo>
                    <a:pt x="270373" y="2000466"/>
                  </a:lnTo>
                  <a:lnTo>
                    <a:pt x="299192" y="2035064"/>
                  </a:lnTo>
                  <a:lnTo>
                    <a:pt x="329234" y="2068575"/>
                  </a:lnTo>
                  <a:lnTo>
                    <a:pt x="360467" y="2100964"/>
                  </a:lnTo>
                  <a:lnTo>
                    <a:pt x="392856" y="2132196"/>
                  </a:lnTo>
                  <a:lnTo>
                    <a:pt x="426366" y="2162239"/>
                  </a:lnTo>
                  <a:lnTo>
                    <a:pt x="460964" y="2191057"/>
                  </a:lnTo>
                  <a:lnTo>
                    <a:pt x="496616" y="2218617"/>
                  </a:lnTo>
                  <a:lnTo>
                    <a:pt x="533286" y="2244884"/>
                  </a:lnTo>
                  <a:lnTo>
                    <a:pt x="570942" y="2269824"/>
                  </a:lnTo>
                  <a:lnTo>
                    <a:pt x="609548" y="2293403"/>
                  </a:lnTo>
                  <a:lnTo>
                    <a:pt x="649071" y="2315586"/>
                  </a:lnTo>
                  <a:lnTo>
                    <a:pt x="689476" y="2336340"/>
                  </a:lnTo>
                  <a:lnTo>
                    <a:pt x="730730" y="2355630"/>
                  </a:lnTo>
                  <a:lnTo>
                    <a:pt x="772797" y="2373422"/>
                  </a:lnTo>
                  <a:lnTo>
                    <a:pt x="815644" y="2389682"/>
                  </a:lnTo>
                  <a:lnTo>
                    <a:pt x="859237" y="2404376"/>
                  </a:lnTo>
                  <a:lnTo>
                    <a:pt x="903541" y="2417469"/>
                  </a:lnTo>
                  <a:lnTo>
                    <a:pt x="948522" y="2428927"/>
                  </a:lnTo>
                  <a:lnTo>
                    <a:pt x="994146" y="2438716"/>
                  </a:lnTo>
                  <a:lnTo>
                    <a:pt x="1040379" y="2446802"/>
                  </a:lnTo>
                  <a:lnTo>
                    <a:pt x="1087186" y="2453151"/>
                  </a:lnTo>
                  <a:lnTo>
                    <a:pt x="1134534" y="2457728"/>
                  </a:lnTo>
                  <a:lnTo>
                    <a:pt x="1182388" y="2460500"/>
                  </a:lnTo>
                  <a:lnTo>
                    <a:pt x="1230713" y="2461431"/>
                  </a:lnTo>
                  <a:lnTo>
                    <a:pt x="1279039" y="2460500"/>
                  </a:lnTo>
                  <a:lnTo>
                    <a:pt x="1326894" y="2457728"/>
                  </a:lnTo>
                  <a:lnTo>
                    <a:pt x="1374241" y="2453151"/>
                  </a:lnTo>
                  <a:lnTo>
                    <a:pt x="1421049" y="2446802"/>
                  </a:lnTo>
                  <a:lnTo>
                    <a:pt x="1467282" y="2438716"/>
                  </a:lnTo>
                  <a:lnTo>
                    <a:pt x="1512906" y="2428927"/>
                  </a:lnTo>
                  <a:lnTo>
                    <a:pt x="1557888" y="2417469"/>
                  </a:lnTo>
                  <a:lnTo>
                    <a:pt x="1602192" y="2404376"/>
                  </a:lnTo>
                  <a:lnTo>
                    <a:pt x="1645785" y="2389682"/>
                  </a:lnTo>
                  <a:lnTo>
                    <a:pt x="1688632" y="2373422"/>
                  </a:lnTo>
                  <a:lnTo>
                    <a:pt x="1730699" y="2355630"/>
                  </a:lnTo>
                  <a:lnTo>
                    <a:pt x="1771953" y="2336340"/>
                  </a:lnTo>
                  <a:lnTo>
                    <a:pt x="1812358" y="2315586"/>
                  </a:lnTo>
                  <a:lnTo>
                    <a:pt x="1851881" y="2293403"/>
                  </a:lnTo>
                  <a:lnTo>
                    <a:pt x="1890488" y="2269824"/>
                  </a:lnTo>
                  <a:lnTo>
                    <a:pt x="1928143" y="2244884"/>
                  </a:lnTo>
                  <a:lnTo>
                    <a:pt x="1964814" y="2218617"/>
                  </a:lnTo>
                  <a:lnTo>
                    <a:pt x="2000465" y="2191057"/>
                  </a:lnTo>
                  <a:lnTo>
                    <a:pt x="2035064" y="2162239"/>
                  </a:lnTo>
                  <a:lnTo>
                    <a:pt x="2068574" y="2132196"/>
                  </a:lnTo>
                  <a:lnTo>
                    <a:pt x="2100963" y="2100964"/>
                  </a:lnTo>
                  <a:lnTo>
                    <a:pt x="2132196" y="2068575"/>
                  </a:lnTo>
                  <a:lnTo>
                    <a:pt x="2162239" y="2035064"/>
                  </a:lnTo>
                  <a:lnTo>
                    <a:pt x="2191057" y="2000466"/>
                  </a:lnTo>
                  <a:lnTo>
                    <a:pt x="2218617" y="1964815"/>
                  </a:lnTo>
                  <a:lnTo>
                    <a:pt x="2244884" y="1928144"/>
                  </a:lnTo>
                  <a:lnTo>
                    <a:pt x="2269824" y="1890489"/>
                  </a:lnTo>
                  <a:lnTo>
                    <a:pt x="2293402" y="1851882"/>
                  </a:lnTo>
                  <a:lnTo>
                    <a:pt x="2315586" y="1812359"/>
                  </a:lnTo>
                  <a:lnTo>
                    <a:pt x="2336340" y="1771954"/>
                  </a:lnTo>
                  <a:lnTo>
                    <a:pt x="2355630" y="1730701"/>
                  </a:lnTo>
                  <a:lnTo>
                    <a:pt x="2373422" y="1688634"/>
                  </a:lnTo>
                  <a:lnTo>
                    <a:pt x="2389682" y="1645786"/>
                  </a:lnTo>
                  <a:lnTo>
                    <a:pt x="2404376" y="1602194"/>
                  </a:lnTo>
                  <a:lnTo>
                    <a:pt x="2417469" y="1557890"/>
                  </a:lnTo>
                  <a:lnTo>
                    <a:pt x="2428927" y="1512909"/>
                  </a:lnTo>
                  <a:lnTo>
                    <a:pt x="2438716" y="1467285"/>
                  </a:lnTo>
                  <a:lnTo>
                    <a:pt x="2446802" y="1421052"/>
                  </a:lnTo>
                  <a:lnTo>
                    <a:pt x="2453151" y="1374245"/>
                  </a:lnTo>
                  <a:lnTo>
                    <a:pt x="2457728" y="1326897"/>
                  </a:lnTo>
                  <a:lnTo>
                    <a:pt x="2460500" y="1279043"/>
                  </a:lnTo>
                  <a:lnTo>
                    <a:pt x="2461431" y="1230717"/>
                  </a:lnTo>
                  <a:lnTo>
                    <a:pt x="2460500" y="1182391"/>
                  </a:lnTo>
                  <a:lnTo>
                    <a:pt x="2457728" y="1134537"/>
                  </a:lnTo>
                  <a:lnTo>
                    <a:pt x="2453151" y="1087189"/>
                  </a:lnTo>
                  <a:lnTo>
                    <a:pt x="2446802" y="1040381"/>
                  </a:lnTo>
                  <a:lnTo>
                    <a:pt x="2438716" y="994148"/>
                  </a:lnTo>
                  <a:lnTo>
                    <a:pt x="2428927" y="948524"/>
                  </a:lnTo>
                  <a:lnTo>
                    <a:pt x="2417469" y="903543"/>
                  </a:lnTo>
                  <a:lnTo>
                    <a:pt x="2404376" y="859239"/>
                  </a:lnTo>
                  <a:lnTo>
                    <a:pt x="2389682" y="815646"/>
                  </a:lnTo>
                  <a:lnTo>
                    <a:pt x="2373422" y="772799"/>
                  </a:lnTo>
                  <a:lnTo>
                    <a:pt x="2355630" y="730731"/>
                  </a:lnTo>
                  <a:lnTo>
                    <a:pt x="2336340" y="689478"/>
                  </a:lnTo>
                  <a:lnTo>
                    <a:pt x="2315586" y="649072"/>
                  </a:lnTo>
                  <a:lnTo>
                    <a:pt x="2293402" y="609549"/>
                  </a:lnTo>
                  <a:lnTo>
                    <a:pt x="2269824" y="570943"/>
                  </a:lnTo>
                  <a:lnTo>
                    <a:pt x="2244884" y="533287"/>
                  </a:lnTo>
                  <a:lnTo>
                    <a:pt x="2218617" y="496617"/>
                  </a:lnTo>
                  <a:lnTo>
                    <a:pt x="2191057" y="460965"/>
                  </a:lnTo>
                  <a:lnTo>
                    <a:pt x="2162239" y="426367"/>
                  </a:lnTo>
                  <a:lnTo>
                    <a:pt x="2132196" y="392856"/>
                  </a:lnTo>
                  <a:lnTo>
                    <a:pt x="2100963" y="360467"/>
                  </a:lnTo>
                  <a:lnTo>
                    <a:pt x="2068574" y="329235"/>
                  </a:lnTo>
                  <a:lnTo>
                    <a:pt x="2035064" y="299192"/>
                  </a:lnTo>
                  <a:lnTo>
                    <a:pt x="2000465" y="270374"/>
                  </a:lnTo>
                  <a:lnTo>
                    <a:pt x="1964814" y="242814"/>
                  </a:lnTo>
                  <a:lnTo>
                    <a:pt x="1928143" y="216547"/>
                  </a:lnTo>
                  <a:lnTo>
                    <a:pt x="1890488" y="191607"/>
                  </a:lnTo>
                  <a:lnTo>
                    <a:pt x="1851881" y="168028"/>
                  </a:lnTo>
                  <a:lnTo>
                    <a:pt x="1812358" y="145845"/>
                  </a:lnTo>
                  <a:lnTo>
                    <a:pt x="1771953" y="125091"/>
                  </a:lnTo>
                  <a:lnTo>
                    <a:pt x="1730699" y="105800"/>
                  </a:lnTo>
                  <a:lnTo>
                    <a:pt x="1688632" y="88008"/>
                  </a:lnTo>
                  <a:lnTo>
                    <a:pt x="1645785" y="71748"/>
                  </a:lnTo>
                  <a:lnTo>
                    <a:pt x="1602192" y="57055"/>
                  </a:lnTo>
                  <a:lnTo>
                    <a:pt x="1557888" y="43962"/>
                  </a:lnTo>
                  <a:lnTo>
                    <a:pt x="1512906" y="32503"/>
                  </a:lnTo>
                  <a:lnTo>
                    <a:pt x="1467282" y="22714"/>
                  </a:lnTo>
                  <a:lnTo>
                    <a:pt x="1421049" y="14628"/>
                  </a:lnTo>
                  <a:lnTo>
                    <a:pt x="1374241" y="8279"/>
                  </a:lnTo>
                  <a:lnTo>
                    <a:pt x="1326894" y="3702"/>
                  </a:lnTo>
                  <a:lnTo>
                    <a:pt x="1279039" y="931"/>
                  </a:lnTo>
                  <a:lnTo>
                    <a:pt x="1230713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2238" name="object 15"/>
            <p:cNvSpPr txBox="1">
              <a:spLocks noChangeArrowheads="1"/>
            </p:cNvSpPr>
            <p:nvPr/>
          </p:nvSpPr>
          <p:spPr bwMode="auto">
            <a:xfrm>
              <a:off x="1060450" y="3902075"/>
              <a:ext cx="15303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FFFFFF"/>
                  </a:solidFill>
                </a:rPr>
                <a:t>обучающихся</a:t>
              </a:r>
              <a:endParaRPr lang="ru-RU" sz="160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736600" y="2546350"/>
              <a:ext cx="4749800" cy="13843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3030220" algn="l"/>
                </a:tabLst>
                <a:defRPr/>
              </a:pPr>
              <a:r>
                <a:rPr sz="9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160	80</a:t>
              </a:r>
              <a:r>
                <a:rPr sz="22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sz="22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3352800" y="3857625"/>
              <a:ext cx="2286000" cy="6381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>
                <a:lnSpc>
                  <a:spcPts val="1575"/>
                </a:lnSpc>
              </a:pPr>
              <a:r>
                <a:rPr lang="ru-RU" sz="1600" b="1">
                  <a:solidFill>
                    <a:srgbClr val="FFFFFF"/>
                  </a:solidFill>
                </a:rPr>
                <a:t>выпускников</a:t>
              </a:r>
              <a:r>
                <a:rPr lang="en-US" sz="1600" b="1">
                  <a:solidFill>
                    <a:srgbClr val="FFFFFF"/>
                  </a:solidFill>
                </a:rPr>
                <a:t> </a:t>
              </a:r>
              <a:r>
                <a:rPr lang="ru-RU" sz="1600" b="1">
                  <a:solidFill>
                    <a:srgbClr val="FFFFFF"/>
                  </a:solidFill>
                </a:rPr>
                <a:t>в 2016 г.  поступили</a:t>
              </a:r>
              <a:endParaRPr lang="ru-RU" sz="1600"/>
            </a:p>
            <a:p>
              <a:pPr marL="12700" algn="ctr">
                <a:lnSpc>
                  <a:spcPts val="1575"/>
                </a:lnSpc>
              </a:pPr>
              <a:r>
                <a:rPr lang="ru-RU" sz="1600" b="1">
                  <a:solidFill>
                    <a:srgbClr val="FFFFFF"/>
                  </a:solidFill>
                </a:rPr>
                <a:t>в КНИТУ</a:t>
              </a:r>
              <a:endParaRPr lang="ru-RU" sz="1600"/>
            </a:p>
          </p:txBody>
        </p:sp>
        <p:sp>
          <p:nvSpPr>
            <p:cNvPr id="52241" name="object 18"/>
            <p:cNvSpPr txBox="1">
              <a:spLocks noChangeArrowheads="1"/>
            </p:cNvSpPr>
            <p:nvPr/>
          </p:nvSpPr>
          <p:spPr bwMode="auto">
            <a:xfrm>
              <a:off x="506413" y="1423988"/>
              <a:ext cx="4522787" cy="71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875"/>
                </a:lnSpc>
              </a:pPr>
              <a:r>
                <a:rPr lang="ru-RU" sz="1600" b="1">
                  <a:solidFill>
                    <a:srgbClr val="4D4D4D"/>
                  </a:solidFill>
                </a:rPr>
                <a:t>На базе лицея открыты ГАЗПРОМ-классы:</a:t>
              </a:r>
              <a:endParaRPr lang="ru-RU" sz="1600"/>
            </a:p>
            <a:p>
              <a:pPr marL="12700">
                <a:lnSpc>
                  <a:spcPts val="1825"/>
                </a:lnSpc>
              </a:pPr>
              <a:r>
                <a:rPr lang="ru-RU" sz="1600">
                  <a:solidFill>
                    <a:srgbClr val="4D4D4D"/>
                  </a:solidFill>
                </a:rPr>
                <a:t>ОАО «Газпром трансгаз Казань»</a:t>
              </a:r>
              <a:endParaRPr lang="ru-RU" sz="1600"/>
            </a:p>
            <a:p>
              <a:pPr marL="12700">
                <a:lnSpc>
                  <a:spcPts val="1875"/>
                </a:lnSpc>
              </a:pPr>
              <a:r>
                <a:rPr lang="ru-RU" sz="1600">
                  <a:solidFill>
                    <a:srgbClr val="4D4D4D"/>
                  </a:solidFill>
                </a:rPr>
                <a:t>ОАО «Газпром трансгаз Нижний Новгород»</a:t>
              </a:r>
              <a:endParaRPr lang="ru-RU" sz="1600"/>
            </a:p>
          </p:txBody>
        </p:sp>
        <p:sp>
          <p:nvSpPr>
            <p:cNvPr id="52242" name="object 19"/>
            <p:cNvSpPr>
              <a:spLocks/>
            </p:cNvSpPr>
            <p:nvPr/>
          </p:nvSpPr>
          <p:spPr bwMode="auto">
            <a:xfrm>
              <a:off x="2101850" y="4467225"/>
              <a:ext cx="2014538" cy="2014538"/>
            </a:xfrm>
            <a:custGeom>
              <a:avLst/>
              <a:gdLst/>
              <a:ahLst/>
              <a:cxnLst>
                <a:cxn ang="0">
                  <a:pos x="909966" y="4609"/>
                </a:cxn>
                <a:cxn ang="0">
                  <a:pos x="769525" y="28150"/>
                </a:cxn>
                <a:cxn ang="0">
                  <a:pos x="636376" y="70376"/>
                </a:cxn>
                <a:cxn ang="0">
                  <a:pos x="511944" y="129863"/>
                </a:cxn>
                <a:cxn ang="0">
                  <a:pos x="397653" y="205188"/>
                </a:cxn>
                <a:cxn ang="0">
                  <a:pos x="294926" y="294926"/>
                </a:cxn>
                <a:cxn ang="0">
                  <a:pos x="205188" y="397653"/>
                </a:cxn>
                <a:cxn ang="0">
                  <a:pos x="129863" y="511945"/>
                </a:cxn>
                <a:cxn ang="0">
                  <a:pos x="70376" y="636377"/>
                </a:cxn>
                <a:cxn ang="0">
                  <a:pos x="28150" y="769525"/>
                </a:cxn>
                <a:cxn ang="0">
                  <a:pos x="4609" y="909966"/>
                </a:cxn>
                <a:cxn ang="0">
                  <a:pos x="1161" y="1055728"/>
                </a:cxn>
                <a:cxn ang="0">
                  <a:pos x="18156" y="1198284"/>
                </a:cxn>
                <a:cxn ang="0">
                  <a:pos x="54312" y="1334022"/>
                </a:cxn>
                <a:cxn ang="0">
                  <a:pos x="108204" y="1461519"/>
                </a:cxn>
                <a:cxn ang="0">
                  <a:pos x="178408" y="1579349"/>
                </a:cxn>
                <a:cxn ang="0">
                  <a:pos x="263500" y="1686090"/>
                </a:cxn>
                <a:cxn ang="0">
                  <a:pos x="362055" y="1780316"/>
                </a:cxn>
                <a:cxn ang="0">
                  <a:pos x="472650" y="1860604"/>
                </a:cxn>
                <a:cxn ang="0">
                  <a:pos x="593860" y="1925529"/>
                </a:cxn>
                <a:cxn ang="0">
                  <a:pos x="724261" y="1973667"/>
                </a:cxn>
                <a:cxn ang="0">
                  <a:pos x="862430" y="2003594"/>
                </a:cxn>
                <a:cxn ang="0">
                  <a:pos x="1006941" y="2013887"/>
                </a:cxn>
                <a:cxn ang="0">
                  <a:pos x="1151452" y="2003594"/>
                </a:cxn>
                <a:cxn ang="0">
                  <a:pos x="1289621" y="1973667"/>
                </a:cxn>
                <a:cxn ang="0">
                  <a:pos x="1420023" y="1925529"/>
                </a:cxn>
                <a:cxn ang="0">
                  <a:pos x="1541233" y="1860604"/>
                </a:cxn>
                <a:cxn ang="0">
                  <a:pos x="1651829" y="1780316"/>
                </a:cxn>
                <a:cxn ang="0">
                  <a:pos x="1750384" y="1686090"/>
                </a:cxn>
                <a:cxn ang="0">
                  <a:pos x="1835476" y="1579349"/>
                </a:cxn>
                <a:cxn ang="0">
                  <a:pos x="1905681" y="1461519"/>
                </a:cxn>
                <a:cxn ang="0">
                  <a:pos x="1959573" y="1334022"/>
                </a:cxn>
                <a:cxn ang="0">
                  <a:pos x="1995729" y="1198284"/>
                </a:cxn>
                <a:cxn ang="0">
                  <a:pos x="2012724" y="1055728"/>
                </a:cxn>
                <a:cxn ang="0">
                  <a:pos x="2009276" y="909966"/>
                </a:cxn>
                <a:cxn ang="0">
                  <a:pos x="1985735" y="769525"/>
                </a:cxn>
                <a:cxn ang="0">
                  <a:pos x="1943509" y="636377"/>
                </a:cxn>
                <a:cxn ang="0">
                  <a:pos x="1884021" y="511945"/>
                </a:cxn>
                <a:cxn ang="0">
                  <a:pos x="1808696" y="397653"/>
                </a:cxn>
                <a:cxn ang="0">
                  <a:pos x="1718958" y="294926"/>
                </a:cxn>
                <a:cxn ang="0">
                  <a:pos x="1616231" y="205188"/>
                </a:cxn>
                <a:cxn ang="0">
                  <a:pos x="1501939" y="129863"/>
                </a:cxn>
                <a:cxn ang="0">
                  <a:pos x="1377506" y="70376"/>
                </a:cxn>
                <a:cxn ang="0">
                  <a:pos x="1244357" y="28150"/>
                </a:cxn>
                <a:cxn ang="0">
                  <a:pos x="1103916" y="4609"/>
                </a:cxn>
              </a:cxnLst>
              <a:rect l="0" t="0" r="r" b="b"/>
              <a:pathLst>
                <a:path w="2014220" h="2014220">
                  <a:moveTo>
                    <a:pt x="1006941" y="0"/>
                  </a:moveTo>
                  <a:lnTo>
                    <a:pt x="958153" y="1161"/>
                  </a:lnTo>
                  <a:lnTo>
                    <a:pt x="909966" y="4609"/>
                  </a:lnTo>
                  <a:lnTo>
                    <a:pt x="862430" y="10292"/>
                  </a:lnTo>
                  <a:lnTo>
                    <a:pt x="815598" y="18156"/>
                  </a:lnTo>
                  <a:lnTo>
                    <a:pt x="769525" y="28150"/>
                  </a:lnTo>
                  <a:lnTo>
                    <a:pt x="724261" y="40219"/>
                  </a:lnTo>
                  <a:lnTo>
                    <a:pt x="679861" y="54312"/>
                  </a:lnTo>
                  <a:lnTo>
                    <a:pt x="636376" y="70376"/>
                  </a:lnTo>
                  <a:lnTo>
                    <a:pt x="593860" y="88357"/>
                  </a:lnTo>
                  <a:lnTo>
                    <a:pt x="552365" y="108204"/>
                  </a:lnTo>
                  <a:lnTo>
                    <a:pt x="511944" y="129863"/>
                  </a:lnTo>
                  <a:lnTo>
                    <a:pt x="472650" y="153282"/>
                  </a:lnTo>
                  <a:lnTo>
                    <a:pt x="434535" y="178408"/>
                  </a:lnTo>
                  <a:lnTo>
                    <a:pt x="397653" y="205188"/>
                  </a:lnTo>
                  <a:lnTo>
                    <a:pt x="362055" y="233570"/>
                  </a:lnTo>
                  <a:lnTo>
                    <a:pt x="327795" y="263500"/>
                  </a:lnTo>
                  <a:lnTo>
                    <a:pt x="294926" y="294926"/>
                  </a:lnTo>
                  <a:lnTo>
                    <a:pt x="263500" y="327796"/>
                  </a:lnTo>
                  <a:lnTo>
                    <a:pt x="233570" y="362056"/>
                  </a:lnTo>
                  <a:lnTo>
                    <a:pt x="205188" y="397653"/>
                  </a:lnTo>
                  <a:lnTo>
                    <a:pt x="178408" y="434536"/>
                  </a:lnTo>
                  <a:lnTo>
                    <a:pt x="153282" y="472651"/>
                  </a:lnTo>
                  <a:lnTo>
                    <a:pt x="129863" y="511945"/>
                  </a:lnTo>
                  <a:lnTo>
                    <a:pt x="108204" y="552366"/>
                  </a:lnTo>
                  <a:lnTo>
                    <a:pt x="88357" y="593861"/>
                  </a:lnTo>
                  <a:lnTo>
                    <a:pt x="70376" y="636377"/>
                  </a:lnTo>
                  <a:lnTo>
                    <a:pt x="54312" y="679861"/>
                  </a:lnTo>
                  <a:lnTo>
                    <a:pt x="40219" y="724262"/>
                  </a:lnTo>
                  <a:lnTo>
                    <a:pt x="28150" y="769525"/>
                  </a:lnTo>
                  <a:lnTo>
                    <a:pt x="18156" y="815599"/>
                  </a:lnTo>
                  <a:lnTo>
                    <a:pt x="10292" y="862430"/>
                  </a:lnTo>
                  <a:lnTo>
                    <a:pt x="4609" y="909966"/>
                  </a:lnTo>
                  <a:lnTo>
                    <a:pt x="1161" y="958154"/>
                  </a:lnTo>
                  <a:lnTo>
                    <a:pt x="0" y="1006941"/>
                  </a:lnTo>
                  <a:lnTo>
                    <a:pt x="1161" y="1055728"/>
                  </a:lnTo>
                  <a:lnTo>
                    <a:pt x="4609" y="1103916"/>
                  </a:lnTo>
                  <a:lnTo>
                    <a:pt x="10292" y="1151453"/>
                  </a:lnTo>
                  <a:lnTo>
                    <a:pt x="18156" y="1198284"/>
                  </a:lnTo>
                  <a:lnTo>
                    <a:pt x="28150" y="1244358"/>
                  </a:lnTo>
                  <a:lnTo>
                    <a:pt x="40219" y="1289622"/>
                  </a:lnTo>
                  <a:lnTo>
                    <a:pt x="54312" y="1334022"/>
                  </a:lnTo>
                  <a:lnTo>
                    <a:pt x="70376" y="1377507"/>
                  </a:lnTo>
                  <a:lnTo>
                    <a:pt x="88357" y="1420024"/>
                  </a:lnTo>
                  <a:lnTo>
                    <a:pt x="108204" y="1461519"/>
                  </a:lnTo>
                  <a:lnTo>
                    <a:pt x="129863" y="1501940"/>
                  </a:lnTo>
                  <a:lnTo>
                    <a:pt x="153282" y="1541234"/>
                  </a:lnTo>
                  <a:lnTo>
                    <a:pt x="178408" y="1579349"/>
                  </a:lnTo>
                  <a:lnTo>
                    <a:pt x="205188" y="1616232"/>
                  </a:lnTo>
                  <a:lnTo>
                    <a:pt x="233570" y="1651830"/>
                  </a:lnTo>
                  <a:lnTo>
                    <a:pt x="263500" y="1686090"/>
                  </a:lnTo>
                  <a:lnTo>
                    <a:pt x="294926" y="1718959"/>
                  </a:lnTo>
                  <a:lnTo>
                    <a:pt x="327795" y="1750386"/>
                  </a:lnTo>
                  <a:lnTo>
                    <a:pt x="362055" y="1780316"/>
                  </a:lnTo>
                  <a:lnTo>
                    <a:pt x="397653" y="1808698"/>
                  </a:lnTo>
                  <a:lnTo>
                    <a:pt x="434535" y="1835478"/>
                  </a:lnTo>
                  <a:lnTo>
                    <a:pt x="472650" y="1860604"/>
                  </a:lnTo>
                  <a:lnTo>
                    <a:pt x="511944" y="1884023"/>
                  </a:lnTo>
                  <a:lnTo>
                    <a:pt x="552365" y="1905682"/>
                  </a:lnTo>
                  <a:lnTo>
                    <a:pt x="593860" y="1925529"/>
                  </a:lnTo>
                  <a:lnTo>
                    <a:pt x="636376" y="1943510"/>
                  </a:lnTo>
                  <a:lnTo>
                    <a:pt x="679861" y="1959574"/>
                  </a:lnTo>
                  <a:lnTo>
                    <a:pt x="724261" y="1973667"/>
                  </a:lnTo>
                  <a:lnTo>
                    <a:pt x="769525" y="1985737"/>
                  </a:lnTo>
                  <a:lnTo>
                    <a:pt x="815598" y="1995730"/>
                  </a:lnTo>
                  <a:lnTo>
                    <a:pt x="862430" y="2003594"/>
                  </a:lnTo>
                  <a:lnTo>
                    <a:pt x="909966" y="2009277"/>
                  </a:lnTo>
                  <a:lnTo>
                    <a:pt x="958153" y="2012726"/>
                  </a:lnTo>
                  <a:lnTo>
                    <a:pt x="1006941" y="2013887"/>
                  </a:lnTo>
                  <a:lnTo>
                    <a:pt x="1055728" y="2012726"/>
                  </a:lnTo>
                  <a:lnTo>
                    <a:pt x="1103916" y="2009277"/>
                  </a:lnTo>
                  <a:lnTo>
                    <a:pt x="1151452" y="2003594"/>
                  </a:lnTo>
                  <a:lnTo>
                    <a:pt x="1198284" y="1995730"/>
                  </a:lnTo>
                  <a:lnTo>
                    <a:pt x="1244357" y="1985737"/>
                  </a:lnTo>
                  <a:lnTo>
                    <a:pt x="1289621" y="1973667"/>
                  </a:lnTo>
                  <a:lnTo>
                    <a:pt x="1334022" y="1959574"/>
                  </a:lnTo>
                  <a:lnTo>
                    <a:pt x="1377506" y="1943510"/>
                  </a:lnTo>
                  <a:lnTo>
                    <a:pt x="1420023" y="1925529"/>
                  </a:lnTo>
                  <a:lnTo>
                    <a:pt x="1461518" y="1905682"/>
                  </a:lnTo>
                  <a:lnTo>
                    <a:pt x="1501939" y="1884023"/>
                  </a:lnTo>
                  <a:lnTo>
                    <a:pt x="1541233" y="1860604"/>
                  </a:lnTo>
                  <a:lnTo>
                    <a:pt x="1579348" y="1835478"/>
                  </a:lnTo>
                  <a:lnTo>
                    <a:pt x="1616231" y="1808698"/>
                  </a:lnTo>
                  <a:lnTo>
                    <a:pt x="1651829" y="1780316"/>
                  </a:lnTo>
                  <a:lnTo>
                    <a:pt x="1686089" y="1750386"/>
                  </a:lnTo>
                  <a:lnTo>
                    <a:pt x="1718958" y="1718959"/>
                  </a:lnTo>
                  <a:lnTo>
                    <a:pt x="1750384" y="1686090"/>
                  </a:lnTo>
                  <a:lnTo>
                    <a:pt x="1780315" y="1651830"/>
                  </a:lnTo>
                  <a:lnTo>
                    <a:pt x="1808696" y="1616232"/>
                  </a:lnTo>
                  <a:lnTo>
                    <a:pt x="1835476" y="1579349"/>
                  </a:lnTo>
                  <a:lnTo>
                    <a:pt x="1860602" y="1541234"/>
                  </a:lnTo>
                  <a:lnTo>
                    <a:pt x="1884021" y="1501940"/>
                  </a:lnTo>
                  <a:lnTo>
                    <a:pt x="1905681" y="1461519"/>
                  </a:lnTo>
                  <a:lnTo>
                    <a:pt x="1925528" y="1420024"/>
                  </a:lnTo>
                  <a:lnTo>
                    <a:pt x="1943509" y="1377507"/>
                  </a:lnTo>
                  <a:lnTo>
                    <a:pt x="1959573" y="1334022"/>
                  </a:lnTo>
                  <a:lnTo>
                    <a:pt x="1973666" y="1289622"/>
                  </a:lnTo>
                  <a:lnTo>
                    <a:pt x="1985735" y="1244358"/>
                  </a:lnTo>
                  <a:lnTo>
                    <a:pt x="1995729" y="1198284"/>
                  </a:lnTo>
                  <a:lnTo>
                    <a:pt x="2003593" y="1151453"/>
                  </a:lnTo>
                  <a:lnTo>
                    <a:pt x="2009276" y="1103916"/>
                  </a:lnTo>
                  <a:lnTo>
                    <a:pt x="2012724" y="1055728"/>
                  </a:lnTo>
                  <a:lnTo>
                    <a:pt x="2013885" y="1006941"/>
                  </a:lnTo>
                  <a:lnTo>
                    <a:pt x="2012724" y="958154"/>
                  </a:lnTo>
                  <a:lnTo>
                    <a:pt x="2009276" y="909966"/>
                  </a:lnTo>
                  <a:lnTo>
                    <a:pt x="2003593" y="862430"/>
                  </a:lnTo>
                  <a:lnTo>
                    <a:pt x="1995729" y="815599"/>
                  </a:lnTo>
                  <a:lnTo>
                    <a:pt x="1985735" y="769525"/>
                  </a:lnTo>
                  <a:lnTo>
                    <a:pt x="1973666" y="724262"/>
                  </a:lnTo>
                  <a:lnTo>
                    <a:pt x="1959573" y="679861"/>
                  </a:lnTo>
                  <a:lnTo>
                    <a:pt x="1943509" y="636377"/>
                  </a:lnTo>
                  <a:lnTo>
                    <a:pt x="1925528" y="593861"/>
                  </a:lnTo>
                  <a:lnTo>
                    <a:pt x="1905681" y="552366"/>
                  </a:lnTo>
                  <a:lnTo>
                    <a:pt x="1884021" y="511945"/>
                  </a:lnTo>
                  <a:lnTo>
                    <a:pt x="1860602" y="472651"/>
                  </a:lnTo>
                  <a:lnTo>
                    <a:pt x="1835476" y="434536"/>
                  </a:lnTo>
                  <a:lnTo>
                    <a:pt x="1808696" y="397653"/>
                  </a:lnTo>
                  <a:lnTo>
                    <a:pt x="1780315" y="362056"/>
                  </a:lnTo>
                  <a:lnTo>
                    <a:pt x="1750384" y="327796"/>
                  </a:lnTo>
                  <a:lnTo>
                    <a:pt x="1718958" y="294926"/>
                  </a:lnTo>
                  <a:lnTo>
                    <a:pt x="1686089" y="263500"/>
                  </a:lnTo>
                  <a:lnTo>
                    <a:pt x="1651829" y="233570"/>
                  </a:lnTo>
                  <a:lnTo>
                    <a:pt x="1616231" y="205188"/>
                  </a:lnTo>
                  <a:lnTo>
                    <a:pt x="1579348" y="178408"/>
                  </a:lnTo>
                  <a:lnTo>
                    <a:pt x="1541233" y="153282"/>
                  </a:lnTo>
                  <a:lnTo>
                    <a:pt x="1501939" y="129863"/>
                  </a:lnTo>
                  <a:lnTo>
                    <a:pt x="1461518" y="108204"/>
                  </a:lnTo>
                  <a:lnTo>
                    <a:pt x="1420023" y="88357"/>
                  </a:lnTo>
                  <a:lnTo>
                    <a:pt x="1377506" y="70376"/>
                  </a:lnTo>
                  <a:lnTo>
                    <a:pt x="1334022" y="54312"/>
                  </a:lnTo>
                  <a:lnTo>
                    <a:pt x="1289621" y="40219"/>
                  </a:lnTo>
                  <a:lnTo>
                    <a:pt x="1244357" y="28150"/>
                  </a:lnTo>
                  <a:lnTo>
                    <a:pt x="1198284" y="18156"/>
                  </a:lnTo>
                  <a:lnTo>
                    <a:pt x="1151452" y="10292"/>
                  </a:lnTo>
                  <a:lnTo>
                    <a:pt x="1103916" y="4609"/>
                  </a:lnTo>
                  <a:lnTo>
                    <a:pt x="1055728" y="1161"/>
                  </a:lnTo>
                  <a:lnTo>
                    <a:pt x="1006941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370138" y="5584825"/>
              <a:ext cx="1455737" cy="49847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6159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выпускник 2016 г.</a:t>
              </a:r>
              <a:endParaRPr sz="1200">
                <a:latin typeface="Arial" pitchFamily="34" charset="0"/>
                <a:cs typeface="Arial" pitchFamily="34" charset="0"/>
              </a:endParaRPr>
            </a:p>
            <a:p>
              <a:pPr marL="12700" fontAlgn="auto">
                <a:spcBef>
                  <a:spcPts val="90"/>
                </a:spcBef>
                <a:spcAft>
                  <a:spcPts val="0"/>
                </a:spcAft>
                <a:defRPr/>
              </a:pPr>
              <a:r>
                <a:rPr sz="19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МЕДАЛИСТ</a:t>
              </a:r>
              <a:endParaRPr sz="19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2281238" y="4865688"/>
              <a:ext cx="1655762" cy="771525"/>
            </a:xfrm>
            <a:prstGeom prst="rect">
              <a:avLst/>
            </a:prstGeom>
          </p:spPr>
          <p:txBody>
            <a:bodyPr lIns="0" tIns="52705" rIns="0" bIns="0">
              <a:spAutoFit/>
            </a:bodyPr>
            <a:lstStyle/>
            <a:p>
              <a:pPr marL="139700" indent="-127000">
                <a:lnSpc>
                  <a:spcPts val="2788"/>
                </a:lnSpc>
                <a:spcBef>
                  <a:spcPts val="413"/>
                </a:spcBef>
              </a:pPr>
              <a:r>
                <a:rPr lang="ru-RU" sz="2600" b="1">
                  <a:solidFill>
                    <a:srgbClr val="FFFFFF"/>
                  </a:solidFill>
                </a:rPr>
                <a:t>КАЖДЫЙ  ТРЕТИЙ</a:t>
              </a:r>
              <a:endParaRPr lang="ru-RU" sz="2600"/>
            </a:p>
          </p:txBody>
        </p:sp>
        <p:sp>
          <p:nvSpPr>
            <p:cNvPr id="52245" name="object 22"/>
            <p:cNvSpPr>
              <a:spLocks/>
            </p:cNvSpPr>
            <p:nvPr/>
          </p:nvSpPr>
          <p:spPr bwMode="auto">
            <a:xfrm>
              <a:off x="6127750" y="1684338"/>
              <a:ext cx="2014538" cy="2014537"/>
            </a:xfrm>
            <a:custGeom>
              <a:avLst/>
              <a:gdLst/>
              <a:ahLst/>
              <a:cxnLst>
                <a:cxn ang="0">
                  <a:pos x="909966" y="4609"/>
                </a:cxn>
                <a:cxn ang="0">
                  <a:pos x="769525" y="28150"/>
                </a:cxn>
                <a:cxn ang="0">
                  <a:pos x="636377" y="70376"/>
                </a:cxn>
                <a:cxn ang="0">
                  <a:pos x="511945" y="129864"/>
                </a:cxn>
                <a:cxn ang="0">
                  <a:pos x="397653" y="205188"/>
                </a:cxn>
                <a:cxn ang="0">
                  <a:pos x="294926" y="294927"/>
                </a:cxn>
                <a:cxn ang="0">
                  <a:pos x="205188" y="397653"/>
                </a:cxn>
                <a:cxn ang="0">
                  <a:pos x="129863" y="511945"/>
                </a:cxn>
                <a:cxn ang="0">
                  <a:pos x="70376" y="636377"/>
                </a:cxn>
                <a:cxn ang="0">
                  <a:pos x="28150" y="769526"/>
                </a:cxn>
                <a:cxn ang="0">
                  <a:pos x="4609" y="909967"/>
                </a:cxn>
                <a:cxn ang="0">
                  <a:pos x="1161" y="1055729"/>
                </a:cxn>
                <a:cxn ang="0">
                  <a:pos x="18156" y="1198285"/>
                </a:cxn>
                <a:cxn ang="0">
                  <a:pos x="54312" y="1334023"/>
                </a:cxn>
                <a:cxn ang="0">
                  <a:pos x="108204" y="1461519"/>
                </a:cxn>
                <a:cxn ang="0">
                  <a:pos x="178408" y="1579350"/>
                </a:cxn>
                <a:cxn ang="0">
                  <a:pos x="263500" y="1686090"/>
                </a:cxn>
                <a:cxn ang="0">
                  <a:pos x="362056" y="1780316"/>
                </a:cxn>
                <a:cxn ang="0">
                  <a:pos x="472651" y="1860604"/>
                </a:cxn>
                <a:cxn ang="0">
                  <a:pos x="593861" y="1925529"/>
                </a:cxn>
                <a:cxn ang="0">
                  <a:pos x="724262" y="1973667"/>
                </a:cxn>
                <a:cxn ang="0">
                  <a:pos x="862430" y="2003594"/>
                </a:cxn>
                <a:cxn ang="0">
                  <a:pos x="1006941" y="2013887"/>
                </a:cxn>
                <a:cxn ang="0">
                  <a:pos x="1151452" y="2003594"/>
                </a:cxn>
                <a:cxn ang="0">
                  <a:pos x="1289621" y="1973667"/>
                </a:cxn>
                <a:cxn ang="0">
                  <a:pos x="1420023" y="1925529"/>
                </a:cxn>
                <a:cxn ang="0">
                  <a:pos x="1541234" y="1860604"/>
                </a:cxn>
                <a:cxn ang="0">
                  <a:pos x="1651829" y="1780316"/>
                </a:cxn>
                <a:cxn ang="0">
                  <a:pos x="1750385" y="1686090"/>
                </a:cxn>
                <a:cxn ang="0">
                  <a:pos x="1835477" y="1579350"/>
                </a:cxn>
                <a:cxn ang="0">
                  <a:pos x="1905681" y="1461519"/>
                </a:cxn>
                <a:cxn ang="0">
                  <a:pos x="1959573" y="1334023"/>
                </a:cxn>
                <a:cxn ang="0">
                  <a:pos x="1995729" y="1198285"/>
                </a:cxn>
                <a:cxn ang="0">
                  <a:pos x="2012724" y="1055729"/>
                </a:cxn>
                <a:cxn ang="0">
                  <a:pos x="2009276" y="909967"/>
                </a:cxn>
                <a:cxn ang="0">
                  <a:pos x="1985735" y="769526"/>
                </a:cxn>
                <a:cxn ang="0">
                  <a:pos x="1943509" y="636377"/>
                </a:cxn>
                <a:cxn ang="0">
                  <a:pos x="1884022" y="511945"/>
                </a:cxn>
                <a:cxn ang="0">
                  <a:pos x="1808697" y="397653"/>
                </a:cxn>
                <a:cxn ang="0">
                  <a:pos x="1718959" y="294927"/>
                </a:cxn>
                <a:cxn ang="0">
                  <a:pos x="1616232" y="205188"/>
                </a:cxn>
                <a:cxn ang="0">
                  <a:pos x="1501940" y="129864"/>
                </a:cxn>
                <a:cxn ang="0">
                  <a:pos x="1377507" y="70376"/>
                </a:cxn>
                <a:cxn ang="0">
                  <a:pos x="1244358" y="28150"/>
                </a:cxn>
                <a:cxn ang="0">
                  <a:pos x="1103916" y="4609"/>
                </a:cxn>
              </a:cxnLst>
              <a:rect l="0" t="0" r="r" b="b"/>
              <a:pathLst>
                <a:path w="2014220" h="2014220">
                  <a:moveTo>
                    <a:pt x="1006941" y="0"/>
                  </a:moveTo>
                  <a:lnTo>
                    <a:pt x="958154" y="1161"/>
                  </a:lnTo>
                  <a:lnTo>
                    <a:pt x="909966" y="4609"/>
                  </a:lnTo>
                  <a:lnTo>
                    <a:pt x="862430" y="10292"/>
                  </a:lnTo>
                  <a:lnTo>
                    <a:pt x="815599" y="18156"/>
                  </a:lnTo>
                  <a:lnTo>
                    <a:pt x="769525" y="28150"/>
                  </a:lnTo>
                  <a:lnTo>
                    <a:pt x="724262" y="40219"/>
                  </a:lnTo>
                  <a:lnTo>
                    <a:pt x="679861" y="54312"/>
                  </a:lnTo>
                  <a:lnTo>
                    <a:pt x="636377" y="70376"/>
                  </a:lnTo>
                  <a:lnTo>
                    <a:pt x="593861" y="88357"/>
                  </a:lnTo>
                  <a:lnTo>
                    <a:pt x="552366" y="108204"/>
                  </a:lnTo>
                  <a:lnTo>
                    <a:pt x="511945" y="129864"/>
                  </a:lnTo>
                  <a:lnTo>
                    <a:pt x="472651" y="153282"/>
                  </a:lnTo>
                  <a:lnTo>
                    <a:pt x="434536" y="178408"/>
                  </a:lnTo>
                  <a:lnTo>
                    <a:pt x="397653" y="205188"/>
                  </a:lnTo>
                  <a:lnTo>
                    <a:pt x="362056" y="233570"/>
                  </a:lnTo>
                  <a:lnTo>
                    <a:pt x="327796" y="263500"/>
                  </a:lnTo>
                  <a:lnTo>
                    <a:pt x="294926" y="294927"/>
                  </a:lnTo>
                  <a:lnTo>
                    <a:pt x="263500" y="327796"/>
                  </a:lnTo>
                  <a:lnTo>
                    <a:pt x="233570" y="362056"/>
                  </a:lnTo>
                  <a:lnTo>
                    <a:pt x="205188" y="397653"/>
                  </a:lnTo>
                  <a:lnTo>
                    <a:pt x="178408" y="434536"/>
                  </a:lnTo>
                  <a:lnTo>
                    <a:pt x="153282" y="472651"/>
                  </a:lnTo>
                  <a:lnTo>
                    <a:pt x="129863" y="511945"/>
                  </a:lnTo>
                  <a:lnTo>
                    <a:pt x="108204" y="552366"/>
                  </a:lnTo>
                  <a:lnTo>
                    <a:pt x="88357" y="593861"/>
                  </a:lnTo>
                  <a:lnTo>
                    <a:pt x="70376" y="636377"/>
                  </a:lnTo>
                  <a:lnTo>
                    <a:pt x="54312" y="679862"/>
                  </a:lnTo>
                  <a:lnTo>
                    <a:pt x="40219" y="724263"/>
                  </a:lnTo>
                  <a:lnTo>
                    <a:pt x="28150" y="769526"/>
                  </a:lnTo>
                  <a:lnTo>
                    <a:pt x="18156" y="815600"/>
                  </a:lnTo>
                  <a:lnTo>
                    <a:pt x="10292" y="862431"/>
                  </a:lnTo>
                  <a:lnTo>
                    <a:pt x="4609" y="909967"/>
                  </a:lnTo>
                  <a:lnTo>
                    <a:pt x="1161" y="958155"/>
                  </a:lnTo>
                  <a:lnTo>
                    <a:pt x="0" y="1006942"/>
                  </a:lnTo>
                  <a:lnTo>
                    <a:pt x="1161" y="1055729"/>
                  </a:lnTo>
                  <a:lnTo>
                    <a:pt x="4609" y="1103917"/>
                  </a:lnTo>
                  <a:lnTo>
                    <a:pt x="10292" y="1151453"/>
                  </a:lnTo>
                  <a:lnTo>
                    <a:pt x="18156" y="1198285"/>
                  </a:lnTo>
                  <a:lnTo>
                    <a:pt x="28150" y="1244359"/>
                  </a:lnTo>
                  <a:lnTo>
                    <a:pt x="40219" y="1289622"/>
                  </a:lnTo>
                  <a:lnTo>
                    <a:pt x="54312" y="1334023"/>
                  </a:lnTo>
                  <a:lnTo>
                    <a:pt x="70376" y="1377508"/>
                  </a:lnTo>
                  <a:lnTo>
                    <a:pt x="88357" y="1420024"/>
                  </a:lnTo>
                  <a:lnTo>
                    <a:pt x="108204" y="1461519"/>
                  </a:lnTo>
                  <a:lnTo>
                    <a:pt x="129863" y="1501940"/>
                  </a:lnTo>
                  <a:lnTo>
                    <a:pt x="153282" y="1541235"/>
                  </a:lnTo>
                  <a:lnTo>
                    <a:pt x="178408" y="1579350"/>
                  </a:lnTo>
                  <a:lnTo>
                    <a:pt x="205188" y="1616232"/>
                  </a:lnTo>
                  <a:lnTo>
                    <a:pt x="233570" y="1651830"/>
                  </a:lnTo>
                  <a:lnTo>
                    <a:pt x="263500" y="1686090"/>
                  </a:lnTo>
                  <a:lnTo>
                    <a:pt x="294926" y="1718959"/>
                  </a:lnTo>
                  <a:lnTo>
                    <a:pt x="327796" y="1750386"/>
                  </a:lnTo>
                  <a:lnTo>
                    <a:pt x="362056" y="1780316"/>
                  </a:lnTo>
                  <a:lnTo>
                    <a:pt x="397653" y="1808698"/>
                  </a:lnTo>
                  <a:lnTo>
                    <a:pt x="434536" y="1835478"/>
                  </a:lnTo>
                  <a:lnTo>
                    <a:pt x="472651" y="1860604"/>
                  </a:lnTo>
                  <a:lnTo>
                    <a:pt x="511945" y="1884023"/>
                  </a:lnTo>
                  <a:lnTo>
                    <a:pt x="552366" y="1905682"/>
                  </a:lnTo>
                  <a:lnTo>
                    <a:pt x="593861" y="1925529"/>
                  </a:lnTo>
                  <a:lnTo>
                    <a:pt x="636377" y="1943510"/>
                  </a:lnTo>
                  <a:lnTo>
                    <a:pt x="679861" y="1959574"/>
                  </a:lnTo>
                  <a:lnTo>
                    <a:pt x="724262" y="1973667"/>
                  </a:lnTo>
                  <a:lnTo>
                    <a:pt x="769525" y="1985737"/>
                  </a:lnTo>
                  <a:lnTo>
                    <a:pt x="815599" y="1995730"/>
                  </a:lnTo>
                  <a:lnTo>
                    <a:pt x="862430" y="2003594"/>
                  </a:lnTo>
                  <a:lnTo>
                    <a:pt x="909966" y="2009277"/>
                  </a:lnTo>
                  <a:lnTo>
                    <a:pt x="958154" y="2012726"/>
                  </a:lnTo>
                  <a:lnTo>
                    <a:pt x="1006941" y="2013887"/>
                  </a:lnTo>
                  <a:lnTo>
                    <a:pt x="1055728" y="2012726"/>
                  </a:lnTo>
                  <a:lnTo>
                    <a:pt x="1103916" y="2009277"/>
                  </a:lnTo>
                  <a:lnTo>
                    <a:pt x="1151452" y="2003594"/>
                  </a:lnTo>
                  <a:lnTo>
                    <a:pt x="1198284" y="1995730"/>
                  </a:lnTo>
                  <a:lnTo>
                    <a:pt x="1244358" y="1985737"/>
                  </a:lnTo>
                  <a:lnTo>
                    <a:pt x="1289621" y="1973667"/>
                  </a:lnTo>
                  <a:lnTo>
                    <a:pt x="1334022" y="1959574"/>
                  </a:lnTo>
                  <a:lnTo>
                    <a:pt x="1377507" y="1943510"/>
                  </a:lnTo>
                  <a:lnTo>
                    <a:pt x="1420023" y="1925529"/>
                  </a:lnTo>
                  <a:lnTo>
                    <a:pt x="1461518" y="1905682"/>
                  </a:lnTo>
                  <a:lnTo>
                    <a:pt x="1501940" y="1884023"/>
                  </a:lnTo>
                  <a:lnTo>
                    <a:pt x="1541234" y="1860604"/>
                  </a:lnTo>
                  <a:lnTo>
                    <a:pt x="1579349" y="1835478"/>
                  </a:lnTo>
                  <a:lnTo>
                    <a:pt x="1616232" y="1808698"/>
                  </a:lnTo>
                  <a:lnTo>
                    <a:pt x="1651829" y="1780316"/>
                  </a:lnTo>
                  <a:lnTo>
                    <a:pt x="1686089" y="1750386"/>
                  </a:lnTo>
                  <a:lnTo>
                    <a:pt x="1718959" y="1718959"/>
                  </a:lnTo>
                  <a:lnTo>
                    <a:pt x="1750385" y="1686090"/>
                  </a:lnTo>
                  <a:lnTo>
                    <a:pt x="1780315" y="1651830"/>
                  </a:lnTo>
                  <a:lnTo>
                    <a:pt x="1808697" y="1616232"/>
                  </a:lnTo>
                  <a:lnTo>
                    <a:pt x="1835477" y="1579350"/>
                  </a:lnTo>
                  <a:lnTo>
                    <a:pt x="1860603" y="1541235"/>
                  </a:lnTo>
                  <a:lnTo>
                    <a:pt x="1884022" y="1501940"/>
                  </a:lnTo>
                  <a:lnTo>
                    <a:pt x="1905681" y="1461519"/>
                  </a:lnTo>
                  <a:lnTo>
                    <a:pt x="1925528" y="1420024"/>
                  </a:lnTo>
                  <a:lnTo>
                    <a:pt x="1943509" y="1377508"/>
                  </a:lnTo>
                  <a:lnTo>
                    <a:pt x="1959573" y="1334023"/>
                  </a:lnTo>
                  <a:lnTo>
                    <a:pt x="1973666" y="1289622"/>
                  </a:lnTo>
                  <a:lnTo>
                    <a:pt x="1985735" y="1244359"/>
                  </a:lnTo>
                  <a:lnTo>
                    <a:pt x="1995729" y="1198285"/>
                  </a:lnTo>
                  <a:lnTo>
                    <a:pt x="2003593" y="1151453"/>
                  </a:lnTo>
                  <a:lnTo>
                    <a:pt x="2009276" y="1103917"/>
                  </a:lnTo>
                  <a:lnTo>
                    <a:pt x="2012724" y="1055729"/>
                  </a:lnTo>
                  <a:lnTo>
                    <a:pt x="2013885" y="1006942"/>
                  </a:lnTo>
                  <a:lnTo>
                    <a:pt x="2012724" y="958155"/>
                  </a:lnTo>
                  <a:lnTo>
                    <a:pt x="2009276" y="909967"/>
                  </a:lnTo>
                  <a:lnTo>
                    <a:pt x="2003593" y="862431"/>
                  </a:lnTo>
                  <a:lnTo>
                    <a:pt x="1995729" y="815600"/>
                  </a:lnTo>
                  <a:lnTo>
                    <a:pt x="1985735" y="769526"/>
                  </a:lnTo>
                  <a:lnTo>
                    <a:pt x="1973666" y="724263"/>
                  </a:lnTo>
                  <a:lnTo>
                    <a:pt x="1959573" y="679862"/>
                  </a:lnTo>
                  <a:lnTo>
                    <a:pt x="1943509" y="636377"/>
                  </a:lnTo>
                  <a:lnTo>
                    <a:pt x="1925528" y="593861"/>
                  </a:lnTo>
                  <a:lnTo>
                    <a:pt x="1905681" y="552366"/>
                  </a:lnTo>
                  <a:lnTo>
                    <a:pt x="1884022" y="511945"/>
                  </a:lnTo>
                  <a:lnTo>
                    <a:pt x="1860603" y="472651"/>
                  </a:lnTo>
                  <a:lnTo>
                    <a:pt x="1835477" y="434536"/>
                  </a:lnTo>
                  <a:lnTo>
                    <a:pt x="1808697" y="397653"/>
                  </a:lnTo>
                  <a:lnTo>
                    <a:pt x="1780315" y="362056"/>
                  </a:lnTo>
                  <a:lnTo>
                    <a:pt x="1750385" y="327796"/>
                  </a:lnTo>
                  <a:lnTo>
                    <a:pt x="1718959" y="294927"/>
                  </a:lnTo>
                  <a:lnTo>
                    <a:pt x="1686089" y="263500"/>
                  </a:lnTo>
                  <a:lnTo>
                    <a:pt x="1651829" y="233570"/>
                  </a:lnTo>
                  <a:lnTo>
                    <a:pt x="1616232" y="205188"/>
                  </a:lnTo>
                  <a:lnTo>
                    <a:pt x="1579349" y="178408"/>
                  </a:lnTo>
                  <a:lnTo>
                    <a:pt x="1541234" y="153282"/>
                  </a:lnTo>
                  <a:lnTo>
                    <a:pt x="1501940" y="129864"/>
                  </a:lnTo>
                  <a:lnTo>
                    <a:pt x="1461518" y="108204"/>
                  </a:lnTo>
                  <a:lnTo>
                    <a:pt x="1420023" y="88357"/>
                  </a:lnTo>
                  <a:lnTo>
                    <a:pt x="1377507" y="70376"/>
                  </a:lnTo>
                  <a:lnTo>
                    <a:pt x="1334022" y="54312"/>
                  </a:lnTo>
                  <a:lnTo>
                    <a:pt x="1289621" y="40219"/>
                  </a:lnTo>
                  <a:lnTo>
                    <a:pt x="1244358" y="28150"/>
                  </a:lnTo>
                  <a:lnTo>
                    <a:pt x="1198284" y="18156"/>
                  </a:lnTo>
                  <a:lnTo>
                    <a:pt x="1151452" y="10292"/>
                  </a:lnTo>
                  <a:lnTo>
                    <a:pt x="1103916" y="4609"/>
                  </a:lnTo>
                  <a:lnTo>
                    <a:pt x="1055728" y="1161"/>
                  </a:lnTo>
                  <a:lnTo>
                    <a:pt x="1006941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6851650" y="1804988"/>
              <a:ext cx="495300" cy="2301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300" b="1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более</a:t>
              </a:r>
              <a:endParaRPr lang="ru-RU" sz="130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52247" name="object 24"/>
            <p:cNvSpPr txBox="1">
              <a:spLocks noChangeArrowheads="1"/>
            </p:cNvSpPr>
            <p:nvPr/>
          </p:nvSpPr>
          <p:spPr bwMode="auto">
            <a:xfrm>
              <a:off x="6626225" y="1849438"/>
              <a:ext cx="1012825" cy="9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6200" b="1">
                  <a:solidFill>
                    <a:srgbClr val="FFFFFF"/>
                  </a:solidFill>
                </a:rPr>
                <a:t>20</a:t>
              </a:r>
              <a:endParaRPr lang="ru-RU" sz="6200"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292850" y="2659063"/>
              <a:ext cx="1641475" cy="6826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1600" b="1">
                  <a:solidFill>
                    <a:srgbClr val="FFFFFF"/>
                  </a:solidFill>
                </a:rPr>
                <a:t>побед ежегодно</a:t>
              </a:r>
              <a:endParaRPr lang="ru-RU" sz="1600"/>
            </a:p>
            <a:p>
              <a:pPr algn="ctr">
                <a:lnSpc>
                  <a:spcPts val="1113"/>
                </a:lnSpc>
                <a:spcBef>
                  <a:spcPts val="63"/>
                </a:spcBef>
              </a:pPr>
              <a:r>
                <a:rPr lang="ru-RU" sz="900">
                  <a:solidFill>
                    <a:srgbClr val="FFFFFF"/>
                  </a:solidFill>
                </a:rPr>
                <a:t>на региональных             и  всероссийских научных  конкурсах и олимпиадах</a:t>
              </a:r>
              <a:endParaRPr lang="ru-RU" sz="900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3252" name="object 5"/>
          <p:cNvSpPr txBox="1">
            <a:spLocks noChangeArrowheads="1"/>
          </p:cNvSpPr>
          <p:nvPr/>
        </p:nvSpPr>
        <p:spPr bwMode="auto">
          <a:xfrm>
            <a:off x="496888" y="469900"/>
            <a:ext cx="5751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Взаимодействие со школами</a:t>
            </a:r>
            <a:endParaRPr lang="ru-RU" sz="2600"/>
          </a:p>
        </p:txBody>
      </p:sp>
      <p:grpSp>
        <p:nvGrpSpPr>
          <p:cNvPr id="21" name="Группа 20"/>
          <p:cNvGrpSpPr/>
          <p:nvPr/>
        </p:nvGrpSpPr>
        <p:grpSpPr>
          <a:xfrm>
            <a:off x="506413" y="1149350"/>
            <a:ext cx="8142287" cy="5197475"/>
            <a:chOff x="506413" y="1149350"/>
            <a:chExt cx="8142287" cy="5197475"/>
          </a:xfrm>
        </p:grpSpPr>
        <p:sp>
          <p:nvSpPr>
            <p:cNvPr id="53251" name="object 4"/>
            <p:cNvSpPr>
              <a:spLocks/>
            </p:cNvSpPr>
            <p:nvPr/>
          </p:nvSpPr>
          <p:spPr bwMode="auto">
            <a:xfrm>
              <a:off x="519113" y="1149350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53" name="object 6"/>
            <p:cNvSpPr txBox="1">
              <a:spLocks noChangeArrowheads="1"/>
            </p:cNvSpPr>
            <p:nvPr/>
          </p:nvSpPr>
          <p:spPr bwMode="auto">
            <a:xfrm>
              <a:off x="506413" y="1233488"/>
              <a:ext cx="553720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1588"/>
                </a:lnSpc>
              </a:pPr>
              <a:r>
                <a:rPr lang="ru-RU" sz="1400">
                  <a:solidFill>
                    <a:srgbClr val="821825"/>
                  </a:solidFill>
                </a:rPr>
                <a:t>КНИТУ - уполномоченный вуз ПАО «ГАЗПРОМ» для проведения  межрегиональной олимпиады школьников по химии в 2016/17 гг.</a:t>
              </a:r>
              <a:endParaRPr lang="ru-RU" sz="1400"/>
            </a:p>
          </p:txBody>
        </p:sp>
        <p:sp>
          <p:nvSpPr>
            <p:cNvPr id="53254" name="object 7"/>
            <p:cNvSpPr>
              <a:spLocks noChangeArrowheads="1"/>
            </p:cNvSpPr>
            <p:nvPr/>
          </p:nvSpPr>
          <p:spPr bwMode="auto">
            <a:xfrm>
              <a:off x="6186488" y="1730375"/>
              <a:ext cx="2462212" cy="246062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255" name="object 8"/>
            <p:cNvSpPr>
              <a:spLocks/>
            </p:cNvSpPr>
            <p:nvPr/>
          </p:nvSpPr>
          <p:spPr bwMode="auto">
            <a:xfrm>
              <a:off x="6186488" y="1730375"/>
              <a:ext cx="2462212" cy="2462213"/>
            </a:xfrm>
            <a:custGeom>
              <a:avLst/>
              <a:gdLst/>
              <a:ahLst/>
              <a:cxnLst>
                <a:cxn ang="0">
                  <a:pos x="1326897" y="3702"/>
                </a:cxn>
                <a:cxn ang="0">
                  <a:pos x="1467285" y="22714"/>
                </a:cxn>
                <a:cxn ang="0">
                  <a:pos x="1602194" y="57055"/>
                </a:cxn>
                <a:cxn ang="0">
                  <a:pos x="1730701" y="105800"/>
                </a:cxn>
                <a:cxn ang="0">
                  <a:pos x="1851882" y="168028"/>
                </a:cxn>
                <a:cxn ang="0">
                  <a:pos x="1964815" y="242814"/>
                </a:cxn>
                <a:cxn ang="0">
                  <a:pos x="2068575" y="329235"/>
                </a:cxn>
                <a:cxn ang="0">
                  <a:pos x="2162239" y="426367"/>
                </a:cxn>
                <a:cxn ang="0">
                  <a:pos x="2244884" y="533287"/>
                </a:cxn>
                <a:cxn ang="0">
                  <a:pos x="2315586" y="649072"/>
                </a:cxn>
                <a:cxn ang="0">
                  <a:pos x="2373422" y="772799"/>
                </a:cxn>
                <a:cxn ang="0">
                  <a:pos x="2417469" y="903543"/>
                </a:cxn>
                <a:cxn ang="0">
                  <a:pos x="2446802" y="1040381"/>
                </a:cxn>
                <a:cxn ang="0">
                  <a:pos x="2460500" y="1182391"/>
                </a:cxn>
                <a:cxn ang="0">
                  <a:pos x="2457728" y="1326897"/>
                </a:cxn>
                <a:cxn ang="0">
                  <a:pos x="2438716" y="1467285"/>
                </a:cxn>
                <a:cxn ang="0">
                  <a:pos x="2404376" y="1602194"/>
                </a:cxn>
                <a:cxn ang="0">
                  <a:pos x="2355630" y="1730701"/>
                </a:cxn>
                <a:cxn ang="0">
                  <a:pos x="2293403" y="1851882"/>
                </a:cxn>
                <a:cxn ang="0">
                  <a:pos x="2218617" y="1964815"/>
                </a:cxn>
                <a:cxn ang="0">
                  <a:pos x="2132196" y="2068575"/>
                </a:cxn>
                <a:cxn ang="0">
                  <a:pos x="2035064" y="2162239"/>
                </a:cxn>
                <a:cxn ang="0">
                  <a:pos x="1928144" y="2244884"/>
                </a:cxn>
                <a:cxn ang="0">
                  <a:pos x="1812359" y="2315586"/>
                </a:cxn>
                <a:cxn ang="0">
                  <a:pos x="1688634" y="2373422"/>
                </a:cxn>
                <a:cxn ang="0">
                  <a:pos x="1557890" y="2417469"/>
                </a:cxn>
                <a:cxn ang="0">
                  <a:pos x="1421052" y="2446802"/>
                </a:cxn>
                <a:cxn ang="0">
                  <a:pos x="1279043" y="2460500"/>
                </a:cxn>
                <a:cxn ang="0">
                  <a:pos x="1134537" y="2457728"/>
                </a:cxn>
                <a:cxn ang="0">
                  <a:pos x="994148" y="2438716"/>
                </a:cxn>
                <a:cxn ang="0">
                  <a:pos x="859239" y="2404376"/>
                </a:cxn>
                <a:cxn ang="0">
                  <a:pos x="730731" y="2355630"/>
                </a:cxn>
                <a:cxn ang="0">
                  <a:pos x="609549" y="2293403"/>
                </a:cxn>
                <a:cxn ang="0">
                  <a:pos x="496617" y="2218617"/>
                </a:cxn>
                <a:cxn ang="0">
                  <a:pos x="392856" y="2132196"/>
                </a:cxn>
                <a:cxn ang="0">
                  <a:pos x="299192" y="2035064"/>
                </a:cxn>
                <a:cxn ang="0">
                  <a:pos x="216547" y="1928144"/>
                </a:cxn>
                <a:cxn ang="0">
                  <a:pos x="145845" y="1812359"/>
                </a:cxn>
                <a:cxn ang="0">
                  <a:pos x="88008" y="1688634"/>
                </a:cxn>
                <a:cxn ang="0">
                  <a:pos x="43962" y="1557890"/>
                </a:cxn>
                <a:cxn ang="0">
                  <a:pos x="14628" y="1421052"/>
                </a:cxn>
                <a:cxn ang="0">
                  <a:pos x="931" y="1279043"/>
                </a:cxn>
                <a:cxn ang="0">
                  <a:pos x="3702" y="1134537"/>
                </a:cxn>
                <a:cxn ang="0">
                  <a:pos x="22714" y="994148"/>
                </a:cxn>
                <a:cxn ang="0">
                  <a:pos x="57055" y="859239"/>
                </a:cxn>
                <a:cxn ang="0">
                  <a:pos x="105800" y="730731"/>
                </a:cxn>
                <a:cxn ang="0">
                  <a:pos x="168028" y="609549"/>
                </a:cxn>
                <a:cxn ang="0">
                  <a:pos x="242814" y="496617"/>
                </a:cxn>
                <a:cxn ang="0">
                  <a:pos x="329235" y="392856"/>
                </a:cxn>
                <a:cxn ang="0">
                  <a:pos x="426367" y="299192"/>
                </a:cxn>
                <a:cxn ang="0">
                  <a:pos x="533287" y="216547"/>
                </a:cxn>
                <a:cxn ang="0">
                  <a:pos x="649072" y="145845"/>
                </a:cxn>
                <a:cxn ang="0">
                  <a:pos x="772799" y="88008"/>
                </a:cxn>
                <a:cxn ang="0">
                  <a:pos x="903543" y="43962"/>
                </a:cxn>
                <a:cxn ang="0">
                  <a:pos x="1040381" y="14628"/>
                </a:cxn>
                <a:cxn ang="0">
                  <a:pos x="1182391" y="931"/>
                </a:cxn>
              </a:cxnLst>
              <a:rect l="0" t="0" r="r" b="b"/>
              <a:pathLst>
                <a:path w="2461895" h="2461895">
                  <a:moveTo>
                    <a:pt x="1230717" y="0"/>
                  </a:moveTo>
                  <a:lnTo>
                    <a:pt x="1279043" y="931"/>
                  </a:lnTo>
                  <a:lnTo>
                    <a:pt x="1326897" y="3702"/>
                  </a:lnTo>
                  <a:lnTo>
                    <a:pt x="1374245" y="8279"/>
                  </a:lnTo>
                  <a:lnTo>
                    <a:pt x="1421052" y="14628"/>
                  </a:lnTo>
                  <a:lnTo>
                    <a:pt x="1467285" y="22714"/>
                  </a:lnTo>
                  <a:lnTo>
                    <a:pt x="1512909" y="32503"/>
                  </a:lnTo>
                  <a:lnTo>
                    <a:pt x="1557890" y="43962"/>
                  </a:lnTo>
                  <a:lnTo>
                    <a:pt x="1602194" y="57055"/>
                  </a:lnTo>
                  <a:lnTo>
                    <a:pt x="1645786" y="71748"/>
                  </a:lnTo>
                  <a:lnTo>
                    <a:pt x="1688634" y="88008"/>
                  </a:lnTo>
                  <a:lnTo>
                    <a:pt x="1730701" y="105800"/>
                  </a:lnTo>
                  <a:lnTo>
                    <a:pt x="1771954" y="125091"/>
                  </a:lnTo>
                  <a:lnTo>
                    <a:pt x="1812359" y="145845"/>
                  </a:lnTo>
                  <a:lnTo>
                    <a:pt x="1851882" y="168028"/>
                  </a:lnTo>
                  <a:lnTo>
                    <a:pt x="1890489" y="191607"/>
                  </a:lnTo>
                  <a:lnTo>
                    <a:pt x="1928144" y="216547"/>
                  </a:lnTo>
                  <a:lnTo>
                    <a:pt x="1964815" y="242814"/>
                  </a:lnTo>
                  <a:lnTo>
                    <a:pt x="2000466" y="270374"/>
                  </a:lnTo>
                  <a:lnTo>
                    <a:pt x="2035064" y="299192"/>
                  </a:lnTo>
                  <a:lnTo>
                    <a:pt x="2068575" y="329235"/>
                  </a:lnTo>
                  <a:lnTo>
                    <a:pt x="2100964" y="360467"/>
                  </a:lnTo>
                  <a:lnTo>
                    <a:pt x="2132196" y="392856"/>
                  </a:lnTo>
                  <a:lnTo>
                    <a:pt x="2162239" y="426367"/>
                  </a:lnTo>
                  <a:lnTo>
                    <a:pt x="2191057" y="460965"/>
                  </a:lnTo>
                  <a:lnTo>
                    <a:pt x="2218617" y="496617"/>
                  </a:lnTo>
                  <a:lnTo>
                    <a:pt x="2244884" y="533287"/>
                  </a:lnTo>
                  <a:lnTo>
                    <a:pt x="2269824" y="570943"/>
                  </a:lnTo>
                  <a:lnTo>
                    <a:pt x="2293403" y="609549"/>
                  </a:lnTo>
                  <a:lnTo>
                    <a:pt x="2315586" y="649072"/>
                  </a:lnTo>
                  <a:lnTo>
                    <a:pt x="2336340" y="689478"/>
                  </a:lnTo>
                  <a:lnTo>
                    <a:pt x="2355630" y="730731"/>
                  </a:lnTo>
                  <a:lnTo>
                    <a:pt x="2373422" y="772799"/>
                  </a:lnTo>
                  <a:lnTo>
                    <a:pt x="2389682" y="815646"/>
                  </a:lnTo>
                  <a:lnTo>
                    <a:pt x="2404376" y="859239"/>
                  </a:lnTo>
                  <a:lnTo>
                    <a:pt x="2417469" y="903543"/>
                  </a:lnTo>
                  <a:lnTo>
                    <a:pt x="2428927" y="948524"/>
                  </a:lnTo>
                  <a:lnTo>
                    <a:pt x="2438716" y="994148"/>
                  </a:lnTo>
                  <a:lnTo>
                    <a:pt x="2446802" y="1040381"/>
                  </a:lnTo>
                  <a:lnTo>
                    <a:pt x="2453151" y="1087189"/>
                  </a:lnTo>
                  <a:lnTo>
                    <a:pt x="2457728" y="1134537"/>
                  </a:lnTo>
                  <a:lnTo>
                    <a:pt x="2460500" y="1182391"/>
                  </a:lnTo>
                  <a:lnTo>
                    <a:pt x="2461431" y="1230717"/>
                  </a:lnTo>
                  <a:lnTo>
                    <a:pt x="2460500" y="1279043"/>
                  </a:lnTo>
                  <a:lnTo>
                    <a:pt x="2457728" y="1326897"/>
                  </a:lnTo>
                  <a:lnTo>
                    <a:pt x="2453151" y="1374245"/>
                  </a:lnTo>
                  <a:lnTo>
                    <a:pt x="2446802" y="1421052"/>
                  </a:lnTo>
                  <a:lnTo>
                    <a:pt x="2438716" y="1467285"/>
                  </a:lnTo>
                  <a:lnTo>
                    <a:pt x="2428927" y="1512909"/>
                  </a:lnTo>
                  <a:lnTo>
                    <a:pt x="2417469" y="1557890"/>
                  </a:lnTo>
                  <a:lnTo>
                    <a:pt x="2404376" y="1602194"/>
                  </a:lnTo>
                  <a:lnTo>
                    <a:pt x="2389682" y="1645786"/>
                  </a:lnTo>
                  <a:lnTo>
                    <a:pt x="2373422" y="1688634"/>
                  </a:lnTo>
                  <a:lnTo>
                    <a:pt x="2355630" y="1730701"/>
                  </a:lnTo>
                  <a:lnTo>
                    <a:pt x="2336340" y="1771954"/>
                  </a:lnTo>
                  <a:lnTo>
                    <a:pt x="2315586" y="1812359"/>
                  </a:lnTo>
                  <a:lnTo>
                    <a:pt x="2293403" y="1851882"/>
                  </a:lnTo>
                  <a:lnTo>
                    <a:pt x="2269824" y="1890489"/>
                  </a:lnTo>
                  <a:lnTo>
                    <a:pt x="2244884" y="1928144"/>
                  </a:lnTo>
                  <a:lnTo>
                    <a:pt x="2218617" y="1964815"/>
                  </a:lnTo>
                  <a:lnTo>
                    <a:pt x="2191057" y="2000466"/>
                  </a:lnTo>
                  <a:lnTo>
                    <a:pt x="2162239" y="2035064"/>
                  </a:lnTo>
                  <a:lnTo>
                    <a:pt x="2132196" y="2068575"/>
                  </a:lnTo>
                  <a:lnTo>
                    <a:pt x="2100964" y="2100964"/>
                  </a:lnTo>
                  <a:lnTo>
                    <a:pt x="2068575" y="2132196"/>
                  </a:lnTo>
                  <a:lnTo>
                    <a:pt x="2035064" y="2162239"/>
                  </a:lnTo>
                  <a:lnTo>
                    <a:pt x="2000466" y="2191057"/>
                  </a:lnTo>
                  <a:lnTo>
                    <a:pt x="1964815" y="2218617"/>
                  </a:lnTo>
                  <a:lnTo>
                    <a:pt x="1928144" y="2244884"/>
                  </a:lnTo>
                  <a:lnTo>
                    <a:pt x="1890489" y="2269824"/>
                  </a:lnTo>
                  <a:lnTo>
                    <a:pt x="1851882" y="2293403"/>
                  </a:lnTo>
                  <a:lnTo>
                    <a:pt x="1812359" y="2315586"/>
                  </a:lnTo>
                  <a:lnTo>
                    <a:pt x="1771954" y="2336340"/>
                  </a:lnTo>
                  <a:lnTo>
                    <a:pt x="1730701" y="2355630"/>
                  </a:lnTo>
                  <a:lnTo>
                    <a:pt x="1688634" y="2373422"/>
                  </a:lnTo>
                  <a:lnTo>
                    <a:pt x="1645786" y="2389682"/>
                  </a:lnTo>
                  <a:lnTo>
                    <a:pt x="1602194" y="2404376"/>
                  </a:lnTo>
                  <a:lnTo>
                    <a:pt x="1557890" y="2417469"/>
                  </a:lnTo>
                  <a:lnTo>
                    <a:pt x="1512909" y="2428927"/>
                  </a:lnTo>
                  <a:lnTo>
                    <a:pt x="1467285" y="2438716"/>
                  </a:lnTo>
                  <a:lnTo>
                    <a:pt x="1421052" y="2446802"/>
                  </a:lnTo>
                  <a:lnTo>
                    <a:pt x="1374245" y="2453151"/>
                  </a:lnTo>
                  <a:lnTo>
                    <a:pt x="1326897" y="2457728"/>
                  </a:lnTo>
                  <a:lnTo>
                    <a:pt x="1279043" y="2460500"/>
                  </a:lnTo>
                  <a:lnTo>
                    <a:pt x="1230717" y="2461431"/>
                  </a:lnTo>
                  <a:lnTo>
                    <a:pt x="1182391" y="2460500"/>
                  </a:lnTo>
                  <a:lnTo>
                    <a:pt x="1134537" y="2457728"/>
                  </a:lnTo>
                  <a:lnTo>
                    <a:pt x="1087189" y="2453151"/>
                  </a:lnTo>
                  <a:lnTo>
                    <a:pt x="1040381" y="2446802"/>
                  </a:lnTo>
                  <a:lnTo>
                    <a:pt x="994148" y="2438716"/>
                  </a:lnTo>
                  <a:lnTo>
                    <a:pt x="948524" y="2428927"/>
                  </a:lnTo>
                  <a:lnTo>
                    <a:pt x="903543" y="2417469"/>
                  </a:lnTo>
                  <a:lnTo>
                    <a:pt x="859239" y="2404376"/>
                  </a:lnTo>
                  <a:lnTo>
                    <a:pt x="815646" y="2389682"/>
                  </a:lnTo>
                  <a:lnTo>
                    <a:pt x="772799" y="2373422"/>
                  </a:lnTo>
                  <a:lnTo>
                    <a:pt x="730731" y="2355630"/>
                  </a:lnTo>
                  <a:lnTo>
                    <a:pt x="689478" y="2336340"/>
                  </a:lnTo>
                  <a:lnTo>
                    <a:pt x="649072" y="2315586"/>
                  </a:lnTo>
                  <a:lnTo>
                    <a:pt x="609549" y="2293403"/>
                  </a:lnTo>
                  <a:lnTo>
                    <a:pt x="570943" y="2269824"/>
                  </a:lnTo>
                  <a:lnTo>
                    <a:pt x="533287" y="2244884"/>
                  </a:lnTo>
                  <a:lnTo>
                    <a:pt x="496617" y="2218617"/>
                  </a:lnTo>
                  <a:lnTo>
                    <a:pt x="460965" y="2191057"/>
                  </a:lnTo>
                  <a:lnTo>
                    <a:pt x="426367" y="2162239"/>
                  </a:lnTo>
                  <a:lnTo>
                    <a:pt x="392856" y="2132196"/>
                  </a:lnTo>
                  <a:lnTo>
                    <a:pt x="360467" y="2100964"/>
                  </a:lnTo>
                  <a:lnTo>
                    <a:pt x="329235" y="2068575"/>
                  </a:lnTo>
                  <a:lnTo>
                    <a:pt x="299192" y="2035064"/>
                  </a:lnTo>
                  <a:lnTo>
                    <a:pt x="270374" y="2000466"/>
                  </a:lnTo>
                  <a:lnTo>
                    <a:pt x="242814" y="1964815"/>
                  </a:lnTo>
                  <a:lnTo>
                    <a:pt x="216547" y="1928144"/>
                  </a:lnTo>
                  <a:lnTo>
                    <a:pt x="191607" y="1890489"/>
                  </a:lnTo>
                  <a:lnTo>
                    <a:pt x="168028" y="1851882"/>
                  </a:lnTo>
                  <a:lnTo>
                    <a:pt x="145845" y="1812359"/>
                  </a:lnTo>
                  <a:lnTo>
                    <a:pt x="125091" y="1771954"/>
                  </a:lnTo>
                  <a:lnTo>
                    <a:pt x="105800" y="1730701"/>
                  </a:lnTo>
                  <a:lnTo>
                    <a:pt x="88008" y="1688634"/>
                  </a:lnTo>
                  <a:lnTo>
                    <a:pt x="71748" y="1645786"/>
                  </a:lnTo>
                  <a:lnTo>
                    <a:pt x="57055" y="1602194"/>
                  </a:lnTo>
                  <a:lnTo>
                    <a:pt x="43962" y="1557890"/>
                  </a:lnTo>
                  <a:lnTo>
                    <a:pt x="32503" y="1512909"/>
                  </a:lnTo>
                  <a:lnTo>
                    <a:pt x="22714" y="1467285"/>
                  </a:lnTo>
                  <a:lnTo>
                    <a:pt x="14628" y="1421052"/>
                  </a:lnTo>
                  <a:lnTo>
                    <a:pt x="8279" y="1374245"/>
                  </a:lnTo>
                  <a:lnTo>
                    <a:pt x="3702" y="1326897"/>
                  </a:lnTo>
                  <a:lnTo>
                    <a:pt x="931" y="1279043"/>
                  </a:lnTo>
                  <a:lnTo>
                    <a:pt x="0" y="1230717"/>
                  </a:lnTo>
                  <a:lnTo>
                    <a:pt x="931" y="1182391"/>
                  </a:lnTo>
                  <a:lnTo>
                    <a:pt x="3702" y="1134537"/>
                  </a:lnTo>
                  <a:lnTo>
                    <a:pt x="8279" y="1087189"/>
                  </a:lnTo>
                  <a:lnTo>
                    <a:pt x="14628" y="1040381"/>
                  </a:lnTo>
                  <a:lnTo>
                    <a:pt x="22714" y="994148"/>
                  </a:lnTo>
                  <a:lnTo>
                    <a:pt x="32503" y="948524"/>
                  </a:lnTo>
                  <a:lnTo>
                    <a:pt x="43962" y="903543"/>
                  </a:lnTo>
                  <a:lnTo>
                    <a:pt x="57055" y="859239"/>
                  </a:lnTo>
                  <a:lnTo>
                    <a:pt x="71748" y="815646"/>
                  </a:lnTo>
                  <a:lnTo>
                    <a:pt x="88008" y="772799"/>
                  </a:lnTo>
                  <a:lnTo>
                    <a:pt x="105800" y="730731"/>
                  </a:lnTo>
                  <a:lnTo>
                    <a:pt x="125091" y="689478"/>
                  </a:lnTo>
                  <a:lnTo>
                    <a:pt x="145845" y="649072"/>
                  </a:lnTo>
                  <a:lnTo>
                    <a:pt x="168028" y="609549"/>
                  </a:lnTo>
                  <a:lnTo>
                    <a:pt x="191607" y="570943"/>
                  </a:lnTo>
                  <a:lnTo>
                    <a:pt x="216547" y="533287"/>
                  </a:lnTo>
                  <a:lnTo>
                    <a:pt x="242814" y="496617"/>
                  </a:lnTo>
                  <a:lnTo>
                    <a:pt x="270374" y="460965"/>
                  </a:lnTo>
                  <a:lnTo>
                    <a:pt x="299192" y="426367"/>
                  </a:lnTo>
                  <a:lnTo>
                    <a:pt x="329235" y="392856"/>
                  </a:lnTo>
                  <a:lnTo>
                    <a:pt x="360467" y="360467"/>
                  </a:lnTo>
                  <a:lnTo>
                    <a:pt x="392856" y="329235"/>
                  </a:lnTo>
                  <a:lnTo>
                    <a:pt x="426367" y="299192"/>
                  </a:lnTo>
                  <a:lnTo>
                    <a:pt x="460965" y="270374"/>
                  </a:lnTo>
                  <a:lnTo>
                    <a:pt x="496617" y="242814"/>
                  </a:lnTo>
                  <a:lnTo>
                    <a:pt x="533287" y="216547"/>
                  </a:lnTo>
                  <a:lnTo>
                    <a:pt x="570943" y="191607"/>
                  </a:lnTo>
                  <a:lnTo>
                    <a:pt x="609549" y="168028"/>
                  </a:lnTo>
                  <a:lnTo>
                    <a:pt x="649072" y="145845"/>
                  </a:lnTo>
                  <a:lnTo>
                    <a:pt x="689478" y="125091"/>
                  </a:lnTo>
                  <a:lnTo>
                    <a:pt x="730731" y="105800"/>
                  </a:lnTo>
                  <a:lnTo>
                    <a:pt x="772799" y="88008"/>
                  </a:lnTo>
                  <a:lnTo>
                    <a:pt x="815646" y="71748"/>
                  </a:lnTo>
                  <a:lnTo>
                    <a:pt x="859239" y="57055"/>
                  </a:lnTo>
                  <a:lnTo>
                    <a:pt x="903543" y="43962"/>
                  </a:lnTo>
                  <a:lnTo>
                    <a:pt x="948524" y="32503"/>
                  </a:lnTo>
                  <a:lnTo>
                    <a:pt x="994148" y="22714"/>
                  </a:lnTo>
                  <a:lnTo>
                    <a:pt x="1040381" y="14628"/>
                  </a:lnTo>
                  <a:lnTo>
                    <a:pt x="1087189" y="8279"/>
                  </a:lnTo>
                  <a:lnTo>
                    <a:pt x="1134537" y="3702"/>
                  </a:lnTo>
                  <a:lnTo>
                    <a:pt x="1182391" y="931"/>
                  </a:lnTo>
                  <a:lnTo>
                    <a:pt x="1230717" y="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56" name="object 9"/>
            <p:cNvSpPr>
              <a:spLocks/>
            </p:cNvSpPr>
            <p:nvPr/>
          </p:nvSpPr>
          <p:spPr bwMode="auto">
            <a:xfrm>
              <a:off x="3338513" y="1730375"/>
              <a:ext cx="2462212" cy="2462213"/>
            </a:xfrm>
            <a:custGeom>
              <a:avLst/>
              <a:gdLst/>
              <a:ahLst/>
              <a:cxnLst>
                <a:cxn ang="0">
                  <a:pos x="1134534" y="3702"/>
                </a:cxn>
                <a:cxn ang="0">
                  <a:pos x="994146" y="22714"/>
                </a:cxn>
                <a:cxn ang="0">
                  <a:pos x="859237" y="57055"/>
                </a:cxn>
                <a:cxn ang="0">
                  <a:pos x="730730" y="105800"/>
                </a:cxn>
                <a:cxn ang="0">
                  <a:pos x="609548" y="168028"/>
                </a:cxn>
                <a:cxn ang="0">
                  <a:pos x="496616" y="242814"/>
                </a:cxn>
                <a:cxn ang="0">
                  <a:pos x="392856" y="329235"/>
                </a:cxn>
                <a:cxn ang="0">
                  <a:pos x="299192" y="426367"/>
                </a:cxn>
                <a:cxn ang="0">
                  <a:pos x="216547" y="533287"/>
                </a:cxn>
                <a:cxn ang="0">
                  <a:pos x="145844" y="649072"/>
                </a:cxn>
                <a:cxn ang="0">
                  <a:pos x="88008" y="772799"/>
                </a:cxn>
                <a:cxn ang="0">
                  <a:pos x="43962" y="903543"/>
                </a:cxn>
                <a:cxn ang="0">
                  <a:pos x="14628" y="1040381"/>
                </a:cxn>
                <a:cxn ang="0">
                  <a:pos x="931" y="1182391"/>
                </a:cxn>
                <a:cxn ang="0">
                  <a:pos x="3702" y="1326897"/>
                </a:cxn>
                <a:cxn ang="0">
                  <a:pos x="22714" y="1467285"/>
                </a:cxn>
                <a:cxn ang="0">
                  <a:pos x="57055" y="1602194"/>
                </a:cxn>
                <a:cxn ang="0">
                  <a:pos x="105800" y="1730701"/>
                </a:cxn>
                <a:cxn ang="0">
                  <a:pos x="168028" y="1851882"/>
                </a:cxn>
                <a:cxn ang="0">
                  <a:pos x="242814" y="1964815"/>
                </a:cxn>
                <a:cxn ang="0">
                  <a:pos x="329234" y="2068575"/>
                </a:cxn>
                <a:cxn ang="0">
                  <a:pos x="426366" y="2162239"/>
                </a:cxn>
                <a:cxn ang="0">
                  <a:pos x="533286" y="2244884"/>
                </a:cxn>
                <a:cxn ang="0">
                  <a:pos x="649071" y="2315586"/>
                </a:cxn>
                <a:cxn ang="0">
                  <a:pos x="772797" y="2373422"/>
                </a:cxn>
                <a:cxn ang="0">
                  <a:pos x="903541" y="2417469"/>
                </a:cxn>
                <a:cxn ang="0">
                  <a:pos x="1040379" y="2446802"/>
                </a:cxn>
                <a:cxn ang="0">
                  <a:pos x="1182388" y="2460500"/>
                </a:cxn>
                <a:cxn ang="0">
                  <a:pos x="1326894" y="2457728"/>
                </a:cxn>
                <a:cxn ang="0">
                  <a:pos x="1467282" y="2438716"/>
                </a:cxn>
                <a:cxn ang="0">
                  <a:pos x="1602192" y="2404376"/>
                </a:cxn>
                <a:cxn ang="0">
                  <a:pos x="1730699" y="2355630"/>
                </a:cxn>
                <a:cxn ang="0">
                  <a:pos x="1851881" y="2293403"/>
                </a:cxn>
                <a:cxn ang="0">
                  <a:pos x="1964814" y="2218617"/>
                </a:cxn>
                <a:cxn ang="0">
                  <a:pos x="2068574" y="2132196"/>
                </a:cxn>
                <a:cxn ang="0">
                  <a:pos x="2162239" y="2035064"/>
                </a:cxn>
                <a:cxn ang="0">
                  <a:pos x="2244884" y="1928144"/>
                </a:cxn>
                <a:cxn ang="0">
                  <a:pos x="2315586" y="1812359"/>
                </a:cxn>
                <a:cxn ang="0">
                  <a:pos x="2373422" y="1688634"/>
                </a:cxn>
                <a:cxn ang="0">
                  <a:pos x="2417469" y="1557890"/>
                </a:cxn>
                <a:cxn ang="0">
                  <a:pos x="2446802" y="1421052"/>
                </a:cxn>
                <a:cxn ang="0">
                  <a:pos x="2460500" y="1279043"/>
                </a:cxn>
                <a:cxn ang="0">
                  <a:pos x="2457728" y="1134537"/>
                </a:cxn>
                <a:cxn ang="0">
                  <a:pos x="2438716" y="994148"/>
                </a:cxn>
                <a:cxn ang="0">
                  <a:pos x="2404376" y="859239"/>
                </a:cxn>
                <a:cxn ang="0">
                  <a:pos x="2355630" y="730731"/>
                </a:cxn>
                <a:cxn ang="0">
                  <a:pos x="2293402" y="609549"/>
                </a:cxn>
                <a:cxn ang="0">
                  <a:pos x="2218617" y="496617"/>
                </a:cxn>
                <a:cxn ang="0">
                  <a:pos x="2132196" y="392856"/>
                </a:cxn>
                <a:cxn ang="0">
                  <a:pos x="2035064" y="299192"/>
                </a:cxn>
                <a:cxn ang="0">
                  <a:pos x="1928143" y="216547"/>
                </a:cxn>
                <a:cxn ang="0">
                  <a:pos x="1812358" y="145845"/>
                </a:cxn>
                <a:cxn ang="0">
                  <a:pos x="1688632" y="88008"/>
                </a:cxn>
                <a:cxn ang="0">
                  <a:pos x="1557888" y="43962"/>
                </a:cxn>
                <a:cxn ang="0">
                  <a:pos x="1421049" y="14628"/>
                </a:cxn>
                <a:cxn ang="0">
                  <a:pos x="1279039" y="931"/>
                </a:cxn>
              </a:cxnLst>
              <a:rect l="0" t="0" r="r" b="b"/>
              <a:pathLst>
                <a:path w="2461895" h="2461895">
                  <a:moveTo>
                    <a:pt x="1230713" y="0"/>
                  </a:moveTo>
                  <a:lnTo>
                    <a:pt x="1182388" y="931"/>
                  </a:lnTo>
                  <a:lnTo>
                    <a:pt x="1134534" y="3702"/>
                  </a:lnTo>
                  <a:lnTo>
                    <a:pt x="1087186" y="8279"/>
                  </a:lnTo>
                  <a:lnTo>
                    <a:pt x="1040379" y="14628"/>
                  </a:lnTo>
                  <a:lnTo>
                    <a:pt x="994146" y="22714"/>
                  </a:lnTo>
                  <a:lnTo>
                    <a:pt x="948522" y="32503"/>
                  </a:lnTo>
                  <a:lnTo>
                    <a:pt x="903541" y="43962"/>
                  </a:lnTo>
                  <a:lnTo>
                    <a:pt x="859237" y="57055"/>
                  </a:lnTo>
                  <a:lnTo>
                    <a:pt x="815644" y="71748"/>
                  </a:lnTo>
                  <a:lnTo>
                    <a:pt x="772797" y="88008"/>
                  </a:lnTo>
                  <a:lnTo>
                    <a:pt x="730730" y="105800"/>
                  </a:lnTo>
                  <a:lnTo>
                    <a:pt x="689476" y="125091"/>
                  </a:lnTo>
                  <a:lnTo>
                    <a:pt x="649071" y="145845"/>
                  </a:lnTo>
                  <a:lnTo>
                    <a:pt x="609548" y="168028"/>
                  </a:lnTo>
                  <a:lnTo>
                    <a:pt x="570942" y="191607"/>
                  </a:lnTo>
                  <a:lnTo>
                    <a:pt x="533286" y="216547"/>
                  </a:lnTo>
                  <a:lnTo>
                    <a:pt x="496616" y="242814"/>
                  </a:lnTo>
                  <a:lnTo>
                    <a:pt x="460964" y="270374"/>
                  </a:lnTo>
                  <a:lnTo>
                    <a:pt x="426366" y="299192"/>
                  </a:lnTo>
                  <a:lnTo>
                    <a:pt x="392856" y="329235"/>
                  </a:lnTo>
                  <a:lnTo>
                    <a:pt x="360467" y="360467"/>
                  </a:lnTo>
                  <a:lnTo>
                    <a:pt x="329234" y="392856"/>
                  </a:lnTo>
                  <a:lnTo>
                    <a:pt x="299192" y="426367"/>
                  </a:lnTo>
                  <a:lnTo>
                    <a:pt x="270373" y="460965"/>
                  </a:lnTo>
                  <a:lnTo>
                    <a:pt x="242814" y="496617"/>
                  </a:lnTo>
                  <a:lnTo>
                    <a:pt x="216547" y="533287"/>
                  </a:lnTo>
                  <a:lnTo>
                    <a:pt x="191607" y="570943"/>
                  </a:lnTo>
                  <a:lnTo>
                    <a:pt x="168028" y="609549"/>
                  </a:lnTo>
                  <a:lnTo>
                    <a:pt x="145844" y="649072"/>
                  </a:lnTo>
                  <a:lnTo>
                    <a:pt x="125091" y="689478"/>
                  </a:lnTo>
                  <a:lnTo>
                    <a:pt x="105800" y="730731"/>
                  </a:lnTo>
                  <a:lnTo>
                    <a:pt x="88008" y="772799"/>
                  </a:lnTo>
                  <a:lnTo>
                    <a:pt x="71748" y="815646"/>
                  </a:lnTo>
                  <a:lnTo>
                    <a:pt x="57055" y="859239"/>
                  </a:lnTo>
                  <a:lnTo>
                    <a:pt x="43962" y="903543"/>
                  </a:lnTo>
                  <a:lnTo>
                    <a:pt x="32503" y="948524"/>
                  </a:lnTo>
                  <a:lnTo>
                    <a:pt x="22714" y="994148"/>
                  </a:lnTo>
                  <a:lnTo>
                    <a:pt x="14628" y="1040381"/>
                  </a:lnTo>
                  <a:lnTo>
                    <a:pt x="8279" y="1087189"/>
                  </a:lnTo>
                  <a:lnTo>
                    <a:pt x="3702" y="1134537"/>
                  </a:lnTo>
                  <a:lnTo>
                    <a:pt x="931" y="1182391"/>
                  </a:lnTo>
                  <a:lnTo>
                    <a:pt x="0" y="1230717"/>
                  </a:lnTo>
                  <a:lnTo>
                    <a:pt x="931" y="1279043"/>
                  </a:lnTo>
                  <a:lnTo>
                    <a:pt x="3702" y="1326897"/>
                  </a:lnTo>
                  <a:lnTo>
                    <a:pt x="8279" y="1374245"/>
                  </a:lnTo>
                  <a:lnTo>
                    <a:pt x="14628" y="1421052"/>
                  </a:lnTo>
                  <a:lnTo>
                    <a:pt x="22714" y="1467285"/>
                  </a:lnTo>
                  <a:lnTo>
                    <a:pt x="32503" y="1512909"/>
                  </a:lnTo>
                  <a:lnTo>
                    <a:pt x="43962" y="1557890"/>
                  </a:lnTo>
                  <a:lnTo>
                    <a:pt x="57055" y="1602194"/>
                  </a:lnTo>
                  <a:lnTo>
                    <a:pt x="71748" y="1645786"/>
                  </a:lnTo>
                  <a:lnTo>
                    <a:pt x="88008" y="1688634"/>
                  </a:lnTo>
                  <a:lnTo>
                    <a:pt x="105800" y="1730701"/>
                  </a:lnTo>
                  <a:lnTo>
                    <a:pt x="125091" y="1771954"/>
                  </a:lnTo>
                  <a:lnTo>
                    <a:pt x="145844" y="1812359"/>
                  </a:lnTo>
                  <a:lnTo>
                    <a:pt x="168028" y="1851882"/>
                  </a:lnTo>
                  <a:lnTo>
                    <a:pt x="191607" y="1890489"/>
                  </a:lnTo>
                  <a:lnTo>
                    <a:pt x="216547" y="1928144"/>
                  </a:lnTo>
                  <a:lnTo>
                    <a:pt x="242814" y="1964815"/>
                  </a:lnTo>
                  <a:lnTo>
                    <a:pt x="270373" y="2000466"/>
                  </a:lnTo>
                  <a:lnTo>
                    <a:pt x="299192" y="2035064"/>
                  </a:lnTo>
                  <a:lnTo>
                    <a:pt x="329234" y="2068575"/>
                  </a:lnTo>
                  <a:lnTo>
                    <a:pt x="360467" y="2100964"/>
                  </a:lnTo>
                  <a:lnTo>
                    <a:pt x="392856" y="2132196"/>
                  </a:lnTo>
                  <a:lnTo>
                    <a:pt x="426366" y="2162239"/>
                  </a:lnTo>
                  <a:lnTo>
                    <a:pt x="460964" y="2191057"/>
                  </a:lnTo>
                  <a:lnTo>
                    <a:pt x="496616" y="2218617"/>
                  </a:lnTo>
                  <a:lnTo>
                    <a:pt x="533286" y="2244884"/>
                  </a:lnTo>
                  <a:lnTo>
                    <a:pt x="570942" y="2269824"/>
                  </a:lnTo>
                  <a:lnTo>
                    <a:pt x="609548" y="2293403"/>
                  </a:lnTo>
                  <a:lnTo>
                    <a:pt x="649071" y="2315586"/>
                  </a:lnTo>
                  <a:lnTo>
                    <a:pt x="689476" y="2336340"/>
                  </a:lnTo>
                  <a:lnTo>
                    <a:pt x="730730" y="2355630"/>
                  </a:lnTo>
                  <a:lnTo>
                    <a:pt x="772797" y="2373422"/>
                  </a:lnTo>
                  <a:lnTo>
                    <a:pt x="815644" y="2389682"/>
                  </a:lnTo>
                  <a:lnTo>
                    <a:pt x="859237" y="2404376"/>
                  </a:lnTo>
                  <a:lnTo>
                    <a:pt x="903541" y="2417469"/>
                  </a:lnTo>
                  <a:lnTo>
                    <a:pt x="948522" y="2428927"/>
                  </a:lnTo>
                  <a:lnTo>
                    <a:pt x="994146" y="2438716"/>
                  </a:lnTo>
                  <a:lnTo>
                    <a:pt x="1040379" y="2446802"/>
                  </a:lnTo>
                  <a:lnTo>
                    <a:pt x="1087186" y="2453151"/>
                  </a:lnTo>
                  <a:lnTo>
                    <a:pt x="1134534" y="2457728"/>
                  </a:lnTo>
                  <a:lnTo>
                    <a:pt x="1182388" y="2460500"/>
                  </a:lnTo>
                  <a:lnTo>
                    <a:pt x="1230713" y="2461431"/>
                  </a:lnTo>
                  <a:lnTo>
                    <a:pt x="1279039" y="2460500"/>
                  </a:lnTo>
                  <a:lnTo>
                    <a:pt x="1326894" y="2457728"/>
                  </a:lnTo>
                  <a:lnTo>
                    <a:pt x="1374241" y="2453151"/>
                  </a:lnTo>
                  <a:lnTo>
                    <a:pt x="1421049" y="2446802"/>
                  </a:lnTo>
                  <a:lnTo>
                    <a:pt x="1467282" y="2438716"/>
                  </a:lnTo>
                  <a:lnTo>
                    <a:pt x="1512906" y="2428927"/>
                  </a:lnTo>
                  <a:lnTo>
                    <a:pt x="1557888" y="2417469"/>
                  </a:lnTo>
                  <a:lnTo>
                    <a:pt x="1602192" y="2404376"/>
                  </a:lnTo>
                  <a:lnTo>
                    <a:pt x="1645785" y="2389682"/>
                  </a:lnTo>
                  <a:lnTo>
                    <a:pt x="1688632" y="2373422"/>
                  </a:lnTo>
                  <a:lnTo>
                    <a:pt x="1730699" y="2355630"/>
                  </a:lnTo>
                  <a:lnTo>
                    <a:pt x="1771953" y="2336340"/>
                  </a:lnTo>
                  <a:lnTo>
                    <a:pt x="1812358" y="2315586"/>
                  </a:lnTo>
                  <a:lnTo>
                    <a:pt x="1851881" y="2293403"/>
                  </a:lnTo>
                  <a:lnTo>
                    <a:pt x="1890488" y="2269824"/>
                  </a:lnTo>
                  <a:lnTo>
                    <a:pt x="1928143" y="2244884"/>
                  </a:lnTo>
                  <a:lnTo>
                    <a:pt x="1964814" y="2218617"/>
                  </a:lnTo>
                  <a:lnTo>
                    <a:pt x="2000465" y="2191057"/>
                  </a:lnTo>
                  <a:lnTo>
                    <a:pt x="2035064" y="2162239"/>
                  </a:lnTo>
                  <a:lnTo>
                    <a:pt x="2068574" y="2132196"/>
                  </a:lnTo>
                  <a:lnTo>
                    <a:pt x="2100963" y="2100964"/>
                  </a:lnTo>
                  <a:lnTo>
                    <a:pt x="2132196" y="2068575"/>
                  </a:lnTo>
                  <a:lnTo>
                    <a:pt x="2162239" y="2035064"/>
                  </a:lnTo>
                  <a:lnTo>
                    <a:pt x="2191057" y="2000466"/>
                  </a:lnTo>
                  <a:lnTo>
                    <a:pt x="2218617" y="1964815"/>
                  </a:lnTo>
                  <a:lnTo>
                    <a:pt x="2244884" y="1928144"/>
                  </a:lnTo>
                  <a:lnTo>
                    <a:pt x="2269824" y="1890489"/>
                  </a:lnTo>
                  <a:lnTo>
                    <a:pt x="2293402" y="1851882"/>
                  </a:lnTo>
                  <a:lnTo>
                    <a:pt x="2315586" y="1812359"/>
                  </a:lnTo>
                  <a:lnTo>
                    <a:pt x="2336340" y="1771954"/>
                  </a:lnTo>
                  <a:lnTo>
                    <a:pt x="2355630" y="1730701"/>
                  </a:lnTo>
                  <a:lnTo>
                    <a:pt x="2373422" y="1688634"/>
                  </a:lnTo>
                  <a:lnTo>
                    <a:pt x="2389682" y="1645786"/>
                  </a:lnTo>
                  <a:lnTo>
                    <a:pt x="2404376" y="1602194"/>
                  </a:lnTo>
                  <a:lnTo>
                    <a:pt x="2417469" y="1557890"/>
                  </a:lnTo>
                  <a:lnTo>
                    <a:pt x="2428927" y="1512909"/>
                  </a:lnTo>
                  <a:lnTo>
                    <a:pt x="2438716" y="1467285"/>
                  </a:lnTo>
                  <a:lnTo>
                    <a:pt x="2446802" y="1421052"/>
                  </a:lnTo>
                  <a:lnTo>
                    <a:pt x="2453151" y="1374245"/>
                  </a:lnTo>
                  <a:lnTo>
                    <a:pt x="2457728" y="1326897"/>
                  </a:lnTo>
                  <a:lnTo>
                    <a:pt x="2460500" y="1279043"/>
                  </a:lnTo>
                  <a:lnTo>
                    <a:pt x="2461431" y="1230717"/>
                  </a:lnTo>
                  <a:lnTo>
                    <a:pt x="2460500" y="1182391"/>
                  </a:lnTo>
                  <a:lnTo>
                    <a:pt x="2457728" y="1134537"/>
                  </a:lnTo>
                  <a:lnTo>
                    <a:pt x="2453151" y="1087189"/>
                  </a:lnTo>
                  <a:lnTo>
                    <a:pt x="2446802" y="1040381"/>
                  </a:lnTo>
                  <a:lnTo>
                    <a:pt x="2438716" y="994148"/>
                  </a:lnTo>
                  <a:lnTo>
                    <a:pt x="2428927" y="948524"/>
                  </a:lnTo>
                  <a:lnTo>
                    <a:pt x="2417469" y="903543"/>
                  </a:lnTo>
                  <a:lnTo>
                    <a:pt x="2404376" y="859239"/>
                  </a:lnTo>
                  <a:lnTo>
                    <a:pt x="2389682" y="815646"/>
                  </a:lnTo>
                  <a:lnTo>
                    <a:pt x="2373422" y="772799"/>
                  </a:lnTo>
                  <a:lnTo>
                    <a:pt x="2355630" y="730731"/>
                  </a:lnTo>
                  <a:lnTo>
                    <a:pt x="2336340" y="689478"/>
                  </a:lnTo>
                  <a:lnTo>
                    <a:pt x="2315586" y="649072"/>
                  </a:lnTo>
                  <a:lnTo>
                    <a:pt x="2293402" y="609549"/>
                  </a:lnTo>
                  <a:lnTo>
                    <a:pt x="2269824" y="570943"/>
                  </a:lnTo>
                  <a:lnTo>
                    <a:pt x="2244884" y="533287"/>
                  </a:lnTo>
                  <a:lnTo>
                    <a:pt x="2218617" y="496617"/>
                  </a:lnTo>
                  <a:lnTo>
                    <a:pt x="2191057" y="460965"/>
                  </a:lnTo>
                  <a:lnTo>
                    <a:pt x="2162239" y="426367"/>
                  </a:lnTo>
                  <a:lnTo>
                    <a:pt x="2132196" y="392856"/>
                  </a:lnTo>
                  <a:lnTo>
                    <a:pt x="2100963" y="360467"/>
                  </a:lnTo>
                  <a:lnTo>
                    <a:pt x="2068574" y="329235"/>
                  </a:lnTo>
                  <a:lnTo>
                    <a:pt x="2035064" y="299192"/>
                  </a:lnTo>
                  <a:lnTo>
                    <a:pt x="2000465" y="270374"/>
                  </a:lnTo>
                  <a:lnTo>
                    <a:pt x="1964814" y="242814"/>
                  </a:lnTo>
                  <a:lnTo>
                    <a:pt x="1928143" y="216547"/>
                  </a:lnTo>
                  <a:lnTo>
                    <a:pt x="1890488" y="191607"/>
                  </a:lnTo>
                  <a:lnTo>
                    <a:pt x="1851881" y="168028"/>
                  </a:lnTo>
                  <a:lnTo>
                    <a:pt x="1812358" y="145845"/>
                  </a:lnTo>
                  <a:lnTo>
                    <a:pt x="1771953" y="125091"/>
                  </a:lnTo>
                  <a:lnTo>
                    <a:pt x="1730699" y="105800"/>
                  </a:lnTo>
                  <a:lnTo>
                    <a:pt x="1688632" y="88008"/>
                  </a:lnTo>
                  <a:lnTo>
                    <a:pt x="1645785" y="71748"/>
                  </a:lnTo>
                  <a:lnTo>
                    <a:pt x="1602192" y="57055"/>
                  </a:lnTo>
                  <a:lnTo>
                    <a:pt x="1557888" y="43962"/>
                  </a:lnTo>
                  <a:lnTo>
                    <a:pt x="1512906" y="32503"/>
                  </a:lnTo>
                  <a:lnTo>
                    <a:pt x="1467282" y="22714"/>
                  </a:lnTo>
                  <a:lnTo>
                    <a:pt x="1421049" y="14628"/>
                  </a:lnTo>
                  <a:lnTo>
                    <a:pt x="1374241" y="8279"/>
                  </a:lnTo>
                  <a:lnTo>
                    <a:pt x="1326894" y="3702"/>
                  </a:lnTo>
                  <a:lnTo>
                    <a:pt x="1279039" y="931"/>
                  </a:lnTo>
                  <a:lnTo>
                    <a:pt x="1230713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57" name="object 10"/>
            <p:cNvSpPr>
              <a:spLocks noChangeArrowheads="1"/>
            </p:cNvSpPr>
            <p:nvPr/>
          </p:nvSpPr>
          <p:spPr bwMode="auto">
            <a:xfrm>
              <a:off x="544513" y="1730375"/>
              <a:ext cx="2462212" cy="2460625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258" name="object 11"/>
            <p:cNvSpPr>
              <a:spLocks/>
            </p:cNvSpPr>
            <p:nvPr/>
          </p:nvSpPr>
          <p:spPr bwMode="auto">
            <a:xfrm>
              <a:off x="544513" y="1730375"/>
              <a:ext cx="2462212" cy="2462213"/>
            </a:xfrm>
            <a:custGeom>
              <a:avLst/>
              <a:gdLst/>
              <a:ahLst/>
              <a:cxnLst>
                <a:cxn ang="0">
                  <a:pos x="1326894" y="3702"/>
                </a:cxn>
                <a:cxn ang="0">
                  <a:pos x="1467282" y="22714"/>
                </a:cxn>
                <a:cxn ang="0">
                  <a:pos x="1602192" y="57055"/>
                </a:cxn>
                <a:cxn ang="0">
                  <a:pos x="1730699" y="105800"/>
                </a:cxn>
                <a:cxn ang="0">
                  <a:pos x="1851881" y="168028"/>
                </a:cxn>
                <a:cxn ang="0">
                  <a:pos x="1964814" y="242814"/>
                </a:cxn>
                <a:cxn ang="0">
                  <a:pos x="2068574" y="329235"/>
                </a:cxn>
                <a:cxn ang="0">
                  <a:pos x="2162239" y="426367"/>
                </a:cxn>
                <a:cxn ang="0">
                  <a:pos x="2244884" y="533287"/>
                </a:cxn>
                <a:cxn ang="0">
                  <a:pos x="2315586" y="649072"/>
                </a:cxn>
                <a:cxn ang="0">
                  <a:pos x="2373422" y="772799"/>
                </a:cxn>
                <a:cxn ang="0">
                  <a:pos x="2417469" y="903543"/>
                </a:cxn>
                <a:cxn ang="0">
                  <a:pos x="2446802" y="1040381"/>
                </a:cxn>
                <a:cxn ang="0">
                  <a:pos x="2460500" y="1182391"/>
                </a:cxn>
                <a:cxn ang="0">
                  <a:pos x="2457728" y="1326897"/>
                </a:cxn>
                <a:cxn ang="0">
                  <a:pos x="2438716" y="1467285"/>
                </a:cxn>
                <a:cxn ang="0">
                  <a:pos x="2404376" y="1602194"/>
                </a:cxn>
                <a:cxn ang="0">
                  <a:pos x="2355630" y="1730701"/>
                </a:cxn>
                <a:cxn ang="0">
                  <a:pos x="2293402" y="1851882"/>
                </a:cxn>
                <a:cxn ang="0">
                  <a:pos x="2218617" y="1964815"/>
                </a:cxn>
                <a:cxn ang="0">
                  <a:pos x="2132196" y="2068575"/>
                </a:cxn>
                <a:cxn ang="0">
                  <a:pos x="2035064" y="2162239"/>
                </a:cxn>
                <a:cxn ang="0">
                  <a:pos x="1928143" y="2244884"/>
                </a:cxn>
                <a:cxn ang="0">
                  <a:pos x="1812358" y="2315586"/>
                </a:cxn>
                <a:cxn ang="0">
                  <a:pos x="1688632" y="2373422"/>
                </a:cxn>
                <a:cxn ang="0">
                  <a:pos x="1557888" y="2417469"/>
                </a:cxn>
                <a:cxn ang="0">
                  <a:pos x="1421049" y="2446802"/>
                </a:cxn>
                <a:cxn ang="0">
                  <a:pos x="1279039" y="2460500"/>
                </a:cxn>
                <a:cxn ang="0">
                  <a:pos x="1134534" y="2457728"/>
                </a:cxn>
                <a:cxn ang="0">
                  <a:pos x="994146" y="2438716"/>
                </a:cxn>
                <a:cxn ang="0">
                  <a:pos x="859237" y="2404376"/>
                </a:cxn>
                <a:cxn ang="0">
                  <a:pos x="730730" y="2355630"/>
                </a:cxn>
                <a:cxn ang="0">
                  <a:pos x="609548" y="2293403"/>
                </a:cxn>
                <a:cxn ang="0">
                  <a:pos x="496616" y="2218617"/>
                </a:cxn>
                <a:cxn ang="0">
                  <a:pos x="392856" y="2132196"/>
                </a:cxn>
                <a:cxn ang="0">
                  <a:pos x="299192" y="2035064"/>
                </a:cxn>
                <a:cxn ang="0">
                  <a:pos x="216547" y="1928144"/>
                </a:cxn>
                <a:cxn ang="0">
                  <a:pos x="145844" y="1812359"/>
                </a:cxn>
                <a:cxn ang="0">
                  <a:pos x="88008" y="1688634"/>
                </a:cxn>
                <a:cxn ang="0">
                  <a:pos x="43962" y="1557890"/>
                </a:cxn>
                <a:cxn ang="0">
                  <a:pos x="14628" y="1421052"/>
                </a:cxn>
                <a:cxn ang="0">
                  <a:pos x="931" y="1279043"/>
                </a:cxn>
                <a:cxn ang="0">
                  <a:pos x="3702" y="1134537"/>
                </a:cxn>
                <a:cxn ang="0">
                  <a:pos x="22714" y="994148"/>
                </a:cxn>
                <a:cxn ang="0">
                  <a:pos x="57055" y="859239"/>
                </a:cxn>
                <a:cxn ang="0">
                  <a:pos x="105800" y="730731"/>
                </a:cxn>
                <a:cxn ang="0">
                  <a:pos x="168028" y="609549"/>
                </a:cxn>
                <a:cxn ang="0">
                  <a:pos x="242814" y="496617"/>
                </a:cxn>
                <a:cxn ang="0">
                  <a:pos x="329234" y="392856"/>
                </a:cxn>
                <a:cxn ang="0">
                  <a:pos x="426366" y="299192"/>
                </a:cxn>
                <a:cxn ang="0">
                  <a:pos x="533286" y="216547"/>
                </a:cxn>
                <a:cxn ang="0">
                  <a:pos x="649071" y="145845"/>
                </a:cxn>
                <a:cxn ang="0">
                  <a:pos x="772797" y="88008"/>
                </a:cxn>
                <a:cxn ang="0">
                  <a:pos x="903541" y="43962"/>
                </a:cxn>
                <a:cxn ang="0">
                  <a:pos x="1040379" y="14628"/>
                </a:cxn>
                <a:cxn ang="0">
                  <a:pos x="1182388" y="931"/>
                </a:cxn>
              </a:cxnLst>
              <a:rect l="0" t="0" r="r" b="b"/>
              <a:pathLst>
                <a:path w="2461895" h="2461895">
                  <a:moveTo>
                    <a:pt x="1230713" y="0"/>
                  </a:moveTo>
                  <a:lnTo>
                    <a:pt x="1279039" y="931"/>
                  </a:lnTo>
                  <a:lnTo>
                    <a:pt x="1326894" y="3702"/>
                  </a:lnTo>
                  <a:lnTo>
                    <a:pt x="1374241" y="8279"/>
                  </a:lnTo>
                  <a:lnTo>
                    <a:pt x="1421049" y="14628"/>
                  </a:lnTo>
                  <a:lnTo>
                    <a:pt x="1467282" y="22714"/>
                  </a:lnTo>
                  <a:lnTo>
                    <a:pt x="1512906" y="32503"/>
                  </a:lnTo>
                  <a:lnTo>
                    <a:pt x="1557888" y="43962"/>
                  </a:lnTo>
                  <a:lnTo>
                    <a:pt x="1602192" y="57055"/>
                  </a:lnTo>
                  <a:lnTo>
                    <a:pt x="1645785" y="71748"/>
                  </a:lnTo>
                  <a:lnTo>
                    <a:pt x="1688632" y="88008"/>
                  </a:lnTo>
                  <a:lnTo>
                    <a:pt x="1730699" y="105800"/>
                  </a:lnTo>
                  <a:lnTo>
                    <a:pt x="1771953" y="125091"/>
                  </a:lnTo>
                  <a:lnTo>
                    <a:pt x="1812358" y="145845"/>
                  </a:lnTo>
                  <a:lnTo>
                    <a:pt x="1851881" y="168028"/>
                  </a:lnTo>
                  <a:lnTo>
                    <a:pt x="1890488" y="191607"/>
                  </a:lnTo>
                  <a:lnTo>
                    <a:pt x="1928143" y="216547"/>
                  </a:lnTo>
                  <a:lnTo>
                    <a:pt x="1964814" y="242814"/>
                  </a:lnTo>
                  <a:lnTo>
                    <a:pt x="2000465" y="270374"/>
                  </a:lnTo>
                  <a:lnTo>
                    <a:pt x="2035064" y="299192"/>
                  </a:lnTo>
                  <a:lnTo>
                    <a:pt x="2068574" y="329235"/>
                  </a:lnTo>
                  <a:lnTo>
                    <a:pt x="2100963" y="360467"/>
                  </a:lnTo>
                  <a:lnTo>
                    <a:pt x="2132196" y="392856"/>
                  </a:lnTo>
                  <a:lnTo>
                    <a:pt x="2162239" y="426367"/>
                  </a:lnTo>
                  <a:lnTo>
                    <a:pt x="2191057" y="460965"/>
                  </a:lnTo>
                  <a:lnTo>
                    <a:pt x="2218617" y="496617"/>
                  </a:lnTo>
                  <a:lnTo>
                    <a:pt x="2244884" y="533287"/>
                  </a:lnTo>
                  <a:lnTo>
                    <a:pt x="2269824" y="570943"/>
                  </a:lnTo>
                  <a:lnTo>
                    <a:pt x="2293402" y="609549"/>
                  </a:lnTo>
                  <a:lnTo>
                    <a:pt x="2315586" y="649072"/>
                  </a:lnTo>
                  <a:lnTo>
                    <a:pt x="2336340" y="689478"/>
                  </a:lnTo>
                  <a:lnTo>
                    <a:pt x="2355630" y="730731"/>
                  </a:lnTo>
                  <a:lnTo>
                    <a:pt x="2373422" y="772799"/>
                  </a:lnTo>
                  <a:lnTo>
                    <a:pt x="2389682" y="815646"/>
                  </a:lnTo>
                  <a:lnTo>
                    <a:pt x="2404376" y="859239"/>
                  </a:lnTo>
                  <a:lnTo>
                    <a:pt x="2417469" y="903543"/>
                  </a:lnTo>
                  <a:lnTo>
                    <a:pt x="2428927" y="948524"/>
                  </a:lnTo>
                  <a:lnTo>
                    <a:pt x="2438716" y="994148"/>
                  </a:lnTo>
                  <a:lnTo>
                    <a:pt x="2446802" y="1040381"/>
                  </a:lnTo>
                  <a:lnTo>
                    <a:pt x="2453151" y="1087189"/>
                  </a:lnTo>
                  <a:lnTo>
                    <a:pt x="2457728" y="1134537"/>
                  </a:lnTo>
                  <a:lnTo>
                    <a:pt x="2460500" y="1182391"/>
                  </a:lnTo>
                  <a:lnTo>
                    <a:pt x="2461431" y="1230717"/>
                  </a:lnTo>
                  <a:lnTo>
                    <a:pt x="2460500" y="1279043"/>
                  </a:lnTo>
                  <a:lnTo>
                    <a:pt x="2457728" y="1326897"/>
                  </a:lnTo>
                  <a:lnTo>
                    <a:pt x="2453151" y="1374245"/>
                  </a:lnTo>
                  <a:lnTo>
                    <a:pt x="2446802" y="1421052"/>
                  </a:lnTo>
                  <a:lnTo>
                    <a:pt x="2438716" y="1467285"/>
                  </a:lnTo>
                  <a:lnTo>
                    <a:pt x="2428927" y="1512909"/>
                  </a:lnTo>
                  <a:lnTo>
                    <a:pt x="2417469" y="1557890"/>
                  </a:lnTo>
                  <a:lnTo>
                    <a:pt x="2404376" y="1602194"/>
                  </a:lnTo>
                  <a:lnTo>
                    <a:pt x="2389682" y="1645786"/>
                  </a:lnTo>
                  <a:lnTo>
                    <a:pt x="2373422" y="1688634"/>
                  </a:lnTo>
                  <a:lnTo>
                    <a:pt x="2355630" y="1730701"/>
                  </a:lnTo>
                  <a:lnTo>
                    <a:pt x="2336340" y="1771954"/>
                  </a:lnTo>
                  <a:lnTo>
                    <a:pt x="2315586" y="1812359"/>
                  </a:lnTo>
                  <a:lnTo>
                    <a:pt x="2293402" y="1851882"/>
                  </a:lnTo>
                  <a:lnTo>
                    <a:pt x="2269824" y="1890489"/>
                  </a:lnTo>
                  <a:lnTo>
                    <a:pt x="2244884" y="1928144"/>
                  </a:lnTo>
                  <a:lnTo>
                    <a:pt x="2218617" y="1964815"/>
                  </a:lnTo>
                  <a:lnTo>
                    <a:pt x="2191057" y="2000466"/>
                  </a:lnTo>
                  <a:lnTo>
                    <a:pt x="2162239" y="2035064"/>
                  </a:lnTo>
                  <a:lnTo>
                    <a:pt x="2132196" y="2068575"/>
                  </a:lnTo>
                  <a:lnTo>
                    <a:pt x="2100963" y="2100964"/>
                  </a:lnTo>
                  <a:lnTo>
                    <a:pt x="2068574" y="2132196"/>
                  </a:lnTo>
                  <a:lnTo>
                    <a:pt x="2035064" y="2162239"/>
                  </a:lnTo>
                  <a:lnTo>
                    <a:pt x="2000465" y="2191057"/>
                  </a:lnTo>
                  <a:lnTo>
                    <a:pt x="1964814" y="2218617"/>
                  </a:lnTo>
                  <a:lnTo>
                    <a:pt x="1928143" y="2244884"/>
                  </a:lnTo>
                  <a:lnTo>
                    <a:pt x="1890488" y="2269824"/>
                  </a:lnTo>
                  <a:lnTo>
                    <a:pt x="1851881" y="2293403"/>
                  </a:lnTo>
                  <a:lnTo>
                    <a:pt x="1812358" y="2315586"/>
                  </a:lnTo>
                  <a:lnTo>
                    <a:pt x="1771953" y="2336340"/>
                  </a:lnTo>
                  <a:lnTo>
                    <a:pt x="1730699" y="2355630"/>
                  </a:lnTo>
                  <a:lnTo>
                    <a:pt x="1688632" y="2373422"/>
                  </a:lnTo>
                  <a:lnTo>
                    <a:pt x="1645785" y="2389682"/>
                  </a:lnTo>
                  <a:lnTo>
                    <a:pt x="1602192" y="2404376"/>
                  </a:lnTo>
                  <a:lnTo>
                    <a:pt x="1557888" y="2417469"/>
                  </a:lnTo>
                  <a:lnTo>
                    <a:pt x="1512906" y="2428927"/>
                  </a:lnTo>
                  <a:lnTo>
                    <a:pt x="1467282" y="2438716"/>
                  </a:lnTo>
                  <a:lnTo>
                    <a:pt x="1421049" y="2446802"/>
                  </a:lnTo>
                  <a:lnTo>
                    <a:pt x="1374241" y="2453151"/>
                  </a:lnTo>
                  <a:lnTo>
                    <a:pt x="1326894" y="2457728"/>
                  </a:lnTo>
                  <a:lnTo>
                    <a:pt x="1279039" y="2460500"/>
                  </a:lnTo>
                  <a:lnTo>
                    <a:pt x="1230713" y="2461431"/>
                  </a:lnTo>
                  <a:lnTo>
                    <a:pt x="1182388" y="2460500"/>
                  </a:lnTo>
                  <a:lnTo>
                    <a:pt x="1134534" y="2457728"/>
                  </a:lnTo>
                  <a:lnTo>
                    <a:pt x="1087186" y="2453151"/>
                  </a:lnTo>
                  <a:lnTo>
                    <a:pt x="1040379" y="2446802"/>
                  </a:lnTo>
                  <a:lnTo>
                    <a:pt x="994146" y="2438716"/>
                  </a:lnTo>
                  <a:lnTo>
                    <a:pt x="948522" y="2428927"/>
                  </a:lnTo>
                  <a:lnTo>
                    <a:pt x="903541" y="2417469"/>
                  </a:lnTo>
                  <a:lnTo>
                    <a:pt x="859237" y="2404376"/>
                  </a:lnTo>
                  <a:lnTo>
                    <a:pt x="815644" y="2389682"/>
                  </a:lnTo>
                  <a:lnTo>
                    <a:pt x="772797" y="2373422"/>
                  </a:lnTo>
                  <a:lnTo>
                    <a:pt x="730730" y="2355630"/>
                  </a:lnTo>
                  <a:lnTo>
                    <a:pt x="689476" y="2336340"/>
                  </a:lnTo>
                  <a:lnTo>
                    <a:pt x="649071" y="2315586"/>
                  </a:lnTo>
                  <a:lnTo>
                    <a:pt x="609548" y="2293403"/>
                  </a:lnTo>
                  <a:lnTo>
                    <a:pt x="570942" y="2269824"/>
                  </a:lnTo>
                  <a:lnTo>
                    <a:pt x="533286" y="2244884"/>
                  </a:lnTo>
                  <a:lnTo>
                    <a:pt x="496616" y="2218617"/>
                  </a:lnTo>
                  <a:lnTo>
                    <a:pt x="460964" y="2191057"/>
                  </a:lnTo>
                  <a:lnTo>
                    <a:pt x="426366" y="2162239"/>
                  </a:lnTo>
                  <a:lnTo>
                    <a:pt x="392856" y="2132196"/>
                  </a:lnTo>
                  <a:lnTo>
                    <a:pt x="360467" y="2100964"/>
                  </a:lnTo>
                  <a:lnTo>
                    <a:pt x="329234" y="2068575"/>
                  </a:lnTo>
                  <a:lnTo>
                    <a:pt x="299192" y="2035064"/>
                  </a:lnTo>
                  <a:lnTo>
                    <a:pt x="270373" y="2000466"/>
                  </a:lnTo>
                  <a:lnTo>
                    <a:pt x="242814" y="1964815"/>
                  </a:lnTo>
                  <a:lnTo>
                    <a:pt x="216547" y="1928144"/>
                  </a:lnTo>
                  <a:lnTo>
                    <a:pt x="191607" y="1890489"/>
                  </a:lnTo>
                  <a:lnTo>
                    <a:pt x="168028" y="1851882"/>
                  </a:lnTo>
                  <a:lnTo>
                    <a:pt x="145844" y="1812359"/>
                  </a:lnTo>
                  <a:lnTo>
                    <a:pt x="125091" y="1771954"/>
                  </a:lnTo>
                  <a:lnTo>
                    <a:pt x="105800" y="1730701"/>
                  </a:lnTo>
                  <a:lnTo>
                    <a:pt x="88008" y="1688634"/>
                  </a:lnTo>
                  <a:lnTo>
                    <a:pt x="71748" y="1645786"/>
                  </a:lnTo>
                  <a:lnTo>
                    <a:pt x="57055" y="1602194"/>
                  </a:lnTo>
                  <a:lnTo>
                    <a:pt x="43962" y="1557890"/>
                  </a:lnTo>
                  <a:lnTo>
                    <a:pt x="32503" y="1512909"/>
                  </a:lnTo>
                  <a:lnTo>
                    <a:pt x="22714" y="1467285"/>
                  </a:lnTo>
                  <a:lnTo>
                    <a:pt x="14628" y="1421052"/>
                  </a:lnTo>
                  <a:lnTo>
                    <a:pt x="8279" y="1374245"/>
                  </a:lnTo>
                  <a:lnTo>
                    <a:pt x="3702" y="1326897"/>
                  </a:lnTo>
                  <a:lnTo>
                    <a:pt x="931" y="1279043"/>
                  </a:lnTo>
                  <a:lnTo>
                    <a:pt x="0" y="1230717"/>
                  </a:lnTo>
                  <a:lnTo>
                    <a:pt x="931" y="1182391"/>
                  </a:lnTo>
                  <a:lnTo>
                    <a:pt x="3702" y="1134537"/>
                  </a:lnTo>
                  <a:lnTo>
                    <a:pt x="8279" y="1087189"/>
                  </a:lnTo>
                  <a:lnTo>
                    <a:pt x="14628" y="1040381"/>
                  </a:lnTo>
                  <a:lnTo>
                    <a:pt x="22714" y="994148"/>
                  </a:lnTo>
                  <a:lnTo>
                    <a:pt x="32503" y="948524"/>
                  </a:lnTo>
                  <a:lnTo>
                    <a:pt x="43962" y="903543"/>
                  </a:lnTo>
                  <a:lnTo>
                    <a:pt x="57055" y="859239"/>
                  </a:lnTo>
                  <a:lnTo>
                    <a:pt x="71748" y="815646"/>
                  </a:lnTo>
                  <a:lnTo>
                    <a:pt x="88008" y="772799"/>
                  </a:lnTo>
                  <a:lnTo>
                    <a:pt x="105800" y="730731"/>
                  </a:lnTo>
                  <a:lnTo>
                    <a:pt x="125091" y="689478"/>
                  </a:lnTo>
                  <a:lnTo>
                    <a:pt x="145844" y="649072"/>
                  </a:lnTo>
                  <a:lnTo>
                    <a:pt x="168028" y="609549"/>
                  </a:lnTo>
                  <a:lnTo>
                    <a:pt x="191607" y="570943"/>
                  </a:lnTo>
                  <a:lnTo>
                    <a:pt x="216547" y="533287"/>
                  </a:lnTo>
                  <a:lnTo>
                    <a:pt x="242814" y="496617"/>
                  </a:lnTo>
                  <a:lnTo>
                    <a:pt x="270373" y="460965"/>
                  </a:lnTo>
                  <a:lnTo>
                    <a:pt x="299192" y="426367"/>
                  </a:lnTo>
                  <a:lnTo>
                    <a:pt x="329234" y="392856"/>
                  </a:lnTo>
                  <a:lnTo>
                    <a:pt x="360467" y="360467"/>
                  </a:lnTo>
                  <a:lnTo>
                    <a:pt x="392856" y="329235"/>
                  </a:lnTo>
                  <a:lnTo>
                    <a:pt x="426366" y="299192"/>
                  </a:lnTo>
                  <a:lnTo>
                    <a:pt x="460964" y="270374"/>
                  </a:lnTo>
                  <a:lnTo>
                    <a:pt x="496616" y="242814"/>
                  </a:lnTo>
                  <a:lnTo>
                    <a:pt x="533286" y="216547"/>
                  </a:lnTo>
                  <a:lnTo>
                    <a:pt x="570942" y="191607"/>
                  </a:lnTo>
                  <a:lnTo>
                    <a:pt x="609548" y="168028"/>
                  </a:lnTo>
                  <a:lnTo>
                    <a:pt x="649071" y="145845"/>
                  </a:lnTo>
                  <a:lnTo>
                    <a:pt x="689476" y="125091"/>
                  </a:lnTo>
                  <a:lnTo>
                    <a:pt x="730730" y="105800"/>
                  </a:lnTo>
                  <a:lnTo>
                    <a:pt x="772797" y="88008"/>
                  </a:lnTo>
                  <a:lnTo>
                    <a:pt x="815644" y="71748"/>
                  </a:lnTo>
                  <a:lnTo>
                    <a:pt x="859237" y="57055"/>
                  </a:lnTo>
                  <a:lnTo>
                    <a:pt x="903541" y="43962"/>
                  </a:lnTo>
                  <a:lnTo>
                    <a:pt x="948522" y="32503"/>
                  </a:lnTo>
                  <a:lnTo>
                    <a:pt x="994146" y="22714"/>
                  </a:lnTo>
                  <a:lnTo>
                    <a:pt x="1040379" y="14628"/>
                  </a:lnTo>
                  <a:lnTo>
                    <a:pt x="1087186" y="8279"/>
                  </a:lnTo>
                  <a:lnTo>
                    <a:pt x="1134534" y="3702"/>
                  </a:lnTo>
                  <a:lnTo>
                    <a:pt x="1182388" y="931"/>
                  </a:lnTo>
                  <a:lnTo>
                    <a:pt x="1230713" y="0"/>
                  </a:lnTo>
                  <a:close/>
                </a:path>
              </a:pathLst>
            </a:custGeom>
            <a:noFill/>
            <a:ln w="47624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59" name="object 12"/>
            <p:cNvSpPr>
              <a:spLocks/>
            </p:cNvSpPr>
            <p:nvPr/>
          </p:nvSpPr>
          <p:spPr bwMode="auto">
            <a:xfrm>
              <a:off x="3568700" y="4346575"/>
              <a:ext cx="2000250" cy="2000250"/>
            </a:xfrm>
            <a:custGeom>
              <a:avLst/>
              <a:gdLst/>
              <a:ahLst/>
              <a:cxnLst>
                <a:cxn ang="0">
                  <a:pos x="903808" y="4578"/>
                </a:cxn>
                <a:cxn ang="0">
                  <a:pos x="764317" y="27959"/>
                </a:cxn>
                <a:cxn ang="0">
                  <a:pos x="632070" y="69899"/>
                </a:cxn>
                <a:cxn ang="0">
                  <a:pos x="508480" y="128984"/>
                </a:cxn>
                <a:cxn ang="0">
                  <a:pos x="394961" y="203799"/>
                </a:cxn>
                <a:cxn ang="0">
                  <a:pos x="292930" y="292930"/>
                </a:cxn>
                <a:cxn ang="0">
                  <a:pos x="203799" y="394961"/>
                </a:cxn>
                <a:cxn ang="0">
                  <a:pos x="128984" y="508480"/>
                </a:cxn>
                <a:cxn ang="0">
                  <a:pos x="69899" y="632070"/>
                </a:cxn>
                <a:cxn ang="0">
                  <a:pos x="27959" y="764317"/>
                </a:cxn>
                <a:cxn ang="0">
                  <a:pos x="4578" y="903808"/>
                </a:cxn>
                <a:cxn ang="0">
                  <a:pos x="1153" y="1048584"/>
                </a:cxn>
                <a:cxn ang="0">
                  <a:pos x="18033" y="1190174"/>
                </a:cxn>
                <a:cxn ang="0">
                  <a:pos x="53944" y="1324993"/>
                </a:cxn>
                <a:cxn ang="0">
                  <a:pos x="107472" y="1451626"/>
                </a:cxn>
                <a:cxn ang="0">
                  <a:pos x="177200" y="1568659"/>
                </a:cxn>
                <a:cxn ang="0">
                  <a:pos x="261716" y="1674676"/>
                </a:cxn>
                <a:cxn ang="0">
                  <a:pos x="359605" y="1768264"/>
                </a:cxn>
                <a:cxn ang="0">
                  <a:pos x="469451" y="1848008"/>
                </a:cxn>
                <a:cxn ang="0">
                  <a:pos x="589841" y="1912494"/>
                </a:cxn>
                <a:cxn ang="0">
                  <a:pos x="719360" y="1960306"/>
                </a:cxn>
                <a:cxn ang="0">
                  <a:pos x="856594" y="1990031"/>
                </a:cxn>
                <a:cxn ang="0">
                  <a:pos x="1000127" y="2000253"/>
                </a:cxn>
                <a:cxn ang="0">
                  <a:pos x="1143660" y="1990031"/>
                </a:cxn>
                <a:cxn ang="0">
                  <a:pos x="1280893" y="1960306"/>
                </a:cxn>
                <a:cxn ang="0">
                  <a:pos x="1410412" y="1912494"/>
                </a:cxn>
                <a:cxn ang="0">
                  <a:pos x="1530802" y="1848008"/>
                </a:cxn>
                <a:cxn ang="0">
                  <a:pos x="1640648" y="1768264"/>
                </a:cxn>
                <a:cxn ang="0">
                  <a:pos x="1738537" y="1674676"/>
                </a:cxn>
                <a:cxn ang="0">
                  <a:pos x="1823052" y="1568659"/>
                </a:cxn>
                <a:cxn ang="0">
                  <a:pos x="1892781" y="1451626"/>
                </a:cxn>
                <a:cxn ang="0">
                  <a:pos x="1946308" y="1324993"/>
                </a:cxn>
                <a:cxn ang="0">
                  <a:pos x="1982220" y="1190174"/>
                </a:cxn>
                <a:cxn ang="0">
                  <a:pos x="1999100" y="1048584"/>
                </a:cxn>
                <a:cxn ang="0">
                  <a:pos x="1995675" y="903808"/>
                </a:cxn>
                <a:cxn ang="0">
                  <a:pos x="1972294" y="764317"/>
                </a:cxn>
                <a:cxn ang="0">
                  <a:pos x="1930354" y="632070"/>
                </a:cxn>
                <a:cxn ang="0">
                  <a:pos x="1871269" y="508480"/>
                </a:cxn>
                <a:cxn ang="0">
                  <a:pos x="1796454" y="394961"/>
                </a:cxn>
                <a:cxn ang="0">
                  <a:pos x="1707323" y="292930"/>
                </a:cxn>
                <a:cxn ang="0">
                  <a:pos x="1605292" y="203799"/>
                </a:cxn>
                <a:cxn ang="0">
                  <a:pos x="1491774" y="128984"/>
                </a:cxn>
                <a:cxn ang="0">
                  <a:pos x="1368184" y="69899"/>
                </a:cxn>
                <a:cxn ang="0">
                  <a:pos x="1235936" y="27959"/>
                </a:cxn>
                <a:cxn ang="0">
                  <a:pos x="1096446" y="4578"/>
                </a:cxn>
              </a:cxnLst>
              <a:rect l="0" t="0" r="r" b="b"/>
              <a:pathLst>
                <a:path w="2000250" h="2000250">
                  <a:moveTo>
                    <a:pt x="1000127" y="0"/>
                  </a:moveTo>
                  <a:lnTo>
                    <a:pt x="951670" y="1153"/>
                  </a:lnTo>
                  <a:lnTo>
                    <a:pt x="903808" y="4578"/>
                  </a:lnTo>
                  <a:lnTo>
                    <a:pt x="856594" y="10222"/>
                  </a:lnTo>
                  <a:lnTo>
                    <a:pt x="810079" y="18033"/>
                  </a:lnTo>
                  <a:lnTo>
                    <a:pt x="764317" y="27959"/>
                  </a:lnTo>
                  <a:lnTo>
                    <a:pt x="719360" y="39947"/>
                  </a:lnTo>
                  <a:lnTo>
                    <a:pt x="675260" y="53944"/>
                  </a:lnTo>
                  <a:lnTo>
                    <a:pt x="632070" y="69899"/>
                  </a:lnTo>
                  <a:lnTo>
                    <a:pt x="589841" y="87759"/>
                  </a:lnTo>
                  <a:lnTo>
                    <a:pt x="548627" y="107472"/>
                  </a:lnTo>
                  <a:lnTo>
                    <a:pt x="508480" y="128984"/>
                  </a:lnTo>
                  <a:lnTo>
                    <a:pt x="469451" y="152245"/>
                  </a:lnTo>
                  <a:lnTo>
                    <a:pt x="431594" y="177200"/>
                  </a:lnTo>
                  <a:lnTo>
                    <a:pt x="394961" y="203799"/>
                  </a:lnTo>
                  <a:lnTo>
                    <a:pt x="359605" y="231989"/>
                  </a:lnTo>
                  <a:lnTo>
                    <a:pt x="325577" y="261716"/>
                  </a:lnTo>
                  <a:lnTo>
                    <a:pt x="292930" y="292930"/>
                  </a:lnTo>
                  <a:lnTo>
                    <a:pt x="261716" y="325577"/>
                  </a:lnTo>
                  <a:lnTo>
                    <a:pt x="231989" y="359605"/>
                  </a:lnTo>
                  <a:lnTo>
                    <a:pt x="203799" y="394961"/>
                  </a:lnTo>
                  <a:lnTo>
                    <a:pt x="177200" y="431594"/>
                  </a:lnTo>
                  <a:lnTo>
                    <a:pt x="152245" y="469451"/>
                  </a:lnTo>
                  <a:lnTo>
                    <a:pt x="128984" y="508480"/>
                  </a:lnTo>
                  <a:lnTo>
                    <a:pt x="107472" y="548627"/>
                  </a:lnTo>
                  <a:lnTo>
                    <a:pt x="87759" y="589841"/>
                  </a:lnTo>
                  <a:lnTo>
                    <a:pt x="69899" y="632070"/>
                  </a:lnTo>
                  <a:lnTo>
                    <a:pt x="53944" y="675260"/>
                  </a:lnTo>
                  <a:lnTo>
                    <a:pt x="39947" y="719360"/>
                  </a:lnTo>
                  <a:lnTo>
                    <a:pt x="27959" y="764317"/>
                  </a:lnTo>
                  <a:lnTo>
                    <a:pt x="18033" y="810079"/>
                  </a:lnTo>
                  <a:lnTo>
                    <a:pt x="10222" y="856594"/>
                  </a:lnTo>
                  <a:lnTo>
                    <a:pt x="4578" y="903808"/>
                  </a:lnTo>
                  <a:lnTo>
                    <a:pt x="1153" y="951670"/>
                  </a:lnTo>
                  <a:lnTo>
                    <a:pt x="0" y="1000127"/>
                  </a:lnTo>
                  <a:lnTo>
                    <a:pt x="1153" y="1048584"/>
                  </a:lnTo>
                  <a:lnTo>
                    <a:pt x="4578" y="1096446"/>
                  </a:lnTo>
                  <a:lnTo>
                    <a:pt x="10222" y="1143660"/>
                  </a:lnTo>
                  <a:lnTo>
                    <a:pt x="18033" y="1190174"/>
                  </a:lnTo>
                  <a:lnTo>
                    <a:pt x="27959" y="1235936"/>
                  </a:lnTo>
                  <a:lnTo>
                    <a:pt x="39947" y="1280893"/>
                  </a:lnTo>
                  <a:lnTo>
                    <a:pt x="53944" y="1324993"/>
                  </a:lnTo>
                  <a:lnTo>
                    <a:pt x="69899" y="1368184"/>
                  </a:lnTo>
                  <a:lnTo>
                    <a:pt x="87759" y="1410412"/>
                  </a:lnTo>
                  <a:lnTo>
                    <a:pt x="107472" y="1451626"/>
                  </a:lnTo>
                  <a:lnTo>
                    <a:pt x="128984" y="1491774"/>
                  </a:lnTo>
                  <a:lnTo>
                    <a:pt x="152245" y="1530802"/>
                  </a:lnTo>
                  <a:lnTo>
                    <a:pt x="177200" y="1568659"/>
                  </a:lnTo>
                  <a:lnTo>
                    <a:pt x="203799" y="1605292"/>
                  </a:lnTo>
                  <a:lnTo>
                    <a:pt x="231989" y="1640648"/>
                  </a:lnTo>
                  <a:lnTo>
                    <a:pt x="261716" y="1674676"/>
                  </a:lnTo>
                  <a:lnTo>
                    <a:pt x="292930" y="1707323"/>
                  </a:lnTo>
                  <a:lnTo>
                    <a:pt x="325577" y="1738537"/>
                  </a:lnTo>
                  <a:lnTo>
                    <a:pt x="359605" y="1768264"/>
                  </a:lnTo>
                  <a:lnTo>
                    <a:pt x="394961" y="1796454"/>
                  </a:lnTo>
                  <a:lnTo>
                    <a:pt x="431594" y="1823052"/>
                  </a:lnTo>
                  <a:lnTo>
                    <a:pt x="469451" y="1848008"/>
                  </a:lnTo>
                  <a:lnTo>
                    <a:pt x="508480" y="1871269"/>
                  </a:lnTo>
                  <a:lnTo>
                    <a:pt x="548627" y="1892781"/>
                  </a:lnTo>
                  <a:lnTo>
                    <a:pt x="589841" y="1912494"/>
                  </a:lnTo>
                  <a:lnTo>
                    <a:pt x="632070" y="1930354"/>
                  </a:lnTo>
                  <a:lnTo>
                    <a:pt x="675260" y="1946308"/>
                  </a:lnTo>
                  <a:lnTo>
                    <a:pt x="719360" y="1960306"/>
                  </a:lnTo>
                  <a:lnTo>
                    <a:pt x="764317" y="1972294"/>
                  </a:lnTo>
                  <a:lnTo>
                    <a:pt x="810079" y="1982220"/>
                  </a:lnTo>
                  <a:lnTo>
                    <a:pt x="856594" y="1990031"/>
                  </a:lnTo>
                  <a:lnTo>
                    <a:pt x="903808" y="1995675"/>
                  </a:lnTo>
                  <a:lnTo>
                    <a:pt x="951670" y="1999100"/>
                  </a:lnTo>
                  <a:lnTo>
                    <a:pt x="1000127" y="2000253"/>
                  </a:lnTo>
                  <a:lnTo>
                    <a:pt x="1048584" y="1999100"/>
                  </a:lnTo>
                  <a:lnTo>
                    <a:pt x="1096446" y="1995675"/>
                  </a:lnTo>
                  <a:lnTo>
                    <a:pt x="1143660" y="1990031"/>
                  </a:lnTo>
                  <a:lnTo>
                    <a:pt x="1190174" y="1982220"/>
                  </a:lnTo>
                  <a:lnTo>
                    <a:pt x="1235936" y="1972294"/>
                  </a:lnTo>
                  <a:lnTo>
                    <a:pt x="1280893" y="1960306"/>
                  </a:lnTo>
                  <a:lnTo>
                    <a:pt x="1324993" y="1946308"/>
                  </a:lnTo>
                  <a:lnTo>
                    <a:pt x="1368184" y="1930354"/>
                  </a:lnTo>
                  <a:lnTo>
                    <a:pt x="1410412" y="1912494"/>
                  </a:lnTo>
                  <a:lnTo>
                    <a:pt x="1451626" y="1892781"/>
                  </a:lnTo>
                  <a:lnTo>
                    <a:pt x="1491774" y="1871269"/>
                  </a:lnTo>
                  <a:lnTo>
                    <a:pt x="1530802" y="1848008"/>
                  </a:lnTo>
                  <a:lnTo>
                    <a:pt x="1568659" y="1823052"/>
                  </a:lnTo>
                  <a:lnTo>
                    <a:pt x="1605292" y="1796454"/>
                  </a:lnTo>
                  <a:lnTo>
                    <a:pt x="1640648" y="1768264"/>
                  </a:lnTo>
                  <a:lnTo>
                    <a:pt x="1674676" y="1738537"/>
                  </a:lnTo>
                  <a:lnTo>
                    <a:pt x="1707323" y="1707323"/>
                  </a:lnTo>
                  <a:lnTo>
                    <a:pt x="1738537" y="1674676"/>
                  </a:lnTo>
                  <a:lnTo>
                    <a:pt x="1768264" y="1640648"/>
                  </a:lnTo>
                  <a:lnTo>
                    <a:pt x="1796454" y="1605292"/>
                  </a:lnTo>
                  <a:lnTo>
                    <a:pt x="1823052" y="1568659"/>
                  </a:lnTo>
                  <a:lnTo>
                    <a:pt x="1848008" y="1530802"/>
                  </a:lnTo>
                  <a:lnTo>
                    <a:pt x="1871269" y="1491774"/>
                  </a:lnTo>
                  <a:lnTo>
                    <a:pt x="1892781" y="1451626"/>
                  </a:lnTo>
                  <a:lnTo>
                    <a:pt x="1912494" y="1410412"/>
                  </a:lnTo>
                  <a:lnTo>
                    <a:pt x="1930354" y="1368184"/>
                  </a:lnTo>
                  <a:lnTo>
                    <a:pt x="1946308" y="1324993"/>
                  </a:lnTo>
                  <a:lnTo>
                    <a:pt x="1960306" y="1280893"/>
                  </a:lnTo>
                  <a:lnTo>
                    <a:pt x="1972294" y="1235936"/>
                  </a:lnTo>
                  <a:lnTo>
                    <a:pt x="1982220" y="1190174"/>
                  </a:lnTo>
                  <a:lnTo>
                    <a:pt x="1990031" y="1143660"/>
                  </a:lnTo>
                  <a:lnTo>
                    <a:pt x="1995675" y="1096446"/>
                  </a:lnTo>
                  <a:lnTo>
                    <a:pt x="1999100" y="1048584"/>
                  </a:lnTo>
                  <a:lnTo>
                    <a:pt x="2000253" y="1000127"/>
                  </a:lnTo>
                  <a:lnTo>
                    <a:pt x="1999100" y="951670"/>
                  </a:lnTo>
                  <a:lnTo>
                    <a:pt x="1995675" y="903808"/>
                  </a:lnTo>
                  <a:lnTo>
                    <a:pt x="1990031" y="856594"/>
                  </a:lnTo>
                  <a:lnTo>
                    <a:pt x="1982220" y="810079"/>
                  </a:lnTo>
                  <a:lnTo>
                    <a:pt x="1972294" y="764317"/>
                  </a:lnTo>
                  <a:lnTo>
                    <a:pt x="1960306" y="719360"/>
                  </a:lnTo>
                  <a:lnTo>
                    <a:pt x="1946308" y="675260"/>
                  </a:lnTo>
                  <a:lnTo>
                    <a:pt x="1930354" y="632070"/>
                  </a:lnTo>
                  <a:lnTo>
                    <a:pt x="1912494" y="589841"/>
                  </a:lnTo>
                  <a:lnTo>
                    <a:pt x="1892781" y="548627"/>
                  </a:lnTo>
                  <a:lnTo>
                    <a:pt x="1871269" y="508480"/>
                  </a:lnTo>
                  <a:lnTo>
                    <a:pt x="1848008" y="469451"/>
                  </a:lnTo>
                  <a:lnTo>
                    <a:pt x="1823052" y="431594"/>
                  </a:lnTo>
                  <a:lnTo>
                    <a:pt x="1796454" y="394961"/>
                  </a:lnTo>
                  <a:lnTo>
                    <a:pt x="1768264" y="359605"/>
                  </a:lnTo>
                  <a:lnTo>
                    <a:pt x="1738537" y="325577"/>
                  </a:lnTo>
                  <a:lnTo>
                    <a:pt x="1707323" y="292930"/>
                  </a:lnTo>
                  <a:lnTo>
                    <a:pt x="1674676" y="261716"/>
                  </a:lnTo>
                  <a:lnTo>
                    <a:pt x="1640648" y="231989"/>
                  </a:lnTo>
                  <a:lnTo>
                    <a:pt x="1605292" y="203799"/>
                  </a:lnTo>
                  <a:lnTo>
                    <a:pt x="1568659" y="177200"/>
                  </a:lnTo>
                  <a:lnTo>
                    <a:pt x="1530802" y="152245"/>
                  </a:lnTo>
                  <a:lnTo>
                    <a:pt x="1491774" y="128984"/>
                  </a:lnTo>
                  <a:lnTo>
                    <a:pt x="1451626" y="107472"/>
                  </a:lnTo>
                  <a:lnTo>
                    <a:pt x="1410412" y="87759"/>
                  </a:lnTo>
                  <a:lnTo>
                    <a:pt x="1368184" y="69899"/>
                  </a:lnTo>
                  <a:lnTo>
                    <a:pt x="1324993" y="53944"/>
                  </a:lnTo>
                  <a:lnTo>
                    <a:pt x="1280893" y="39947"/>
                  </a:lnTo>
                  <a:lnTo>
                    <a:pt x="1235936" y="27959"/>
                  </a:lnTo>
                  <a:lnTo>
                    <a:pt x="1190174" y="18033"/>
                  </a:lnTo>
                  <a:lnTo>
                    <a:pt x="1143660" y="10222"/>
                  </a:lnTo>
                  <a:lnTo>
                    <a:pt x="1096446" y="4578"/>
                  </a:lnTo>
                  <a:lnTo>
                    <a:pt x="1048584" y="1153"/>
                  </a:lnTo>
                  <a:lnTo>
                    <a:pt x="1000127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60" name="object 13"/>
            <p:cNvSpPr txBox="1">
              <a:spLocks noChangeArrowheads="1"/>
            </p:cNvSpPr>
            <p:nvPr/>
          </p:nvSpPr>
          <p:spPr bwMode="auto">
            <a:xfrm>
              <a:off x="3836988" y="5464175"/>
              <a:ext cx="1462087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1275"/>
                </a:lnSpc>
              </a:pPr>
              <a:r>
                <a:rPr lang="ru-RU" sz="1100" b="1">
                  <a:solidFill>
                    <a:srgbClr val="FFFFFF"/>
                  </a:solidFill>
                </a:rPr>
                <a:t>университетских  профильных классов</a:t>
              </a:r>
              <a:endParaRPr lang="ru-RU" sz="1100"/>
            </a:p>
          </p:txBody>
        </p:sp>
        <p:sp>
          <p:nvSpPr>
            <p:cNvPr id="53261" name="object 14"/>
            <p:cNvSpPr>
              <a:spLocks/>
            </p:cNvSpPr>
            <p:nvPr/>
          </p:nvSpPr>
          <p:spPr bwMode="auto">
            <a:xfrm>
              <a:off x="774700" y="4346575"/>
              <a:ext cx="2000250" cy="2000250"/>
            </a:xfrm>
            <a:custGeom>
              <a:avLst/>
              <a:gdLst/>
              <a:ahLst/>
              <a:cxnLst>
                <a:cxn ang="0">
                  <a:pos x="903808" y="4578"/>
                </a:cxn>
                <a:cxn ang="0">
                  <a:pos x="764317" y="27959"/>
                </a:cxn>
                <a:cxn ang="0">
                  <a:pos x="632070" y="69899"/>
                </a:cxn>
                <a:cxn ang="0">
                  <a:pos x="508480" y="128984"/>
                </a:cxn>
                <a:cxn ang="0">
                  <a:pos x="394961" y="203799"/>
                </a:cxn>
                <a:cxn ang="0">
                  <a:pos x="292930" y="292929"/>
                </a:cxn>
                <a:cxn ang="0">
                  <a:pos x="203799" y="394961"/>
                </a:cxn>
                <a:cxn ang="0">
                  <a:pos x="128984" y="508478"/>
                </a:cxn>
                <a:cxn ang="0">
                  <a:pos x="69899" y="632068"/>
                </a:cxn>
                <a:cxn ang="0">
                  <a:pos x="27959" y="764315"/>
                </a:cxn>
                <a:cxn ang="0">
                  <a:pos x="4578" y="903805"/>
                </a:cxn>
                <a:cxn ang="0">
                  <a:pos x="1153" y="1048580"/>
                </a:cxn>
                <a:cxn ang="0">
                  <a:pos x="18033" y="1190171"/>
                </a:cxn>
                <a:cxn ang="0">
                  <a:pos x="53944" y="1324989"/>
                </a:cxn>
                <a:cxn ang="0">
                  <a:pos x="107472" y="1451622"/>
                </a:cxn>
                <a:cxn ang="0">
                  <a:pos x="177200" y="1568655"/>
                </a:cxn>
                <a:cxn ang="0">
                  <a:pos x="261716" y="1674672"/>
                </a:cxn>
                <a:cxn ang="0">
                  <a:pos x="359605" y="1768260"/>
                </a:cxn>
                <a:cxn ang="0">
                  <a:pos x="469451" y="1848004"/>
                </a:cxn>
                <a:cxn ang="0">
                  <a:pos x="589841" y="1912490"/>
                </a:cxn>
                <a:cxn ang="0">
                  <a:pos x="719360" y="1960302"/>
                </a:cxn>
                <a:cxn ang="0">
                  <a:pos x="856594" y="1990027"/>
                </a:cxn>
                <a:cxn ang="0">
                  <a:pos x="1000127" y="2000250"/>
                </a:cxn>
                <a:cxn ang="0">
                  <a:pos x="1143659" y="1990027"/>
                </a:cxn>
                <a:cxn ang="0">
                  <a:pos x="1280892" y="1960302"/>
                </a:cxn>
                <a:cxn ang="0">
                  <a:pos x="1410410" y="1912490"/>
                </a:cxn>
                <a:cxn ang="0">
                  <a:pos x="1530799" y="1848004"/>
                </a:cxn>
                <a:cxn ang="0">
                  <a:pos x="1640645" y="1768260"/>
                </a:cxn>
                <a:cxn ang="0">
                  <a:pos x="1738533" y="1674672"/>
                </a:cxn>
                <a:cxn ang="0">
                  <a:pos x="1823049" y="1568655"/>
                </a:cxn>
                <a:cxn ang="0">
                  <a:pos x="1892778" y="1451622"/>
                </a:cxn>
                <a:cxn ang="0">
                  <a:pos x="1946305" y="1324989"/>
                </a:cxn>
                <a:cxn ang="0">
                  <a:pos x="1982216" y="1190171"/>
                </a:cxn>
                <a:cxn ang="0">
                  <a:pos x="1999096" y="1048580"/>
                </a:cxn>
                <a:cxn ang="0">
                  <a:pos x="1995671" y="903805"/>
                </a:cxn>
                <a:cxn ang="0">
                  <a:pos x="1972290" y="764315"/>
                </a:cxn>
                <a:cxn ang="0">
                  <a:pos x="1930350" y="632068"/>
                </a:cxn>
                <a:cxn ang="0">
                  <a:pos x="1871265" y="508478"/>
                </a:cxn>
                <a:cxn ang="0">
                  <a:pos x="1796450" y="394961"/>
                </a:cxn>
                <a:cxn ang="0">
                  <a:pos x="1707320" y="292929"/>
                </a:cxn>
                <a:cxn ang="0">
                  <a:pos x="1605289" y="203799"/>
                </a:cxn>
                <a:cxn ang="0">
                  <a:pos x="1491771" y="128984"/>
                </a:cxn>
                <a:cxn ang="0">
                  <a:pos x="1368182" y="69899"/>
                </a:cxn>
                <a:cxn ang="0">
                  <a:pos x="1235935" y="27959"/>
                </a:cxn>
                <a:cxn ang="0">
                  <a:pos x="1096445" y="4578"/>
                </a:cxn>
              </a:cxnLst>
              <a:rect l="0" t="0" r="r" b="b"/>
              <a:pathLst>
                <a:path w="2000250" h="2000250">
                  <a:moveTo>
                    <a:pt x="1000127" y="0"/>
                  </a:moveTo>
                  <a:lnTo>
                    <a:pt x="951670" y="1153"/>
                  </a:lnTo>
                  <a:lnTo>
                    <a:pt x="903808" y="4578"/>
                  </a:lnTo>
                  <a:lnTo>
                    <a:pt x="856594" y="10222"/>
                  </a:lnTo>
                  <a:lnTo>
                    <a:pt x="810079" y="18033"/>
                  </a:lnTo>
                  <a:lnTo>
                    <a:pt x="764317" y="27959"/>
                  </a:lnTo>
                  <a:lnTo>
                    <a:pt x="719360" y="39947"/>
                  </a:lnTo>
                  <a:lnTo>
                    <a:pt x="675260" y="53944"/>
                  </a:lnTo>
                  <a:lnTo>
                    <a:pt x="632070" y="69899"/>
                  </a:lnTo>
                  <a:lnTo>
                    <a:pt x="589841" y="87759"/>
                  </a:lnTo>
                  <a:lnTo>
                    <a:pt x="548627" y="107471"/>
                  </a:lnTo>
                  <a:lnTo>
                    <a:pt x="508480" y="128984"/>
                  </a:lnTo>
                  <a:lnTo>
                    <a:pt x="469451" y="152244"/>
                  </a:lnTo>
                  <a:lnTo>
                    <a:pt x="431594" y="177200"/>
                  </a:lnTo>
                  <a:lnTo>
                    <a:pt x="394961" y="203799"/>
                  </a:lnTo>
                  <a:lnTo>
                    <a:pt x="359605" y="231988"/>
                  </a:lnTo>
                  <a:lnTo>
                    <a:pt x="325577" y="261716"/>
                  </a:lnTo>
                  <a:lnTo>
                    <a:pt x="292930" y="292929"/>
                  </a:lnTo>
                  <a:lnTo>
                    <a:pt x="261716" y="325576"/>
                  </a:lnTo>
                  <a:lnTo>
                    <a:pt x="231989" y="359604"/>
                  </a:lnTo>
                  <a:lnTo>
                    <a:pt x="203799" y="394961"/>
                  </a:lnTo>
                  <a:lnTo>
                    <a:pt x="177200" y="431593"/>
                  </a:lnTo>
                  <a:lnTo>
                    <a:pt x="152245" y="469450"/>
                  </a:lnTo>
                  <a:lnTo>
                    <a:pt x="128984" y="508478"/>
                  </a:lnTo>
                  <a:lnTo>
                    <a:pt x="107472" y="548626"/>
                  </a:lnTo>
                  <a:lnTo>
                    <a:pt x="87759" y="589840"/>
                  </a:lnTo>
                  <a:lnTo>
                    <a:pt x="69899" y="632068"/>
                  </a:lnTo>
                  <a:lnTo>
                    <a:pt x="53944" y="675258"/>
                  </a:lnTo>
                  <a:lnTo>
                    <a:pt x="39947" y="719358"/>
                  </a:lnTo>
                  <a:lnTo>
                    <a:pt x="27959" y="764315"/>
                  </a:lnTo>
                  <a:lnTo>
                    <a:pt x="18033" y="810077"/>
                  </a:lnTo>
                  <a:lnTo>
                    <a:pt x="10222" y="856591"/>
                  </a:lnTo>
                  <a:lnTo>
                    <a:pt x="4578" y="903805"/>
                  </a:lnTo>
                  <a:lnTo>
                    <a:pt x="1153" y="951666"/>
                  </a:lnTo>
                  <a:lnTo>
                    <a:pt x="0" y="1000123"/>
                  </a:lnTo>
                  <a:lnTo>
                    <a:pt x="1153" y="1048580"/>
                  </a:lnTo>
                  <a:lnTo>
                    <a:pt x="4578" y="1096442"/>
                  </a:lnTo>
                  <a:lnTo>
                    <a:pt x="10222" y="1143656"/>
                  </a:lnTo>
                  <a:lnTo>
                    <a:pt x="18033" y="1190171"/>
                  </a:lnTo>
                  <a:lnTo>
                    <a:pt x="27959" y="1235932"/>
                  </a:lnTo>
                  <a:lnTo>
                    <a:pt x="39947" y="1280890"/>
                  </a:lnTo>
                  <a:lnTo>
                    <a:pt x="53944" y="1324989"/>
                  </a:lnTo>
                  <a:lnTo>
                    <a:pt x="69899" y="1368180"/>
                  </a:lnTo>
                  <a:lnTo>
                    <a:pt x="87759" y="1410408"/>
                  </a:lnTo>
                  <a:lnTo>
                    <a:pt x="107472" y="1451622"/>
                  </a:lnTo>
                  <a:lnTo>
                    <a:pt x="128984" y="1491770"/>
                  </a:lnTo>
                  <a:lnTo>
                    <a:pt x="152245" y="1530798"/>
                  </a:lnTo>
                  <a:lnTo>
                    <a:pt x="177200" y="1568655"/>
                  </a:lnTo>
                  <a:lnTo>
                    <a:pt x="203799" y="1605288"/>
                  </a:lnTo>
                  <a:lnTo>
                    <a:pt x="231989" y="1640645"/>
                  </a:lnTo>
                  <a:lnTo>
                    <a:pt x="261716" y="1674672"/>
                  </a:lnTo>
                  <a:lnTo>
                    <a:pt x="292930" y="1707319"/>
                  </a:lnTo>
                  <a:lnTo>
                    <a:pt x="325577" y="1738533"/>
                  </a:lnTo>
                  <a:lnTo>
                    <a:pt x="359605" y="1768260"/>
                  </a:lnTo>
                  <a:lnTo>
                    <a:pt x="394961" y="1796450"/>
                  </a:lnTo>
                  <a:lnTo>
                    <a:pt x="431594" y="1823049"/>
                  </a:lnTo>
                  <a:lnTo>
                    <a:pt x="469451" y="1848004"/>
                  </a:lnTo>
                  <a:lnTo>
                    <a:pt x="508480" y="1871265"/>
                  </a:lnTo>
                  <a:lnTo>
                    <a:pt x="548627" y="1892777"/>
                  </a:lnTo>
                  <a:lnTo>
                    <a:pt x="589841" y="1912490"/>
                  </a:lnTo>
                  <a:lnTo>
                    <a:pt x="632070" y="1930350"/>
                  </a:lnTo>
                  <a:lnTo>
                    <a:pt x="675260" y="1946305"/>
                  </a:lnTo>
                  <a:lnTo>
                    <a:pt x="719360" y="1960302"/>
                  </a:lnTo>
                  <a:lnTo>
                    <a:pt x="764317" y="1972290"/>
                  </a:lnTo>
                  <a:lnTo>
                    <a:pt x="810079" y="1982216"/>
                  </a:lnTo>
                  <a:lnTo>
                    <a:pt x="856594" y="1990027"/>
                  </a:lnTo>
                  <a:lnTo>
                    <a:pt x="903808" y="1995671"/>
                  </a:lnTo>
                  <a:lnTo>
                    <a:pt x="951670" y="1999096"/>
                  </a:lnTo>
                  <a:lnTo>
                    <a:pt x="1000127" y="2000250"/>
                  </a:lnTo>
                  <a:lnTo>
                    <a:pt x="1048584" y="1999096"/>
                  </a:lnTo>
                  <a:lnTo>
                    <a:pt x="1096445" y="1995671"/>
                  </a:lnTo>
                  <a:lnTo>
                    <a:pt x="1143659" y="1990027"/>
                  </a:lnTo>
                  <a:lnTo>
                    <a:pt x="1190173" y="1982216"/>
                  </a:lnTo>
                  <a:lnTo>
                    <a:pt x="1235935" y="1972290"/>
                  </a:lnTo>
                  <a:lnTo>
                    <a:pt x="1280892" y="1960302"/>
                  </a:lnTo>
                  <a:lnTo>
                    <a:pt x="1324991" y="1946305"/>
                  </a:lnTo>
                  <a:lnTo>
                    <a:pt x="1368182" y="1930350"/>
                  </a:lnTo>
                  <a:lnTo>
                    <a:pt x="1410410" y="1912490"/>
                  </a:lnTo>
                  <a:lnTo>
                    <a:pt x="1451624" y="1892777"/>
                  </a:lnTo>
                  <a:lnTo>
                    <a:pt x="1491771" y="1871265"/>
                  </a:lnTo>
                  <a:lnTo>
                    <a:pt x="1530799" y="1848004"/>
                  </a:lnTo>
                  <a:lnTo>
                    <a:pt x="1568656" y="1823049"/>
                  </a:lnTo>
                  <a:lnTo>
                    <a:pt x="1605289" y="1796450"/>
                  </a:lnTo>
                  <a:lnTo>
                    <a:pt x="1640645" y="1768260"/>
                  </a:lnTo>
                  <a:lnTo>
                    <a:pt x="1674673" y="1738533"/>
                  </a:lnTo>
                  <a:lnTo>
                    <a:pt x="1707320" y="1707319"/>
                  </a:lnTo>
                  <a:lnTo>
                    <a:pt x="1738533" y="1674672"/>
                  </a:lnTo>
                  <a:lnTo>
                    <a:pt x="1768261" y="1640645"/>
                  </a:lnTo>
                  <a:lnTo>
                    <a:pt x="1796450" y="1605288"/>
                  </a:lnTo>
                  <a:lnTo>
                    <a:pt x="1823049" y="1568655"/>
                  </a:lnTo>
                  <a:lnTo>
                    <a:pt x="1848005" y="1530798"/>
                  </a:lnTo>
                  <a:lnTo>
                    <a:pt x="1871265" y="1491770"/>
                  </a:lnTo>
                  <a:lnTo>
                    <a:pt x="1892778" y="1451622"/>
                  </a:lnTo>
                  <a:lnTo>
                    <a:pt x="1912490" y="1410408"/>
                  </a:lnTo>
                  <a:lnTo>
                    <a:pt x="1930350" y="1368180"/>
                  </a:lnTo>
                  <a:lnTo>
                    <a:pt x="1946305" y="1324989"/>
                  </a:lnTo>
                  <a:lnTo>
                    <a:pt x="1960302" y="1280890"/>
                  </a:lnTo>
                  <a:lnTo>
                    <a:pt x="1972290" y="1235932"/>
                  </a:lnTo>
                  <a:lnTo>
                    <a:pt x="1982216" y="1190171"/>
                  </a:lnTo>
                  <a:lnTo>
                    <a:pt x="1990027" y="1143656"/>
                  </a:lnTo>
                  <a:lnTo>
                    <a:pt x="1995671" y="1096442"/>
                  </a:lnTo>
                  <a:lnTo>
                    <a:pt x="1999096" y="1048580"/>
                  </a:lnTo>
                  <a:lnTo>
                    <a:pt x="2000250" y="1000123"/>
                  </a:lnTo>
                  <a:lnTo>
                    <a:pt x="1999096" y="951666"/>
                  </a:lnTo>
                  <a:lnTo>
                    <a:pt x="1995671" y="903805"/>
                  </a:lnTo>
                  <a:lnTo>
                    <a:pt x="1990027" y="856591"/>
                  </a:lnTo>
                  <a:lnTo>
                    <a:pt x="1982216" y="810077"/>
                  </a:lnTo>
                  <a:lnTo>
                    <a:pt x="1972290" y="764315"/>
                  </a:lnTo>
                  <a:lnTo>
                    <a:pt x="1960302" y="719358"/>
                  </a:lnTo>
                  <a:lnTo>
                    <a:pt x="1946305" y="675258"/>
                  </a:lnTo>
                  <a:lnTo>
                    <a:pt x="1930350" y="632068"/>
                  </a:lnTo>
                  <a:lnTo>
                    <a:pt x="1912490" y="589840"/>
                  </a:lnTo>
                  <a:lnTo>
                    <a:pt x="1892778" y="548626"/>
                  </a:lnTo>
                  <a:lnTo>
                    <a:pt x="1871265" y="508478"/>
                  </a:lnTo>
                  <a:lnTo>
                    <a:pt x="1848005" y="469450"/>
                  </a:lnTo>
                  <a:lnTo>
                    <a:pt x="1823049" y="431593"/>
                  </a:lnTo>
                  <a:lnTo>
                    <a:pt x="1796450" y="394961"/>
                  </a:lnTo>
                  <a:lnTo>
                    <a:pt x="1768261" y="359604"/>
                  </a:lnTo>
                  <a:lnTo>
                    <a:pt x="1738533" y="325576"/>
                  </a:lnTo>
                  <a:lnTo>
                    <a:pt x="1707320" y="292929"/>
                  </a:lnTo>
                  <a:lnTo>
                    <a:pt x="1674673" y="261716"/>
                  </a:lnTo>
                  <a:lnTo>
                    <a:pt x="1640645" y="231988"/>
                  </a:lnTo>
                  <a:lnTo>
                    <a:pt x="1605289" y="203799"/>
                  </a:lnTo>
                  <a:lnTo>
                    <a:pt x="1568656" y="177200"/>
                  </a:lnTo>
                  <a:lnTo>
                    <a:pt x="1530799" y="152244"/>
                  </a:lnTo>
                  <a:lnTo>
                    <a:pt x="1491771" y="128984"/>
                  </a:lnTo>
                  <a:lnTo>
                    <a:pt x="1451624" y="107471"/>
                  </a:lnTo>
                  <a:lnTo>
                    <a:pt x="1410410" y="87759"/>
                  </a:lnTo>
                  <a:lnTo>
                    <a:pt x="1368182" y="69899"/>
                  </a:lnTo>
                  <a:lnTo>
                    <a:pt x="1324991" y="53944"/>
                  </a:lnTo>
                  <a:lnTo>
                    <a:pt x="1280892" y="39947"/>
                  </a:lnTo>
                  <a:lnTo>
                    <a:pt x="1235935" y="27959"/>
                  </a:lnTo>
                  <a:lnTo>
                    <a:pt x="1190173" y="18033"/>
                  </a:lnTo>
                  <a:lnTo>
                    <a:pt x="1143659" y="10222"/>
                  </a:lnTo>
                  <a:lnTo>
                    <a:pt x="1096445" y="4578"/>
                  </a:lnTo>
                  <a:lnTo>
                    <a:pt x="1048584" y="1153"/>
                  </a:lnTo>
                  <a:lnTo>
                    <a:pt x="1000127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62" name="object 15"/>
            <p:cNvSpPr txBox="1">
              <a:spLocks noChangeArrowheads="1"/>
            </p:cNvSpPr>
            <p:nvPr/>
          </p:nvSpPr>
          <p:spPr bwMode="auto">
            <a:xfrm>
              <a:off x="1106488" y="4619625"/>
              <a:ext cx="412432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tabLst>
                  <a:tab pos="2797175" algn="l"/>
                </a:tabLst>
              </a:pPr>
              <a:r>
                <a:rPr lang="ru-RU" sz="5500" b="1">
                  <a:solidFill>
                    <a:srgbClr val="FFFFFF"/>
                  </a:solidFill>
                </a:rPr>
                <a:t>380	195</a:t>
              </a:r>
              <a:endParaRPr lang="ru-RU" sz="5500"/>
            </a:p>
          </p:txBody>
        </p:sp>
        <p:sp>
          <p:nvSpPr>
            <p:cNvPr id="53263" name="object 16"/>
            <p:cNvSpPr txBox="1">
              <a:spLocks noChangeArrowheads="1"/>
            </p:cNvSpPr>
            <p:nvPr/>
          </p:nvSpPr>
          <p:spPr bwMode="auto">
            <a:xfrm>
              <a:off x="990600" y="5391150"/>
              <a:ext cx="1570038" cy="52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1100" b="1">
                  <a:solidFill>
                    <a:srgbClr val="FFFFFF"/>
                  </a:solidFill>
                </a:rPr>
                <a:t>школ-партнёров</a:t>
              </a:r>
              <a:endParaRPr lang="ru-RU" sz="1100"/>
            </a:p>
            <a:p>
              <a:pPr algn="ctr">
                <a:spcBef>
                  <a:spcPts val="138"/>
                </a:spcBef>
              </a:pPr>
              <a:r>
                <a:rPr lang="ru-RU" sz="1100" b="1">
                  <a:solidFill>
                    <a:srgbClr val="FFFFFF"/>
                  </a:solidFill>
                </a:rPr>
                <a:t>из 10 регионов России</a:t>
              </a:r>
              <a:endParaRPr lang="ru-RU" sz="1100"/>
            </a:p>
          </p:txBody>
        </p:sp>
        <p:sp>
          <p:nvSpPr>
            <p:cNvPr id="53264" name="object 17"/>
            <p:cNvSpPr>
              <a:spLocks noChangeArrowheads="1"/>
            </p:cNvSpPr>
            <p:nvPr/>
          </p:nvSpPr>
          <p:spPr bwMode="auto">
            <a:xfrm>
              <a:off x="6418263" y="4346575"/>
              <a:ext cx="2000250" cy="200025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265" name="object 18"/>
            <p:cNvSpPr>
              <a:spLocks/>
            </p:cNvSpPr>
            <p:nvPr/>
          </p:nvSpPr>
          <p:spPr bwMode="auto">
            <a:xfrm>
              <a:off x="6418263" y="4346575"/>
              <a:ext cx="2000250" cy="2000250"/>
            </a:xfrm>
            <a:custGeom>
              <a:avLst/>
              <a:gdLst/>
              <a:ahLst/>
              <a:cxnLst>
                <a:cxn ang="0">
                  <a:pos x="1096445" y="4578"/>
                </a:cxn>
                <a:cxn ang="0">
                  <a:pos x="1235935" y="27959"/>
                </a:cxn>
                <a:cxn ang="0">
                  <a:pos x="1368182" y="69899"/>
                </a:cxn>
                <a:cxn ang="0">
                  <a:pos x="1491772" y="128984"/>
                </a:cxn>
                <a:cxn ang="0">
                  <a:pos x="1605290" y="203799"/>
                </a:cxn>
                <a:cxn ang="0">
                  <a:pos x="1707322" y="292930"/>
                </a:cxn>
                <a:cxn ang="0">
                  <a:pos x="1796452" y="394961"/>
                </a:cxn>
                <a:cxn ang="0">
                  <a:pos x="1871267" y="508480"/>
                </a:cxn>
                <a:cxn ang="0">
                  <a:pos x="1930352" y="632070"/>
                </a:cxn>
                <a:cxn ang="0">
                  <a:pos x="1972293" y="764317"/>
                </a:cxn>
                <a:cxn ang="0">
                  <a:pos x="1995674" y="903808"/>
                </a:cxn>
                <a:cxn ang="0">
                  <a:pos x="1999099" y="1048584"/>
                </a:cxn>
                <a:cxn ang="0">
                  <a:pos x="1982218" y="1190174"/>
                </a:cxn>
                <a:cxn ang="0">
                  <a:pos x="1946307" y="1324993"/>
                </a:cxn>
                <a:cxn ang="0">
                  <a:pos x="1892780" y="1451626"/>
                </a:cxn>
                <a:cxn ang="0">
                  <a:pos x="1823051" y="1568659"/>
                </a:cxn>
                <a:cxn ang="0">
                  <a:pos x="1738535" y="1674676"/>
                </a:cxn>
                <a:cxn ang="0">
                  <a:pos x="1640647" y="1768264"/>
                </a:cxn>
                <a:cxn ang="0">
                  <a:pos x="1530801" y="1848008"/>
                </a:cxn>
                <a:cxn ang="0">
                  <a:pos x="1410411" y="1912494"/>
                </a:cxn>
                <a:cxn ang="0">
                  <a:pos x="1280892" y="1960306"/>
                </a:cxn>
                <a:cxn ang="0">
                  <a:pos x="1143659" y="1990031"/>
                </a:cxn>
                <a:cxn ang="0">
                  <a:pos x="1000126" y="2000253"/>
                </a:cxn>
                <a:cxn ang="0">
                  <a:pos x="856593" y="1990031"/>
                </a:cxn>
                <a:cxn ang="0">
                  <a:pos x="719359" y="1960306"/>
                </a:cxn>
                <a:cxn ang="0">
                  <a:pos x="589841" y="1912494"/>
                </a:cxn>
                <a:cxn ang="0">
                  <a:pos x="469451" y="1848008"/>
                </a:cxn>
                <a:cxn ang="0">
                  <a:pos x="359604" y="1768264"/>
                </a:cxn>
                <a:cxn ang="0">
                  <a:pos x="261716" y="1674676"/>
                </a:cxn>
                <a:cxn ang="0">
                  <a:pos x="177200" y="1568659"/>
                </a:cxn>
                <a:cxn ang="0">
                  <a:pos x="107472" y="1451626"/>
                </a:cxn>
                <a:cxn ang="0">
                  <a:pos x="53944" y="1324993"/>
                </a:cxn>
                <a:cxn ang="0">
                  <a:pos x="18033" y="1190174"/>
                </a:cxn>
                <a:cxn ang="0">
                  <a:pos x="1153" y="1048584"/>
                </a:cxn>
                <a:cxn ang="0">
                  <a:pos x="4578" y="903808"/>
                </a:cxn>
                <a:cxn ang="0">
                  <a:pos x="27959" y="764317"/>
                </a:cxn>
                <a:cxn ang="0">
                  <a:pos x="69899" y="632070"/>
                </a:cxn>
                <a:cxn ang="0">
                  <a:pos x="128984" y="508480"/>
                </a:cxn>
                <a:cxn ang="0">
                  <a:pos x="203799" y="394961"/>
                </a:cxn>
                <a:cxn ang="0">
                  <a:pos x="292930" y="292930"/>
                </a:cxn>
                <a:cxn ang="0">
                  <a:pos x="394961" y="203799"/>
                </a:cxn>
                <a:cxn ang="0">
                  <a:pos x="508479" y="128984"/>
                </a:cxn>
                <a:cxn ang="0">
                  <a:pos x="632069" y="69899"/>
                </a:cxn>
                <a:cxn ang="0">
                  <a:pos x="764317" y="27959"/>
                </a:cxn>
                <a:cxn ang="0">
                  <a:pos x="903807" y="4578"/>
                </a:cxn>
              </a:cxnLst>
              <a:rect l="0" t="0" r="r" b="b"/>
              <a:pathLst>
                <a:path w="2000250" h="2000250">
                  <a:moveTo>
                    <a:pt x="1000126" y="0"/>
                  </a:moveTo>
                  <a:lnTo>
                    <a:pt x="1048583" y="1153"/>
                  </a:lnTo>
                  <a:lnTo>
                    <a:pt x="1096445" y="4578"/>
                  </a:lnTo>
                  <a:lnTo>
                    <a:pt x="1143659" y="10222"/>
                  </a:lnTo>
                  <a:lnTo>
                    <a:pt x="1190173" y="18033"/>
                  </a:lnTo>
                  <a:lnTo>
                    <a:pt x="1235935" y="27959"/>
                  </a:lnTo>
                  <a:lnTo>
                    <a:pt x="1280892" y="39947"/>
                  </a:lnTo>
                  <a:lnTo>
                    <a:pt x="1324992" y="53944"/>
                  </a:lnTo>
                  <a:lnTo>
                    <a:pt x="1368182" y="69899"/>
                  </a:lnTo>
                  <a:lnTo>
                    <a:pt x="1410411" y="87759"/>
                  </a:lnTo>
                  <a:lnTo>
                    <a:pt x="1451625" y="107472"/>
                  </a:lnTo>
                  <a:lnTo>
                    <a:pt x="1491772" y="128984"/>
                  </a:lnTo>
                  <a:lnTo>
                    <a:pt x="1530801" y="152245"/>
                  </a:lnTo>
                  <a:lnTo>
                    <a:pt x="1568658" y="177200"/>
                  </a:lnTo>
                  <a:lnTo>
                    <a:pt x="1605290" y="203799"/>
                  </a:lnTo>
                  <a:lnTo>
                    <a:pt x="1640647" y="231989"/>
                  </a:lnTo>
                  <a:lnTo>
                    <a:pt x="1674675" y="261716"/>
                  </a:lnTo>
                  <a:lnTo>
                    <a:pt x="1707322" y="292930"/>
                  </a:lnTo>
                  <a:lnTo>
                    <a:pt x="1738535" y="325577"/>
                  </a:lnTo>
                  <a:lnTo>
                    <a:pt x="1768263" y="359605"/>
                  </a:lnTo>
                  <a:lnTo>
                    <a:pt x="1796452" y="394961"/>
                  </a:lnTo>
                  <a:lnTo>
                    <a:pt x="1823051" y="431594"/>
                  </a:lnTo>
                  <a:lnTo>
                    <a:pt x="1848007" y="469451"/>
                  </a:lnTo>
                  <a:lnTo>
                    <a:pt x="1871267" y="508480"/>
                  </a:lnTo>
                  <a:lnTo>
                    <a:pt x="1892780" y="548627"/>
                  </a:lnTo>
                  <a:lnTo>
                    <a:pt x="1912492" y="589841"/>
                  </a:lnTo>
                  <a:lnTo>
                    <a:pt x="1930352" y="632070"/>
                  </a:lnTo>
                  <a:lnTo>
                    <a:pt x="1946307" y="675260"/>
                  </a:lnTo>
                  <a:lnTo>
                    <a:pt x="1960305" y="719360"/>
                  </a:lnTo>
                  <a:lnTo>
                    <a:pt x="1972293" y="764317"/>
                  </a:lnTo>
                  <a:lnTo>
                    <a:pt x="1982218" y="810079"/>
                  </a:lnTo>
                  <a:lnTo>
                    <a:pt x="1990029" y="856594"/>
                  </a:lnTo>
                  <a:lnTo>
                    <a:pt x="1995674" y="903808"/>
                  </a:lnTo>
                  <a:lnTo>
                    <a:pt x="1999099" y="951670"/>
                  </a:lnTo>
                  <a:lnTo>
                    <a:pt x="2000252" y="1000127"/>
                  </a:lnTo>
                  <a:lnTo>
                    <a:pt x="1999099" y="1048584"/>
                  </a:lnTo>
                  <a:lnTo>
                    <a:pt x="1995674" y="1096446"/>
                  </a:lnTo>
                  <a:lnTo>
                    <a:pt x="1990029" y="1143660"/>
                  </a:lnTo>
                  <a:lnTo>
                    <a:pt x="1982218" y="1190174"/>
                  </a:lnTo>
                  <a:lnTo>
                    <a:pt x="1972293" y="1235936"/>
                  </a:lnTo>
                  <a:lnTo>
                    <a:pt x="1960305" y="1280893"/>
                  </a:lnTo>
                  <a:lnTo>
                    <a:pt x="1946307" y="1324993"/>
                  </a:lnTo>
                  <a:lnTo>
                    <a:pt x="1930352" y="1368184"/>
                  </a:lnTo>
                  <a:lnTo>
                    <a:pt x="1912492" y="1410412"/>
                  </a:lnTo>
                  <a:lnTo>
                    <a:pt x="1892780" y="1451626"/>
                  </a:lnTo>
                  <a:lnTo>
                    <a:pt x="1871267" y="1491774"/>
                  </a:lnTo>
                  <a:lnTo>
                    <a:pt x="1848007" y="1530802"/>
                  </a:lnTo>
                  <a:lnTo>
                    <a:pt x="1823051" y="1568659"/>
                  </a:lnTo>
                  <a:lnTo>
                    <a:pt x="1796452" y="1605292"/>
                  </a:lnTo>
                  <a:lnTo>
                    <a:pt x="1768263" y="1640648"/>
                  </a:lnTo>
                  <a:lnTo>
                    <a:pt x="1738535" y="1674676"/>
                  </a:lnTo>
                  <a:lnTo>
                    <a:pt x="1707322" y="1707323"/>
                  </a:lnTo>
                  <a:lnTo>
                    <a:pt x="1674675" y="1738537"/>
                  </a:lnTo>
                  <a:lnTo>
                    <a:pt x="1640647" y="1768264"/>
                  </a:lnTo>
                  <a:lnTo>
                    <a:pt x="1605290" y="1796454"/>
                  </a:lnTo>
                  <a:lnTo>
                    <a:pt x="1568658" y="1823052"/>
                  </a:lnTo>
                  <a:lnTo>
                    <a:pt x="1530801" y="1848008"/>
                  </a:lnTo>
                  <a:lnTo>
                    <a:pt x="1491772" y="1871269"/>
                  </a:lnTo>
                  <a:lnTo>
                    <a:pt x="1451625" y="1892781"/>
                  </a:lnTo>
                  <a:lnTo>
                    <a:pt x="1410411" y="1912494"/>
                  </a:lnTo>
                  <a:lnTo>
                    <a:pt x="1368182" y="1930354"/>
                  </a:lnTo>
                  <a:lnTo>
                    <a:pt x="1324992" y="1946308"/>
                  </a:lnTo>
                  <a:lnTo>
                    <a:pt x="1280892" y="1960306"/>
                  </a:lnTo>
                  <a:lnTo>
                    <a:pt x="1235935" y="1972294"/>
                  </a:lnTo>
                  <a:lnTo>
                    <a:pt x="1190173" y="1982220"/>
                  </a:lnTo>
                  <a:lnTo>
                    <a:pt x="1143659" y="1990031"/>
                  </a:lnTo>
                  <a:lnTo>
                    <a:pt x="1096445" y="1995675"/>
                  </a:lnTo>
                  <a:lnTo>
                    <a:pt x="1048583" y="1999100"/>
                  </a:lnTo>
                  <a:lnTo>
                    <a:pt x="1000126" y="2000253"/>
                  </a:lnTo>
                  <a:lnTo>
                    <a:pt x="951669" y="1999100"/>
                  </a:lnTo>
                  <a:lnTo>
                    <a:pt x="903807" y="1995675"/>
                  </a:lnTo>
                  <a:lnTo>
                    <a:pt x="856593" y="1990031"/>
                  </a:lnTo>
                  <a:lnTo>
                    <a:pt x="810078" y="1982220"/>
                  </a:lnTo>
                  <a:lnTo>
                    <a:pt x="764317" y="1972294"/>
                  </a:lnTo>
                  <a:lnTo>
                    <a:pt x="719359" y="1960306"/>
                  </a:lnTo>
                  <a:lnTo>
                    <a:pt x="675260" y="1946308"/>
                  </a:lnTo>
                  <a:lnTo>
                    <a:pt x="632069" y="1930354"/>
                  </a:lnTo>
                  <a:lnTo>
                    <a:pt x="589841" y="1912494"/>
                  </a:lnTo>
                  <a:lnTo>
                    <a:pt x="548627" y="1892781"/>
                  </a:lnTo>
                  <a:lnTo>
                    <a:pt x="508479" y="1871269"/>
                  </a:lnTo>
                  <a:lnTo>
                    <a:pt x="469451" y="1848008"/>
                  </a:lnTo>
                  <a:lnTo>
                    <a:pt x="431594" y="1823052"/>
                  </a:lnTo>
                  <a:lnTo>
                    <a:pt x="394961" y="1796454"/>
                  </a:lnTo>
                  <a:lnTo>
                    <a:pt x="359604" y="1768264"/>
                  </a:lnTo>
                  <a:lnTo>
                    <a:pt x="325577" y="1738537"/>
                  </a:lnTo>
                  <a:lnTo>
                    <a:pt x="292930" y="1707323"/>
                  </a:lnTo>
                  <a:lnTo>
                    <a:pt x="261716" y="1674676"/>
                  </a:lnTo>
                  <a:lnTo>
                    <a:pt x="231989" y="1640648"/>
                  </a:lnTo>
                  <a:lnTo>
                    <a:pt x="203799" y="1605292"/>
                  </a:lnTo>
                  <a:lnTo>
                    <a:pt x="177200" y="1568659"/>
                  </a:lnTo>
                  <a:lnTo>
                    <a:pt x="152245" y="1530802"/>
                  </a:lnTo>
                  <a:lnTo>
                    <a:pt x="128984" y="1491774"/>
                  </a:lnTo>
                  <a:lnTo>
                    <a:pt x="107472" y="1451626"/>
                  </a:lnTo>
                  <a:lnTo>
                    <a:pt x="87759" y="1410412"/>
                  </a:lnTo>
                  <a:lnTo>
                    <a:pt x="69899" y="1368184"/>
                  </a:lnTo>
                  <a:lnTo>
                    <a:pt x="53944" y="1324993"/>
                  </a:lnTo>
                  <a:lnTo>
                    <a:pt x="39947" y="1280893"/>
                  </a:lnTo>
                  <a:lnTo>
                    <a:pt x="27959" y="1235936"/>
                  </a:lnTo>
                  <a:lnTo>
                    <a:pt x="18033" y="1190174"/>
                  </a:lnTo>
                  <a:lnTo>
                    <a:pt x="10222" y="1143660"/>
                  </a:lnTo>
                  <a:lnTo>
                    <a:pt x="4578" y="1096446"/>
                  </a:lnTo>
                  <a:lnTo>
                    <a:pt x="1153" y="1048584"/>
                  </a:lnTo>
                  <a:lnTo>
                    <a:pt x="0" y="1000127"/>
                  </a:lnTo>
                  <a:lnTo>
                    <a:pt x="1153" y="951670"/>
                  </a:lnTo>
                  <a:lnTo>
                    <a:pt x="4578" y="903808"/>
                  </a:lnTo>
                  <a:lnTo>
                    <a:pt x="10222" y="856594"/>
                  </a:lnTo>
                  <a:lnTo>
                    <a:pt x="18033" y="810079"/>
                  </a:lnTo>
                  <a:lnTo>
                    <a:pt x="27959" y="764317"/>
                  </a:lnTo>
                  <a:lnTo>
                    <a:pt x="39947" y="719360"/>
                  </a:lnTo>
                  <a:lnTo>
                    <a:pt x="53944" y="675260"/>
                  </a:lnTo>
                  <a:lnTo>
                    <a:pt x="69899" y="632070"/>
                  </a:lnTo>
                  <a:lnTo>
                    <a:pt x="87759" y="589841"/>
                  </a:lnTo>
                  <a:lnTo>
                    <a:pt x="107472" y="548627"/>
                  </a:lnTo>
                  <a:lnTo>
                    <a:pt x="128984" y="508480"/>
                  </a:lnTo>
                  <a:lnTo>
                    <a:pt x="152245" y="469451"/>
                  </a:lnTo>
                  <a:lnTo>
                    <a:pt x="177200" y="431594"/>
                  </a:lnTo>
                  <a:lnTo>
                    <a:pt x="203799" y="394961"/>
                  </a:lnTo>
                  <a:lnTo>
                    <a:pt x="231989" y="359605"/>
                  </a:lnTo>
                  <a:lnTo>
                    <a:pt x="261716" y="325577"/>
                  </a:lnTo>
                  <a:lnTo>
                    <a:pt x="292930" y="292930"/>
                  </a:lnTo>
                  <a:lnTo>
                    <a:pt x="325577" y="261716"/>
                  </a:lnTo>
                  <a:lnTo>
                    <a:pt x="359604" y="231989"/>
                  </a:lnTo>
                  <a:lnTo>
                    <a:pt x="394961" y="203799"/>
                  </a:lnTo>
                  <a:lnTo>
                    <a:pt x="431594" y="177200"/>
                  </a:lnTo>
                  <a:lnTo>
                    <a:pt x="469451" y="152245"/>
                  </a:lnTo>
                  <a:lnTo>
                    <a:pt x="508479" y="128984"/>
                  </a:lnTo>
                  <a:lnTo>
                    <a:pt x="548627" y="107472"/>
                  </a:lnTo>
                  <a:lnTo>
                    <a:pt x="589841" y="87759"/>
                  </a:lnTo>
                  <a:lnTo>
                    <a:pt x="632069" y="69899"/>
                  </a:lnTo>
                  <a:lnTo>
                    <a:pt x="675260" y="53944"/>
                  </a:lnTo>
                  <a:lnTo>
                    <a:pt x="719359" y="39947"/>
                  </a:lnTo>
                  <a:lnTo>
                    <a:pt x="764317" y="27959"/>
                  </a:lnTo>
                  <a:lnTo>
                    <a:pt x="810078" y="18033"/>
                  </a:lnTo>
                  <a:lnTo>
                    <a:pt x="856593" y="10222"/>
                  </a:lnTo>
                  <a:lnTo>
                    <a:pt x="903807" y="4578"/>
                  </a:lnTo>
                  <a:lnTo>
                    <a:pt x="951669" y="1153"/>
                  </a:lnTo>
                  <a:lnTo>
                    <a:pt x="1000126" y="0"/>
                  </a:lnTo>
                  <a:close/>
                </a:path>
              </a:pathLst>
            </a:custGeom>
            <a:noFill/>
            <a:ln w="47625">
              <a:solidFill>
                <a:srgbClr val="4D4D4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3266" name="object 19"/>
            <p:cNvSpPr txBox="1">
              <a:spLocks noChangeArrowheads="1"/>
            </p:cNvSpPr>
            <p:nvPr/>
          </p:nvSpPr>
          <p:spPr bwMode="auto">
            <a:xfrm>
              <a:off x="3584575" y="2220913"/>
              <a:ext cx="2130425" cy="81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5300" b="1">
                  <a:solidFill>
                    <a:srgbClr val="FFFFFF"/>
                  </a:solidFill>
                </a:rPr>
                <a:t>30000</a:t>
              </a:r>
              <a:endParaRPr lang="ru-RU" sz="5300"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3505200" y="2908300"/>
              <a:ext cx="2057400" cy="9747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346075" algn="ctr"/>
              <a:r>
                <a:rPr lang="ru-RU" sz="1400" b="1" dirty="0">
                  <a:solidFill>
                    <a:srgbClr val="FFFFFF"/>
                  </a:solidFill>
                </a:rPr>
                <a:t>школьников</a:t>
              </a:r>
              <a:endParaRPr lang="ru-RU" sz="1400" dirty="0"/>
            </a:p>
            <a:p>
              <a:pPr marL="85725" algn="ctr">
                <a:lnSpc>
                  <a:spcPts val="1363"/>
                </a:lnSpc>
                <a:spcBef>
                  <a:spcPts val="325"/>
                </a:spcBef>
              </a:pPr>
              <a:r>
                <a:rPr lang="ru-RU" sz="1200" dirty="0">
                  <a:solidFill>
                    <a:srgbClr val="FFFFFF"/>
                  </a:solidFill>
                </a:rPr>
                <a:t>ежегодно принимают  участие в десятках  </a:t>
              </a:r>
              <a:r>
                <a:rPr lang="ru-RU" sz="1200" dirty="0" err="1">
                  <a:solidFill>
                    <a:srgbClr val="FFFFFF"/>
                  </a:solidFill>
                </a:rPr>
                <a:t>профориентационных</a:t>
              </a:r>
              <a:r>
                <a:rPr lang="ru-RU" sz="1200" dirty="0">
                  <a:solidFill>
                    <a:srgbClr val="FFFFFF"/>
                  </a:solidFill>
                </a:rPr>
                <a:t>  проектов КНИТУ</a:t>
              </a:r>
              <a:endParaRPr lang="ru-RU" sz="1200" dirty="0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4275" name="object 4"/>
          <p:cNvSpPr txBox="1">
            <a:spLocks noChangeArrowheads="1"/>
          </p:cNvSpPr>
          <p:nvPr/>
        </p:nvSpPr>
        <p:spPr bwMode="auto">
          <a:xfrm>
            <a:off x="496888" y="304800"/>
            <a:ext cx="6665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Летняя школа </a:t>
            </a:r>
            <a:r>
              <a:rPr lang="ru-RU" sz="2600" b="1">
                <a:solidFill>
                  <a:srgbClr val="821825"/>
                </a:solidFill>
                <a:latin typeface="Times New Roman Cyr" pitchFamily="18" charset="-52"/>
              </a:rPr>
              <a:t>«</a:t>
            </a:r>
            <a:r>
              <a:rPr lang="ru-RU" sz="2600" b="1">
                <a:solidFill>
                  <a:srgbClr val="821825"/>
                </a:solidFill>
              </a:rPr>
              <a:t>Орбиталь</a:t>
            </a:r>
            <a:r>
              <a:rPr lang="ru-RU" sz="2600" b="1">
                <a:solidFill>
                  <a:srgbClr val="821825"/>
                </a:solidFill>
                <a:latin typeface="Times New Roman Cyr" pitchFamily="18" charset="-52"/>
              </a:rPr>
              <a:t>»</a:t>
            </a:r>
            <a:endParaRPr lang="en-US" sz="2600" b="1">
              <a:solidFill>
                <a:srgbClr val="821825"/>
              </a:solidFill>
            </a:endParaRPr>
          </a:p>
          <a:p>
            <a:pPr marL="12700"/>
            <a:r>
              <a:rPr lang="ru-RU" sz="2600" b="1">
                <a:solidFill>
                  <a:srgbClr val="821825"/>
                </a:solidFill>
              </a:rPr>
              <a:t>им. академика П.А. Кирпичникова	</a:t>
            </a:r>
            <a:endParaRPr lang="ru-RU" sz="2600"/>
          </a:p>
          <a:p>
            <a:pPr marL="12700"/>
            <a:endParaRPr lang="ru-RU" sz="2600"/>
          </a:p>
        </p:txBody>
      </p:sp>
      <p:grpSp>
        <p:nvGrpSpPr>
          <p:cNvPr id="29" name="Группа 28"/>
          <p:cNvGrpSpPr/>
          <p:nvPr/>
        </p:nvGrpSpPr>
        <p:grpSpPr>
          <a:xfrm>
            <a:off x="519113" y="1149350"/>
            <a:ext cx="8129587" cy="5178425"/>
            <a:chOff x="519113" y="1149350"/>
            <a:chExt cx="8129587" cy="5178425"/>
          </a:xfrm>
        </p:grpSpPr>
        <p:grpSp>
          <p:nvGrpSpPr>
            <p:cNvPr id="54276" name="Группа 29"/>
            <p:cNvGrpSpPr>
              <a:grpSpLocks/>
            </p:cNvGrpSpPr>
            <p:nvPr/>
          </p:nvGrpSpPr>
          <p:grpSpPr bwMode="auto">
            <a:xfrm>
              <a:off x="990600" y="1295400"/>
              <a:ext cx="3009900" cy="2790825"/>
              <a:chOff x="3367529" y="1552435"/>
              <a:chExt cx="2461895" cy="2461895"/>
            </a:xfrm>
          </p:grpSpPr>
          <p:sp>
            <p:nvSpPr>
              <p:cNvPr id="54299" name="object 17"/>
              <p:cNvSpPr>
                <a:spLocks noChangeArrowheads="1"/>
              </p:cNvSpPr>
              <p:nvPr/>
            </p:nvSpPr>
            <p:spPr bwMode="auto">
              <a:xfrm>
                <a:off x="3367529" y="1552435"/>
                <a:ext cx="2461432" cy="2461431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00" name="object 18"/>
              <p:cNvSpPr>
                <a:spLocks/>
              </p:cNvSpPr>
              <p:nvPr/>
            </p:nvSpPr>
            <p:spPr bwMode="auto">
              <a:xfrm>
                <a:off x="3367529" y="1552435"/>
                <a:ext cx="2461895" cy="2461895"/>
              </a:xfrm>
              <a:custGeom>
                <a:avLst/>
                <a:gdLst/>
                <a:ahLst/>
                <a:cxnLst>
                  <a:cxn ang="0">
                    <a:pos x="1326895" y="3702"/>
                  </a:cxn>
                  <a:cxn ang="0">
                    <a:pos x="1467283" y="22714"/>
                  </a:cxn>
                  <a:cxn ang="0">
                    <a:pos x="1602193" y="57055"/>
                  </a:cxn>
                  <a:cxn ang="0">
                    <a:pos x="1730700" y="105800"/>
                  </a:cxn>
                  <a:cxn ang="0">
                    <a:pos x="1851882" y="168028"/>
                  </a:cxn>
                  <a:cxn ang="0">
                    <a:pos x="1964815" y="242814"/>
                  </a:cxn>
                  <a:cxn ang="0">
                    <a:pos x="2068575" y="329235"/>
                  </a:cxn>
                  <a:cxn ang="0">
                    <a:pos x="2162239" y="426367"/>
                  </a:cxn>
                  <a:cxn ang="0">
                    <a:pos x="2244885" y="533287"/>
                  </a:cxn>
                  <a:cxn ang="0">
                    <a:pos x="2315587" y="649072"/>
                  </a:cxn>
                  <a:cxn ang="0">
                    <a:pos x="2373423" y="772799"/>
                  </a:cxn>
                  <a:cxn ang="0">
                    <a:pos x="2417470" y="903543"/>
                  </a:cxn>
                  <a:cxn ang="0">
                    <a:pos x="2446804" y="1040381"/>
                  </a:cxn>
                  <a:cxn ang="0">
                    <a:pos x="2460501" y="1182391"/>
                  </a:cxn>
                  <a:cxn ang="0">
                    <a:pos x="2457729" y="1326897"/>
                  </a:cxn>
                  <a:cxn ang="0">
                    <a:pos x="2438717" y="1467285"/>
                  </a:cxn>
                  <a:cxn ang="0">
                    <a:pos x="2404377" y="1602194"/>
                  </a:cxn>
                  <a:cxn ang="0">
                    <a:pos x="2355631" y="1730701"/>
                  </a:cxn>
                  <a:cxn ang="0">
                    <a:pos x="2293403" y="1851882"/>
                  </a:cxn>
                  <a:cxn ang="0">
                    <a:pos x="2218618" y="1964815"/>
                  </a:cxn>
                  <a:cxn ang="0">
                    <a:pos x="2132197" y="2068575"/>
                  </a:cxn>
                  <a:cxn ang="0">
                    <a:pos x="2035064" y="2162239"/>
                  </a:cxn>
                  <a:cxn ang="0">
                    <a:pos x="1928144" y="2244884"/>
                  </a:cxn>
                  <a:cxn ang="0">
                    <a:pos x="1812359" y="2315586"/>
                  </a:cxn>
                  <a:cxn ang="0">
                    <a:pos x="1688633" y="2373422"/>
                  </a:cxn>
                  <a:cxn ang="0">
                    <a:pos x="1557889" y="2417469"/>
                  </a:cxn>
                  <a:cxn ang="0">
                    <a:pos x="1421050" y="2446802"/>
                  </a:cxn>
                  <a:cxn ang="0">
                    <a:pos x="1279041" y="2460500"/>
                  </a:cxn>
                  <a:cxn ang="0">
                    <a:pos x="1134535" y="2457728"/>
                  </a:cxn>
                  <a:cxn ang="0">
                    <a:pos x="994147" y="2438716"/>
                  </a:cxn>
                  <a:cxn ang="0">
                    <a:pos x="859238" y="2404376"/>
                  </a:cxn>
                  <a:cxn ang="0">
                    <a:pos x="730731" y="2355630"/>
                  </a:cxn>
                  <a:cxn ang="0">
                    <a:pos x="609549" y="2293403"/>
                  </a:cxn>
                  <a:cxn ang="0">
                    <a:pos x="496617" y="2218617"/>
                  </a:cxn>
                  <a:cxn ang="0">
                    <a:pos x="392856" y="2132196"/>
                  </a:cxn>
                  <a:cxn ang="0">
                    <a:pos x="299192" y="2035064"/>
                  </a:cxn>
                  <a:cxn ang="0">
                    <a:pos x="216547" y="1928144"/>
                  </a:cxn>
                  <a:cxn ang="0">
                    <a:pos x="145845" y="1812359"/>
                  </a:cxn>
                  <a:cxn ang="0">
                    <a:pos x="88008" y="1688634"/>
                  </a:cxn>
                  <a:cxn ang="0">
                    <a:pos x="43962" y="1557890"/>
                  </a:cxn>
                  <a:cxn ang="0">
                    <a:pos x="14628" y="1421052"/>
                  </a:cxn>
                  <a:cxn ang="0">
                    <a:pos x="931" y="1279043"/>
                  </a:cxn>
                  <a:cxn ang="0">
                    <a:pos x="3702" y="1134537"/>
                  </a:cxn>
                  <a:cxn ang="0">
                    <a:pos x="22714" y="994148"/>
                  </a:cxn>
                  <a:cxn ang="0">
                    <a:pos x="57055" y="859239"/>
                  </a:cxn>
                  <a:cxn ang="0">
                    <a:pos x="105801" y="730731"/>
                  </a:cxn>
                  <a:cxn ang="0">
                    <a:pos x="168028" y="609549"/>
                  </a:cxn>
                  <a:cxn ang="0">
                    <a:pos x="242814" y="496617"/>
                  </a:cxn>
                  <a:cxn ang="0">
                    <a:pos x="329235" y="392856"/>
                  </a:cxn>
                  <a:cxn ang="0">
                    <a:pos x="426367" y="299192"/>
                  </a:cxn>
                  <a:cxn ang="0">
                    <a:pos x="533287" y="216547"/>
                  </a:cxn>
                  <a:cxn ang="0">
                    <a:pos x="649072" y="145845"/>
                  </a:cxn>
                  <a:cxn ang="0">
                    <a:pos x="772798" y="88008"/>
                  </a:cxn>
                  <a:cxn ang="0">
                    <a:pos x="903542" y="43962"/>
                  </a:cxn>
                  <a:cxn ang="0">
                    <a:pos x="1040380" y="14628"/>
                  </a:cxn>
                  <a:cxn ang="0">
                    <a:pos x="1182389" y="931"/>
                  </a:cxn>
                </a:cxnLst>
                <a:rect l="0" t="0" r="r" b="b"/>
                <a:pathLst>
                  <a:path w="2461895" h="2461895">
                    <a:moveTo>
                      <a:pt x="1230715" y="0"/>
                    </a:moveTo>
                    <a:lnTo>
                      <a:pt x="1279041" y="931"/>
                    </a:lnTo>
                    <a:lnTo>
                      <a:pt x="1326895" y="3702"/>
                    </a:lnTo>
                    <a:lnTo>
                      <a:pt x="1374242" y="8279"/>
                    </a:lnTo>
                    <a:lnTo>
                      <a:pt x="1421050" y="14628"/>
                    </a:lnTo>
                    <a:lnTo>
                      <a:pt x="1467283" y="22714"/>
                    </a:lnTo>
                    <a:lnTo>
                      <a:pt x="1512907" y="32503"/>
                    </a:lnTo>
                    <a:lnTo>
                      <a:pt x="1557889" y="43962"/>
                    </a:lnTo>
                    <a:lnTo>
                      <a:pt x="1602193" y="57055"/>
                    </a:lnTo>
                    <a:lnTo>
                      <a:pt x="1645785" y="71748"/>
                    </a:lnTo>
                    <a:lnTo>
                      <a:pt x="1688633" y="88008"/>
                    </a:lnTo>
                    <a:lnTo>
                      <a:pt x="1730700" y="105800"/>
                    </a:lnTo>
                    <a:lnTo>
                      <a:pt x="1771954" y="125091"/>
                    </a:lnTo>
                    <a:lnTo>
                      <a:pt x="1812359" y="145845"/>
                    </a:lnTo>
                    <a:lnTo>
                      <a:pt x="1851882" y="168028"/>
                    </a:lnTo>
                    <a:lnTo>
                      <a:pt x="1890488" y="191607"/>
                    </a:lnTo>
                    <a:lnTo>
                      <a:pt x="1928144" y="216547"/>
                    </a:lnTo>
                    <a:lnTo>
                      <a:pt x="1964815" y="242814"/>
                    </a:lnTo>
                    <a:lnTo>
                      <a:pt x="2000466" y="270374"/>
                    </a:lnTo>
                    <a:lnTo>
                      <a:pt x="2035064" y="299192"/>
                    </a:lnTo>
                    <a:lnTo>
                      <a:pt x="2068575" y="329235"/>
                    </a:lnTo>
                    <a:lnTo>
                      <a:pt x="2100964" y="360467"/>
                    </a:lnTo>
                    <a:lnTo>
                      <a:pt x="2132197" y="392856"/>
                    </a:lnTo>
                    <a:lnTo>
                      <a:pt x="2162239" y="426367"/>
                    </a:lnTo>
                    <a:lnTo>
                      <a:pt x="2191058" y="460965"/>
                    </a:lnTo>
                    <a:lnTo>
                      <a:pt x="2218618" y="496617"/>
                    </a:lnTo>
                    <a:lnTo>
                      <a:pt x="2244885" y="533287"/>
                    </a:lnTo>
                    <a:lnTo>
                      <a:pt x="2269825" y="570943"/>
                    </a:lnTo>
                    <a:lnTo>
                      <a:pt x="2293403" y="609549"/>
                    </a:lnTo>
                    <a:lnTo>
                      <a:pt x="2315587" y="649072"/>
                    </a:lnTo>
                    <a:lnTo>
                      <a:pt x="2336341" y="689478"/>
                    </a:lnTo>
                    <a:lnTo>
                      <a:pt x="2355631" y="730731"/>
                    </a:lnTo>
                    <a:lnTo>
                      <a:pt x="2373423" y="772799"/>
                    </a:lnTo>
                    <a:lnTo>
                      <a:pt x="2389683" y="815646"/>
                    </a:lnTo>
                    <a:lnTo>
                      <a:pt x="2404377" y="859239"/>
                    </a:lnTo>
                    <a:lnTo>
                      <a:pt x="2417470" y="903543"/>
                    </a:lnTo>
                    <a:lnTo>
                      <a:pt x="2428928" y="948524"/>
                    </a:lnTo>
                    <a:lnTo>
                      <a:pt x="2438717" y="994148"/>
                    </a:lnTo>
                    <a:lnTo>
                      <a:pt x="2446804" y="1040381"/>
                    </a:lnTo>
                    <a:lnTo>
                      <a:pt x="2453152" y="1087189"/>
                    </a:lnTo>
                    <a:lnTo>
                      <a:pt x="2457729" y="1134537"/>
                    </a:lnTo>
                    <a:lnTo>
                      <a:pt x="2460501" y="1182391"/>
                    </a:lnTo>
                    <a:lnTo>
                      <a:pt x="2461432" y="1230717"/>
                    </a:lnTo>
                    <a:lnTo>
                      <a:pt x="2460501" y="1279043"/>
                    </a:lnTo>
                    <a:lnTo>
                      <a:pt x="2457729" y="1326897"/>
                    </a:lnTo>
                    <a:lnTo>
                      <a:pt x="2453152" y="1374245"/>
                    </a:lnTo>
                    <a:lnTo>
                      <a:pt x="2446804" y="1421052"/>
                    </a:lnTo>
                    <a:lnTo>
                      <a:pt x="2438717" y="1467285"/>
                    </a:lnTo>
                    <a:lnTo>
                      <a:pt x="2428928" y="1512909"/>
                    </a:lnTo>
                    <a:lnTo>
                      <a:pt x="2417470" y="1557890"/>
                    </a:lnTo>
                    <a:lnTo>
                      <a:pt x="2404377" y="1602194"/>
                    </a:lnTo>
                    <a:lnTo>
                      <a:pt x="2389683" y="1645786"/>
                    </a:lnTo>
                    <a:lnTo>
                      <a:pt x="2373423" y="1688634"/>
                    </a:lnTo>
                    <a:lnTo>
                      <a:pt x="2355631" y="1730701"/>
                    </a:lnTo>
                    <a:lnTo>
                      <a:pt x="2336341" y="1771954"/>
                    </a:lnTo>
                    <a:lnTo>
                      <a:pt x="2315587" y="1812359"/>
                    </a:lnTo>
                    <a:lnTo>
                      <a:pt x="2293403" y="1851882"/>
                    </a:lnTo>
                    <a:lnTo>
                      <a:pt x="2269825" y="1890489"/>
                    </a:lnTo>
                    <a:lnTo>
                      <a:pt x="2244885" y="1928144"/>
                    </a:lnTo>
                    <a:lnTo>
                      <a:pt x="2218618" y="1964815"/>
                    </a:lnTo>
                    <a:lnTo>
                      <a:pt x="2191058" y="2000466"/>
                    </a:lnTo>
                    <a:lnTo>
                      <a:pt x="2162239" y="2035064"/>
                    </a:lnTo>
                    <a:lnTo>
                      <a:pt x="2132197" y="2068575"/>
                    </a:lnTo>
                    <a:lnTo>
                      <a:pt x="2100964" y="2100964"/>
                    </a:lnTo>
                    <a:lnTo>
                      <a:pt x="2068575" y="2132196"/>
                    </a:lnTo>
                    <a:lnTo>
                      <a:pt x="2035064" y="2162239"/>
                    </a:lnTo>
                    <a:lnTo>
                      <a:pt x="2000466" y="2191057"/>
                    </a:lnTo>
                    <a:lnTo>
                      <a:pt x="1964815" y="2218617"/>
                    </a:lnTo>
                    <a:lnTo>
                      <a:pt x="1928144" y="2244884"/>
                    </a:lnTo>
                    <a:lnTo>
                      <a:pt x="1890488" y="2269824"/>
                    </a:lnTo>
                    <a:lnTo>
                      <a:pt x="1851882" y="2293403"/>
                    </a:lnTo>
                    <a:lnTo>
                      <a:pt x="1812359" y="2315586"/>
                    </a:lnTo>
                    <a:lnTo>
                      <a:pt x="1771954" y="2336340"/>
                    </a:lnTo>
                    <a:lnTo>
                      <a:pt x="1730700" y="2355630"/>
                    </a:lnTo>
                    <a:lnTo>
                      <a:pt x="1688633" y="2373422"/>
                    </a:lnTo>
                    <a:lnTo>
                      <a:pt x="1645785" y="2389682"/>
                    </a:lnTo>
                    <a:lnTo>
                      <a:pt x="1602193" y="2404376"/>
                    </a:lnTo>
                    <a:lnTo>
                      <a:pt x="1557889" y="2417469"/>
                    </a:lnTo>
                    <a:lnTo>
                      <a:pt x="1512907" y="2428927"/>
                    </a:lnTo>
                    <a:lnTo>
                      <a:pt x="1467283" y="2438716"/>
                    </a:lnTo>
                    <a:lnTo>
                      <a:pt x="1421050" y="2446802"/>
                    </a:lnTo>
                    <a:lnTo>
                      <a:pt x="1374242" y="2453151"/>
                    </a:lnTo>
                    <a:lnTo>
                      <a:pt x="1326895" y="2457728"/>
                    </a:lnTo>
                    <a:lnTo>
                      <a:pt x="1279041" y="2460500"/>
                    </a:lnTo>
                    <a:lnTo>
                      <a:pt x="1230715" y="2461431"/>
                    </a:lnTo>
                    <a:lnTo>
                      <a:pt x="1182389" y="2460500"/>
                    </a:lnTo>
                    <a:lnTo>
                      <a:pt x="1134535" y="2457728"/>
                    </a:lnTo>
                    <a:lnTo>
                      <a:pt x="1087187" y="2453151"/>
                    </a:lnTo>
                    <a:lnTo>
                      <a:pt x="1040380" y="2446802"/>
                    </a:lnTo>
                    <a:lnTo>
                      <a:pt x="994147" y="2438716"/>
                    </a:lnTo>
                    <a:lnTo>
                      <a:pt x="948523" y="2428927"/>
                    </a:lnTo>
                    <a:lnTo>
                      <a:pt x="903542" y="2417469"/>
                    </a:lnTo>
                    <a:lnTo>
                      <a:pt x="859238" y="2404376"/>
                    </a:lnTo>
                    <a:lnTo>
                      <a:pt x="815645" y="2389682"/>
                    </a:lnTo>
                    <a:lnTo>
                      <a:pt x="772798" y="2373422"/>
                    </a:lnTo>
                    <a:lnTo>
                      <a:pt x="730731" y="2355630"/>
                    </a:lnTo>
                    <a:lnTo>
                      <a:pt x="689477" y="2336340"/>
                    </a:lnTo>
                    <a:lnTo>
                      <a:pt x="649072" y="2315586"/>
                    </a:lnTo>
                    <a:lnTo>
                      <a:pt x="609549" y="2293403"/>
                    </a:lnTo>
                    <a:lnTo>
                      <a:pt x="570943" y="2269824"/>
                    </a:lnTo>
                    <a:lnTo>
                      <a:pt x="533287" y="2244884"/>
                    </a:lnTo>
                    <a:lnTo>
                      <a:pt x="496617" y="2218617"/>
                    </a:lnTo>
                    <a:lnTo>
                      <a:pt x="460965" y="2191057"/>
                    </a:lnTo>
                    <a:lnTo>
                      <a:pt x="426367" y="2162239"/>
                    </a:lnTo>
                    <a:lnTo>
                      <a:pt x="392856" y="2132196"/>
                    </a:lnTo>
                    <a:lnTo>
                      <a:pt x="360468" y="2100964"/>
                    </a:lnTo>
                    <a:lnTo>
                      <a:pt x="329235" y="2068575"/>
                    </a:lnTo>
                    <a:lnTo>
                      <a:pt x="299192" y="2035064"/>
                    </a:lnTo>
                    <a:lnTo>
                      <a:pt x="270374" y="2000466"/>
                    </a:lnTo>
                    <a:lnTo>
                      <a:pt x="242814" y="1964815"/>
                    </a:lnTo>
                    <a:lnTo>
                      <a:pt x="216547" y="1928144"/>
                    </a:lnTo>
                    <a:lnTo>
                      <a:pt x="191607" y="1890489"/>
                    </a:lnTo>
                    <a:lnTo>
                      <a:pt x="168028" y="1851882"/>
                    </a:lnTo>
                    <a:lnTo>
                      <a:pt x="145845" y="1812359"/>
                    </a:lnTo>
                    <a:lnTo>
                      <a:pt x="125091" y="1771954"/>
                    </a:lnTo>
                    <a:lnTo>
                      <a:pt x="105801" y="1730701"/>
                    </a:lnTo>
                    <a:lnTo>
                      <a:pt x="88008" y="1688634"/>
                    </a:lnTo>
                    <a:lnTo>
                      <a:pt x="71748" y="1645786"/>
                    </a:lnTo>
                    <a:lnTo>
                      <a:pt x="57055" y="1602194"/>
                    </a:lnTo>
                    <a:lnTo>
                      <a:pt x="43962" y="1557890"/>
                    </a:lnTo>
                    <a:lnTo>
                      <a:pt x="32504" y="1512909"/>
                    </a:lnTo>
                    <a:lnTo>
                      <a:pt x="22714" y="1467285"/>
                    </a:lnTo>
                    <a:lnTo>
                      <a:pt x="14628" y="1421052"/>
                    </a:lnTo>
                    <a:lnTo>
                      <a:pt x="8279" y="1374245"/>
                    </a:lnTo>
                    <a:lnTo>
                      <a:pt x="3702" y="1326897"/>
                    </a:lnTo>
                    <a:lnTo>
                      <a:pt x="931" y="1279043"/>
                    </a:lnTo>
                    <a:lnTo>
                      <a:pt x="0" y="1230717"/>
                    </a:lnTo>
                    <a:lnTo>
                      <a:pt x="931" y="1182391"/>
                    </a:lnTo>
                    <a:lnTo>
                      <a:pt x="3702" y="1134537"/>
                    </a:lnTo>
                    <a:lnTo>
                      <a:pt x="8279" y="1087189"/>
                    </a:lnTo>
                    <a:lnTo>
                      <a:pt x="14628" y="1040381"/>
                    </a:lnTo>
                    <a:lnTo>
                      <a:pt x="22714" y="994148"/>
                    </a:lnTo>
                    <a:lnTo>
                      <a:pt x="32504" y="948524"/>
                    </a:lnTo>
                    <a:lnTo>
                      <a:pt x="43962" y="903543"/>
                    </a:lnTo>
                    <a:lnTo>
                      <a:pt x="57055" y="859239"/>
                    </a:lnTo>
                    <a:lnTo>
                      <a:pt x="71748" y="815646"/>
                    </a:lnTo>
                    <a:lnTo>
                      <a:pt x="88008" y="772799"/>
                    </a:lnTo>
                    <a:lnTo>
                      <a:pt x="105801" y="730731"/>
                    </a:lnTo>
                    <a:lnTo>
                      <a:pt x="125091" y="689478"/>
                    </a:lnTo>
                    <a:lnTo>
                      <a:pt x="145845" y="649072"/>
                    </a:lnTo>
                    <a:lnTo>
                      <a:pt x="168028" y="609549"/>
                    </a:lnTo>
                    <a:lnTo>
                      <a:pt x="191607" y="570943"/>
                    </a:lnTo>
                    <a:lnTo>
                      <a:pt x="216547" y="533287"/>
                    </a:lnTo>
                    <a:lnTo>
                      <a:pt x="242814" y="496617"/>
                    </a:lnTo>
                    <a:lnTo>
                      <a:pt x="270374" y="460965"/>
                    </a:lnTo>
                    <a:lnTo>
                      <a:pt x="299192" y="426367"/>
                    </a:lnTo>
                    <a:lnTo>
                      <a:pt x="329235" y="392856"/>
                    </a:lnTo>
                    <a:lnTo>
                      <a:pt x="360468" y="360467"/>
                    </a:lnTo>
                    <a:lnTo>
                      <a:pt x="392856" y="329235"/>
                    </a:lnTo>
                    <a:lnTo>
                      <a:pt x="426367" y="299192"/>
                    </a:lnTo>
                    <a:lnTo>
                      <a:pt x="460965" y="270374"/>
                    </a:lnTo>
                    <a:lnTo>
                      <a:pt x="496617" y="242814"/>
                    </a:lnTo>
                    <a:lnTo>
                      <a:pt x="533287" y="216547"/>
                    </a:lnTo>
                    <a:lnTo>
                      <a:pt x="570943" y="191607"/>
                    </a:lnTo>
                    <a:lnTo>
                      <a:pt x="609549" y="168028"/>
                    </a:lnTo>
                    <a:lnTo>
                      <a:pt x="649072" y="145845"/>
                    </a:lnTo>
                    <a:lnTo>
                      <a:pt x="689477" y="125091"/>
                    </a:lnTo>
                    <a:lnTo>
                      <a:pt x="730731" y="105800"/>
                    </a:lnTo>
                    <a:lnTo>
                      <a:pt x="772798" y="88008"/>
                    </a:lnTo>
                    <a:lnTo>
                      <a:pt x="815645" y="71748"/>
                    </a:lnTo>
                    <a:lnTo>
                      <a:pt x="859238" y="57055"/>
                    </a:lnTo>
                    <a:lnTo>
                      <a:pt x="903542" y="43962"/>
                    </a:lnTo>
                    <a:lnTo>
                      <a:pt x="948523" y="32503"/>
                    </a:lnTo>
                    <a:lnTo>
                      <a:pt x="994147" y="22714"/>
                    </a:lnTo>
                    <a:lnTo>
                      <a:pt x="1040380" y="14628"/>
                    </a:lnTo>
                    <a:lnTo>
                      <a:pt x="1087187" y="8279"/>
                    </a:lnTo>
                    <a:lnTo>
                      <a:pt x="1134535" y="3702"/>
                    </a:lnTo>
                    <a:lnTo>
                      <a:pt x="1182389" y="931"/>
                    </a:lnTo>
                    <a:lnTo>
                      <a:pt x="1230715" y="0"/>
                    </a:lnTo>
                    <a:close/>
                  </a:path>
                </a:pathLst>
              </a:custGeom>
              <a:noFill/>
              <a:ln w="476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sp>
          <p:nvSpPr>
            <p:cNvPr id="54277" name="object 19"/>
            <p:cNvSpPr>
              <a:spLocks/>
            </p:cNvSpPr>
            <p:nvPr/>
          </p:nvSpPr>
          <p:spPr bwMode="auto">
            <a:xfrm>
              <a:off x="6186488" y="1552575"/>
              <a:ext cx="2462212" cy="2462213"/>
            </a:xfrm>
            <a:custGeom>
              <a:avLst/>
              <a:gdLst/>
              <a:ahLst/>
              <a:cxnLst>
                <a:cxn ang="0">
                  <a:pos x="1134534" y="3702"/>
                </a:cxn>
                <a:cxn ang="0">
                  <a:pos x="994146" y="22714"/>
                </a:cxn>
                <a:cxn ang="0">
                  <a:pos x="859237" y="57055"/>
                </a:cxn>
                <a:cxn ang="0">
                  <a:pos x="730730" y="105800"/>
                </a:cxn>
                <a:cxn ang="0">
                  <a:pos x="609548" y="168028"/>
                </a:cxn>
                <a:cxn ang="0">
                  <a:pos x="496616" y="242814"/>
                </a:cxn>
                <a:cxn ang="0">
                  <a:pos x="392856" y="329235"/>
                </a:cxn>
                <a:cxn ang="0">
                  <a:pos x="299192" y="426367"/>
                </a:cxn>
                <a:cxn ang="0">
                  <a:pos x="216547" y="533287"/>
                </a:cxn>
                <a:cxn ang="0">
                  <a:pos x="145844" y="649072"/>
                </a:cxn>
                <a:cxn ang="0">
                  <a:pos x="88008" y="772799"/>
                </a:cxn>
                <a:cxn ang="0">
                  <a:pos x="43962" y="903543"/>
                </a:cxn>
                <a:cxn ang="0">
                  <a:pos x="14628" y="1040381"/>
                </a:cxn>
                <a:cxn ang="0">
                  <a:pos x="931" y="1182391"/>
                </a:cxn>
                <a:cxn ang="0">
                  <a:pos x="3702" y="1326897"/>
                </a:cxn>
                <a:cxn ang="0">
                  <a:pos x="22714" y="1467285"/>
                </a:cxn>
                <a:cxn ang="0">
                  <a:pos x="57055" y="1602194"/>
                </a:cxn>
                <a:cxn ang="0">
                  <a:pos x="105800" y="1730701"/>
                </a:cxn>
                <a:cxn ang="0">
                  <a:pos x="168028" y="1851882"/>
                </a:cxn>
                <a:cxn ang="0">
                  <a:pos x="242814" y="1964815"/>
                </a:cxn>
                <a:cxn ang="0">
                  <a:pos x="329234" y="2068575"/>
                </a:cxn>
                <a:cxn ang="0">
                  <a:pos x="426366" y="2162239"/>
                </a:cxn>
                <a:cxn ang="0">
                  <a:pos x="533286" y="2244884"/>
                </a:cxn>
                <a:cxn ang="0">
                  <a:pos x="649071" y="2315586"/>
                </a:cxn>
                <a:cxn ang="0">
                  <a:pos x="772797" y="2373422"/>
                </a:cxn>
                <a:cxn ang="0">
                  <a:pos x="903541" y="2417469"/>
                </a:cxn>
                <a:cxn ang="0">
                  <a:pos x="1040379" y="2446802"/>
                </a:cxn>
                <a:cxn ang="0">
                  <a:pos x="1182388" y="2460500"/>
                </a:cxn>
                <a:cxn ang="0">
                  <a:pos x="1326894" y="2457728"/>
                </a:cxn>
                <a:cxn ang="0">
                  <a:pos x="1467282" y="2438716"/>
                </a:cxn>
                <a:cxn ang="0">
                  <a:pos x="1602192" y="2404376"/>
                </a:cxn>
                <a:cxn ang="0">
                  <a:pos x="1730699" y="2355630"/>
                </a:cxn>
                <a:cxn ang="0">
                  <a:pos x="1851881" y="2293403"/>
                </a:cxn>
                <a:cxn ang="0">
                  <a:pos x="1964814" y="2218617"/>
                </a:cxn>
                <a:cxn ang="0">
                  <a:pos x="2068574" y="2132196"/>
                </a:cxn>
                <a:cxn ang="0">
                  <a:pos x="2162239" y="2035064"/>
                </a:cxn>
                <a:cxn ang="0">
                  <a:pos x="2244884" y="1928144"/>
                </a:cxn>
                <a:cxn ang="0">
                  <a:pos x="2315586" y="1812359"/>
                </a:cxn>
                <a:cxn ang="0">
                  <a:pos x="2373422" y="1688634"/>
                </a:cxn>
                <a:cxn ang="0">
                  <a:pos x="2417469" y="1557890"/>
                </a:cxn>
                <a:cxn ang="0">
                  <a:pos x="2446802" y="1421052"/>
                </a:cxn>
                <a:cxn ang="0">
                  <a:pos x="2460500" y="1279043"/>
                </a:cxn>
                <a:cxn ang="0">
                  <a:pos x="2457728" y="1134537"/>
                </a:cxn>
                <a:cxn ang="0">
                  <a:pos x="2438716" y="994148"/>
                </a:cxn>
                <a:cxn ang="0">
                  <a:pos x="2404376" y="859239"/>
                </a:cxn>
                <a:cxn ang="0">
                  <a:pos x="2355630" y="730731"/>
                </a:cxn>
                <a:cxn ang="0">
                  <a:pos x="2293402" y="609549"/>
                </a:cxn>
                <a:cxn ang="0">
                  <a:pos x="2218617" y="496617"/>
                </a:cxn>
                <a:cxn ang="0">
                  <a:pos x="2132196" y="392856"/>
                </a:cxn>
                <a:cxn ang="0">
                  <a:pos x="2035064" y="299192"/>
                </a:cxn>
                <a:cxn ang="0">
                  <a:pos x="1928143" y="216547"/>
                </a:cxn>
                <a:cxn ang="0">
                  <a:pos x="1812358" y="145845"/>
                </a:cxn>
                <a:cxn ang="0">
                  <a:pos x="1688632" y="88008"/>
                </a:cxn>
                <a:cxn ang="0">
                  <a:pos x="1557888" y="43962"/>
                </a:cxn>
                <a:cxn ang="0">
                  <a:pos x="1421049" y="14628"/>
                </a:cxn>
                <a:cxn ang="0">
                  <a:pos x="1279039" y="931"/>
                </a:cxn>
              </a:cxnLst>
              <a:rect l="0" t="0" r="r" b="b"/>
              <a:pathLst>
                <a:path w="2461895" h="2461895">
                  <a:moveTo>
                    <a:pt x="1230713" y="0"/>
                  </a:moveTo>
                  <a:lnTo>
                    <a:pt x="1182388" y="931"/>
                  </a:lnTo>
                  <a:lnTo>
                    <a:pt x="1134534" y="3702"/>
                  </a:lnTo>
                  <a:lnTo>
                    <a:pt x="1087186" y="8279"/>
                  </a:lnTo>
                  <a:lnTo>
                    <a:pt x="1040379" y="14628"/>
                  </a:lnTo>
                  <a:lnTo>
                    <a:pt x="994146" y="22714"/>
                  </a:lnTo>
                  <a:lnTo>
                    <a:pt x="948522" y="32503"/>
                  </a:lnTo>
                  <a:lnTo>
                    <a:pt x="903541" y="43962"/>
                  </a:lnTo>
                  <a:lnTo>
                    <a:pt x="859237" y="57055"/>
                  </a:lnTo>
                  <a:lnTo>
                    <a:pt x="815644" y="71748"/>
                  </a:lnTo>
                  <a:lnTo>
                    <a:pt x="772797" y="88008"/>
                  </a:lnTo>
                  <a:lnTo>
                    <a:pt x="730730" y="105800"/>
                  </a:lnTo>
                  <a:lnTo>
                    <a:pt x="689476" y="125091"/>
                  </a:lnTo>
                  <a:lnTo>
                    <a:pt x="649071" y="145845"/>
                  </a:lnTo>
                  <a:lnTo>
                    <a:pt x="609548" y="168028"/>
                  </a:lnTo>
                  <a:lnTo>
                    <a:pt x="570942" y="191607"/>
                  </a:lnTo>
                  <a:lnTo>
                    <a:pt x="533286" y="216547"/>
                  </a:lnTo>
                  <a:lnTo>
                    <a:pt x="496616" y="242814"/>
                  </a:lnTo>
                  <a:lnTo>
                    <a:pt x="460964" y="270374"/>
                  </a:lnTo>
                  <a:lnTo>
                    <a:pt x="426366" y="299192"/>
                  </a:lnTo>
                  <a:lnTo>
                    <a:pt x="392856" y="329235"/>
                  </a:lnTo>
                  <a:lnTo>
                    <a:pt x="360467" y="360467"/>
                  </a:lnTo>
                  <a:lnTo>
                    <a:pt x="329234" y="392856"/>
                  </a:lnTo>
                  <a:lnTo>
                    <a:pt x="299192" y="426367"/>
                  </a:lnTo>
                  <a:lnTo>
                    <a:pt x="270373" y="460965"/>
                  </a:lnTo>
                  <a:lnTo>
                    <a:pt x="242814" y="496617"/>
                  </a:lnTo>
                  <a:lnTo>
                    <a:pt x="216547" y="533287"/>
                  </a:lnTo>
                  <a:lnTo>
                    <a:pt x="191607" y="570943"/>
                  </a:lnTo>
                  <a:lnTo>
                    <a:pt x="168028" y="609549"/>
                  </a:lnTo>
                  <a:lnTo>
                    <a:pt x="145844" y="649072"/>
                  </a:lnTo>
                  <a:lnTo>
                    <a:pt x="125091" y="689478"/>
                  </a:lnTo>
                  <a:lnTo>
                    <a:pt x="105800" y="730731"/>
                  </a:lnTo>
                  <a:lnTo>
                    <a:pt x="88008" y="772799"/>
                  </a:lnTo>
                  <a:lnTo>
                    <a:pt x="71748" y="815646"/>
                  </a:lnTo>
                  <a:lnTo>
                    <a:pt x="57055" y="859239"/>
                  </a:lnTo>
                  <a:lnTo>
                    <a:pt x="43962" y="903543"/>
                  </a:lnTo>
                  <a:lnTo>
                    <a:pt x="32503" y="948524"/>
                  </a:lnTo>
                  <a:lnTo>
                    <a:pt x="22714" y="994148"/>
                  </a:lnTo>
                  <a:lnTo>
                    <a:pt x="14628" y="1040381"/>
                  </a:lnTo>
                  <a:lnTo>
                    <a:pt x="8279" y="1087189"/>
                  </a:lnTo>
                  <a:lnTo>
                    <a:pt x="3702" y="1134537"/>
                  </a:lnTo>
                  <a:lnTo>
                    <a:pt x="931" y="1182391"/>
                  </a:lnTo>
                  <a:lnTo>
                    <a:pt x="0" y="1230717"/>
                  </a:lnTo>
                  <a:lnTo>
                    <a:pt x="931" y="1279043"/>
                  </a:lnTo>
                  <a:lnTo>
                    <a:pt x="3702" y="1326897"/>
                  </a:lnTo>
                  <a:lnTo>
                    <a:pt x="8279" y="1374245"/>
                  </a:lnTo>
                  <a:lnTo>
                    <a:pt x="14628" y="1421052"/>
                  </a:lnTo>
                  <a:lnTo>
                    <a:pt x="22714" y="1467285"/>
                  </a:lnTo>
                  <a:lnTo>
                    <a:pt x="32503" y="1512909"/>
                  </a:lnTo>
                  <a:lnTo>
                    <a:pt x="43962" y="1557890"/>
                  </a:lnTo>
                  <a:lnTo>
                    <a:pt x="57055" y="1602194"/>
                  </a:lnTo>
                  <a:lnTo>
                    <a:pt x="71748" y="1645786"/>
                  </a:lnTo>
                  <a:lnTo>
                    <a:pt x="88008" y="1688634"/>
                  </a:lnTo>
                  <a:lnTo>
                    <a:pt x="105800" y="1730701"/>
                  </a:lnTo>
                  <a:lnTo>
                    <a:pt x="125091" y="1771954"/>
                  </a:lnTo>
                  <a:lnTo>
                    <a:pt x="145844" y="1812359"/>
                  </a:lnTo>
                  <a:lnTo>
                    <a:pt x="168028" y="1851882"/>
                  </a:lnTo>
                  <a:lnTo>
                    <a:pt x="191607" y="1890489"/>
                  </a:lnTo>
                  <a:lnTo>
                    <a:pt x="216547" y="1928144"/>
                  </a:lnTo>
                  <a:lnTo>
                    <a:pt x="242814" y="1964815"/>
                  </a:lnTo>
                  <a:lnTo>
                    <a:pt x="270373" y="2000466"/>
                  </a:lnTo>
                  <a:lnTo>
                    <a:pt x="299192" y="2035064"/>
                  </a:lnTo>
                  <a:lnTo>
                    <a:pt x="329234" y="2068575"/>
                  </a:lnTo>
                  <a:lnTo>
                    <a:pt x="360467" y="2100964"/>
                  </a:lnTo>
                  <a:lnTo>
                    <a:pt x="392856" y="2132196"/>
                  </a:lnTo>
                  <a:lnTo>
                    <a:pt x="426366" y="2162239"/>
                  </a:lnTo>
                  <a:lnTo>
                    <a:pt x="460964" y="2191057"/>
                  </a:lnTo>
                  <a:lnTo>
                    <a:pt x="496616" y="2218617"/>
                  </a:lnTo>
                  <a:lnTo>
                    <a:pt x="533286" y="2244884"/>
                  </a:lnTo>
                  <a:lnTo>
                    <a:pt x="570942" y="2269824"/>
                  </a:lnTo>
                  <a:lnTo>
                    <a:pt x="609548" y="2293403"/>
                  </a:lnTo>
                  <a:lnTo>
                    <a:pt x="649071" y="2315586"/>
                  </a:lnTo>
                  <a:lnTo>
                    <a:pt x="689476" y="2336340"/>
                  </a:lnTo>
                  <a:lnTo>
                    <a:pt x="730730" y="2355630"/>
                  </a:lnTo>
                  <a:lnTo>
                    <a:pt x="772797" y="2373422"/>
                  </a:lnTo>
                  <a:lnTo>
                    <a:pt x="815644" y="2389682"/>
                  </a:lnTo>
                  <a:lnTo>
                    <a:pt x="859237" y="2404376"/>
                  </a:lnTo>
                  <a:lnTo>
                    <a:pt x="903541" y="2417469"/>
                  </a:lnTo>
                  <a:lnTo>
                    <a:pt x="948522" y="2428927"/>
                  </a:lnTo>
                  <a:lnTo>
                    <a:pt x="994146" y="2438716"/>
                  </a:lnTo>
                  <a:lnTo>
                    <a:pt x="1040379" y="2446802"/>
                  </a:lnTo>
                  <a:lnTo>
                    <a:pt x="1087186" y="2453151"/>
                  </a:lnTo>
                  <a:lnTo>
                    <a:pt x="1134534" y="2457728"/>
                  </a:lnTo>
                  <a:lnTo>
                    <a:pt x="1182388" y="2460500"/>
                  </a:lnTo>
                  <a:lnTo>
                    <a:pt x="1230713" y="2461431"/>
                  </a:lnTo>
                  <a:lnTo>
                    <a:pt x="1279039" y="2460500"/>
                  </a:lnTo>
                  <a:lnTo>
                    <a:pt x="1326894" y="2457728"/>
                  </a:lnTo>
                  <a:lnTo>
                    <a:pt x="1374241" y="2453151"/>
                  </a:lnTo>
                  <a:lnTo>
                    <a:pt x="1421049" y="2446802"/>
                  </a:lnTo>
                  <a:lnTo>
                    <a:pt x="1467282" y="2438716"/>
                  </a:lnTo>
                  <a:lnTo>
                    <a:pt x="1512906" y="2428927"/>
                  </a:lnTo>
                  <a:lnTo>
                    <a:pt x="1557888" y="2417469"/>
                  </a:lnTo>
                  <a:lnTo>
                    <a:pt x="1602192" y="2404376"/>
                  </a:lnTo>
                  <a:lnTo>
                    <a:pt x="1645785" y="2389682"/>
                  </a:lnTo>
                  <a:lnTo>
                    <a:pt x="1688632" y="2373422"/>
                  </a:lnTo>
                  <a:lnTo>
                    <a:pt x="1730699" y="2355630"/>
                  </a:lnTo>
                  <a:lnTo>
                    <a:pt x="1771953" y="2336340"/>
                  </a:lnTo>
                  <a:lnTo>
                    <a:pt x="1812358" y="2315586"/>
                  </a:lnTo>
                  <a:lnTo>
                    <a:pt x="1851881" y="2293403"/>
                  </a:lnTo>
                  <a:lnTo>
                    <a:pt x="1890488" y="2269824"/>
                  </a:lnTo>
                  <a:lnTo>
                    <a:pt x="1928143" y="2244884"/>
                  </a:lnTo>
                  <a:lnTo>
                    <a:pt x="1964814" y="2218617"/>
                  </a:lnTo>
                  <a:lnTo>
                    <a:pt x="2000465" y="2191057"/>
                  </a:lnTo>
                  <a:lnTo>
                    <a:pt x="2035064" y="2162239"/>
                  </a:lnTo>
                  <a:lnTo>
                    <a:pt x="2068574" y="2132196"/>
                  </a:lnTo>
                  <a:lnTo>
                    <a:pt x="2100963" y="2100964"/>
                  </a:lnTo>
                  <a:lnTo>
                    <a:pt x="2132196" y="2068575"/>
                  </a:lnTo>
                  <a:lnTo>
                    <a:pt x="2162239" y="2035064"/>
                  </a:lnTo>
                  <a:lnTo>
                    <a:pt x="2191057" y="2000466"/>
                  </a:lnTo>
                  <a:lnTo>
                    <a:pt x="2218617" y="1964815"/>
                  </a:lnTo>
                  <a:lnTo>
                    <a:pt x="2244884" y="1928144"/>
                  </a:lnTo>
                  <a:lnTo>
                    <a:pt x="2269824" y="1890489"/>
                  </a:lnTo>
                  <a:lnTo>
                    <a:pt x="2293402" y="1851882"/>
                  </a:lnTo>
                  <a:lnTo>
                    <a:pt x="2315586" y="1812359"/>
                  </a:lnTo>
                  <a:lnTo>
                    <a:pt x="2336340" y="1771954"/>
                  </a:lnTo>
                  <a:lnTo>
                    <a:pt x="2355630" y="1730701"/>
                  </a:lnTo>
                  <a:lnTo>
                    <a:pt x="2373422" y="1688634"/>
                  </a:lnTo>
                  <a:lnTo>
                    <a:pt x="2389682" y="1645786"/>
                  </a:lnTo>
                  <a:lnTo>
                    <a:pt x="2404376" y="1602194"/>
                  </a:lnTo>
                  <a:lnTo>
                    <a:pt x="2417469" y="1557890"/>
                  </a:lnTo>
                  <a:lnTo>
                    <a:pt x="2428927" y="1512909"/>
                  </a:lnTo>
                  <a:lnTo>
                    <a:pt x="2438716" y="1467285"/>
                  </a:lnTo>
                  <a:lnTo>
                    <a:pt x="2446802" y="1421052"/>
                  </a:lnTo>
                  <a:lnTo>
                    <a:pt x="2453151" y="1374245"/>
                  </a:lnTo>
                  <a:lnTo>
                    <a:pt x="2457728" y="1326897"/>
                  </a:lnTo>
                  <a:lnTo>
                    <a:pt x="2460500" y="1279043"/>
                  </a:lnTo>
                  <a:lnTo>
                    <a:pt x="2461431" y="1230717"/>
                  </a:lnTo>
                  <a:lnTo>
                    <a:pt x="2460500" y="1182391"/>
                  </a:lnTo>
                  <a:lnTo>
                    <a:pt x="2457728" y="1134537"/>
                  </a:lnTo>
                  <a:lnTo>
                    <a:pt x="2453151" y="1087189"/>
                  </a:lnTo>
                  <a:lnTo>
                    <a:pt x="2446802" y="1040381"/>
                  </a:lnTo>
                  <a:lnTo>
                    <a:pt x="2438716" y="994148"/>
                  </a:lnTo>
                  <a:lnTo>
                    <a:pt x="2428927" y="948524"/>
                  </a:lnTo>
                  <a:lnTo>
                    <a:pt x="2417469" y="903543"/>
                  </a:lnTo>
                  <a:lnTo>
                    <a:pt x="2404376" y="859239"/>
                  </a:lnTo>
                  <a:lnTo>
                    <a:pt x="2389682" y="815646"/>
                  </a:lnTo>
                  <a:lnTo>
                    <a:pt x="2373422" y="772799"/>
                  </a:lnTo>
                  <a:lnTo>
                    <a:pt x="2355630" y="730731"/>
                  </a:lnTo>
                  <a:lnTo>
                    <a:pt x="2336340" y="689478"/>
                  </a:lnTo>
                  <a:lnTo>
                    <a:pt x="2315586" y="649072"/>
                  </a:lnTo>
                  <a:lnTo>
                    <a:pt x="2293402" y="609549"/>
                  </a:lnTo>
                  <a:lnTo>
                    <a:pt x="2269824" y="570943"/>
                  </a:lnTo>
                  <a:lnTo>
                    <a:pt x="2244884" y="533287"/>
                  </a:lnTo>
                  <a:lnTo>
                    <a:pt x="2218617" y="496617"/>
                  </a:lnTo>
                  <a:lnTo>
                    <a:pt x="2191057" y="460965"/>
                  </a:lnTo>
                  <a:lnTo>
                    <a:pt x="2162239" y="426367"/>
                  </a:lnTo>
                  <a:lnTo>
                    <a:pt x="2132196" y="392856"/>
                  </a:lnTo>
                  <a:lnTo>
                    <a:pt x="2100963" y="360467"/>
                  </a:lnTo>
                  <a:lnTo>
                    <a:pt x="2068574" y="329235"/>
                  </a:lnTo>
                  <a:lnTo>
                    <a:pt x="2035064" y="299192"/>
                  </a:lnTo>
                  <a:lnTo>
                    <a:pt x="2000465" y="270374"/>
                  </a:lnTo>
                  <a:lnTo>
                    <a:pt x="1964814" y="242814"/>
                  </a:lnTo>
                  <a:lnTo>
                    <a:pt x="1928143" y="216547"/>
                  </a:lnTo>
                  <a:lnTo>
                    <a:pt x="1890488" y="191607"/>
                  </a:lnTo>
                  <a:lnTo>
                    <a:pt x="1851881" y="168028"/>
                  </a:lnTo>
                  <a:lnTo>
                    <a:pt x="1812358" y="145845"/>
                  </a:lnTo>
                  <a:lnTo>
                    <a:pt x="1771953" y="125091"/>
                  </a:lnTo>
                  <a:lnTo>
                    <a:pt x="1730699" y="105800"/>
                  </a:lnTo>
                  <a:lnTo>
                    <a:pt x="1688632" y="88008"/>
                  </a:lnTo>
                  <a:lnTo>
                    <a:pt x="1645785" y="71748"/>
                  </a:lnTo>
                  <a:lnTo>
                    <a:pt x="1602192" y="57055"/>
                  </a:lnTo>
                  <a:lnTo>
                    <a:pt x="1557888" y="43962"/>
                  </a:lnTo>
                  <a:lnTo>
                    <a:pt x="1512906" y="32503"/>
                  </a:lnTo>
                  <a:lnTo>
                    <a:pt x="1467282" y="22714"/>
                  </a:lnTo>
                  <a:lnTo>
                    <a:pt x="1421049" y="14628"/>
                  </a:lnTo>
                  <a:lnTo>
                    <a:pt x="1374241" y="8279"/>
                  </a:lnTo>
                  <a:lnTo>
                    <a:pt x="1326894" y="3702"/>
                  </a:lnTo>
                  <a:lnTo>
                    <a:pt x="1279039" y="931"/>
                  </a:lnTo>
                  <a:lnTo>
                    <a:pt x="12307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54278" name="Группа 30"/>
            <p:cNvGrpSpPr>
              <a:grpSpLocks/>
            </p:cNvGrpSpPr>
            <p:nvPr/>
          </p:nvGrpSpPr>
          <p:grpSpPr bwMode="auto">
            <a:xfrm>
              <a:off x="5562600" y="1295400"/>
              <a:ext cx="3048000" cy="2895600"/>
              <a:chOff x="6187270" y="1552435"/>
              <a:chExt cx="2461895" cy="2461895"/>
            </a:xfrm>
          </p:grpSpPr>
          <p:sp>
            <p:nvSpPr>
              <p:cNvPr id="54296" name="object 20"/>
              <p:cNvSpPr>
                <a:spLocks noChangeArrowheads="1"/>
              </p:cNvSpPr>
              <p:nvPr/>
            </p:nvSpPr>
            <p:spPr bwMode="auto">
              <a:xfrm>
                <a:off x="6500660" y="1552435"/>
                <a:ext cx="1834650" cy="410530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97" name="object 21"/>
              <p:cNvSpPr>
                <a:spLocks noChangeArrowheads="1"/>
              </p:cNvSpPr>
              <p:nvPr/>
            </p:nvSpPr>
            <p:spPr bwMode="auto">
              <a:xfrm>
                <a:off x="6187270" y="1924384"/>
                <a:ext cx="2461431" cy="2089482"/>
              </a:xfrm>
              <a:prstGeom prst="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98" name="object 22"/>
              <p:cNvSpPr>
                <a:spLocks/>
              </p:cNvSpPr>
              <p:nvPr/>
            </p:nvSpPr>
            <p:spPr bwMode="auto">
              <a:xfrm>
                <a:off x="6187270" y="1552435"/>
                <a:ext cx="2461895" cy="2461895"/>
              </a:xfrm>
              <a:custGeom>
                <a:avLst/>
                <a:gdLst/>
                <a:ahLst/>
                <a:cxnLst>
                  <a:cxn ang="0">
                    <a:pos x="1326894" y="3702"/>
                  </a:cxn>
                  <a:cxn ang="0">
                    <a:pos x="1467282" y="22714"/>
                  </a:cxn>
                  <a:cxn ang="0">
                    <a:pos x="1602192" y="57055"/>
                  </a:cxn>
                  <a:cxn ang="0">
                    <a:pos x="1730699" y="105800"/>
                  </a:cxn>
                  <a:cxn ang="0">
                    <a:pos x="1851881" y="168028"/>
                  </a:cxn>
                  <a:cxn ang="0">
                    <a:pos x="1964814" y="242814"/>
                  </a:cxn>
                  <a:cxn ang="0">
                    <a:pos x="2068574" y="329235"/>
                  </a:cxn>
                  <a:cxn ang="0">
                    <a:pos x="2162239" y="426367"/>
                  </a:cxn>
                  <a:cxn ang="0">
                    <a:pos x="2244884" y="533287"/>
                  </a:cxn>
                  <a:cxn ang="0">
                    <a:pos x="2315586" y="649072"/>
                  </a:cxn>
                  <a:cxn ang="0">
                    <a:pos x="2373422" y="772799"/>
                  </a:cxn>
                  <a:cxn ang="0">
                    <a:pos x="2417469" y="903543"/>
                  </a:cxn>
                  <a:cxn ang="0">
                    <a:pos x="2446802" y="1040381"/>
                  </a:cxn>
                  <a:cxn ang="0">
                    <a:pos x="2460500" y="1182391"/>
                  </a:cxn>
                  <a:cxn ang="0">
                    <a:pos x="2457728" y="1326897"/>
                  </a:cxn>
                  <a:cxn ang="0">
                    <a:pos x="2438716" y="1467285"/>
                  </a:cxn>
                  <a:cxn ang="0">
                    <a:pos x="2404376" y="1602194"/>
                  </a:cxn>
                  <a:cxn ang="0">
                    <a:pos x="2355630" y="1730701"/>
                  </a:cxn>
                  <a:cxn ang="0">
                    <a:pos x="2293402" y="1851882"/>
                  </a:cxn>
                  <a:cxn ang="0">
                    <a:pos x="2218617" y="1964815"/>
                  </a:cxn>
                  <a:cxn ang="0">
                    <a:pos x="2132196" y="2068575"/>
                  </a:cxn>
                  <a:cxn ang="0">
                    <a:pos x="2035064" y="2162239"/>
                  </a:cxn>
                  <a:cxn ang="0">
                    <a:pos x="1928143" y="2244884"/>
                  </a:cxn>
                  <a:cxn ang="0">
                    <a:pos x="1812358" y="2315586"/>
                  </a:cxn>
                  <a:cxn ang="0">
                    <a:pos x="1688632" y="2373422"/>
                  </a:cxn>
                  <a:cxn ang="0">
                    <a:pos x="1557888" y="2417469"/>
                  </a:cxn>
                  <a:cxn ang="0">
                    <a:pos x="1421049" y="2446802"/>
                  </a:cxn>
                  <a:cxn ang="0">
                    <a:pos x="1279039" y="2460500"/>
                  </a:cxn>
                  <a:cxn ang="0">
                    <a:pos x="1134534" y="2457728"/>
                  </a:cxn>
                  <a:cxn ang="0">
                    <a:pos x="994146" y="2438716"/>
                  </a:cxn>
                  <a:cxn ang="0">
                    <a:pos x="859237" y="2404376"/>
                  </a:cxn>
                  <a:cxn ang="0">
                    <a:pos x="730730" y="2355630"/>
                  </a:cxn>
                  <a:cxn ang="0">
                    <a:pos x="609548" y="2293403"/>
                  </a:cxn>
                  <a:cxn ang="0">
                    <a:pos x="496616" y="2218617"/>
                  </a:cxn>
                  <a:cxn ang="0">
                    <a:pos x="392856" y="2132196"/>
                  </a:cxn>
                  <a:cxn ang="0">
                    <a:pos x="299192" y="2035064"/>
                  </a:cxn>
                  <a:cxn ang="0">
                    <a:pos x="216547" y="1928144"/>
                  </a:cxn>
                  <a:cxn ang="0">
                    <a:pos x="145844" y="1812359"/>
                  </a:cxn>
                  <a:cxn ang="0">
                    <a:pos x="88008" y="1688634"/>
                  </a:cxn>
                  <a:cxn ang="0">
                    <a:pos x="43962" y="1557890"/>
                  </a:cxn>
                  <a:cxn ang="0">
                    <a:pos x="14628" y="1421052"/>
                  </a:cxn>
                  <a:cxn ang="0">
                    <a:pos x="931" y="1279043"/>
                  </a:cxn>
                  <a:cxn ang="0">
                    <a:pos x="3702" y="1134537"/>
                  </a:cxn>
                  <a:cxn ang="0">
                    <a:pos x="22714" y="994148"/>
                  </a:cxn>
                  <a:cxn ang="0">
                    <a:pos x="57055" y="859239"/>
                  </a:cxn>
                  <a:cxn ang="0">
                    <a:pos x="105800" y="730731"/>
                  </a:cxn>
                  <a:cxn ang="0">
                    <a:pos x="168028" y="609549"/>
                  </a:cxn>
                  <a:cxn ang="0">
                    <a:pos x="242814" y="496617"/>
                  </a:cxn>
                  <a:cxn ang="0">
                    <a:pos x="329234" y="392856"/>
                  </a:cxn>
                  <a:cxn ang="0">
                    <a:pos x="426366" y="299192"/>
                  </a:cxn>
                  <a:cxn ang="0">
                    <a:pos x="533286" y="216547"/>
                  </a:cxn>
                  <a:cxn ang="0">
                    <a:pos x="649071" y="145845"/>
                  </a:cxn>
                  <a:cxn ang="0">
                    <a:pos x="772797" y="88008"/>
                  </a:cxn>
                  <a:cxn ang="0">
                    <a:pos x="903541" y="43962"/>
                  </a:cxn>
                  <a:cxn ang="0">
                    <a:pos x="1040379" y="14628"/>
                  </a:cxn>
                  <a:cxn ang="0">
                    <a:pos x="1182388" y="931"/>
                  </a:cxn>
                </a:cxnLst>
                <a:rect l="0" t="0" r="r" b="b"/>
                <a:pathLst>
                  <a:path w="2461895" h="2461895">
                    <a:moveTo>
                      <a:pt x="1230713" y="0"/>
                    </a:moveTo>
                    <a:lnTo>
                      <a:pt x="1279039" y="931"/>
                    </a:lnTo>
                    <a:lnTo>
                      <a:pt x="1326894" y="3702"/>
                    </a:lnTo>
                    <a:lnTo>
                      <a:pt x="1374241" y="8279"/>
                    </a:lnTo>
                    <a:lnTo>
                      <a:pt x="1421049" y="14628"/>
                    </a:lnTo>
                    <a:lnTo>
                      <a:pt x="1467282" y="22714"/>
                    </a:lnTo>
                    <a:lnTo>
                      <a:pt x="1512906" y="32503"/>
                    </a:lnTo>
                    <a:lnTo>
                      <a:pt x="1557888" y="43962"/>
                    </a:lnTo>
                    <a:lnTo>
                      <a:pt x="1602192" y="57055"/>
                    </a:lnTo>
                    <a:lnTo>
                      <a:pt x="1645785" y="71748"/>
                    </a:lnTo>
                    <a:lnTo>
                      <a:pt x="1688632" y="88008"/>
                    </a:lnTo>
                    <a:lnTo>
                      <a:pt x="1730699" y="105800"/>
                    </a:lnTo>
                    <a:lnTo>
                      <a:pt x="1771953" y="125091"/>
                    </a:lnTo>
                    <a:lnTo>
                      <a:pt x="1812358" y="145845"/>
                    </a:lnTo>
                    <a:lnTo>
                      <a:pt x="1851881" y="168028"/>
                    </a:lnTo>
                    <a:lnTo>
                      <a:pt x="1890488" y="191607"/>
                    </a:lnTo>
                    <a:lnTo>
                      <a:pt x="1928143" y="216547"/>
                    </a:lnTo>
                    <a:lnTo>
                      <a:pt x="1964814" y="242814"/>
                    </a:lnTo>
                    <a:lnTo>
                      <a:pt x="2000465" y="270374"/>
                    </a:lnTo>
                    <a:lnTo>
                      <a:pt x="2035064" y="299192"/>
                    </a:lnTo>
                    <a:lnTo>
                      <a:pt x="2068574" y="329235"/>
                    </a:lnTo>
                    <a:lnTo>
                      <a:pt x="2100963" y="360467"/>
                    </a:lnTo>
                    <a:lnTo>
                      <a:pt x="2132196" y="392856"/>
                    </a:lnTo>
                    <a:lnTo>
                      <a:pt x="2162239" y="426367"/>
                    </a:lnTo>
                    <a:lnTo>
                      <a:pt x="2191057" y="460965"/>
                    </a:lnTo>
                    <a:lnTo>
                      <a:pt x="2218617" y="496617"/>
                    </a:lnTo>
                    <a:lnTo>
                      <a:pt x="2244884" y="533287"/>
                    </a:lnTo>
                    <a:lnTo>
                      <a:pt x="2269824" y="570943"/>
                    </a:lnTo>
                    <a:lnTo>
                      <a:pt x="2293402" y="609549"/>
                    </a:lnTo>
                    <a:lnTo>
                      <a:pt x="2315586" y="649072"/>
                    </a:lnTo>
                    <a:lnTo>
                      <a:pt x="2336340" y="689478"/>
                    </a:lnTo>
                    <a:lnTo>
                      <a:pt x="2355630" y="730731"/>
                    </a:lnTo>
                    <a:lnTo>
                      <a:pt x="2373422" y="772799"/>
                    </a:lnTo>
                    <a:lnTo>
                      <a:pt x="2389682" y="815646"/>
                    </a:lnTo>
                    <a:lnTo>
                      <a:pt x="2404376" y="859239"/>
                    </a:lnTo>
                    <a:lnTo>
                      <a:pt x="2417469" y="903543"/>
                    </a:lnTo>
                    <a:lnTo>
                      <a:pt x="2428927" y="948524"/>
                    </a:lnTo>
                    <a:lnTo>
                      <a:pt x="2438716" y="994148"/>
                    </a:lnTo>
                    <a:lnTo>
                      <a:pt x="2446802" y="1040381"/>
                    </a:lnTo>
                    <a:lnTo>
                      <a:pt x="2453151" y="1087189"/>
                    </a:lnTo>
                    <a:lnTo>
                      <a:pt x="2457728" y="1134537"/>
                    </a:lnTo>
                    <a:lnTo>
                      <a:pt x="2460500" y="1182391"/>
                    </a:lnTo>
                    <a:lnTo>
                      <a:pt x="2461431" y="1230717"/>
                    </a:lnTo>
                    <a:lnTo>
                      <a:pt x="2460500" y="1279043"/>
                    </a:lnTo>
                    <a:lnTo>
                      <a:pt x="2457728" y="1326897"/>
                    </a:lnTo>
                    <a:lnTo>
                      <a:pt x="2453151" y="1374245"/>
                    </a:lnTo>
                    <a:lnTo>
                      <a:pt x="2446802" y="1421052"/>
                    </a:lnTo>
                    <a:lnTo>
                      <a:pt x="2438716" y="1467285"/>
                    </a:lnTo>
                    <a:lnTo>
                      <a:pt x="2428927" y="1512909"/>
                    </a:lnTo>
                    <a:lnTo>
                      <a:pt x="2417469" y="1557890"/>
                    </a:lnTo>
                    <a:lnTo>
                      <a:pt x="2404376" y="1602194"/>
                    </a:lnTo>
                    <a:lnTo>
                      <a:pt x="2389682" y="1645786"/>
                    </a:lnTo>
                    <a:lnTo>
                      <a:pt x="2373422" y="1688634"/>
                    </a:lnTo>
                    <a:lnTo>
                      <a:pt x="2355630" y="1730701"/>
                    </a:lnTo>
                    <a:lnTo>
                      <a:pt x="2336340" y="1771954"/>
                    </a:lnTo>
                    <a:lnTo>
                      <a:pt x="2315586" y="1812359"/>
                    </a:lnTo>
                    <a:lnTo>
                      <a:pt x="2293402" y="1851882"/>
                    </a:lnTo>
                    <a:lnTo>
                      <a:pt x="2269824" y="1890489"/>
                    </a:lnTo>
                    <a:lnTo>
                      <a:pt x="2244884" y="1928144"/>
                    </a:lnTo>
                    <a:lnTo>
                      <a:pt x="2218617" y="1964815"/>
                    </a:lnTo>
                    <a:lnTo>
                      <a:pt x="2191057" y="2000466"/>
                    </a:lnTo>
                    <a:lnTo>
                      <a:pt x="2162239" y="2035064"/>
                    </a:lnTo>
                    <a:lnTo>
                      <a:pt x="2132196" y="2068575"/>
                    </a:lnTo>
                    <a:lnTo>
                      <a:pt x="2100963" y="2100964"/>
                    </a:lnTo>
                    <a:lnTo>
                      <a:pt x="2068574" y="2132196"/>
                    </a:lnTo>
                    <a:lnTo>
                      <a:pt x="2035064" y="2162239"/>
                    </a:lnTo>
                    <a:lnTo>
                      <a:pt x="2000465" y="2191057"/>
                    </a:lnTo>
                    <a:lnTo>
                      <a:pt x="1964814" y="2218617"/>
                    </a:lnTo>
                    <a:lnTo>
                      <a:pt x="1928143" y="2244884"/>
                    </a:lnTo>
                    <a:lnTo>
                      <a:pt x="1890488" y="2269824"/>
                    </a:lnTo>
                    <a:lnTo>
                      <a:pt x="1851881" y="2293403"/>
                    </a:lnTo>
                    <a:lnTo>
                      <a:pt x="1812358" y="2315586"/>
                    </a:lnTo>
                    <a:lnTo>
                      <a:pt x="1771953" y="2336340"/>
                    </a:lnTo>
                    <a:lnTo>
                      <a:pt x="1730699" y="2355630"/>
                    </a:lnTo>
                    <a:lnTo>
                      <a:pt x="1688632" y="2373422"/>
                    </a:lnTo>
                    <a:lnTo>
                      <a:pt x="1645785" y="2389682"/>
                    </a:lnTo>
                    <a:lnTo>
                      <a:pt x="1602192" y="2404376"/>
                    </a:lnTo>
                    <a:lnTo>
                      <a:pt x="1557888" y="2417469"/>
                    </a:lnTo>
                    <a:lnTo>
                      <a:pt x="1512906" y="2428927"/>
                    </a:lnTo>
                    <a:lnTo>
                      <a:pt x="1467282" y="2438716"/>
                    </a:lnTo>
                    <a:lnTo>
                      <a:pt x="1421049" y="2446802"/>
                    </a:lnTo>
                    <a:lnTo>
                      <a:pt x="1374241" y="2453151"/>
                    </a:lnTo>
                    <a:lnTo>
                      <a:pt x="1326894" y="2457728"/>
                    </a:lnTo>
                    <a:lnTo>
                      <a:pt x="1279039" y="2460500"/>
                    </a:lnTo>
                    <a:lnTo>
                      <a:pt x="1230713" y="2461431"/>
                    </a:lnTo>
                    <a:lnTo>
                      <a:pt x="1182388" y="2460500"/>
                    </a:lnTo>
                    <a:lnTo>
                      <a:pt x="1134534" y="2457728"/>
                    </a:lnTo>
                    <a:lnTo>
                      <a:pt x="1087186" y="2453151"/>
                    </a:lnTo>
                    <a:lnTo>
                      <a:pt x="1040379" y="2446802"/>
                    </a:lnTo>
                    <a:lnTo>
                      <a:pt x="994146" y="2438716"/>
                    </a:lnTo>
                    <a:lnTo>
                      <a:pt x="948522" y="2428927"/>
                    </a:lnTo>
                    <a:lnTo>
                      <a:pt x="903541" y="2417469"/>
                    </a:lnTo>
                    <a:lnTo>
                      <a:pt x="859237" y="2404376"/>
                    </a:lnTo>
                    <a:lnTo>
                      <a:pt x="815644" y="2389682"/>
                    </a:lnTo>
                    <a:lnTo>
                      <a:pt x="772797" y="2373422"/>
                    </a:lnTo>
                    <a:lnTo>
                      <a:pt x="730730" y="2355630"/>
                    </a:lnTo>
                    <a:lnTo>
                      <a:pt x="689476" y="2336340"/>
                    </a:lnTo>
                    <a:lnTo>
                      <a:pt x="649071" y="2315586"/>
                    </a:lnTo>
                    <a:lnTo>
                      <a:pt x="609548" y="2293403"/>
                    </a:lnTo>
                    <a:lnTo>
                      <a:pt x="570942" y="2269824"/>
                    </a:lnTo>
                    <a:lnTo>
                      <a:pt x="533286" y="2244884"/>
                    </a:lnTo>
                    <a:lnTo>
                      <a:pt x="496616" y="2218617"/>
                    </a:lnTo>
                    <a:lnTo>
                      <a:pt x="460964" y="2191057"/>
                    </a:lnTo>
                    <a:lnTo>
                      <a:pt x="426366" y="2162239"/>
                    </a:lnTo>
                    <a:lnTo>
                      <a:pt x="392856" y="2132196"/>
                    </a:lnTo>
                    <a:lnTo>
                      <a:pt x="360467" y="2100964"/>
                    </a:lnTo>
                    <a:lnTo>
                      <a:pt x="329234" y="2068575"/>
                    </a:lnTo>
                    <a:lnTo>
                      <a:pt x="299192" y="2035064"/>
                    </a:lnTo>
                    <a:lnTo>
                      <a:pt x="270373" y="2000466"/>
                    </a:lnTo>
                    <a:lnTo>
                      <a:pt x="242814" y="1964815"/>
                    </a:lnTo>
                    <a:lnTo>
                      <a:pt x="216547" y="1928144"/>
                    </a:lnTo>
                    <a:lnTo>
                      <a:pt x="191607" y="1890489"/>
                    </a:lnTo>
                    <a:lnTo>
                      <a:pt x="168028" y="1851882"/>
                    </a:lnTo>
                    <a:lnTo>
                      <a:pt x="145844" y="1812359"/>
                    </a:lnTo>
                    <a:lnTo>
                      <a:pt x="125091" y="1771954"/>
                    </a:lnTo>
                    <a:lnTo>
                      <a:pt x="105800" y="1730701"/>
                    </a:lnTo>
                    <a:lnTo>
                      <a:pt x="88008" y="1688634"/>
                    </a:lnTo>
                    <a:lnTo>
                      <a:pt x="71748" y="1645786"/>
                    </a:lnTo>
                    <a:lnTo>
                      <a:pt x="57055" y="1602194"/>
                    </a:lnTo>
                    <a:lnTo>
                      <a:pt x="43962" y="1557890"/>
                    </a:lnTo>
                    <a:lnTo>
                      <a:pt x="32503" y="1512909"/>
                    </a:lnTo>
                    <a:lnTo>
                      <a:pt x="22714" y="1467285"/>
                    </a:lnTo>
                    <a:lnTo>
                      <a:pt x="14628" y="1421052"/>
                    </a:lnTo>
                    <a:lnTo>
                      <a:pt x="8279" y="1374245"/>
                    </a:lnTo>
                    <a:lnTo>
                      <a:pt x="3702" y="1326897"/>
                    </a:lnTo>
                    <a:lnTo>
                      <a:pt x="931" y="1279043"/>
                    </a:lnTo>
                    <a:lnTo>
                      <a:pt x="0" y="1230717"/>
                    </a:lnTo>
                    <a:lnTo>
                      <a:pt x="931" y="1182391"/>
                    </a:lnTo>
                    <a:lnTo>
                      <a:pt x="3702" y="1134537"/>
                    </a:lnTo>
                    <a:lnTo>
                      <a:pt x="8279" y="1087189"/>
                    </a:lnTo>
                    <a:lnTo>
                      <a:pt x="14628" y="1040381"/>
                    </a:lnTo>
                    <a:lnTo>
                      <a:pt x="22714" y="994148"/>
                    </a:lnTo>
                    <a:lnTo>
                      <a:pt x="32503" y="948524"/>
                    </a:lnTo>
                    <a:lnTo>
                      <a:pt x="43962" y="903543"/>
                    </a:lnTo>
                    <a:lnTo>
                      <a:pt x="57055" y="859239"/>
                    </a:lnTo>
                    <a:lnTo>
                      <a:pt x="71748" y="815646"/>
                    </a:lnTo>
                    <a:lnTo>
                      <a:pt x="88008" y="772799"/>
                    </a:lnTo>
                    <a:lnTo>
                      <a:pt x="105800" y="730731"/>
                    </a:lnTo>
                    <a:lnTo>
                      <a:pt x="125091" y="689478"/>
                    </a:lnTo>
                    <a:lnTo>
                      <a:pt x="145844" y="649072"/>
                    </a:lnTo>
                    <a:lnTo>
                      <a:pt x="168028" y="609549"/>
                    </a:lnTo>
                    <a:lnTo>
                      <a:pt x="191607" y="570943"/>
                    </a:lnTo>
                    <a:lnTo>
                      <a:pt x="216547" y="533287"/>
                    </a:lnTo>
                    <a:lnTo>
                      <a:pt x="242814" y="496617"/>
                    </a:lnTo>
                    <a:lnTo>
                      <a:pt x="270373" y="460965"/>
                    </a:lnTo>
                    <a:lnTo>
                      <a:pt x="299192" y="426367"/>
                    </a:lnTo>
                    <a:lnTo>
                      <a:pt x="329234" y="392856"/>
                    </a:lnTo>
                    <a:lnTo>
                      <a:pt x="360467" y="360467"/>
                    </a:lnTo>
                    <a:lnTo>
                      <a:pt x="392856" y="329235"/>
                    </a:lnTo>
                    <a:lnTo>
                      <a:pt x="426366" y="299192"/>
                    </a:lnTo>
                    <a:lnTo>
                      <a:pt x="460964" y="270374"/>
                    </a:lnTo>
                    <a:lnTo>
                      <a:pt x="496616" y="242814"/>
                    </a:lnTo>
                    <a:lnTo>
                      <a:pt x="533286" y="216547"/>
                    </a:lnTo>
                    <a:lnTo>
                      <a:pt x="570942" y="191607"/>
                    </a:lnTo>
                    <a:lnTo>
                      <a:pt x="609548" y="168028"/>
                    </a:lnTo>
                    <a:lnTo>
                      <a:pt x="649071" y="145845"/>
                    </a:lnTo>
                    <a:lnTo>
                      <a:pt x="689476" y="125091"/>
                    </a:lnTo>
                    <a:lnTo>
                      <a:pt x="730730" y="105800"/>
                    </a:lnTo>
                    <a:lnTo>
                      <a:pt x="772797" y="88008"/>
                    </a:lnTo>
                    <a:lnTo>
                      <a:pt x="815644" y="71748"/>
                    </a:lnTo>
                    <a:lnTo>
                      <a:pt x="859237" y="57055"/>
                    </a:lnTo>
                    <a:lnTo>
                      <a:pt x="903541" y="43962"/>
                    </a:lnTo>
                    <a:lnTo>
                      <a:pt x="948522" y="32503"/>
                    </a:lnTo>
                    <a:lnTo>
                      <a:pt x="994146" y="22714"/>
                    </a:lnTo>
                    <a:lnTo>
                      <a:pt x="1040379" y="14628"/>
                    </a:lnTo>
                    <a:lnTo>
                      <a:pt x="1087186" y="8279"/>
                    </a:lnTo>
                    <a:lnTo>
                      <a:pt x="1134534" y="3702"/>
                    </a:lnTo>
                    <a:lnTo>
                      <a:pt x="1182388" y="931"/>
                    </a:lnTo>
                    <a:lnTo>
                      <a:pt x="1230713" y="0"/>
                    </a:lnTo>
                    <a:close/>
                  </a:path>
                </a:pathLst>
              </a:custGeom>
              <a:noFill/>
              <a:ln w="47625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grpSp>
          <p:nvGrpSpPr>
            <p:cNvPr id="54279" name="Группа 32"/>
            <p:cNvGrpSpPr>
              <a:grpSpLocks/>
            </p:cNvGrpSpPr>
            <p:nvPr/>
          </p:nvGrpSpPr>
          <p:grpSpPr bwMode="auto">
            <a:xfrm>
              <a:off x="1295400" y="4248150"/>
              <a:ext cx="2000250" cy="2000250"/>
              <a:chOff x="1295400" y="4247474"/>
              <a:chExt cx="2000250" cy="2000250"/>
            </a:xfrm>
          </p:grpSpPr>
          <p:grpSp>
            <p:nvGrpSpPr>
              <p:cNvPr id="54291" name="Группа 31"/>
              <p:cNvGrpSpPr>
                <a:grpSpLocks/>
              </p:cNvGrpSpPr>
              <p:nvPr/>
            </p:nvGrpSpPr>
            <p:grpSpPr bwMode="auto">
              <a:xfrm>
                <a:off x="1295400" y="4247474"/>
                <a:ext cx="2000250" cy="2000250"/>
                <a:chOff x="819150" y="4247474"/>
                <a:chExt cx="2000250" cy="2000250"/>
              </a:xfrm>
            </p:grpSpPr>
            <p:sp>
              <p:nvSpPr>
                <p:cNvPr id="54293" name="object 11"/>
                <p:cNvSpPr>
                  <a:spLocks/>
                </p:cNvSpPr>
                <p:nvPr/>
              </p:nvSpPr>
              <p:spPr bwMode="auto">
                <a:xfrm>
                  <a:off x="819150" y="4247474"/>
                  <a:ext cx="2000250" cy="2000250"/>
                </a:xfrm>
                <a:custGeom>
                  <a:avLst/>
                  <a:gdLst/>
                  <a:ahLst/>
                  <a:cxnLst>
                    <a:cxn ang="0">
                      <a:pos x="903808" y="4578"/>
                    </a:cxn>
                    <a:cxn ang="0">
                      <a:pos x="764317" y="27959"/>
                    </a:cxn>
                    <a:cxn ang="0">
                      <a:pos x="632070" y="69899"/>
                    </a:cxn>
                    <a:cxn ang="0">
                      <a:pos x="508480" y="128984"/>
                    </a:cxn>
                    <a:cxn ang="0">
                      <a:pos x="394961" y="203799"/>
                    </a:cxn>
                    <a:cxn ang="0">
                      <a:pos x="292930" y="292929"/>
                    </a:cxn>
                    <a:cxn ang="0">
                      <a:pos x="203799" y="394961"/>
                    </a:cxn>
                    <a:cxn ang="0">
                      <a:pos x="128984" y="508478"/>
                    </a:cxn>
                    <a:cxn ang="0">
                      <a:pos x="69899" y="632068"/>
                    </a:cxn>
                    <a:cxn ang="0">
                      <a:pos x="27959" y="764315"/>
                    </a:cxn>
                    <a:cxn ang="0">
                      <a:pos x="4578" y="903805"/>
                    </a:cxn>
                    <a:cxn ang="0">
                      <a:pos x="1153" y="1048580"/>
                    </a:cxn>
                    <a:cxn ang="0">
                      <a:pos x="18033" y="1190171"/>
                    </a:cxn>
                    <a:cxn ang="0">
                      <a:pos x="53944" y="1324989"/>
                    </a:cxn>
                    <a:cxn ang="0">
                      <a:pos x="107472" y="1451622"/>
                    </a:cxn>
                    <a:cxn ang="0">
                      <a:pos x="177200" y="1568655"/>
                    </a:cxn>
                    <a:cxn ang="0">
                      <a:pos x="261716" y="1674672"/>
                    </a:cxn>
                    <a:cxn ang="0">
                      <a:pos x="359605" y="1768260"/>
                    </a:cxn>
                    <a:cxn ang="0">
                      <a:pos x="469451" y="1848004"/>
                    </a:cxn>
                    <a:cxn ang="0">
                      <a:pos x="589841" y="1912490"/>
                    </a:cxn>
                    <a:cxn ang="0">
                      <a:pos x="719360" y="1960302"/>
                    </a:cxn>
                    <a:cxn ang="0">
                      <a:pos x="856594" y="1990027"/>
                    </a:cxn>
                    <a:cxn ang="0">
                      <a:pos x="1000127" y="2000250"/>
                    </a:cxn>
                    <a:cxn ang="0">
                      <a:pos x="1143659" y="1990027"/>
                    </a:cxn>
                    <a:cxn ang="0">
                      <a:pos x="1280892" y="1960302"/>
                    </a:cxn>
                    <a:cxn ang="0">
                      <a:pos x="1410410" y="1912490"/>
                    </a:cxn>
                    <a:cxn ang="0">
                      <a:pos x="1530799" y="1848004"/>
                    </a:cxn>
                    <a:cxn ang="0">
                      <a:pos x="1640645" y="1768260"/>
                    </a:cxn>
                    <a:cxn ang="0">
                      <a:pos x="1738533" y="1674672"/>
                    </a:cxn>
                    <a:cxn ang="0">
                      <a:pos x="1823049" y="1568655"/>
                    </a:cxn>
                    <a:cxn ang="0">
                      <a:pos x="1892778" y="1451622"/>
                    </a:cxn>
                    <a:cxn ang="0">
                      <a:pos x="1946305" y="1324989"/>
                    </a:cxn>
                    <a:cxn ang="0">
                      <a:pos x="1982216" y="1190171"/>
                    </a:cxn>
                    <a:cxn ang="0">
                      <a:pos x="1999096" y="1048580"/>
                    </a:cxn>
                    <a:cxn ang="0">
                      <a:pos x="1995671" y="903805"/>
                    </a:cxn>
                    <a:cxn ang="0">
                      <a:pos x="1972290" y="764315"/>
                    </a:cxn>
                    <a:cxn ang="0">
                      <a:pos x="1930350" y="632068"/>
                    </a:cxn>
                    <a:cxn ang="0">
                      <a:pos x="1871265" y="508478"/>
                    </a:cxn>
                    <a:cxn ang="0">
                      <a:pos x="1796450" y="394961"/>
                    </a:cxn>
                    <a:cxn ang="0">
                      <a:pos x="1707320" y="292929"/>
                    </a:cxn>
                    <a:cxn ang="0">
                      <a:pos x="1605289" y="203799"/>
                    </a:cxn>
                    <a:cxn ang="0">
                      <a:pos x="1491771" y="128984"/>
                    </a:cxn>
                    <a:cxn ang="0">
                      <a:pos x="1368182" y="69899"/>
                    </a:cxn>
                    <a:cxn ang="0">
                      <a:pos x="1235935" y="27959"/>
                    </a:cxn>
                    <a:cxn ang="0">
                      <a:pos x="1096445" y="4578"/>
                    </a:cxn>
                  </a:cxnLst>
                  <a:rect l="0" t="0" r="r" b="b"/>
                  <a:pathLst>
                    <a:path w="2000250" h="2000250">
                      <a:moveTo>
                        <a:pt x="1000127" y="0"/>
                      </a:moveTo>
                      <a:lnTo>
                        <a:pt x="951670" y="1153"/>
                      </a:lnTo>
                      <a:lnTo>
                        <a:pt x="903808" y="4578"/>
                      </a:lnTo>
                      <a:lnTo>
                        <a:pt x="856594" y="10222"/>
                      </a:lnTo>
                      <a:lnTo>
                        <a:pt x="810079" y="18033"/>
                      </a:lnTo>
                      <a:lnTo>
                        <a:pt x="764317" y="27959"/>
                      </a:lnTo>
                      <a:lnTo>
                        <a:pt x="719360" y="39947"/>
                      </a:lnTo>
                      <a:lnTo>
                        <a:pt x="675260" y="53944"/>
                      </a:lnTo>
                      <a:lnTo>
                        <a:pt x="632070" y="69899"/>
                      </a:lnTo>
                      <a:lnTo>
                        <a:pt x="589841" y="87759"/>
                      </a:lnTo>
                      <a:lnTo>
                        <a:pt x="548627" y="107471"/>
                      </a:lnTo>
                      <a:lnTo>
                        <a:pt x="508480" y="128984"/>
                      </a:lnTo>
                      <a:lnTo>
                        <a:pt x="469451" y="152244"/>
                      </a:lnTo>
                      <a:lnTo>
                        <a:pt x="431594" y="177200"/>
                      </a:lnTo>
                      <a:lnTo>
                        <a:pt x="394961" y="203799"/>
                      </a:lnTo>
                      <a:lnTo>
                        <a:pt x="359605" y="231988"/>
                      </a:lnTo>
                      <a:lnTo>
                        <a:pt x="325577" y="261716"/>
                      </a:lnTo>
                      <a:lnTo>
                        <a:pt x="292930" y="292929"/>
                      </a:lnTo>
                      <a:lnTo>
                        <a:pt x="261716" y="325576"/>
                      </a:lnTo>
                      <a:lnTo>
                        <a:pt x="231989" y="359604"/>
                      </a:lnTo>
                      <a:lnTo>
                        <a:pt x="203799" y="394961"/>
                      </a:lnTo>
                      <a:lnTo>
                        <a:pt x="177200" y="431593"/>
                      </a:lnTo>
                      <a:lnTo>
                        <a:pt x="152245" y="469450"/>
                      </a:lnTo>
                      <a:lnTo>
                        <a:pt x="128984" y="508478"/>
                      </a:lnTo>
                      <a:lnTo>
                        <a:pt x="107472" y="548626"/>
                      </a:lnTo>
                      <a:lnTo>
                        <a:pt x="87759" y="589840"/>
                      </a:lnTo>
                      <a:lnTo>
                        <a:pt x="69899" y="632068"/>
                      </a:lnTo>
                      <a:lnTo>
                        <a:pt x="53944" y="675258"/>
                      </a:lnTo>
                      <a:lnTo>
                        <a:pt x="39947" y="719358"/>
                      </a:lnTo>
                      <a:lnTo>
                        <a:pt x="27959" y="764315"/>
                      </a:lnTo>
                      <a:lnTo>
                        <a:pt x="18033" y="810077"/>
                      </a:lnTo>
                      <a:lnTo>
                        <a:pt x="10222" y="856591"/>
                      </a:lnTo>
                      <a:lnTo>
                        <a:pt x="4578" y="903805"/>
                      </a:lnTo>
                      <a:lnTo>
                        <a:pt x="1153" y="951666"/>
                      </a:lnTo>
                      <a:lnTo>
                        <a:pt x="0" y="1000123"/>
                      </a:lnTo>
                      <a:lnTo>
                        <a:pt x="1153" y="1048580"/>
                      </a:lnTo>
                      <a:lnTo>
                        <a:pt x="4578" y="1096442"/>
                      </a:lnTo>
                      <a:lnTo>
                        <a:pt x="10222" y="1143656"/>
                      </a:lnTo>
                      <a:lnTo>
                        <a:pt x="18033" y="1190171"/>
                      </a:lnTo>
                      <a:lnTo>
                        <a:pt x="27959" y="1235932"/>
                      </a:lnTo>
                      <a:lnTo>
                        <a:pt x="39947" y="1280890"/>
                      </a:lnTo>
                      <a:lnTo>
                        <a:pt x="53944" y="1324989"/>
                      </a:lnTo>
                      <a:lnTo>
                        <a:pt x="69899" y="1368180"/>
                      </a:lnTo>
                      <a:lnTo>
                        <a:pt x="87759" y="1410408"/>
                      </a:lnTo>
                      <a:lnTo>
                        <a:pt x="107472" y="1451622"/>
                      </a:lnTo>
                      <a:lnTo>
                        <a:pt x="128984" y="1491770"/>
                      </a:lnTo>
                      <a:lnTo>
                        <a:pt x="152245" y="1530798"/>
                      </a:lnTo>
                      <a:lnTo>
                        <a:pt x="177200" y="1568655"/>
                      </a:lnTo>
                      <a:lnTo>
                        <a:pt x="203799" y="1605288"/>
                      </a:lnTo>
                      <a:lnTo>
                        <a:pt x="231989" y="1640645"/>
                      </a:lnTo>
                      <a:lnTo>
                        <a:pt x="261716" y="1674672"/>
                      </a:lnTo>
                      <a:lnTo>
                        <a:pt x="292930" y="1707319"/>
                      </a:lnTo>
                      <a:lnTo>
                        <a:pt x="325577" y="1738533"/>
                      </a:lnTo>
                      <a:lnTo>
                        <a:pt x="359605" y="1768260"/>
                      </a:lnTo>
                      <a:lnTo>
                        <a:pt x="394961" y="1796450"/>
                      </a:lnTo>
                      <a:lnTo>
                        <a:pt x="431594" y="1823049"/>
                      </a:lnTo>
                      <a:lnTo>
                        <a:pt x="469451" y="1848004"/>
                      </a:lnTo>
                      <a:lnTo>
                        <a:pt x="508480" y="1871265"/>
                      </a:lnTo>
                      <a:lnTo>
                        <a:pt x="548627" y="1892777"/>
                      </a:lnTo>
                      <a:lnTo>
                        <a:pt x="589841" y="1912490"/>
                      </a:lnTo>
                      <a:lnTo>
                        <a:pt x="632070" y="1930350"/>
                      </a:lnTo>
                      <a:lnTo>
                        <a:pt x="675260" y="1946305"/>
                      </a:lnTo>
                      <a:lnTo>
                        <a:pt x="719360" y="1960302"/>
                      </a:lnTo>
                      <a:lnTo>
                        <a:pt x="764317" y="1972290"/>
                      </a:lnTo>
                      <a:lnTo>
                        <a:pt x="810079" y="1982216"/>
                      </a:lnTo>
                      <a:lnTo>
                        <a:pt x="856594" y="1990027"/>
                      </a:lnTo>
                      <a:lnTo>
                        <a:pt x="903808" y="1995671"/>
                      </a:lnTo>
                      <a:lnTo>
                        <a:pt x="951670" y="1999096"/>
                      </a:lnTo>
                      <a:lnTo>
                        <a:pt x="1000127" y="2000250"/>
                      </a:lnTo>
                      <a:lnTo>
                        <a:pt x="1048584" y="1999096"/>
                      </a:lnTo>
                      <a:lnTo>
                        <a:pt x="1096445" y="1995671"/>
                      </a:lnTo>
                      <a:lnTo>
                        <a:pt x="1143659" y="1990027"/>
                      </a:lnTo>
                      <a:lnTo>
                        <a:pt x="1190173" y="1982216"/>
                      </a:lnTo>
                      <a:lnTo>
                        <a:pt x="1235935" y="1972290"/>
                      </a:lnTo>
                      <a:lnTo>
                        <a:pt x="1280892" y="1960302"/>
                      </a:lnTo>
                      <a:lnTo>
                        <a:pt x="1324991" y="1946305"/>
                      </a:lnTo>
                      <a:lnTo>
                        <a:pt x="1368182" y="1930350"/>
                      </a:lnTo>
                      <a:lnTo>
                        <a:pt x="1410410" y="1912490"/>
                      </a:lnTo>
                      <a:lnTo>
                        <a:pt x="1451624" y="1892777"/>
                      </a:lnTo>
                      <a:lnTo>
                        <a:pt x="1491771" y="1871265"/>
                      </a:lnTo>
                      <a:lnTo>
                        <a:pt x="1530799" y="1848004"/>
                      </a:lnTo>
                      <a:lnTo>
                        <a:pt x="1568656" y="1823049"/>
                      </a:lnTo>
                      <a:lnTo>
                        <a:pt x="1605289" y="1796450"/>
                      </a:lnTo>
                      <a:lnTo>
                        <a:pt x="1640645" y="1768260"/>
                      </a:lnTo>
                      <a:lnTo>
                        <a:pt x="1674673" y="1738533"/>
                      </a:lnTo>
                      <a:lnTo>
                        <a:pt x="1707320" y="1707319"/>
                      </a:lnTo>
                      <a:lnTo>
                        <a:pt x="1738533" y="1674672"/>
                      </a:lnTo>
                      <a:lnTo>
                        <a:pt x="1768261" y="1640645"/>
                      </a:lnTo>
                      <a:lnTo>
                        <a:pt x="1796450" y="1605288"/>
                      </a:lnTo>
                      <a:lnTo>
                        <a:pt x="1823049" y="1568655"/>
                      </a:lnTo>
                      <a:lnTo>
                        <a:pt x="1848005" y="1530798"/>
                      </a:lnTo>
                      <a:lnTo>
                        <a:pt x="1871265" y="1491770"/>
                      </a:lnTo>
                      <a:lnTo>
                        <a:pt x="1892778" y="1451622"/>
                      </a:lnTo>
                      <a:lnTo>
                        <a:pt x="1912490" y="1410408"/>
                      </a:lnTo>
                      <a:lnTo>
                        <a:pt x="1930350" y="1368180"/>
                      </a:lnTo>
                      <a:lnTo>
                        <a:pt x="1946305" y="1324989"/>
                      </a:lnTo>
                      <a:lnTo>
                        <a:pt x="1960302" y="1280890"/>
                      </a:lnTo>
                      <a:lnTo>
                        <a:pt x="1972290" y="1235932"/>
                      </a:lnTo>
                      <a:lnTo>
                        <a:pt x="1982216" y="1190171"/>
                      </a:lnTo>
                      <a:lnTo>
                        <a:pt x="1990027" y="1143656"/>
                      </a:lnTo>
                      <a:lnTo>
                        <a:pt x="1995671" y="1096442"/>
                      </a:lnTo>
                      <a:lnTo>
                        <a:pt x="1999096" y="1048580"/>
                      </a:lnTo>
                      <a:lnTo>
                        <a:pt x="2000250" y="1000123"/>
                      </a:lnTo>
                      <a:lnTo>
                        <a:pt x="1999096" y="951666"/>
                      </a:lnTo>
                      <a:lnTo>
                        <a:pt x="1995671" y="903805"/>
                      </a:lnTo>
                      <a:lnTo>
                        <a:pt x="1990027" y="856591"/>
                      </a:lnTo>
                      <a:lnTo>
                        <a:pt x="1982216" y="810077"/>
                      </a:lnTo>
                      <a:lnTo>
                        <a:pt x="1972290" y="764315"/>
                      </a:lnTo>
                      <a:lnTo>
                        <a:pt x="1960302" y="719358"/>
                      </a:lnTo>
                      <a:lnTo>
                        <a:pt x="1946305" y="675258"/>
                      </a:lnTo>
                      <a:lnTo>
                        <a:pt x="1930350" y="632068"/>
                      </a:lnTo>
                      <a:lnTo>
                        <a:pt x="1912490" y="589840"/>
                      </a:lnTo>
                      <a:lnTo>
                        <a:pt x="1892778" y="548626"/>
                      </a:lnTo>
                      <a:lnTo>
                        <a:pt x="1871265" y="508478"/>
                      </a:lnTo>
                      <a:lnTo>
                        <a:pt x="1848005" y="469450"/>
                      </a:lnTo>
                      <a:lnTo>
                        <a:pt x="1823049" y="431593"/>
                      </a:lnTo>
                      <a:lnTo>
                        <a:pt x="1796450" y="394961"/>
                      </a:lnTo>
                      <a:lnTo>
                        <a:pt x="1768261" y="359604"/>
                      </a:lnTo>
                      <a:lnTo>
                        <a:pt x="1738533" y="325576"/>
                      </a:lnTo>
                      <a:lnTo>
                        <a:pt x="1707320" y="292929"/>
                      </a:lnTo>
                      <a:lnTo>
                        <a:pt x="1674673" y="261716"/>
                      </a:lnTo>
                      <a:lnTo>
                        <a:pt x="1640645" y="231988"/>
                      </a:lnTo>
                      <a:lnTo>
                        <a:pt x="1605289" y="203799"/>
                      </a:lnTo>
                      <a:lnTo>
                        <a:pt x="1568656" y="177200"/>
                      </a:lnTo>
                      <a:lnTo>
                        <a:pt x="1530799" y="152244"/>
                      </a:lnTo>
                      <a:lnTo>
                        <a:pt x="1491771" y="128984"/>
                      </a:lnTo>
                      <a:lnTo>
                        <a:pt x="1451624" y="107471"/>
                      </a:lnTo>
                      <a:lnTo>
                        <a:pt x="1410410" y="87759"/>
                      </a:lnTo>
                      <a:lnTo>
                        <a:pt x="1368182" y="69899"/>
                      </a:lnTo>
                      <a:lnTo>
                        <a:pt x="1324991" y="53944"/>
                      </a:lnTo>
                      <a:lnTo>
                        <a:pt x="1280892" y="39947"/>
                      </a:lnTo>
                      <a:lnTo>
                        <a:pt x="1235935" y="27959"/>
                      </a:lnTo>
                      <a:lnTo>
                        <a:pt x="1190173" y="18033"/>
                      </a:lnTo>
                      <a:lnTo>
                        <a:pt x="1143659" y="10222"/>
                      </a:lnTo>
                      <a:lnTo>
                        <a:pt x="1096445" y="4578"/>
                      </a:lnTo>
                      <a:lnTo>
                        <a:pt x="1048584" y="1153"/>
                      </a:lnTo>
                      <a:lnTo>
                        <a:pt x="1000127" y="0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ru-RU"/>
                </a:p>
              </p:txBody>
            </p:sp>
            <p:sp>
              <p:nvSpPr>
                <p:cNvPr id="12" name="object 12"/>
                <p:cNvSpPr txBox="1"/>
                <p:nvPr/>
              </p:nvSpPr>
              <p:spPr>
                <a:xfrm>
                  <a:off x="1031875" y="4522112"/>
                  <a:ext cx="1635125" cy="777875"/>
                </a:xfrm>
                <a:prstGeom prst="rect">
                  <a:avLst/>
                </a:prstGeom>
              </p:spPr>
              <p:txBody>
                <a:bodyPr lIns="0" tIns="0" rIns="0" bIns="0">
                  <a:spAutoFit/>
                </a:bodyPr>
                <a:lstStyle/>
                <a:p>
                  <a:pPr marL="127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sz="5050" b="1" dirty="0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rPr>
                    <a:t>3000</a:t>
                  </a:r>
                  <a:endParaRPr sz="505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object 13"/>
                <p:cNvSpPr txBox="1"/>
                <p:nvPr/>
              </p:nvSpPr>
              <p:spPr>
                <a:xfrm>
                  <a:off x="1138238" y="5260299"/>
                  <a:ext cx="1368425" cy="679450"/>
                </a:xfrm>
                <a:prstGeom prst="rect">
                  <a:avLst/>
                </a:prstGeom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lnSpc>
                      <a:spcPts val="1288"/>
                    </a:lnSpc>
                  </a:pPr>
                  <a:r>
                    <a:rPr lang="ru-RU" sz="1100" b="1">
                      <a:solidFill>
                        <a:srgbClr val="FFFFFF"/>
                      </a:solidFill>
                    </a:rPr>
                    <a:t>юных гениев химии –</a:t>
                  </a:r>
                  <a:endParaRPr lang="ru-RU" sz="1100"/>
                </a:p>
                <a:p>
                  <a:pPr algn="ctr">
                    <a:lnSpc>
                      <a:spcPts val="1250"/>
                    </a:lnSpc>
                    <a:spcBef>
                      <a:spcPts val="75"/>
                    </a:spcBef>
                  </a:pPr>
                  <a:r>
                    <a:rPr lang="ru-RU" sz="1100">
                      <a:solidFill>
                        <a:srgbClr val="FFFFFF"/>
                      </a:solidFill>
                    </a:rPr>
                    <a:t>участники школы «Орбиталь»</a:t>
                  </a:r>
                  <a:endParaRPr lang="ru-RU" sz="1100"/>
                </a:p>
              </p:txBody>
            </p:sp>
          </p:grpSp>
          <p:sp>
            <p:nvSpPr>
              <p:cNvPr id="54292" name="object 23"/>
              <p:cNvSpPr txBox="1">
                <a:spLocks noChangeArrowheads="1"/>
              </p:cNvSpPr>
              <p:nvPr/>
            </p:nvSpPr>
            <p:spPr bwMode="auto">
              <a:xfrm>
                <a:off x="1981200" y="4419600"/>
                <a:ext cx="566584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/>
                <a:r>
                  <a:rPr lang="ru-RU" sz="1100" b="1">
                    <a:solidFill>
                      <a:srgbClr val="FFFFFF"/>
                    </a:solidFill>
                  </a:rPr>
                  <a:t>более</a:t>
                </a:r>
                <a:endParaRPr lang="ru-RU" sz="1100"/>
              </a:p>
            </p:txBody>
          </p:sp>
        </p:grpSp>
        <p:grpSp>
          <p:nvGrpSpPr>
            <p:cNvPr id="54280" name="Группа 35"/>
            <p:cNvGrpSpPr>
              <a:grpSpLocks/>
            </p:cNvGrpSpPr>
            <p:nvPr/>
          </p:nvGrpSpPr>
          <p:grpSpPr bwMode="auto">
            <a:xfrm>
              <a:off x="6096000" y="4267200"/>
              <a:ext cx="2000250" cy="2060575"/>
              <a:chOff x="5943600" y="4267200"/>
              <a:chExt cx="2000250" cy="2059912"/>
            </a:xfrm>
          </p:grpSpPr>
          <p:sp>
            <p:nvSpPr>
              <p:cNvPr id="54286" name="object 8"/>
              <p:cNvSpPr>
                <a:spLocks/>
              </p:cNvSpPr>
              <p:nvPr/>
            </p:nvSpPr>
            <p:spPr bwMode="auto">
              <a:xfrm>
                <a:off x="5943600" y="4326862"/>
                <a:ext cx="2000250" cy="2000250"/>
              </a:xfrm>
              <a:custGeom>
                <a:avLst/>
                <a:gdLst/>
                <a:ahLst/>
                <a:cxnLst>
                  <a:cxn ang="0">
                    <a:pos x="903808" y="4578"/>
                  </a:cxn>
                  <a:cxn ang="0">
                    <a:pos x="764317" y="27959"/>
                  </a:cxn>
                  <a:cxn ang="0">
                    <a:pos x="632070" y="69899"/>
                  </a:cxn>
                  <a:cxn ang="0">
                    <a:pos x="508480" y="128984"/>
                  </a:cxn>
                  <a:cxn ang="0">
                    <a:pos x="394961" y="203799"/>
                  </a:cxn>
                  <a:cxn ang="0">
                    <a:pos x="292930" y="292930"/>
                  </a:cxn>
                  <a:cxn ang="0">
                    <a:pos x="203799" y="394961"/>
                  </a:cxn>
                  <a:cxn ang="0">
                    <a:pos x="128984" y="508480"/>
                  </a:cxn>
                  <a:cxn ang="0">
                    <a:pos x="69899" y="632070"/>
                  </a:cxn>
                  <a:cxn ang="0">
                    <a:pos x="27959" y="764317"/>
                  </a:cxn>
                  <a:cxn ang="0">
                    <a:pos x="4578" y="903808"/>
                  </a:cxn>
                  <a:cxn ang="0">
                    <a:pos x="1153" y="1048584"/>
                  </a:cxn>
                  <a:cxn ang="0">
                    <a:pos x="18033" y="1190174"/>
                  </a:cxn>
                  <a:cxn ang="0">
                    <a:pos x="53944" y="1324993"/>
                  </a:cxn>
                  <a:cxn ang="0">
                    <a:pos x="107472" y="1451626"/>
                  </a:cxn>
                  <a:cxn ang="0">
                    <a:pos x="177200" y="1568659"/>
                  </a:cxn>
                  <a:cxn ang="0">
                    <a:pos x="261716" y="1674676"/>
                  </a:cxn>
                  <a:cxn ang="0">
                    <a:pos x="359605" y="1768264"/>
                  </a:cxn>
                  <a:cxn ang="0">
                    <a:pos x="469451" y="1848008"/>
                  </a:cxn>
                  <a:cxn ang="0">
                    <a:pos x="589841" y="1912494"/>
                  </a:cxn>
                  <a:cxn ang="0">
                    <a:pos x="719360" y="1960306"/>
                  </a:cxn>
                  <a:cxn ang="0">
                    <a:pos x="856594" y="1990031"/>
                  </a:cxn>
                  <a:cxn ang="0">
                    <a:pos x="1000127" y="2000253"/>
                  </a:cxn>
                  <a:cxn ang="0">
                    <a:pos x="1143660" y="1990031"/>
                  </a:cxn>
                  <a:cxn ang="0">
                    <a:pos x="1280893" y="1960306"/>
                  </a:cxn>
                  <a:cxn ang="0">
                    <a:pos x="1410412" y="1912494"/>
                  </a:cxn>
                  <a:cxn ang="0">
                    <a:pos x="1530802" y="1848008"/>
                  </a:cxn>
                  <a:cxn ang="0">
                    <a:pos x="1640648" y="1768264"/>
                  </a:cxn>
                  <a:cxn ang="0">
                    <a:pos x="1738537" y="1674676"/>
                  </a:cxn>
                  <a:cxn ang="0">
                    <a:pos x="1823052" y="1568659"/>
                  </a:cxn>
                  <a:cxn ang="0">
                    <a:pos x="1892781" y="1451626"/>
                  </a:cxn>
                  <a:cxn ang="0">
                    <a:pos x="1946308" y="1324993"/>
                  </a:cxn>
                  <a:cxn ang="0">
                    <a:pos x="1982220" y="1190174"/>
                  </a:cxn>
                  <a:cxn ang="0">
                    <a:pos x="1999100" y="1048584"/>
                  </a:cxn>
                  <a:cxn ang="0">
                    <a:pos x="1995675" y="903808"/>
                  </a:cxn>
                  <a:cxn ang="0">
                    <a:pos x="1972294" y="764317"/>
                  </a:cxn>
                  <a:cxn ang="0">
                    <a:pos x="1930354" y="632070"/>
                  </a:cxn>
                  <a:cxn ang="0">
                    <a:pos x="1871269" y="508480"/>
                  </a:cxn>
                  <a:cxn ang="0">
                    <a:pos x="1796454" y="394961"/>
                  </a:cxn>
                  <a:cxn ang="0">
                    <a:pos x="1707323" y="292930"/>
                  </a:cxn>
                  <a:cxn ang="0">
                    <a:pos x="1605292" y="203799"/>
                  </a:cxn>
                  <a:cxn ang="0">
                    <a:pos x="1491774" y="128984"/>
                  </a:cxn>
                  <a:cxn ang="0">
                    <a:pos x="1368184" y="69899"/>
                  </a:cxn>
                  <a:cxn ang="0">
                    <a:pos x="1235936" y="27959"/>
                  </a:cxn>
                  <a:cxn ang="0">
                    <a:pos x="1096446" y="4578"/>
                  </a:cxn>
                </a:cxnLst>
                <a:rect l="0" t="0" r="r" b="b"/>
                <a:pathLst>
                  <a:path w="2000250" h="2000250">
                    <a:moveTo>
                      <a:pt x="1000127" y="0"/>
                    </a:moveTo>
                    <a:lnTo>
                      <a:pt x="951670" y="1153"/>
                    </a:lnTo>
                    <a:lnTo>
                      <a:pt x="903808" y="4578"/>
                    </a:lnTo>
                    <a:lnTo>
                      <a:pt x="856594" y="10222"/>
                    </a:lnTo>
                    <a:lnTo>
                      <a:pt x="810079" y="18033"/>
                    </a:lnTo>
                    <a:lnTo>
                      <a:pt x="764317" y="27959"/>
                    </a:lnTo>
                    <a:lnTo>
                      <a:pt x="719360" y="39947"/>
                    </a:lnTo>
                    <a:lnTo>
                      <a:pt x="675260" y="53944"/>
                    </a:lnTo>
                    <a:lnTo>
                      <a:pt x="632070" y="69899"/>
                    </a:lnTo>
                    <a:lnTo>
                      <a:pt x="589841" y="87759"/>
                    </a:lnTo>
                    <a:lnTo>
                      <a:pt x="548627" y="107472"/>
                    </a:lnTo>
                    <a:lnTo>
                      <a:pt x="508480" y="128984"/>
                    </a:lnTo>
                    <a:lnTo>
                      <a:pt x="469451" y="152245"/>
                    </a:lnTo>
                    <a:lnTo>
                      <a:pt x="431594" y="177200"/>
                    </a:lnTo>
                    <a:lnTo>
                      <a:pt x="394961" y="203799"/>
                    </a:lnTo>
                    <a:lnTo>
                      <a:pt x="359605" y="231989"/>
                    </a:lnTo>
                    <a:lnTo>
                      <a:pt x="325577" y="261716"/>
                    </a:lnTo>
                    <a:lnTo>
                      <a:pt x="292930" y="292930"/>
                    </a:lnTo>
                    <a:lnTo>
                      <a:pt x="261716" y="325577"/>
                    </a:lnTo>
                    <a:lnTo>
                      <a:pt x="231989" y="359605"/>
                    </a:lnTo>
                    <a:lnTo>
                      <a:pt x="203799" y="394961"/>
                    </a:lnTo>
                    <a:lnTo>
                      <a:pt x="177200" y="431594"/>
                    </a:lnTo>
                    <a:lnTo>
                      <a:pt x="152245" y="469451"/>
                    </a:lnTo>
                    <a:lnTo>
                      <a:pt x="128984" y="508480"/>
                    </a:lnTo>
                    <a:lnTo>
                      <a:pt x="107472" y="548627"/>
                    </a:lnTo>
                    <a:lnTo>
                      <a:pt x="87759" y="589841"/>
                    </a:lnTo>
                    <a:lnTo>
                      <a:pt x="69899" y="632070"/>
                    </a:lnTo>
                    <a:lnTo>
                      <a:pt x="53944" y="675260"/>
                    </a:lnTo>
                    <a:lnTo>
                      <a:pt x="39947" y="719360"/>
                    </a:lnTo>
                    <a:lnTo>
                      <a:pt x="27959" y="764317"/>
                    </a:lnTo>
                    <a:lnTo>
                      <a:pt x="18033" y="810079"/>
                    </a:lnTo>
                    <a:lnTo>
                      <a:pt x="10222" y="856594"/>
                    </a:lnTo>
                    <a:lnTo>
                      <a:pt x="4578" y="903808"/>
                    </a:lnTo>
                    <a:lnTo>
                      <a:pt x="1153" y="951670"/>
                    </a:lnTo>
                    <a:lnTo>
                      <a:pt x="0" y="1000127"/>
                    </a:lnTo>
                    <a:lnTo>
                      <a:pt x="1153" y="1048584"/>
                    </a:lnTo>
                    <a:lnTo>
                      <a:pt x="4578" y="1096446"/>
                    </a:lnTo>
                    <a:lnTo>
                      <a:pt x="10222" y="1143660"/>
                    </a:lnTo>
                    <a:lnTo>
                      <a:pt x="18033" y="1190174"/>
                    </a:lnTo>
                    <a:lnTo>
                      <a:pt x="27959" y="1235936"/>
                    </a:lnTo>
                    <a:lnTo>
                      <a:pt x="39947" y="1280893"/>
                    </a:lnTo>
                    <a:lnTo>
                      <a:pt x="53944" y="1324993"/>
                    </a:lnTo>
                    <a:lnTo>
                      <a:pt x="69899" y="1368184"/>
                    </a:lnTo>
                    <a:lnTo>
                      <a:pt x="87759" y="1410412"/>
                    </a:lnTo>
                    <a:lnTo>
                      <a:pt x="107472" y="1451626"/>
                    </a:lnTo>
                    <a:lnTo>
                      <a:pt x="128984" y="1491774"/>
                    </a:lnTo>
                    <a:lnTo>
                      <a:pt x="152245" y="1530802"/>
                    </a:lnTo>
                    <a:lnTo>
                      <a:pt x="177200" y="1568659"/>
                    </a:lnTo>
                    <a:lnTo>
                      <a:pt x="203799" y="1605292"/>
                    </a:lnTo>
                    <a:lnTo>
                      <a:pt x="231989" y="1640648"/>
                    </a:lnTo>
                    <a:lnTo>
                      <a:pt x="261716" y="1674676"/>
                    </a:lnTo>
                    <a:lnTo>
                      <a:pt x="292930" y="1707323"/>
                    </a:lnTo>
                    <a:lnTo>
                      <a:pt x="325577" y="1738537"/>
                    </a:lnTo>
                    <a:lnTo>
                      <a:pt x="359605" y="1768264"/>
                    </a:lnTo>
                    <a:lnTo>
                      <a:pt x="394961" y="1796454"/>
                    </a:lnTo>
                    <a:lnTo>
                      <a:pt x="431594" y="1823052"/>
                    </a:lnTo>
                    <a:lnTo>
                      <a:pt x="469451" y="1848008"/>
                    </a:lnTo>
                    <a:lnTo>
                      <a:pt x="508480" y="1871269"/>
                    </a:lnTo>
                    <a:lnTo>
                      <a:pt x="548627" y="1892781"/>
                    </a:lnTo>
                    <a:lnTo>
                      <a:pt x="589841" y="1912494"/>
                    </a:lnTo>
                    <a:lnTo>
                      <a:pt x="632070" y="1930354"/>
                    </a:lnTo>
                    <a:lnTo>
                      <a:pt x="675260" y="1946308"/>
                    </a:lnTo>
                    <a:lnTo>
                      <a:pt x="719360" y="1960306"/>
                    </a:lnTo>
                    <a:lnTo>
                      <a:pt x="764317" y="1972294"/>
                    </a:lnTo>
                    <a:lnTo>
                      <a:pt x="810079" y="1982220"/>
                    </a:lnTo>
                    <a:lnTo>
                      <a:pt x="856594" y="1990031"/>
                    </a:lnTo>
                    <a:lnTo>
                      <a:pt x="903808" y="1995675"/>
                    </a:lnTo>
                    <a:lnTo>
                      <a:pt x="951670" y="1999100"/>
                    </a:lnTo>
                    <a:lnTo>
                      <a:pt x="1000127" y="2000253"/>
                    </a:lnTo>
                    <a:lnTo>
                      <a:pt x="1048584" y="1999100"/>
                    </a:lnTo>
                    <a:lnTo>
                      <a:pt x="1096446" y="1995675"/>
                    </a:lnTo>
                    <a:lnTo>
                      <a:pt x="1143660" y="1990031"/>
                    </a:lnTo>
                    <a:lnTo>
                      <a:pt x="1190174" y="1982220"/>
                    </a:lnTo>
                    <a:lnTo>
                      <a:pt x="1235936" y="1972294"/>
                    </a:lnTo>
                    <a:lnTo>
                      <a:pt x="1280893" y="1960306"/>
                    </a:lnTo>
                    <a:lnTo>
                      <a:pt x="1324993" y="1946308"/>
                    </a:lnTo>
                    <a:lnTo>
                      <a:pt x="1368184" y="1930354"/>
                    </a:lnTo>
                    <a:lnTo>
                      <a:pt x="1410412" y="1912494"/>
                    </a:lnTo>
                    <a:lnTo>
                      <a:pt x="1451626" y="1892781"/>
                    </a:lnTo>
                    <a:lnTo>
                      <a:pt x="1491774" y="1871269"/>
                    </a:lnTo>
                    <a:lnTo>
                      <a:pt x="1530802" y="1848008"/>
                    </a:lnTo>
                    <a:lnTo>
                      <a:pt x="1568659" y="1823052"/>
                    </a:lnTo>
                    <a:lnTo>
                      <a:pt x="1605292" y="1796454"/>
                    </a:lnTo>
                    <a:lnTo>
                      <a:pt x="1640648" y="1768264"/>
                    </a:lnTo>
                    <a:lnTo>
                      <a:pt x="1674676" y="1738537"/>
                    </a:lnTo>
                    <a:lnTo>
                      <a:pt x="1707323" y="1707323"/>
                    </a:lnTo>
                    <a:lnTo>
                      <a:pt x="1738537" y="1674676"/>
                    </a:lnTo>
                    <a:lnTo>
                      <a:pt x="1768264" y="1640648"/>
                    </a:lnTo>
                    <a:lnTo>
                      <a:pt x="1796454" y="1605292"/>
                    </a:lnTo>
                    <a:lnTo>
                      <a:pt x="1823052" y="1568659"/>
                    </a:lnTo>
                    <a:lnTo>
                      <a:pt x="1848008" y="1530802"/>
                    </a:lnTo>
                    <a:lnTo>
                      <a:pt x="1871269" y="1491774"/>
                    </a:lnTo>
                    <a:lnTo>
                      <a:pt x="1892781" y="1451626"/>
                    </a:lnTo>
                    <a:lnTo>
                      <a:pt x="1912494" y="1410412"/>
                    </a:lnTo>
                    <a:lnTo>
                      <a:pt x="1930354" y="1368184"/>
                    </a:lnTo>
                    <a:lnTo>
                      <a:pt x="1946308" y="1324993"/>
                    </a:lnTo>
                    <a:lnTo>
                      <a:pt x="1960306" y="1280893"/>
                    </a:lnTo>
                    <a:lnTo>
                      <a:pt x="1972294" y="1235936"/>
                    </a:lnTo>
                    <a:lnTo>
                      <a:pt x="1982220" y="1190174"/>
                    </a:lnTo>
                    <a:lnTo>
                      <a:pt x="1990031" y="1143660"/>
                    </a:lnTo>
                    <a:lnTo>
                      <a:pt x="1995675" y="1096446"/>
                    </a:lnTo>
                    <a:lnTo>
                      <a:pt x="1999100" y="1048584"/>
                    </a:lnTo>
                    <a:lnTo>
                      <a:pt x="2000253" y="1000127"/>
                    </a:lnTo>
                    <a:lnTo>
                      <a:pt x="1999100" y="951670"/>
                    </a:lnTo>
                    <a:lnTo>
                      <a:pt x="1995675" y="903808"/>
                    </a:lnTo>
                    <a:lnTo>
                      <a:pt x="1990031" y="856594"/>
                    </a:lnTo>
                    <a:lnTo>
                      <a:pt x="1982220" y="810079"/>
                    </a:lnTo>
                    <a:lnTo>
                      <a:pt x="1972294" y="764317"/>
                    </a:lnTo>
                    <a:lnTo>
                      <a:pt x="1960306" y="719360"/>
                    </a:lnTo>
                    <a:lnTo>
                      <a:pt x="1946308" y="675260"/>
                    </a:lnTo>
                    <a:lnTo>
                      <a:pt x="1930354" y="632070"/>
                    </a:lnTo>
                    <a:lnTo>
                      <a:pt x="1912494" y="589841"/>
                    </a:lnTo>
                    <a:lnTo>
                      <a:pt x="1892781" y="548627"/>
                    </a:lnTo>
                    <a:lnTo>
                      <a:pt x="1871269" y="508480"/>
                    </a:lnTo>
                    <a:lnTo>
                      <a:pt x="1848008" y="469451"/>
                    </a:lnTo>
                    <a:lnTo>
                      <a:pt x="1823052" y="431594"/>
                    </a:lnTo>
                    <a:lnTo>
                      <a:pt x="1796454" y="394961"/>
                    </a:lnTo>
                    <a:lnTo>
                      <a:pt x="1768264" y="359605"/>
                    </a:lnTo>
                    <a:lnTo>
                      <a:pt x="1738537" y="325577"/>
                    </a:lnTo>
                    <a:lnTo>
                      <a:pt x="1707323" y="292930"/>
                    </a:lnTo>
                    <a:lnTo>
                      <a:pt x="1674676" y="261716"/>
                    </a:lnTo>
                    <a:lnTo>
                      <a:pt x="1640648" y="231989"/>
                    </a:lnTo>
                    <a:lnTo>
                      <a:pt x="1605292" y="203799"/>
                    </a:lnTo>
                    <a:lnTo>
                      <a:pt x="1568659" y="177200"/>
                    </a:lnTo>
                    <a:lnTo>
                      <a:pt x="1530802" y="152245"/>
                    </a:lnTo>
                    <a:lnTo>
                      <a:pt x="1491774" y="128984"/>
                    </a:lnTo>
                    <a:lnTo>
                      <a:pt x="1451626" y="107472"/>
                    </a:lnTo>
                    <a:lnTo>
                      <a:pt x="1410412" y="87759"/>
                    </a:lnTo>
                    <a:lnTo>
                      <a:pt x="1368184" y="69899"/>
                    </a:lnTo>
                    <a:lnTo>
                      <a:pt x="1324993" y="53944"/>
                    </a:lnTo>
                    <a:lnTo>
                      <a:pt x="1280893" y="39947"/>
                    </a:lnTo>
                    <a:lnTo>
                      <a:pt x="1235936" y="27959"/>
                    </a:lnTo>
                    <a:lnTo>
                      <a:pt x="1190174" y="18033"/>
                    </a:lnTo>
                    <a:lnTo>
                      <a:pt x="1143660" y="10222"/>
                    </a:lnTo>
                    <a:lnTo>
                      <a:pt x="1096446" y="4578"/>
                    </a:lnTo>
                    <a:lnTo>
                      <a:pt x="1048584" y="1153"/>
                    </a:lnTo>
                    <a:lnTo>
                      <a:pt x="1000127" y="0"/>
                    </a:lnTo>
                    <a:close/>
                  </a:path>
                </a:pathLst>
              </a:custGeom>
              <a:solidFill>
                <a:srgbClr val="009933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6265863" y="4890887"/>
                <a:ext cx="1352550" cy="409443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algn="ctr" fontAlgn="auto">
                  <a:lnSpc>
                    <a:spcPts val="157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5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академик РАН</a:t>
                </a:r>
                <a:endParaRPr sz="1450">
                  <a:latin typeface="Arial" pitchFamily="34" charset="0"/>
                  <a:cs typeface="Arial" pitchFamily="34" charset="0"/>
                </a:endParaRPr>
              </a:p>
              <a:p>
                <a:pPr algn="ctr" fontAlgn="auto">
                  <a:lnSpc>
                    <a:spcPts val="157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5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и более</a:t>
                </a:r>
                <a:endParaRPr sz="145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288" name="object 10"/>
              <p:cNvSpPr txBox="1">
                <a:spLocks noChangeArrowheads="1"/>
              </p:cNvSpPr>
              <p:nvPr/>
            </p:nvSpPr>
            <p:spPr bwMode="auto">
              <a:xfrm>
                <a:off x="6204189" y="5794392"/>
                <a:ext cx="1513188" cy="406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100">
                    <a:solidFill>
                      <a:srgbClr val="FFFFFF"/>
                    </a:solidFill>
                  </a:rPr>
                  <a:t>докторов и кандидатов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100">
                    <a:solidFill>
                      <a:srgbClr val="FFFFFF"/>
                    </a:solidFill>
                  </a:rPr>
                  <a:t> наук - выпускники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100">
                    <a:solidFill>
                      <a:srgbClr val="FFFFFF"/>
                    </a:solidFill>
                  </a:rPr>
                  <a:t>«Орбитали»</a:t>
                </a:r>
                <a:endParaRPr lang="ru-RU" sz="1100"/>
              </a:p>
            </p:txBody>
          </p:sp>
          <p:sp>
            <p:nvSpPr>
              <p:cNvPr id="54289" name="object 25"/>
              <p:cNvSpPr txBox="1">
                <a:spLocks noChangeArrowheads="1"/>
              </p:cNvSpPr>
              <p:nvPr/>
            </p:nvSpPr>
            <p:spPr bwMode="auto">
              <a:xfrm>
                <a:off x="6714512" y="4267200"/>
                <a:ext cx="422909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/>
                <a:r>
                  <a:rPr lang="ru-RU" sz="5000" b="1">
                    <a:solidFill>
                      <a:srgbClr val="FFFFFF"/>
                    </a:solidFill>
                  </a:rPr>
                  <a:t>1</a:t>
                </a:r>
                <a:endParaRPr lang="ru-RU" sz="5000"/>
              </a:p>
            </p:txBody>
          </p:sp>
          <p:sp>
            <p:nvSpPr>
              <p:cNvPr id="54290" name="object 26"/>
              <p:cNvSpPr txBox="1">
                <a:spLocks noChangeArrowheads="1"/>
              </p:cNvSpPr>
              <p:nvPr/>
            </p:nvSpPr>
            <p:spPr bwMode="auto">
              <a:xfrm>
                <a:off x="6356589" y="5337192"/>
                <a:ext cx="1261768" cy="718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>
                  <a:lnSpc>
                    <a:spcPts val="5588"/>
                  </a:lnSpc>
                </a:pPr>
                <a:r>
                  <a:rPr lang="ru-RU" sz="7500" b="1" baseline="12000">
                    <a:solidFill>
                      <a:srgbClr val="FFFFFF"/>
                    </a:solidFill>
                  </a:rPr>
                  <a:t>100</a:t>
                </a:r>
                <a:endParaRPr lang="ru-RU" sz="1100"/>
              </a:p>
            </p:txBody>
          </p:sp>
        </p:grpSp>
        <p:sp>
          <p:nvSpPr>
            <p:cNvPr id="54281" name="object 4"/>
            <p:cNvSpPr>
              <a:spLocks/>
            </p:cNvSpPr>
            <p:nvPr/>
          </p:nvSpPr>
          <p:spPr bwMode="auto">
            <a:xfrm>
              <a:off x="519113" y="1149350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grpSp>
          <p:nvGrpSpPr>
            <p:cNvPr id="54282" name="Группа 34"/>
            <p:cNvGrpSpPr>
              <a:grpSpLocks/>
            </p:cNvGrpSpPr>
            <p:nvPr/>
          </p:nvGrpSpPr>
          <p:grpSpPr bwMode="auto">
            <a:xfrm>
              <a:off x="3733800" y="3638550"/>
              <a:ext cx="2000250" cy="2000250"/>
              <a:chOff x="3733800" y="3638550"/>
              <a:chExt cx="2000250" cy="2000250"/>
            </a:xfrm>
          </p:grpSpPr>
          <p:sp>
            <p:nvSpPr>
              <p:cNvPr id="54283" name="object 11"/>
              <p:cNvSpPr>
                <a:spLocks/>
              </p:cNvSpPr>
              <p:nvPr/>
            </p:nvSpPr>
            <p:spPr bwMode="auto">
              <a:xfrm>
                <a:off x="3733800" y="3638550"/>
                <a:ext cx="2000250" cy="2000250"/>
              </a:xfrm>
              <a:custGeom>
                <a:avLst/>
                <a:gdLst/>
                <a:ahLst/>
                <a:cxnLst>
                  <a:cxn ang="0">
                    <a:pos x="903808" y="4578"/>
                  </a:cxn>
                  <a:cxn ang="0">
                    <a:pos x="764317" y="27959"/>
                  </a:cxn>
                  <a:cxn ang="0">
                    <a:pos x="632070" y="69899"/>
                  </a:cxn>
                  <a:cxn ang="0">
                    <a:pos x="508480" y="128984"/>
                  </a:cxn>
                  <a:cxn ang="0">
                    <a:pos x="394961" y="203799"/>
                  </a:cxn>
                  <a:cxn ang="0">
                    <a:pos x="292930" y="292929"/>
                  </a:cxn>
                  <a:cxn ang="0">
                    <a:pos x="203799" y="394961"/>
                  </a:cxn>
                  <a:cxn ang="0">
                    <a:pos x="128984" y="508478"/>
                  </a:cxn>
                  <a:cxn ang="0">
                    <a:pos x="69899" y="632068"/>
                  </a:cxn>
                  <a:cxn ang="0">
                    <a:pos x="27959" y="764315"/>
                  </a:cxn>
                  <a:cxn ang="0">
                    <a:pos x="4578" y="903805"/>
                  </a:cxn>
                  <a:cxn ang="0">
                    <a:pos x="1153" y="1048580"/>
                  </a:cxn>
                  <a:cxn ang="0">
                    <a:pos x="18033" y="1190171"/>
                  </a:cxn>
                  <a:cxn ang="0">
                    <a:pos x="53944" y="1324989"/>
                  </a:cxn>
                  <a:cxn ang="0">
                    <a:pos x="107472" y="1451622"/>
                  </a:cxn>
                  <a:cxn ang="0">
                    <a:pos x="177200" y="1568655"/>
                  </a:cxn>
                  <a:cxn ang="0">
                    <a:pos x="261716" y="1674672"/>
                  </a:cxn>
                  <a:cxn ang="0">
                    <a:pos x="359605" y="1768260"/>
                  </a:cxn>
                  <a:cxn ang="0">
                    <a:pos x="469451" y="1848004"/>
                  </a:cxn>
                  <a:cxn ang="0">
                    <a:pos x="589841" y="1912490"/>
                  </a:cxn>
                  <a:cxn ang="0">
                    <a:pos x="719360" y="1960302"/>
                  </a:cxn>
                  <a:cxn ang="0">
                    <a:pos x="856594" y="1990027"/>
                  </a:cxn>
                  <a:cxn ang="0">
                    <a:pos x="1000127" y="2000250"/>
                  </a:cxn>
                  <a:cxn ang="0">
                    <a:pos x="1143659" y="1990027"/>
                  </a:cxn>
                  <a:cxn ang="0">
                    <a:pos x="1280892" y="1960302"/>
                  </a:cxn>
                  <a:cxn ang="0">
                    <a:pos x="1410410" y="1912490"/>
                  </a:cxn>
                  <a:cxn ang="0">
                    <a:pos x="1530799" y="1848004"/>
                  </a:cxn>
                  <a:cxn ang="0">
                    <a:pos x="1640645" y="1768260"/>
                  </a:cxn>
                  <a:cxn ang="0">
                    <a:pos x="1738533" y="1674672"/>
                  </a:cxn>
                  <a:cxn ang="0">
                    <a:pos x="1823049" y="1568655"/>
                  </a:cxn>
                  <a:cxn ang="0">
                    <a:pos x="1892778" y="1451622"/>
                  </a:cxn>
                  <a:cxn ang="0">
                    <a:pos x="1946305" y="1324989"/>
                  </a:cxn>
                  <a:cxn ang="0">
                    <a:pos x="1982216" y="1190171"/>
                  </a:cxn>
                  <a:cxn ang="0">
                    <a:pos x="1999096" y="1048580"/>
                  </a:cxn>
                  <a:cxn ang="0">
                    <a:pos x="1995671" y="903805"/>
                  </a:cxn>
                  <a:cxn ang="0">
                    <a:pos x="1972290" y="764315"/>
                  </a:cxn>
                  <a:cxn ang="0">
                    <a:pos x="1930350" y="632068"/>
                  </a:cxn>
                  <a:cxn ang="0">
                    <a:pos x="1871265" y="508478"/>
                  </a:cxn>
                  <a:cxn ang="0">
                    <a:pos x="1796450" y="394961"/>
                  </a:cxn>
                  <a:cxn ang="0">
                    <a:pos x="1707320" y="292929"/>
                  </a:cxn>
                  <a:cxn ang="0">
                    <a:pos x="1605289" y="203799"/>
                  </a:cxn>
                  <a:cxn ang="0">
                    <a:pos x="1491771" y="128984"/>
                  </a:cxn>
                  <a:cxn ang="0">
                    <a:pos x="1368182" y="69899"/>
                  </a:cxn>
                  <a:cxn ang="0">
                    <a:pos x="1235935" y="27959"/>
                  </a:cxn>
                  <a:cxn ang="0">
                    <a:pos x="1096445" y="4578"/>
                  </a:cxn>
                </a:cxnLst>
                <a:rect l="0" t="0" r="r" b="b"/>
                <a:pathLst>
                  <a:path w="2000250" h="2000250">
                    <a:moveTo>
                      <a:pt x="1000127" y="0"/>
                    </a:moveTo>
                    <a:lnTo>
                      <a:pt x="951670" y="1153"/>
                    </a:lnTo>
                    <a:lnTo>
                      <a:pt x="903808" y="4578"/>
                    </a:lnTo>
                    <a:lnTo>
                      <a:pt x="856594" y="10222"/>
                    </a:lnTo>
                    <a:lnTo>
                      <a:pt x="810079" y="18033"/>
                    </a:lnTo>
                    <a:lnTo>
                      <a:pt x="764317" y="27959"/>
                    </a:lnTo>
                    <a:lnTo>
                      <a:pt x="719360" y="39947"/>
                    </a:lnTo>
                    <a:lnTo>
                      <a:pt x="675260" y="53944"/>
                    </a:lnTo>
                    <a:lnTo>
                      <a:pt x="632070" y="69899"/>
                    </a:lnTo>
                    <a:lnTo>
                      <a:pt x="589841" y="87759"/>
                    </a:lnTo>
                    <a:lnTo>
                      <a:pt x="548627" y="107471"/>
                    </a:lnTo>
                    <a:lnTo>
                      <a:pt x="508480" y="128984"/>
                    </a:lnTo>
                    <a:lnTo>
                      <a:pt x="469451" y="152244"/>
                    </a:lnTo>
                    <a:lnTo>
                      <a:pt x="431594" y="177200"/>
                    </a:lnTo>
                    <a:lnTo>
                      <a:pt x="394961" y="203799"/>
                    </a:lnTo>
                    <a:lnTo>
                      <a:pt x="359605" y="231988"/>
                    </a:lnTo>
                    <a:lnTo>
                      <a:pt x="325577" y="261716"/>
                    </a:lnTo>
                    <a:lnTo>
                      <a:pt x="292930" y="292929"/>
                    </a:lnTo>
                    <a:lnTo>
                      <a:pt x="261716" y="325576"/>
                    </a:lnTo>
                    <a:lnTo>
                      <a:pt x="231989" y="359604"/>
                    </a:lnTo>
                    <a:lnTo>
                      <a:pt x="203799" y="394961"/>
                    </a:lnTo>
                    <a:lnTo>
                      <a:pt x="177200" y="431593"/>
                    </a:lnTo>
                    <a:lnTo>
                      <a:pt x="152245" y="469450"/>
                    </a:lnTo>
                    <a:lnTo>
                      <a:pt x="128984" y="508478"/>
                    </a:lnTo>
                    <a:lnTo>
                      <a:pt x="107472" y="548626"/>
                    </a:lnTo>
                    <a:lnTo>
                      <a:pt x="87759" y="589840"/>
                    </a:lnTo>
                    <a:lnTo>
                      <a:pt x="69899" y="632068"/>
                    </a:lnTo>
                    <a:lnTo>
                      <a:pt x="53944" y="675258"/>
                    </a:lnTo>
                    <a:lnTo>
                      <a:pt x="39947" y="719358"/>
                    </a:lnTo>
                    <a:lnTo>
                      <a:pt x="27959" y="764315"/>
                    </a:lnTo>
                    <a:lnTo>
                      <a:pt x="18033" y="810077"/>
                    </a:lnTo>
                    <a:lnTo>
                      <a:pt x="10222" y="856591"/>
                    </a:lnTo>
                    <a:lnTo>
                      <a:pt x="4578" y="903805"/>
                    </a:lnTo>
                    <a:lnTo>
                      <a:pt x="1153" y="951666"/>
                    </a:lnTo>
                    <a:lnTo>
                      <a:pt x="0" y="1000123"/>
                    </a:lnTo>
                    <a:lnTo>
                      <a:pt x="1153" y="1048580"/>
                    </a:lnTo>
                    <a:lnTo>
                      <a:pt x="4578" y="1096442"/>
                    </a:lnTo>
                    <a:lnTo>
                      <a:pt x="10222" y="1143656"/>
                    </a:lnTo>
                    <a:lnTo>
                      <a:pt x="18033" y="1190171"/>
                    </a:lnTo>
                    <a:lnTo>
                      <a:pt x="27959" y="1235932"/>
                    </a:lnTo>
                    <a:lnTo>
                      <a:pt x="39947" y="1280890"/>
                    </a:lnTo>
                    <a:lnTo>
                      <a:pt x="53944" y="1324989"/>
                    </a:lnTo>
                    <a:lnTo>
                      <a:pt x="69899" y="1368180"/>
                    </a:lnTo>
                    <a:lnTo>
                      <a:pt x="87759" y="1410408"/>
                    </a:lnTo>
                    <a:lnTo>
                      <a:pt x="107472" y="1451622"/>
                    </a:lnTo>
                    <a:lnTo>
                      <a:pt x="128984" y="1491770"/>
                    </a:lnTo>
                    <a:lnTo>
                      <a:pt x="152245" y="1530798"/>
                    </a:lnTo>
                    <a:lnTo>
                      <a:pt x="177200" y="1568655"/>
                    </a:lnTo>
                    <a:lnTo>
                      <a:pt x="203799" y="1605288"/>
                    </a:lnTo>
                    <a:lnTo>
                      <a:pt x="231989" y="1640645"/>
                    </a:lnTo>
                    <a:lnTo>
                      <a:pt x="261716" y="1674672"/>
                    </a:lnTo>
                    <a:lnTo>
                      <a:pt x="292930" y="1707319"/>
                    </a:lnTo>
                    <a:lnTo>
                      <a:pt x="325577" y="1738533"/>
                    </a:lnTo>
                    <a:lnTo>
                      <a:pt x="359605" y="1768260"/>
                    </a:lnTo>
                    <a:lnTo>
                      <a:pt x="394961" y="1796450"/>
                    </a:lnTo>
                    <a:lnTo>
                      <a:pt x="431594" y="1823049"/>
                    </a:lnTo>
                    <a:lnTo>
                      <a:pt x="469451" y="1848004"/>
                    </a:lnTo>
                    <a:lnTo>
                      <a:pt x="508480" y="1871265"/>
                    </a:lnTo>
                    <a:lnTo>
                      <a:pt x="548627" y="1892777"/>
                    </a:lnTo>
                    <a:lnTo>
                      <a:pt x="589841" y="1912490"/>
                    </a:lnTo>
                    <a:lnTo>
                      <a:pt x="632070" y="1930350"/>
                    </a:lnTo>
                    <a:lnTo>
                      <a:pt x="675260" y="1946305"/>
                    </a:lnTo>
                    <a:lnTo>
                      <a:pt x="719360" y="1960302"/>
                    </a:lnTo>
                    <a:lnTo>
                      <a:pt x="764317" y="1972290"/>
                    </a:lnTo>
                    <a:lnTo>
                      <a:pt x="810079" y="1982216"/>
                    </a:lnTo>
                    <a:lnTo>
                      <a:pt x="856594" y="1990027"/>
                    </a:lnTo>
                    <a:lnTo>
                      <a:pt x="903808" y="1995671"/>
                    </a:lnTo>
                    <a:lnTo>
                      <a:pt x="951670" y="1999096"/>
                    </a:lnTo>
                    <a:lnTo>
                      <a:pt x="1000127" y="2000250"/>
                    </a:lnTo>
                    <a:lnTo>
                      <a:pt x="1048584" y="1999096"/>
                    </a:lnTo>
                    <a:lnTo>
                      <a:pt x="1096445" y="1995671"/>
                    </a:lnTo>
                    <a:lnTo>
                      <a:pt x="1143659" y="1990027"/>
                    </a:lnTo>
                    <a:lnTo>
                      <a:pt x="1190173" y="1982216"/>
                    </a:lnTo>
                    <a:lnTo>
                      <a:pt x="1235935" y="1972290"/>
                    </a:lnTo>
                    <a:lnTo>
                      <a:pt x="1280892" y="1960302"/>
                    </a:lnTo>
                    <a:lnTo>
                      <a:pt x="1324991" y="1946305"/>
                    </a:lnTo>
                    <a:lnTo>
                      <a:pt x="1368182" y="1930350"/>
                    </a:lnTo>
                    <a:lnTo>
                      <a:pt x="1410410" y="1912490"/>
                    </a:lnTo>
                    <a:lnTo>
                      <a:pt x="1451624" y="1892777"/>
                    </a:lnTo>
                    <a:lnTo>
                      <a:pt x="1491771" y="1871265"/>
                    </a:lnTo>
                    <a:lnTo>
                      <a:pt x="1530799" y="1848004"/>
                    </a:lnTo>
                    <a:lnTo>
                      <a:pt x="1568656" y="1823049"/>
                    </a:lnTo>
                    <a:lnTo>
                      <a:pt x="1605289" y="1796450"/>
                    </a:lnTo>
                    <a:lnTo>
                      <a:pt x="1640645" y="1768260"/>
                    </a:lnTo>
                    <a:lnTo>
                      <a:pt x="1674673" y="1738533"/>
                    </a:lnTo>
                    <a:lnTo>
                      <a:pt x="1707320" y="1707319"/>
                    </a:lnTo>
                    <a:lnTo>
                      <a:pt x="1738533" y="1674672"/>
                    </a:lnTo>
                    <a:lnTo>
                      <a:pt x="1768261" y="1640645"/>
                    </a:lnTo>
                    <a:lnTo>
                      <a:pt x="1796450" y="1605288"/>
                    </a:lnTo>
                    <a:lnTo>
                      <a:pt x="1823049" y="1568655"/>
                    </a:lnTo>
                    <a:lnTo>
                      <a:pt x="1848005" y="1530798"/>
                    </a:lnTo>
                    <a:lnTo>
                      <a:pt x="1871265" y="1491770"/>
                    </a:lnTo>
                    <a:lnTo>
                      <a:pt x="1892778" y="1451622"/>
                    </a:lnTo>
                    <a:lnTo>
                      <a:pt x="1912490" y="1410408"/>
                    </a:lnTo>
                    <a:lnTo>
                      <a:pt x="1930350" y="1368180"/>
                    </a:lnTo>
                    <a:lnTo>
                      <a:pt x="1946305" y="1324989"/>
                    </a:lnTo>
                    <a:lnTo>
                      <a:pt x="1960302" y="1280890"/>
                    </a:lnTo>
                    <a:lnTo>
                      <a:pt x="1972290" y="1235932"/>
                    </a:lnTo>
                    <a:lnTo>
                      <a:pt x="1982216" y="1190171"/>
                    </a:lnTo>
                    <a:lnTo>
                      <a:pt x="1990027" y="1143656"/>
                    </a:lnTo>
                    <a:lnTo>
                      <a:pt x="1995671" y="1096442"/>
                    </a:lnTo>
                    <a:lnTo>
                      <a:pt x="1999096" y="1048580"/>
                    </a:lnTo>
                    <a:lnTo>
                      <a:pt x="2000250" y="1000123"/>
                    </a:lnTo>
                    <a:lnTo>
                      <a:pt x="1999096" y="951666"/>
                    </a:lnTo>
                    <a:lnTo>
                      <a:pt x="1995671" y="903805"/>
                    </a:lnTo>
                    <a:lnTo>
                      <a:pt x="1990027" y="856591"/>
                    </a:lnTo>
                    <a:lnTo>
                      <a:pt x="1982216" y="810077"/>
                    </a:lnTo>
                    <a:lnTo>
                      <a:pt x="1972290" y="764315"/>
                    </a:lnTo>
                    <a:lnTo>
                      <a:pt x="1960302" y="719358"/>
                    </a:lnTo>
                    <a:lnTo>
                      <a:pt x="1946305" y="675258"/>
                    </a:lnTo>
                    <a:lnTo>
                      <a:pt x="1930350" y="632068"/>
                    </a:lnTo>
                    <a:lnTo>
                      <a:pt x="1912490" y="589840"/>
                    </a:lnTo>
                    <a:lnTo>
                      <a:pt x="1892778" y="548626"/>
                    </a:lnTo>
                    <a:lnTo>
                      <a:pt x="1871265" y="508478"/>
                    </a:lnTo>
                    <a:lnTo>
                      <a:pt x="1848005" y="469450"/>
                    </a:lnTo>
                    <a:lnTo>
                      <a:pt x="1823049" y="431593"/>
                    </a:lnTo>
                    <a:lnTo>
                      <a:pt x="1796450" y="394961"/>
                    </a:lnTo>
                    <a:lnTo>
                      <a:pt x="1768261" y="359604"/>
                    </a:lnTo>
                    <a:lnTo>
                      <a:pt x="1738533" y="325576"/>
                    </a:lnTo>
                    <a:lnTo>
                      <a:pt x="1707320" y="292929"/>
                    </a:lnTo>
                    <a:lnTo>
                      <a:pt x="1674673" y="261716"/>
                    </a:lnTo>
                    <a:lnTo>
                      <a:pt x="1640645" y="231988"/>
                    </a:lnTo>
                    <a:lnTo>
                      <a:pt x="1605289" y="203799"/>
                    </a:lnTo>
                    <a:lnTo>
                      <a:pt x="1568656" y="177200"/>
                    </a:lnTo>
                    <a:lnTo>
                      <a:pt x="1530799" y="152244"/>
                    </a:lnTo>
                    <a:lnTo>
                      <a:pt x="1491771" y="128984"/>
                    </a:lnTo>
                    <a:lnTo>
                      <a:pt x="1451624" y="107471"/>
                    </a:lnTo>
                    <a:lnTo>
                      <a:pt x="1410410" y="87759"/>
                    </a:lnTo>
                    <a:lnTo>
                      <a:pt x="1368182" y="69899"/>
                    </a:lnTo>
                    <a:lnTo>
                      <a:pt x="1324991" y="53944"/>
                    </a:lnTo>
                    <a:lnTo>
                      <a:pt x="1280892" y="39947"/>
                    </a:lnTo>
                    <a:lnTo>
                      <a:pt x="1235935" y="27959"/>
                    </a:lnTo>
                    <a:lnTo>
                      <a:pt x="1190173" y="18033"/>
                    </a:lnTo>
                    <a:lnTo>
                      <a:pt x="1143659" y="10222"/>
                    </a:lnTo>
                    <a:lnTo>
                      <a:pt x="1096445" y="4578"/>
                    </a:lnTo>
                    <a:lnTo>
                      <a:pt x="1048584" y="1153"/>
                    </a:lnTo>
                    <a:lnTo>
                      <a:pt x="1000127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54284" name="object 24"/>
              <p:cNvSpPr txBox="1">
                <a:spLocks noChangeArrowheads="1"/>
              </p:cNvSpPr>
              <p:nvPr/>
            </p:nvSpPr>
            <p:spPr bwMode="auto">
              <a:xfrm>
                <a:off x="4495800" y="4953000"/>
                <a:ext cx="76560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/>
                <a:r>
                  <a:rPr lang="ru-RU" sz="2000" b="1">
                    <a:solidFill>
                      <a:schemeClr val="bg1"/>
                    </a:solidFill>
                  </a:rPr>
                  <a:t>лет</a:t>
                </a:r>
                <a:endParaRPr lang="ru-RU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285" name="object 16"/>
              <p:cNvSpPr txBox="1">
                <a:spLocks noChangeArrowheads="1"/>
              </p:cNvSpPr>
              <p:nvPr/>
            </p:nvSpPr>
            <p:spPr bwMode="auto">
              <a:xfrm>
                <a:off x="4328160" y="3829050"/>
                <a:ext cx="1005840" cy="1169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marL="12700"/>
                <a:r>
                  <a:rPr lang="ru-RU" b="1">
                    <a:solidFill>
                      <a:schemeClr val="bg1"/>
                    </a:solidFill>
                  </a:rPr>
                  <a:t>в 2016 г.</a:t>
                </a:r>
              </a:p>
              <a:p>
                <a:pPr marL="12700"/>
                <a:r>
                  <a:rPr lang="ru-RU" sz="5800" b="1">
                    <a:solidFill>
                      <a:schemeClr val="bg1"/>
                    </a:solidFill>
                  </a:rPr>
                  <a:t>45</a:t>
                </a:r>
                <a:endParaRPr lang="ru-RU" sz="580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ject 3"/>
          <p:cNvSpPr>
            <a:spLocks/>
          </p:cNvSpPr>
          <p:nvPr/>
        </p:nvSpPr>
        <p:spPr bwMode="auto">
          <a:xfrm>
            <a:off x="519113" y="1149350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5299" name="object 4"/>
          <p:cNvSpPr>
            <a:spLocks noGrp="1"/>
          </p:cNvSpPr>
          <p:nvPr>
            <p:ph type="title"/>
          </p:nvPr>
        </p:nvSpPr>
        <p:spPr>
          <a:xfrm>
            <a:off x="496888" y="520700"/>
            <a:ext cx="60563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Профориентационная работа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79425" y="1425575"/>
            <a:ext cx="8226425" cy="4881563"/>
            <a:chOff x="479425" y="1425575"/>
            <a:chExt cx="8226425" cy="4881563"/>
          </a:xfrm>
        </p:grpSpPr>
        <p:sp>
          <p:nvSpPr>
            <p:cNvPr id="55300" name="object 5"/>
            <p:cNvSpPr>
              <a:spLocks noChangeArrowheads="1"/>
            </p:cNvSpPr>
            <p:nvPr/>
          </p:nvSpPr>
          <p:spPr bwMode="auto">
            <a:xfrm>
              <a:off x="1081088" y="1425575"/>
              <a:ext cx="1643062" cy="164147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1" name="object 6"/>
            <p:cNvSpPr>
              <a:spLocks/>
            </p:cNvSpPr>
            <p:nvPr/>
          </p:nvSpPr>
          <p:spPr bwMode="auto">
            <a:xfrm>
              <a:off x="1081088" y="1425575"/>
              <a:ext cx="1643062" cy="1643063"/>
            </a:xfrm>
            <a:custGeom>
              <a:avLst/>
              <a:gdLst/>
              <a:ahLst/>
              <a:cxnLst>
                <a:cxn ang="0">
                  <a:pos x="869360" y="1393"/>
                </a:cxn>
                <a:cxn ang="0">
                  <a:pos x="963574" y="12313"/>
                </a:cxn>
                <a:cxn ang="0">
                  <a:pos x="1054235" y="33563"/>
                </a:cxn>
                <a:cxn ang="0">
                  <a:pos x="1140728" y="64527"/>
                </a:cxn>
                <a:cxn ang="0">
                  <a:pos x="1222435" y="104587"/>
                </a:cxn>
                <a:cxn ang="0">
                  <a:pos x="1298742" y="153130"/>
                </a:cxn>
                <a:cxn ang="0">
                  <a:pos x="1369032" y="209537"/>
                </a:cxn>
                <a:cxn ang="0">
                  <a:pos x="1432689" y="273194"/>
                </a:cxn>
                <a:cxn ang="0">
                  <a:pos x="1489096" y="343484"/>
                </a:cxn>
                <a:cxn ang="0">
                  <a:pos x="1537638" y="419790"/>
                </a:cxn>
                <a:cxn ang="0">
                  <a:pos x="1577699" y="501498"/>
                </a:cxn>
                <a:cxn ang="0">
                  <a:pos x="1608663" y="587991"/>
                </a:cxn>
                <a:cxn ang="0">
                  <a:pos x="1629912" y="678652"/>
                </a:cxn>
                <a:cxn ang="0">
                  <a:pos x="1640832" y="772866"/>
                </a:cxn>
                <a:cxn ang="0">
                  <a:pos x="1640832" y="869360"/>
                </a:cxn>
                <a:cxn ang="0">
                  <a:pos x="1629912" y="963573"/>
                </a:cxn>
                <a:cxn ang="0">
                  <a:pos x="1608663" y="1054235"/>
                </a:cxn>
                <a:cxn ang="0">
                  <a:pos x="1577699" y="1140727"/>
                </a:cxn>
                <a:cxn ang="0">
                  <a:pos x="1537638" y="1222435"/>
                </a:cxn>
                <a:cxn ang="0">
                  <a:pos x="1489096" y="1298742"/>
                </a:cxn>
                <a:cxn ang="0">
                  <a:pos x="1432689" y="1369032"/>
                </a:cxn>
                <a:cxn ang="0">
                  <a:pos x="1369032" y="1432688"/>
                </a:cxn>
                <a:cxn ang="0">
                  <a:pos x="1298742" y="1489096"/>
                </a:cxn>
                <a:cxn ang="0">
                  <a:pos x="1222435" y="1537638"/>
                </a:cxn>
                <a:cxn ang="0">
                  <a:pos x="1140728" y="1577699"/>
                </a:cxn>
                <a:cxn ang="0">
                  <a:pos x="1054235" y="1608663"/>
                </a:cxn>
                <a:cxn ang="0">
                  <a:pos x="963574" y="1629912"/>
                </a:cxn>
                <a:cxn ang="0">
                  <a:pos x="869360" y="1640832"/>
                </a:cxn>
                <a:cxn ang="0">
                  <a:pos x="772866" y="1640832"/>
                </a:cxn>
                <a:cxn ang="0">
                  <a:pos x="678653" y="1629912"/>
                </a:cxn>
                <a:cxn ang="0">
                  <a:pos x="587991" y="1608663"/>
                </a:cxn>
                <a:cxn ang="0">
                  <a:pos x="501499" y="1577699"/>
                </a:cxn>
                <a:cxn ang="0">
                  <a:pos x="419791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8" y="1369032"/>
                </a:cxn>
                <a:cxn ang="0">
                  <a:pos x="153130" y="1298742"/>
                </a:cxn>
                <a:cxn ang="0">
                  <a:pos x="104588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4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4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8" y="419790"/>
                </a:cxn>
                <a:cxn ang="0">
                  <a:pos x="153130" y="343484"/>
                </a:cxn>
                <a:cxn ang="0">
                  <a:pos x="209538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1" y="104587"/>
                </a:cxn>
                <a:cxn ang="0">
                  <a:pos x="501499" y="64527"/>
                </a:cxn>
                <a:cxn ang="0">
                  <a:pos x="587991" y="33563"/>
                </a:cxn>
                <a:cxn ang="0">
                  <a:pos x="678653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60" y="1393"/>
                  </a:lnTo>
                  <a:lnTo>
                    <a:pt x="916872" y="5524"/>
                  </a:lnTo>
                  <a:lnTo>
                    <a:pt x="963574" y="12313"/>
                  </a:lnTo>
                  <a:lnTo>
                    <a:pt x="1009387" y="21686"/>
                  </a:lnTo>
                  <a:lnTo>
                    <a:pt x="1054235" y="33563"/>
                  </a:lnTo>
                  <a:lnTo>
                    <a:pt x="1098041" y="47869"/>
                  </a:lnTo>
                  <a:lnTo>
                    <a:pt x="1140728" y="64527"/>
                  </a:lnTo>
                  <a:lnTo>
                    <a:pt x="1182218" y="83458"/>
                  </a:lnTo>
                  <a:lnTo>
                    <a:pt x="1222435" y="104587"/>
                  </a:lnTo>
                  <a:lnTo>
                    <a:pt x="1261302" y="127837"/>
                  </a:lnTo>
                  <a:lnTo>
                    <a:pt x="1298742" y="153130"/>
                  </a:lnTo>
                  <a:lnTo>
                    <a:pt x="1334678" y="180389"/>
                  </a:lnTo>
                  <a:lnTo>
                    <a:pt x="1369032" y="209537"/>
                  </a:lnTo>
                  <a:lnTo>
                    <a:pt x="1401728" y="240498"/>
                  </a:lnTo>
                  <a:lnTo>
                    <a:pt x="1432689" y="273194"/>
                  </a:lnTo>
                  <a:lnTo>
                    <a:pt x="1461837" y="307548"/>
                  </a:lnTo>
                  <a:lnTo>
                    <a:pt x="1489096" y="343484"/>
                  </a:lnTo>
                  <a:lnTo>
                    <a:pt x="1514389" y="380923"/>
                  </a:lnTo>
                  <a:lnTo>
                    <a:pt x="1537638" y="419790"/>
                  </a:lnTo>
                  <a:lnTo>
                    <a:pt x="1558768" y="460008"/>
                  </a:lnTo>
                  <a:lnTo>
                    <a:pt x="1577699" y="501498"/>
                  </a:lnTo>
                  <a:lnTo>
                    <a:pt x="1594357" y="544185"/>
                  </a:lnTo>
                  <a:lnTo>
                    <a:pt x="1608663" y="587991"/>
                  </a:lnTo>
                  <a:lnTo>
                    <a:pt x="1620540" y="632839"/>
                  </a:lnTo>
                  <a:lnTo>
                    <a:pt x="1629912" y="678652"/>
                  </a:lnTo>
                  <a:lnTo>
                    <a:pt x="1636702" y="725354"/>
                  </a:lnTo>
                  <a:lnTo>
                    <a:pt x="1640832" y="772866"/>
                  </a:lnTo>
                  <a:lnTo>
                    <a:pt x="1642226" y="821113"/>
                  </a:lnTo>
                  <a:lnTo>
                    <a:pt x="1640832" y="869360"/>
                  </a:lnTo>
                  <a:lnTo>
                    <a:pt x="1636702" y="916872"/>
                  </a:lnTo>
                  <a:lnTo>
                    <a:pt x="1629912" y="963573"/>
                  </a:lnTo>
                  <a:lnTo>
                    <a:pt x="1620540" y="1009386"/>
                  </a:lnTo>
                  <a:lnTo>
                    <a:pt x="1608663" y="1054235"/>
                  </a:lnTo>
                  <a:lnTo>
                    <a:pt x="1594357" y="1098040"/>
                  </a:lnTo>
                  <a:lnTo>
                    <a:pt x="1577699" y="1140727"/>
                  </a:lnTo>
                  <a:lnTo>
                    <a:pt x="1558768" y="1182218"/>
                  </a:lnTo>
                  <a:lnTo>
                    <a:pt x="1537638" y="1222435"/>
                  </a:lnTo>
                  <a:lnTo>
                    <a:pt x="1514389" y="1261302"/>
                  </a:lnTo>
                  <a:lnTo>
                    <a:pt x="1489096" y="1298742"/>
                  </a:lnTo>
                  <a:lnTo>
                    <a:pt x="1461837" y="1334677"/>
                  </a:lnTo>
                  <a:lnTo>
                    <a:pt x="1432689" y="1369032"/>
                  </a:lnTo>
                  <a:lnTo>
                    <a:pt x="1401728" y="1401728"/>
                  </a:lnTo>
                  <a:lnTo>
                    <a:pt x="1369032" y="1432688"/>
                  </a:lnTo>
                  <a:lnTo>
                    <a:pt x="1334678" y="1461837"/>
                  </a:lnTo>
                  <a:lnTo>
                    <a:pt x="1298742" y="1489096"/>
                  </a:lnTo>
                  <a:lnTo>
                    <a:pt x="1261302" y="1514389"/>
                  </a:lnTo>
                  <a:lnTo>
                    <a:pt x="1222435" y="1537638"/>
                  </a:lnTo>
                  <a:lnTo>
                    <a:pt x="1182218" y="1558767"/>
                  </a:lnTo>
                  <a:lnTo>
                    <a:pt x="1140728" y="1577699"/>
                  </a:lnTo>
                  <a:lnTo>
                    <a:pt x="1098041" y="1594356"/>
                  </a:lnTo>
                  <a:lnTo>
                    <a:pt x="1054235" y="1608663"/>
                  </a:lnTo>
                  <a:lnTo>
                    <a:pt x="1009387" y="1620540"/>
                  </a:lnTo>
                  <a:lnTo>
                    <a:pt x="963574" y="1629912"/>
                  </a:lnTo>
                  <a:lnTo>
                    <a:pt x="916872" y="1636702"/>
                  </a:lnTo>
                  <a:lnTo>
                    <a:pt x="869360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3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9" y="1577699"/>
                  </a:lnTo>
                  <a:lnTo>
                    <a:pt x="460008" y="1558767"/>
                  </a:lnTo>
                  <a:lnTo>
                    <a:pt x="419791" y="1537638"/>
                  </a:lnTo>
                  <a:lnTo>
                    <a:pt x="380924" y="1514389"/>
                  </a:lnTo>
                  <a:lnTo>
                    <a:pt x="343484" y="1489096"/>
                  </a:lnTo>
                  <a:lnTo>
                    <a:pt x="307549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8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8" y="1222435"/>
                  </a:lnTo>
                  <a:lnTo>
                    <a:pt x="83459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4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4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9" y="460008"/>
                  </a:lnTo>
                  <a:lnTo>
                    <a:pt x="104588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8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9" y="180389"/>
                  </a:lnTo>
                  <a:lnTo>
                    <a:pt x="343484" y="153130"/>
                  </a:lnTo>
                  <a:lnTo>
                    <a:pt x="380924" y="127837"/>
                  </a:lnTo>
                  <a:lnTo>
                    <a:pt x="419791" y="104587"/>
                  </a:lnTo>
                  <a:lnTo>
                    <a:pt x="460008" y="83458"/>
                  </a:lnTo>
                  <a:lnTo>
                    <a:pt x="501499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3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5302" name="object 7"/>
            <p:cNvSpPr>
              <a:spLocks noChangeArrowheads="1"/>
            </p:cNvSpPr>
            <p:nvPr/>
          </p:nvSpPr>
          <p:spPr bwMode="auto">
            <a:xfrm>
              <a:off x="3814763" y="1425575"/>
              <a:ext cx="1641475" cy="164147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3" name="object 8"/>
            <p:cNvSpPr>
              <a:spLocks noChangeArrowheads="1"/>
            </p:cNvSpPr>
            <p:nvPr/>
          </p:nvSpPr>
          <p:spPr bwMode="auto">
            <a:xfrm>
              <a:off x="3814763" y="1530350"/>
              <a:ext cx="1641475" cy="153670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4" name="object 9"/>
            <p:cNvSpPr>
              <a:spLocks noChangeArrowheads="1"/>
            </p:cNvSpPr>
            <p:nvPr/>
          </p:nvSpPr>
          <p:spPr bwMode="auto">
            <a:xfrm>
              <a:off x="3814763" y="1644650"/>
              <a:ext cx="1641475" cy="142240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5" name="object 10"/>
            <p:cNvSpPr>
              <a:spLocks/>
            </p:cNvSpPr>
            <p:nvPr/>
          </p:nvSpPr>
          <p:spPr bwMode="auto">
            <a:xfrm>
              <a:off x="3814763" y="1425575"/>
              <a:ext cx="1643062" cy="1643063"/>
            </a:xfrm>
            <a:custGeom>
              <a:avLst/>
              <a:gdLst/>
              <a:ahLst/>
              <a:cxnLst>
                <a:cxn ang="0">
                  <a:pos x="869359" y="1393"/>
                </a:cxn>
                <a:cxn ang="0">
                  <a:pos x="963573" y="12313"/>
                </a:cxn>
                <a:cxn ang="0">
                  <a:pos x="1054233" y="33563"/>
                </a:cxn>
                <a:cxn ang="0">
                  <a:pos x="1140725" y="64527"/>
                </a:cxn>
                <a:cxn ang="0">
                  <a:pos x="1222433" y="104587"/>
                </a:cxn>
                <a:cxn ang="0">
                  <a:pos x="1298739" y="153130"/>
                </a:cxn>
                <a:cxn ang="0">
                  <a:pos x="1369029" y="209537"/>
                </a:cxn>
                <a:cxn ang="0">
                  <a:pos x="1432685" y="273194"/>
                </a:cxn>
                <a:cxn ang="0">
                  <a:pos x="1489093" y="343484"/>
                </a:cxn>
                <a:cxn ang="0">
                  <a:pos x="1537635" y="419790"/>
                </a:cxn>
                <a:cxn ang="0">
                  <a:pos x="1577696" y="501498"/>
                </a:cxn>
                <a:cxn ang="0">
                  <a:pos x="1608659" y="587991"/>
                </a:cxn>
                <a:cxn ang="0">
                  <a:pos x="1629909" y="678652"/>
                </a:cxn>
                <a:cxn ang="0">
                  <a:pos x="1640829" y="772866"/>
                </a:cxn>
                <a:cxn ang="0">
                  <a:pos x="1640829" y="869360"/>
                </a:cxn>
                <a:cxn ang="0">
                  <a:pos x="1629909" y="963573"/>
                </a:cxn>
                <a:cxn ang="0">
                  <a:pos x="1608659" y="1054235"/>
                </a:cxn>
                <a:cxn ang="0">
                  <a:pos x="1577696" y="1140727"/>
                </a:cxn>
                <a:cxn ang="0">
                  <a:pos x="1537635" y="1222435"/>
                </a:cxn>
                <a:cxn ang="0">
                  <a:pos x="1489093" y="1298742"/>
                </a:cxn>
                <a:cxn ang="0">
                  <a:pos x="1432685" y="1369032"/>
                </a:cxn>
                <a:cxn ang="0">
                  <a:pos x="1369029" y="1432688"/>
                </a:cxn>
                <a:cxn ang="0">
                  <a:pos x="1298739" y="1489096"/>
                </a:cxn>
                <a:cxn ang="0">
                  <a:pos x="1222433" y="1537638"/>
                </a:cxn>
                <a:cxn ang="0">
                  <a:pos x="1140725" y="1577699"/>
                </a:cxn>
                <a:cxn ang="0">
                  <a:pos x="1054233" y="1608663"/>
                </a:cxn>
                <a:cxn ang="0">
                  <a:pos x="963573" y="1629912"/>
                </a:cxn>
                <a:cxn ang="0">
                  <a:pos x="869359" y="1640832"/>
                </a:cxn>
                <a:cxn ang="0">
                  <a:pos x="772866" y="1640832"/>
                </a:cxn>
                <a:cxn ang="0">
                  <a:pos x="678653" y="1629912"/>
                </a:cxn>
                <a:cxn ang="0">
                  <a:pos x="587991" y="1608663"/>
                </a:cxn>
                <a:cxn ang="0">
                  <a:pos x="501499" y="1577699"/>
                </a:cxn>
                <a:cxn ang="0">
                  <a:pos x="419791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8" y="1369032"/>
                </a:cxn>
                <a:cxn ang="0">
                  <a:pos x="153130" y="1298742"/>
                </a:cxn>
                <a:cxn ang="0">
                  <a:pos x="104588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4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4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8" y="419790"/>
                </a:cxn>
                <a:cxn ang="0">
                  <a:pos x="153130" y="343484"/>
                </a:cxn>
                <a:cxn ang="0">
                  <a:pos x="209538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1" y="104587"/>
                </a:cxn>
                <a:cxn ang="0">
                  <a:pos x="501499" y="64527"/>
                </a:cxn>
                <a:cxn ang="0">
                  <a:pos x="587991" y="33563"/>
                </a:cxn>
                <a:cxn ang="0">
                  <a:pos x="678653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59" y="1393"/>
                  </a:lnTo>
                  <a:lnTo>
                    <a:pt x="916871" y="5524"/>
                  </a:lnTo>
                  <a:lnTo>
                    <a:pt x="963573" y="12313"/>
                  </a:lnTo>
                  <a:lnTo>
                    <a:pt x="1009385" y="21686"/>
                  </a:lnTo>
                  <a:lnTo>
                    <a:pt x="1054233" y="33563"/>
                  </a:lnTo>
                  <a:lnTo>
                    <a:pt x="1098039" y="47869"/>
                  </a:lnTo>
                  <a:lnTo>
                    <a:pt x="1140725" y="64527"/>
                  </a:lnTo>
                  <a:lnTo>
                    <a:pt x="1182216" y="83458"/>
                  </a:lnTo>
                  <a:lnTo>
                    <a:pt x="1222433" y="104587"/>
                  </a:lnTo>
                  <a:lnTo>
                    <a:pt x="1261300" y="127837"/>
                  </a:lnTo>
                  <a:lnTo>
                    <a:pt x="1298739" y="153130"/>
                  </a:lnTo>
                  <a:lnTo>
                    <a:pt x="1334675" y="180389"/>
                  </a:lnTo>
                  <a:lnTo>
                    <a:pt x="1369029" y="209537"/>
                  </a:lnTo>
                  <a:lnTo>
                    <a:pt x="1401725" y="240498"/>
                  </a:lnTo>
                  <a:lnTo>
                    <a:pt x="1432685" y="273194"/>
                  </a:lnTo>
                  <a:lnTo>
                    <a:pt x="1461834" y="307548"/>
                  </a:lnTo>
                  <a:lnTo>
                    <a:pt x="1489093" y="343484"/>
                  </a:lnTo>
                  <a:lnTo>
                    <a:pt x="1514385" y="380923"/>
                  </a:lnTo>
                  <a:lnTo>
                    <a:pt x="1537635" y="419790"/>
                  </a:lnTo>
                  <a:lnTo>
                    <a:pt x="1558764" y="460008"/>
                  </a:lnTo>
                  <a:lnTo>
                    <a:pt x="1577696" y="501498"/>
                  </a:lnTo>
                  <a:lnTo>
                    <a:pt x="1594353" y="544185"/>
                  </a:lnTo>
                  <a:lnTo>
                    <a:pt x="1608659" y="587991"/>
                  </a:lnTo>
                  <a:lnTo>
                    <a:pt x="1620536" y="632839"/>
                  </a:lnTo>
                  <a:lnTo>
                    <a:pt x="1629909" y="678652"/>
                  </a:lnTo>
                  <a:lnTo>
                    <a:pt x="1636698" y="725354"/>
                  </a:lnTo>
                  <a:lnTo>
                    <a:pt x="1640829" y="772866"/>
                  </a:lnTo>
                  <a:lnTo>
                    <a:pt x="1642223" y="821113"/>
                  </a:lnTo>
                  <a:lnTo>
                    <a:pt x="1640829" y="869360"/>
                  </a:lnTo>
                  <a:lnTo>
                    <a:pt x="1636698" y="916872"/>
                  </a:lnTo>
                  <a:lnTo>
                    <a:pt x="1629909" y="963573"/>
                  </a:lnTo>
                  <a:lnTo>
                    <a:pt x="1620536" y="1009386"/>
                  </a:lnTo>
                  <a:lnTo>
                    <a:pt x="1608659" y="1054235"/>
                  </a:lnTo>
                  <a:lnTo>
                    <a:pt x="1594353" y="1098040"/>
                  </a:lnTo>
                  <a:lnTo>
                    <a:pt x="1577696" y="1140727"/>
                  </a:lnTo>
                  <a:lnTo>
                    <a:pt x="1558764" y="1182218"/>
                  </a:lnTo>
                  <a:lnTo>
                    <a:pt x="1537635" y="1222435"/>
                  </a:lnTo>
                  <a:lnTo>
                    <a:pt x="1514385" y="1261302"/>
                  </a:lnTo>
                  <a:lnTo>
                    <a:pt x="1489093" y="1298742"/>
                  </a:lnTo>
                  <a:lnTo>
                    <a:pt x="1461834" y="1334677"/>
                  </a:lnTo>
                  <a:lnTo>
                    <a:pt x="1432685" y="1369032"/>
                  </a:lnTo>
                  <a:lnTo>
                    <a:pt x="1401725" y="1401728"/>
                  </a:lnTo>
                  <a:lnTo>
                    <a:pt x="1369029" y="1432688"/>
                  </a:lnTo>
                  <a:lnTo>
                    <a:pt x="1334675" y="1461837"/>
                  </a:lnTo>
                  <a:lnTo>
                    <a:pt x="1298739" y="1489096"/>
                  </a:lnTo>
                  <a:lnTo>
                    <a:pt x="1261300" y="1514389"/>
                  </a:lnTo>
                  <a:lnTo>
                    <a:pt x="1222433" y="1537638"/>
                  </a:lnTo>
                  <a:lnTo>
                    <a:pt x="1182216" y="1558767"/>
                  </a:lnTo>
                  <a:lnTo>
                    <a:pt x="1140725" y="1577699"/>
                  </a:lnTo>
                  <a:lnTo>
                    <a:pt x="1098039" y="1594356"/>
                  </a:lnTo>
                  <a:lnTo>
                    <a:pt x="1054233" y="1608663"/>
                  </a:lnTo>
                  <a:lnTo>
                    <a:pt x="1009385" y="1620540"/>
                  </a:lnTo>
                  <a:lnTo>
                    <a:pt x="963573" y="1629912"/>
                  </a:lnTo>
                  <a:lnTo>
                    <a:pt x="916871" y="1636702"/>
                  </a:lnTo>
                  <a:lnTo>
                    <a:pt x="869359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3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9" y="1577699"/>
                  </a:lnTo>
                  <a:lnTo>
                    <a:pt x="460008" y="1558767"/>
                  </a:lnTo>
                  <a:lnTo>
                    <a:pt x="419791" y="1537638"/>
                  </a:lnTo>
                  <a:lnTo>
                    <a:pt x="380924" y="1514389"/>
                  </a:lnTo>
                  <a:lnTo>
                    <a:pt x="343484" y="1489096"/>
                  </a:lnTo>
                  <a:lnTo>
                    <a:pt x="307549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8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8" y="1222435"/>
                  </a:lnTo>
                  <a:lnTo>
                    <a:pt x="83459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4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4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9" y="460008"/>
                  </a:lnTo>
                  <a:lnTo>
                    <a:pt x="104588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8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9" y="180389"/>
                  </a:lnTo>
                  <a:lnTo>
                    <a:pt x="343484" y="153130"/>
                  </a:lnTo>
                  <a:lnTo>
                    <a:pt x="380924" y="127837"/>
                  </a:lnTo>
                  <a:lnTo>
                    <a:pt x="419791" y="104587"/>
                  </a:lnTo>
                  <a:lnTo>
                    <a:pt x="460008" y="83458"/>
                  </a:lnTo>
                  <a:lnTo>
                    <a:pt x="501499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3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5306" name="object 11"/>
            <p:cNvSpPr>
              <a:spLocks noChangeArrowheads="1"/>
            </p:cNvSpPr>
            <p:nvPr/>
          </p:nvSpPr>
          <p:spPr bwMode="auto">
            <a:xfrm>
              <a:off x="6419850" y="1425575"/>
              <a:ext cx="1643063" cy="1641475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7" name="object 12"/>
            <p:cNvSpPr>
              <a:spLocks noChangeArrowheads="1"/>
            </p:cNvSpPr>
            <p:nvPr/>
          </p:nvSpPr>
          <p:spPr bwMode="auto">
            <a:xfrm>
              <a:off x="6419850" y="1676400"/>
              <a:ext cx="1643063" cy="1390650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08" name="object 13"/>
            <p:cNvSpPr>
              <a:spLocks/>
            </p:cNvSpPr>
            <p:nvPr/>
          </p:nvSpPr>
          <p:spPr bwMode="auto">
            <a:xfrm>
              <a:off x="6419850" y="1425575"/>
              <a:ext cx="1643063" cy="1643063"/>
            </a:xfrm>
            <a:custGeom>
              <a:avLst/>
              <a:gdLst/>
              <a:ahLst/>
              <a:cxnLst>
                <a:cxn ang="0">
                  <a:pos x="869360" y="1393"/>
                </a:cxn>
                <a:cxn ang="0">
                  <a:pos x="963573" y="12313"/>
                </a:cxn>
                <a:cxn ang="0">
                  <a:pos x="1054235" y="33563"/>
                </a:cxn>
                <a:cxn ang="0">
                  <a:pos x="1140727" y="64527"/>
                </a:cxn>
                <a:cxn ang="0">
                  <a:pos x="1222435" y="104587"/>
                </a:cxn>
                <a:cxn ang="0">
                  <a:pos x="1298742" y="153130"/>
                </a:cxn>
                <a:cxn ang="0">
                  <a:pos x="1369032" y="209537"/>
                </a:cxn>
                <a:cxn ang="0">
                  <a:pos x="1432688" y="273194"/>
                </a:cxn>
                <a:cxn ang="0">
                  <a:pos x="1489096" y="343484"/>
                </a:cxn>
                <a:cxn ang="0">
                  <a:pos x="1537638" y="419790"/>
                </a:cxn>
                <a:cxn ang="0">
                  <a:pos x="1577699" y="501498"/>
                </a:cxn>
                <a:cxn ang="0">
                  <a:pos x="1608663" y="587991"/>
                </a:cxn>
                <a:cxn ang="0">
                  <a:pos x="1629912" y="678652"/>
                </a:cxn>
                <a:cxn ang="0">
                  <a:pos x="1640832" y="772866"/>
                </a:cxn>
                <a:cxn ang="0">
                  <a:pos x="1640832" y="869360"/>
                </a:cxn>
                <a:cxn ang="0">
                  <a:pos x="1629912" y="963573"/>
                </a:cxn>
                <a:cxn ang="0">
                  <a:pos x="1608663" y="1054235"/>
                </a:cxn>
                <a:cxn ang="0">
                  <a:pos x="1577699" y="1140727"/>
                </a:cxn>
                <a:cxn ang="0">
                  <a:pos x="1537638" y="1222435"/>
                </a:cxn>
                <a:cxn ang="0">
                  <a:pos x="1489096" y="1298742"/>
                </a:cxn>
                <a:cxn ang="0">
                  <a:pos x="1432688" y="1369032"/>
                </a:cxn>
                <a:cxn ang="0">
                  <a:pos x="1369032" y="1432688"/>
                </a:cxn>
                <a:cxn ang="0">
                  <a:pos x="1298742" y="1489096"/>
                </a:cxn>
                <a:cxn ang="0">
                  <a:pos x="1222435" y="1537638"/>
                </a:cxn>
                <a:cxn ang="0">
                  <a:pos x="1140727" y="1577699"/>
                </a:cxn>
                <a:cxn ang="0">
                  <a:pos x="1054235" y="1608663"/>
                </a:cxn>
                <a:cxn ang="0">
                  <a:pos x="963573" y="1629912"/>
                </a:cxn>
                <a:cxn ang="0">
                  <a:pos x="869360" y="1640832"/>
                </a:cxn>
                <a:cxn ang="0">
                  <a:pos x="772866" y="1640832"/>
                </a:cxn>
                <a:cxn ang="0">
                  <a:pos x="678652" y="1629912"/>
                </a:cxn>
                <a:cxn ang="0">
                  <a:pos x="587991" y="1608663"/>
                </a:cxn>
                <a:cxn ang="0">
                  <a:pos x="501498" y="1577699"/>
                </a:cxn>
                <a:cxn ang="0">
                  <a:pos x="419790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7" y="1369032"/>
                </a:cxn>
                <a:cxn ang="0">
                  <a:pos x="153130" y="1298742"/>
                </a:cxn>
                <a:cxn ang="0">
                  <a:pos x="104587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3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3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7" y="419790"/>
                </a:cxn>
                <a:cxn ang="0">
                  <a:pos x="153130" y="343484"/>
                </a:cxn>
                <a:cxn ang="0">
                  <a:pos x="209537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0" y="104587"/>
                </a:cxn>
                <a:cxn ang="0">
                  <a:pos x="501498" y="64527"/>
                </a:cxn>
                <a:cxn ang="0">
                  <a:pos x="587991" y="33563"/>
                </a:cxn>
                <a:cxn ang="0">
                  <a:pos x="678652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60" y="1393"/>
                  </a:lnTo>
                  <a:lnTo>
                    <a:pt x="916872" y="5524"/>
                  </a:lnTo>
                  <a:lnTo>
                    <a:pt x="963573" y="12313"/>
                  </a:lnTo>
                  <a:lnTo>
                    <a:pt x="1009386" y="21686"/>
                  </a:lnTo>
                  <a:lnTo>
                    <a:pt x="1054235" y="33563"/>
                  </a:lnTo>
                  <a:lnTo>
                    <a:pt x="1098040" y="47869"/>
                  </a:lnTo>
                  <a:lnTo>
                    <a:pt x="1140727" y="64527"/>
                  </a:lnTo>
                  <a:lnTo>
                    <a:pt x="1182218" y="83458"/>
                  </a:lnTo>
                  <a:lnTo>
                    <a:pt x="1222435" y="104587"/>
                  </a:lnTo>
                  <a:lnTo>
                    <a:pt x="1261302" y="127837"/>
                  </a:lnTo>
                  <a:lnTo>
                    <a:pt x="1298742" y="153130"/>
                  </a:lnTo>
                  <a:lnTo>
                    <a:pt x="1334677" y="180389"/>
                  </a:lnTo>
                  <a:lnTo>
                    <a:pt x="1369032" y="209537"/>
                  </a:lnTo>
                  <a:lnTo>
                    <a:pt x="1401728" y="240498"/>
                  </a:lnTo>
                  <a:lnTo>
                    <a:pt x="1432688" y="273194"/>
                  </a:lnTo>
                  <a:lnTo>
                    <a:pt x="1461837" y="307548"/>
                  </a:lnTo>
                  <a:lnTo>
                    <a:pt x="1489096" y="343484"/>
                  </a:lnTo>
                  <a:lnTo>
                    <a:pt x="1514389" y="380923"/>
                  </a:lnTo>
                  <a:lnTo>
                    <a:pt x="1537638" y="419790"/>
                  </a:lnTo>
                  <a:lnTo>
                    <a:pt x="1558767" y="460008"/>
                  </a:lnTo>
                  <a:lnTo>
                    <a:pt x="1577699" y="501498"/>
                  </a:lnTo>
                  <a:lnTo>
                    <a:pt x="1594356" y="544185"/>
                  </a:lnTo>
                  <a:lnTo>
                    <a:pt x="1608663" y="587991"/>
                  </a:lnTo>
                  <a:lnTo>
                    <a:pt x="1620540" y="632839"/>
                  </a:lnTo>
                  <a:lnTo>
                    <a:pt x="1629912" y="678652"/>
                  </a:lnTo>
                  <a:lnTo>
                    <a:pt x="1636702" y="725354"/>
                  </a:lnTo>
                  <a:lnTo>
                    <a:pt x="1640832" y="772866"/>
                  </a:lnTo>
                  <a:lnTo>
                    <a:pt x="1642226" y="821113"/>
                  </a:lnTo>
                  <a:lnTo>
                    <a:pt x="1640832" y="869360"/>
                  </a:lnTo>
                  <a:lnTo>
                    <a:pt x="1636702" y="916872"/>
                  </a:lnTo>
                  <a:lnTo>
                    <a:pt x="1629912" y="963573"/>
                  </a:lnTo>
                  <a:lnTo>
                    <a:pt x="1620540" y="1009386"/>
                  </a:lnTo>
                  <a:lnTo>
                    <a:pt x="1608663" y="1054235"/>
                  </a:lnTo>
                  <a:lnTo>
                    <a:pt x="1594356" y="1098040"/>
                  </a:lnTo>
                  <a:lnTo>
                    <a:pt x="1577699" y="1140727"/>
                  </a:lnTo>
                  <a:lnTo>
                    <a:pt x="1558767" y="1182218"/>
                  </a:lnTo>
                  <a:lnTo>
                    <a:pt x="1537638" y="1222435"/>
                  </a:lnTo>
                  <a:lnTo>
                    <a:pt x="1514389" y="1261302"/>
                  </a:lnTo>
                  <a:lnTo>
                    <a:pt x="1489096" y="1298742"/>
                  </a:lnTo>
                  <a:lnTo>
                    <a:pt x="1461837" y="1334677"/>
                  </a:lnTo>
                  <a:lnTo>
                    <a:pt x="1432688" y="1369032"/>
                  </a:lnTo>
                  <a:lnTo>
                    <a:pt x="1401728" y="1401728"/>
                  </a:lnTo>
                  <a:lnTo>
                    <a:pt x="1369032" y="1432688"/>
                  </a:lnTo>
                  <a:lnTo>
                    <a:pt x="1334677" y="1461837"/>
                  </a:lnTo>
                  <a:lnTo>
                    <a:pt x="1298742" y="1489096"/>
                  </a:lnTo>
                  <a:lnTo>
                    <a:pt x="1261302" y="1514389"/>
                  </a:lnTo>
                  <a:lnTo>
                    <a:pt x="1222435" y="1537638"/>
                  </a:lnTo>
                  <a:lnTo>
                    <a:pt x="1182218" y="1558767"/>
                  </a:lnTo>
                  <a:lnTo>
                    <a:pt x="1140727" y="1577699"/>
                  </a:lnTo>
                  <a:lnTo>
                    <a:pt x="1098040" y="1594356"/>
                  </a:lnTo>
                  <a:lnTo>
                    <a:pt x="1054235" y="1608663"/>
                  </a:lnTo>
                  <a:lnTo>
                    <a:pt x="1009386" y="1620540"/>
                  </a:lnTo>
                  <a:lnTo>
                    <a:pt x="963573" y="1629912"/>
                  </a:lnTo>
                  <a:lnTo>
                    <a:pt x="916872" y="1636702"/>
                  </a:lnTo>
                  <a:lnTo>
                    <a:pt x="869360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2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8" y="1577699"/>
                  </a:lnTo>
                  <a:lnTo>
                    <a:pt x="460008" y="1558767"/>
                  </a:lnTo>
                  <a:lnTo>
                    <a:pt x="419790" y="1537638"/>
                  </a:lnTo>
                  <a:lnTo>
                    <a:pt x="380923" y="1514389"/>
                  </a:lnTo>
                  <a:lnTo>
                    <a:pt x="343484" y="1489096"/>
                  </a:lnTo>
                  <a:lnTo>
                    <a:pt x="307548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7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7" y="1222435"/>
                  </a:lnTo>
                  <a:lnTo>
                    <a:pt x="83458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3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3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8" y="460008"/>
                  </a:lnTo>
                  <a:lnTo>
                    <a:pt x="104587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7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8" y="180389"/>
                  </a:lnTo>
                  <a:lnTo>
                    <a:pt x="343484" y="153130"/>
                  </a:lnTo>
                  <a:lnTo>
                    <a:pt x="380923" y="127837"/>
                  </a:lnTo>
                  <a:lnTo>
                    <a:pt x="419790" y="104587"/>
                  </a:lnTo>
                  <a:lnTo>
                    <a:pt x="460008" y="83458"/>
                  </a:lnTo>
                  <a:lnTo>
                    <a:pt x="501498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2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5309" name="object 14"/>
            <p:cNvSpPr txBox="1">
              <a:spLocks noChangeArrowheads="1"/>
            </p:cNvSpPr>
            <p:nvPr/>
          </p:nvSpPr>
          <p:spPr bwMode="auto">
            <a:xfrm>
              <a:off x="479425" y="5432425"/>
              <a:ext cx="2644775" cy="87471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6350" rIns="0" bIns="0" anchor="ctr"/>
            <a:lstStyle/>
            <a:p>
              <a:pPr marL="112713" algn="just">
                <a:lnSpc>
                  <a:spcPts val="1350"/>
                </a:lnSpc>
              </a:pPr>
              <a:r>
                <a:rPr lang="ru-RU" sz="1300">
                  <a:solidFill>
                    <a:srgbClr val="FFFFFF"/>
                  </a:solidFill>
                </a:rPr>
                <a:t>Конкурсы «Нобелевские надежды КНИТУ», «Наука без границ», «Вперед - в прошлое»</a:t>
              </a:r>
              <a:endParaRPr lang="ru-RU" sz="1300"/>
            </a:p>
          </p:txBody>
        </p:sp>
        <p:sp>
          <p:nvSpPr>
            <p:cNvPr id="55310" name="object 15"/>
            <p:cNvSpPr txBox="1">
              <a:spLocks noChangeArrowheads="1"/>
            </p:cNvSpPr>
            <p:nvPr/>
          </p:nvSpPr>
          <p:spPr bwMode="auto">
            <a:xfrm>
              <a:off x="3276600" y="5432425"/>
              <a:ext cx="2530475" cy="874713"/>
            </a:xfrm>
            <a:prstGeom prst="rect">
              <a:avLst/>
            </a:prstGeom>
            <a:solidFill>
              <a:srgbClr val="009933"/>
            </a:solidFill>
            <a:ln w="9525">
              <a:noFill/>
              <a:miter lim="800000"/>
              <a:headEnd/>
              <a:tailEnd/>
            </a:ln>
          </p:spPr>
          <p:txBody>
            <a:bodyPr lIns="0" tIns="178435" rIns="0" bIns="0" anchor="ctr"/>
            <a:lstStyle/>
            <a:p>
              <a:pPr marL="104775">
                <a:lnSpc>
                  <a:spcPts val="1350"/>
                </a:lnSpc>
                <a:spcBef>
                  <a:spcPts val="1400"/>
                </a:spcBef>
              </a:pPr>
              <a:r>
                <a:rPr lang="ru-RU" sz="1400">
                  <a:solidFill>
                    <a:srgbClr val="FFFFFF"/>
                  </a:solidFill>
                </a:rPr>
                <a:t>«Неделя химии в школе»  в городах и районах  Республики Татарстан</a:t>
              </a:r>
              <a:endParaRPr lang="ru-RU" sz="1400"/>
            </a:p>
          </p:txBody>
        </p:sp>
        <p:sp>
          <p:nvSpPr>
            <p:cNvPr id="55311" name="object 17"/>
            <p:cNvSpPr txBox="1">
              <a:spLocks noChangeArrowheads="1"/>
            </p:cNvSpPr>
            <p:nvPr/>
          </p:nvSpPr>
          <p:spPr bwMode="auto">
            <a:xfrm>
              <a:off x="479425" y="4376738"/>
              <a:ext cx="2641600" cy="874712"/>
            </a:xfrm>
            <a:prstGeom prst="rect">
              <a:avLst/>
            </a:prstGeom>
            <a:solidFill>
              <a:srgbClr val="009933"/>
            </a:solidFill>
            <a:ln w="9525">
              <a:noFill/>
              <a:miter lim="800000"/>
              <a:headEnd/>
              <a:tailEnd/>
            </a:ln>
          </p:spPr>
          <p:txBody>
            <a:bodyPr lIns="0" tIns="108585" rIns="0" bIns="0" anchor="ctr"/>
            <a:lstStyle/>
            <a:p>
              <a:pPr marL="100013">
                <a:lnSpc>
                  <a:spcPts val="1350"/>
                </a:lnSpc>
                <a:spcBef>
                  <a:spcPts val="850"/>
                </a:spcBef>
              </a:pPr>
              <a:r>
                <a:rPr lang="ru-RU" sz="1400">
                  <a:solidFill>
                    <a:srgbClr val="FFFFFF"/>
                  </a:solidFill>
                </a:rPr>
                <a:t>Многопрофильная  Поволжская  межрегиональная олимпиада</a:t>
              </a:r>
              <a:endParaRPr lang="ru-RU" sz="1400"/>
            </a:p>
            <a:p>
              <a:pPr marL="100013">
                <a:lnSpc>
                  <a:spcPts val="1363"/>
                </a:lnSpc>
              </a:pPr>
              <a:r>
                <a:rPr lang="ru-RU" sz="1400">
                  <a:solidFill>
                    <a:srgbClr val="FFFFFF"/>
                  </a:solidFill>
                </a:rPr>
                <a:t>«Будущее большой химии»</a:t>
              </a:r>
              <a:endParaRPr lang="ru-RU" sz="1400"/>
            </a:p>
          </p:txBody>
        </p:sp>
        <p:sp>
          <p:nvSpPr>
            <p:cNvPr id="55312" name="object 18"/>
            <p:cNvSpPr txBox="1">
              <a:spLocks noChangeArrowheads="1"/>
            </p:cNvSpPr>
            <p:nvPr/>
          </p:nvSpPr>
          <p:spPr bwMode="auto">
            <a:xfrm>
              <a:off x="479425" y="3322638"/>
              <a:ext cx="2641600" cy="873125"/>
            </a:xfrm>
            <a:prstGeom prst="rect">
              <a:avLst/>
            </a:prstGeom>
            <a:solidFill>
              <a:srgbClr val="821825"/>
            </a:solidFill>
            <a:ln w="9525">
              <a:noFill/>
              <a:miter lim="800000"/>
              <a:headEnd/>
              <a:tailEnd/>
            </a:ln>
          </p:spPr>
          <p:txBody>
            <a:bodyPr lIns="0" tIns="2540" rIns="0" bIns="0" anchor="ctr"/>
            <a:lstStyle/>
            <a:p>
              <a:pPr marL="119063">
                <a:lnSpc>
                  <a:spcPts val="1350"/>
                </a:lnSpc>
              </a:pPr>
              <a:r>
                <a:rPr lang="ru-RU" sz="1400">
                  <a:solidFill>
                    <a:srgbClr val="FFFFFF"/>
                  </a:solidFill>
                </a:rPr>
                <a:t>Университетские  профильные классы</a:t>
              </a:r>
              <a:endParaRPr lang="ru-RU" sz="1400"/>
            </a:p>
          </p:txBody>
        </p:sp>
        <p:sp>
          <p:nvSpPr>
            <p:cNvPr id="55313" name="object 19"/>
            <p:cNvSpPr txBox="1">
              <a:spLocks noChangeArrowheads="1"/>
            </p:cNvSpPr>
            <p:nvPr/>
          </p:nvSpPr>
          <p:spPr bwMode="auto">
            <a:xfrm>
              <a:off x="3295650" y="4376738"/>
              <a:ext cx="2530475" cy="874712"/>
            </a:xfrm>
            <a:prstGeom prst="rect">
              <a:avLst/>
            </a:prstGeom>
            <a:solidFill>
              <a:srgbClr val="821825"/>
            </a:solidFill>
            <a:ln w="9525">
              <a:noFill/>
              <a:miter lim="800000"/>
              <a:headEnd/>
              <a:tailEnd/>
            </a:ln>
          </p:spPr>
          <p:txBody>
            <a:bodyPr lIns="0" tIns="3810" rIns="0" bIns="0" anchor="ctr"/>
            <a:lstStyle/>
            <a:p>
              <a:pPr marL="104775"/>
              <a:r>
                <a:rPr lang="ru-RU" sz="1400">
                  <a:solidFill>
                    <a:srgbClr val="FFFFFF"/>
                  </a:solidFill>
                </a:rPr>
                <a:t>Профессорские школы</a:t>
              </a:r>
              <a:endParaRPr lang="ru-RU" sz="1400"/>
            </a:p>
          </p:txBody>
        </p:sp>
        <p:sp>
          <p:nvSpPr>
            <p:cNvPr id="55314" name="object 20"/>
            <p:cNvSpPr txBox="1">
              <a:spLocks noChangeArrowheads="1"/>
            </p:cNvSpPr>
            <p:nvPr/>
          </p:nvSpPr>
          <p:spPr bwMode="auto">
            <a:xfrm>
              <a:off x="3295650" y="3322638"/>
              <a:ext cx="2530475" cy="873125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2540" rIns="0" bIns="0" anchor="ctr"/>
            <a:lstStyle/>
            <a:p>
              <a:pPr marL="104775">
                <a:lnSpc>
                  <a:spcPts val="1513"/>
                </a:lnSpc>
              </a:pPr>
              <a:r>
                <a:rPr lang="ru-RU" sz="1400">
                  <a:solidFill>
                    <a:srgbClr val="FFFFFF"/>
                  </a:solidFill>
                </a:rPr>
                <a:t>Телеигра-олимпиада</a:t>
              </a:r>
              <a:endParaRPr lang="ru-RU" sz="1400"/>
            </a:p>
            <a:p>
              <a:pPr marL="104775">
                <a:lnSpc>
                  <a:spcPts val="1513"/>
                </a:lnSpc>
              </a:pPr>
              <a:r>
                <a:rPr lang="ru-RU" sz="1400">
                  <a:solidFill>
                    <a:srgbClr val="FFFFFF"/>
                  </a:solidFill>
                </a:rPr>
                <a:t>«Химический БУМ»</a:t>
              </a:r>
              <a:endParaRPr lang="ru-RU" sz="1400"/>
            </a:p>
          </p:txBody>
        </p:sp>
        <p:sp>
          <p:nvSpPr>
            <p:cNvPr id="55315" name="object 21"/>
            <p:cNvSpPr txBox="1">
              <a:spLocks noChangeArrowheads="1"/>
            </p:cNvSpPr>
            <p:nvPr/>
          </p:nvSpPr>
          <p:spPr bwMode="auto">
            <a:xfrm>
              <a:off x="6000750" y="4376738"/>
              <a:ext cx="2705100" cy="874712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lIns="0" tIns="2540" rIns="0" bIns="0" anchor="ctr"/>
            <a:lstStyle/>
            <a:p>
              <a:pPr marL="130175">
                <a:lnSpc>
                  <a:spcPts val="1350"/>
                </a:lnSpc>
              </a:pPr>
              <a:r>
                <a:rPr lang="ru-RU" sz="1400">
                  <a:solidFill>
                    <a:srgbClr val="FFFFFF"/>
                  </a:solidFill>
                </a:rPr>
                <a:t>Профильная школа юных  химиков «Орбиталь»</a:t>
              </a:r>
              <a:endParaRPr lang="ru-RU" sz="1400"/>
            </a:p>
          </p:txBody>
        </p:sp>
        <p:sp>
          <p:nvSpPr>
            <p:cNvPr id="55316" name="object 22"/>
            <p:cNvSpPr txBox="1">
              <a:spLocks noChangeArrowheads="1"/>
            </p:cNvSpPr>
            <p:nvPr/>
          </p:nvSpPr>
          <p:spPr bwMode="auto">
            <a:xfrm>
              <a:off x="6000750" y="3322638"/>
              <a:ext cx="2705100" cy="873125"/>
            </a:xfrm>
            <a:prstGeom prst="rect">
              <a:avLst/>
            </a:prstGeom>
            <a:solidFill>
              <a:srgbClr val="009933"/>
            </a:solidFill>
            <a:ln w="9525">
              <a:noFill/>
              <a:miter lim="800000"/>
              <a:headEnd/>
              <a:tailEnd/>
            </a:ln>
          </p:spPr>
          <p:txBody>
            <a:bodyPr lIns="0" tIns="142240" rIns="0" bIns="0" anchor="ctr"/>
            <a:lstStyle/>
            <a:p>
              <a:pPr marL="79375">
                <a:lnSpc>
                  <a:spcPts val="1350"/>
                </a:lnSpc>
                <a:spcBef>
                  <a:spcPts val="1125"/>
                </a:spcBef>
              </a:pPr>
              <a:r>
                <a:rPr lang="ru-RU" sz="1400">
                  <a:solidFill>
                    <a:srgbClr val="FFFFFF"/>
                  </a:solidFill>
                </a:rPr>
                <a:t>Республиканский конкурс  молодежных инновационных  проектов «Татарстан –  территория будущего»</a:t>
              </a:r>
              <a:endParaRPr lang="ru-RU" sz="1400"/>
            </a:p>
          </p:txBody>
        </p:sp>
        <p:sp>
          <p:nvSpPr>
            <p:cNvPr id="55317" name="object 19"/>
            <p:cNvSpPr txBox="1">
              <a:spLocks noChangeArrowheads="1"/>
            </p:cNvSpPr>
            <p:nvPr/>
          </p:nvSpPr>
          <p:spPr bwMode="auto">
            <a:xfrm>
              <a:off x="6019800" y="5392738"/>
              <a:ext cx="2530475" cy="874712"/>
            </a:xfrm>
            <a:prstGeom prst="rect">
              <a:avLst/>
            </a:prstGeom>
            <a:solidFill>
              <a:srgbClr val="821825"/>
            </a:solidFill>
            <a:ln w="9525">
              <a:noFill/>
              <a:miter lim="800000"/>
              <a:headEnd/>
              <a:tailEnd/>
            </a:ln>
          </p:spPr>
          <p:txBody>
            <a:bodyPr lIns="0" tIns="3810" rIns="0" bIns="0" anchor="ctr"/>
            <a:lstStyle/>
            <a:p>
              <a:pPr marL="104775"/>
              <a:r>
                <a:rPr lang="ru-RU" sz="1400">
                  <a:solidFill>
                    <a:schemeClr val="bg1"/>
                  </a:solidFill>
                </a:rPr>
                <a:t>Отраслевая олимпиада школьников  ПАО «Газпром»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ject 3"/>
          <p:cNvSpPr>
            <a:spLocks/>
          </p:cNvSpPr>
          <p:nvPr/>
        </p:nvSpPr>
        <p:spPr bwMode="auto">
          <a:xfrm>
            <a:off x="519113" y="1149350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6323" name="object 4"/>
          <p:cNvSpPr>
            <a:spLocks noGrp="1"/>
          </p:cNvSpPr>
          <p:nvPr>
            <p:ph type="title"/>
          </p:nvPr>
        </p:nvSpPr>
        <p:spPr>
          <a:xfrm>
            <a:off x="496888" y="520700"/>
            <a:ext cx="3998912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Студенческая жизнь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79425" y="1425575"/>
            <a:ext cx="8226425" cy="4881563"/>
            <a:chOff x="479425" y="1425575"/>
            <a:chExt cx="8226425" cy="4881563"/>
          </a:xfrm>
        </p:grpSpPr>
        <p:sp>
          <p:nvSpPr>
            <p:cNvPr id="56324" name="object 5"/>
            <p:cNvSpPr>
              <a:spLocks noChangeArrowheads="1"/>
            </p:cNvSpPr>
            <p:nvPr/>
          </p:nvSpPr>
          <p:spPr bwMode="auto">
            <a:xfrm>
              <a:off x="1081088" y="1425575"/>
              <a:ext cx="1643062" cy="1641475"/>
            </a:xfrm>
            <a:prstGeom prst="rect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25" name="object 6"/>
            <p:cNvSpPr>
              <a:spLocks/>
            </p:cNvSpPr>
            <p:nvPr/>
          </p:nvSpPr>
          <p:spPr bwMode="auto">
            <a:xfrm>
              <a:off x="1081088" y="1425575"/>
              <a:ext cx="1643062" cy="1643063"/>
            </a:xfrm>
            <a:custGeom>
              <a:avLst/>
              <a:gdLst/>
              <a:ahLst/>
              <a:cxnLst>
                <a:cxn ang="0">
                  <a:pos x="869360" y="1393"/>
                </a:cxn>
                <a:cxn ang="0">
                  <a:pos x="963574" y="12313"/>
                </a:cxn>
                <a:cxn ang="0">
                  <a:pos x="1054235" y="33563"/>
                </a:cxn>
                <a:cxn ang="0">
                  <a:pos x="1140728" y="64527"/>
                </a:cxn>
                <a:cxn ang="0">
                  <a:pos x="1222435" y="104587"/>
                </a:cxn>
                <a:cxn ang="0">
                  <a:pos x="1298742" y="153130"/>
                </a:cxn>
                <a:cxn ang="0">
                  <a:pos x="1369032" y="209537"/>
                </a:cxn>
                <a:cxn ang="0">
                  <a:pos x="1432689" y="273194"/>
                </a:cxn>
                <a:cxn ang="0">
                  <a:pos x="1489096" y="343484"/>
                </a:cxn>
                <a:cxn ang="0">
                  <a:pos x="1537638" y="419790"/>
                </a:cxn>
                <a:cxn ang="0">
                  <a:pos x="1577699" y="501498"/>
                </a:cxn>
                <a:cxn ang="0">
                  <a:pos x="1608663" y="587991"/>
                </a:cxn>
                <a:cxn ang="0">
                  <a:pos x="1629912" y="678652"/>
                </a:cxn>
                <a:cxn ang="0">
                  <a:pos x="1640832" y="772866"/>
                </a:cxn>
                <a:cxn ang="0">
                  <a:pos x="1640832" y="869360"/>
                </a:cxn>
                <a:cxn ang="0">
                  <a:pos x="1629912" y="963573"/>
                </a:cxn>
                <a:cxn ang="0">
                  <a:pos x="1608663" y="1054235"/>
                </a:cxn>
                <a:cxn ang="0">
                  <a:pos x="1577699" y="1140727"/>
                </a:cxn>
                <a:cxn ang="0">
                  <a:pos x="1537638" y="1222435"/>
                </a:cxn>
                <a:cxn ang="0">
                  <a:pos x="1489096" y="1298742"/>
                </a:cxn>
                <a:cxn ang="0">
                  <a:pos x="1432689" y="1369032"/>
                </a:cxn>
                <a:cxn ang="0">
                  <a:pos x="1369032" y="1432688"/>
                </a:cxn>
                <a:cxn ang="0">
                  <a:pos x="1298742" y="1489096"/>
                </a:cxn>
                <a:cxn ang="0">
                  <a:pos x="1222435" y="1537638"/>
                </a:cxn>
                <a:cxn ang="0">
                  <a:pos x="1140728" y="1577699"/>
                </a:cxn>
                <a:cxn ang="0">
                  <a:pos x="1054235" y="1608663"/>
                </a:cxn>
                <a:cxn ang="0">
                  <a:pos x="963574" y="1629912"/>
                </a:cxn>
                <a:cxn ang="0">
                  <a:pos x="869360" y="1640832"/>
                </a:cxn>
                <a:cxn ang="0">
                  <a:pos x="772866" y="1640832"/>
                </a:cxn>
                <a:cxn ang="0">
                  <a:pos x="678653" y="1629912"/>
                </a:cxn>
                <a:cxn ang="0">
                  <a:pos x="587991" y="1608663"/>
                </a:cxn>
                <a:cxn ang="0">
                  <a:pos x="501499" y="1577699"/>
                </a:cxn>
                <a:cxn ang="0">
                  <a:pos x="419791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8" y="1369032"/>
                </a:cxn>
                <a:cxn ang="0">
                  <a:pos x="153130" y="1298742"/>
                </a:cxn>
                <a:cxn ang="0">
                  <a:pos x="104588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4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4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8" y="419790"/>
                </a:cxn>
                <a:cxn ang="0">
                  <a:pos x="153130" y="343484"/>
                </a:cxn>
                <a:cxn ang="0">
                  <a:pos x="209538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1" y="104587"/>
                </a:cxn>
                <a:cxn ang="0">
                  <a:pos x="501499" y="64527"/>
                </a:cxn>
                <a:cxn ang="0">
                  <a:pos x="587991" y="33563"/>
                </a:cxn>
                <a:cxn ang="0">
                  <a:pos x="678653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60" y="1393"/>
                  </a:lnTo>
                  <a:lnTo>
                    <a:pt x="916872" y="5524"/>
                  </a:lnTo>
                  <a:lnTo>
                    <a:pt x="963574" y="12313"/>
                  </a:lnTo>
                  <a:lnTo>
                    <a:pt x="1009387" y="21686"/>
                  </a:lnTo>
                  <a:lnTo>
                    <a:pt x="1054235" y="33563"/>
                  </a:lnTo>
                  <a:lnTo>
                    <a:pt x="1098041" y="47869"/>
                  </a:lnTo>
                  <a:lnTo>
                    <a:pt x="1140728" y="64527"/>
                  </a:lnTo>
                  <a:lnTo>
                    <a:pt x="1182218" y="83458"/>
                  </a:lnTo>
                  <a:lnTo>
                    <a:pt x="1222435" y="104587"/>
                  </a:lnTo>
                  <a:lnTo>
                    <a:pt x="1261302" y="127837"/>
                  </a:lnTo>
                  <a:lnTo>
                    <a:pt x="1298742" y="153130"/>
                  </a:lnTo>
                  <a:lnTo>
                    <a:pt x="1334678" y="180389"/>
                  </a:lnTo>
                  <a:lnTo>
                    <a:pt x="1369032" y="209537"/>
                  </a:lnTo>
                  <a:lnTo>
                    <a:pt x="1401728" y="240498"/>
                  </a:lnTo>
                  <a:lnTo>
                    <a:pt x="1432689" y="273194"/>
                  </a:lnTo>
                  <a:lnTo>
                    <a:pt x="1461837" y="307548"/>
                  </a:lnTo>
                  <a:lnTo>
                    <a:pt x="1489096" y="343484"/>
                  </a:lnTo>
                  <a:lnTo>
                    <a:pt x="1514389" y="380923"/>
                  </a:lnTo>
                  <a:lnTo>
                    <a:pt x="1537638" y="419790"/>
                  </a:lnTo>
                  <a:lnTo>
                    <a:pt x="1558768" y="460008"/>
                  </a:lnTo>
                  <a:lnTo>
                    <a:pt x="1577699" y="501498"/>
                  </a:lnTo>
                  <a:lnTo>
                    <a:pt x="1594357" y="544185"/>
                  </a:lnTo>
                  <a:lnTo>
                    <a:pt x="1608663" y="587991"/>
                  </a:lnTo>
                  <a:lnTo>
                    <a:pt x="1620540" y="632839"/>
                  </a:lnTo>
                  <a:lnTo>
                    <a:pt x="1629912" y="678652"/>
                  </a:lnTo>
                  <a:lnTo>
                    <a:pt x="1636702" y="725354"/>
                  </a:lnTo>
                  <a:lnTo>
                    <a:pt x="1640832" y="772866"/>
                  </a:lnTo>
                  <a:lnTo>
                    <a:pt x="1642226" y="821113"/>
                  </a:lnTo>
                  <a:lnTo>
                    <a:pt x="1640832" y="869360"/>
                  </a:lnTo>
                  <a:lnTo>
                    <a:pt x="1636702" y="916872"/>
                  </a:lnTo>
                  <a:lnTo>
                    <a:pt x="1629912" y="963573"/>
                  </a:lnTo>
                  <a:lnTo>
                    <a:pt x="1620540" y="1009386"/>
                  </a:lnTo>
                  <a:lnTo>
                    <a:pt x="1608663" y="1054235"/>
                  </a:lnTo>
                  <a:lnTo>
                    <a:pt x="1594357" y="1098040"/>
                  </a:lnTo>
                  <a:lnTo>
                    <a:pt x="1577699" y="1140727"/>
                  </a:lnTo>
                  <a:lnTo>
                    <a:pt x="1558768" y="1182218"/>
                  </a:lnTo>
                  <a:lnTo>
                    <a:pt x="1537638" y="1222435"/>
                  </a:lnTo>
                  <a:lnTo>
                    <a:pt x="1514389" y="1261302"/>
                  </a:lnTo>
                  <a:lnTo>
                    <a:pt x="1489096" y="1298742"/>
                  </a:lnTo>
                  <a:lnTo>
                    <a:pt x="1461837" y="1334677"/>
                  </a:lnTo>
                  <a:lnTo>
                    <a:pt x="1432689" y="1369032"/>
                  </a:lnTo>
                  <a:lnTo>
                    <a:pt x="1401728" y="1401728"/>
                  </a:lnTo>
                  <a:lnTo>
                    <a:pt x="1369032" y="1432688"/>
                  </a:lnTo>
                  <a:lnTo>
                    <a:pt x="1334678" y="1461837"/>
                  </a:lnTo>
                  <a:lnTo>
                    <a:pt x="1298742" y="1489096"/>
                  </a:lnTo>
                  <a:lnTo>
                    <a:pt x="1261302" y="1514389"/>
                  </a:lnTo>
                  <a:lnTo>
                    <a:pt x="1222435" y="1537638"/>
                  </a:lnTo>
                  <a:lnTo>
                    <a:pt x="1182218" y="1558767"/>
                  </a:lnTo>
                  <a:lnTo>
                    <a:pt x="1140728" y="1577699"/>
                  </a:lnTo>
                  <a:lnTo>
                    <a:pt x="1098041" y="1594356"/>
                  </a:lnTo>
                  <a:lnTo>
                    <a:pt x="1054235" y="1608663"/>
                  </a:lnTo>
                  <a:lnTo>
                    <a:pt x="1009387" y="1620540"/>
                  </a:lnTo>
                  <a:lnTo>
                    <a:pt x="963574" y="1629912"/>
                  </a:lnTo>
                  <a:lnTo>
                    <a:pt x="916872" y="1636702"/>
                  </a:lnTo>
                  <a:lnTo>
                    <a:pt x="869360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3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9" y="1577699"/>
                  </a:lnTo>
                  <a:lnTo>
                    <a:pt x="460008" y="1558767"/>
                  </a:lnTo>
                  <a:lnTo>
                    <a:pt x="419791" y="1537638"/>
                  </a:lnTo>
                  <a:lnTo>
                    <a:pt x="380924" y="1514389"/>
                  </a:lnTo>
                  <a:lnTo>
                    <a:pt x="343484" y="1489096"/>
                  </a:lnTo>
                  <a:lnTo>
                    <a:pt x="307549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8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8" y="1222435"/>
                  </a:lnTo>
                  <a:lnTo>
                    <a:pt x="83459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4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4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9" y="460008"/>
                  </a:lnTo>
                  <a:lnTo>
                    <a:pt x="104588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8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9" y="180389"/>
                  </a:lnTo>
                  <a:lnTo>
                    <a:pt x="343484" y="153130"/>
                  </a:lnTo>
                  <a:lnTo>
                    <a:pt x="380924" y="127837"/>
                  </a:lnTo>
                  <a:lnTo>
                    <a:pt x="419791" y="104587"/>
                  </a:lnTo>
                  <a:lnTo>
                    <a:pt x="460008" y="83458"/>
                  </a:lnTo>
                  <a:lnTo>
                    <a:pt x="501499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3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6326" name="object 7"/>
            <p:cNvSpPr>
              <a:spLocks noChangeArrowheads="1"/>
            </p:cNvSpPr>
            <p:nvPr/>
          </p:nvSpPr>
          <p:spPr bwMode="auto">
            <a:xfrm>
              <a:off x="3814763" y="1425575"/>
              <a:ext cx="1641475" cy="164147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27" name="object 8"/>
            <p:cNvSpPr>
              <a:spLocks/>
            </p:cNvSpPr>
            <p:nvPr/>
          </p:nvSpPr>
          <p:spPr bwMode="auto">
            <a:xfrm>
              <a:off x="3814763" y="1425575"/>
              <a:ext cx="1643062" cy="1643063"/>
            </a:xfrm>
            <a:custGeom>
              <a:avLst/>
              <a:gdLst/>
              <a:ahLst/>
              <a:cxnLst>
                <a:cxn ang="0">
                  <a:pos x="869359" y="1393"/>
                </a:cxn>
                <a:cxn ang="0">
                  <a:pos x="963573" y="12313"/>
                </a:cxn>
                <a:cxn ang="0">
                  <a:pos x="1054233" y="33563"/>
                </a:cxn>
                <a:cxn ang="0">
                  <a:pos x="1140725" y="64527"/>
                </a:cxn>
                <a:cxn ang="0">
                  <a:pos x="1222433" y="104587"/>
                </a:cxn>
                <a:cxn ang="0">
                  <a:pos x="1298739" y="153130"/>
                </a:cxn>
                <a:cxn ang="0">
                  <a:pos x="1369029" y="209537"/>
                </a:cxn>
                <a:cxn ang="0">
                  <a:pos x="1432685" y="273194"/>
                </a:cxn>
                <a:cxn ang="0">
                  <a:pos x="1489093" y="343484"/>
                </a:cxn>
                <a:cxn ang="0">
                  <a:pos x="1537635" y="419790"/>
                </a:cxn>
                <a:cxn ang="0">
                  <a:pos x="1577696" y="501498"/>
                </a:cxn>
                <a:cxn ang="0">
                  <a:pos x="1608659" y="587991"/>
                </a:cxn>
                <a:cxn ang="0">
                  <a:pos x="1629909" y="678652"/>
                </a:cxn>
                <a:cxn ang="0">
                  <a:pos x="1640829" y="772866"/>
                </a:cxn>
                <a:cxn ang="0">
                  <a:pos x="1640829" y="869360"/>
                </a:cxn>
                <a:cxn ang="0">
                  <a:pos x="1629909" y="963573"/>
                </a:cxn>
                <a:cxn ang="0">
                  <a:pos x="1608659" y="1054235"/>
                </a:cxn>
                <a:cxn ang="0">
                  <a:pos x="1577696" y="1140727"/>
                </a:cxn>
                <a:cxn ang="0">
                  <a:pos x="1537635" y="1222435"/>
                </a:cxn>
                <a:cxn ang="0">
                  <a:pos x="1489093" y="1298742"/>
                </a:cxn>
                <a:cxn ang="0">
                  <a:pos x="1432685" y="1369032"/>
                </a:cxn>
                <a:cxn ang="0">
                  <a:pos x="1369029" y="1432688"/>
                </a:cxn>
                <a:cxn ang="0">
                  <a:pos x="1298739" y="1489096"/>
                </a:cxn>
                <a:cxn ang="0">
                  <a:pos x="1222433" y="1537638"/>
                </a:cxn>
                <a:cxn ang="0">
                  <a:pos x="1140725" y="1577699"/>
                </a:cxn>
                <a:cxn ang="0">
                  <a:pos x="1054233" y="1608663"/>
                </a:cxn>
                <a:cxn ang="0">
                  <a:pos x="963573" y="1629912"/>
                </a:cxn>
                <a:cxn ang="0">
                  <a:pos x="869359" y="1640832"/>
                </a:cxn>
                <a:cxn ang="0">
                  <a:pos x="772866" y="1640832"/>
                </a:cxn>
                <a:cxn ang="0">
                  <a:pos x="678653" y="1629912"/>
                </a:cxn>
                <a:cxn ang="0">
                  <a:pos x="587991" y="1608663"/>
                </a:cxn>
                <a:cxn ang="0">
                  <a:pos x="501499" y="1577699"/>
                </a:cxn>
                <a:cxn ang="0">
                  <a:pos x="419791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8" y="1369032"/>
                </a:cxn>
                <a:cxn ang="0">
                  <a:pos x="153130" y="1298742"/>
                </a:cxn>
                <a:cxn ang="0">
                  <a:pos x="104588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4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4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8" y="419790"/>
                </a:cxn>
                <a:cxn ang="0">
                  <a:pos x="153130" y="343484"/>
                </a:cxn>
                <a:cxn ang="0">
                  <a:pos x="209538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1" y="104587"/>
                </a:cxn>
                <a:cxn ang="0">
                  <a:pos x="501499" y="64527"/>
                </a:cxn>
                <a:cxn ang="0">
                  <a:pos x="587991" y="33563"/>
                </a:cxn>
                <a:cxn ang="0">
                  <a:pos x="678653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59" y="1393"/>
                  </a:lnTo>
                  <a:lnTo>
                    <a:pt x="916871" y="5524"/>
                  </a:lnTo>
                  <a:lnTo>
                    <a:pt x="963573" y="12313"/>
                  </a:lnTo>
                  <a:lnTo>
                    <a:pt x="1009385" y="21686"/>
                  </a:lnTo>
                  <a:lnTo>
                    <a:pt x="1054233" y="33563"/>
                  </a:lnTo>
                  <a:lnTo>
                    <a:pt x="1098039" y="47869"/>
                  </a:lnTo>
                  <a:lnTo>
                    <a:pt x="1140725" y="64527"/>
                  </a:lnTo>
                  <a:lnTo>
                    <a:pt x="1182216" y="83458"/>
                  </a:lnTo>
                  <a:lnTo>
                    <a:pt x="1222433" y="104587"/>
                  </a:lnTo>
                  <a:lnTo>
                    <a:pt x="1261300" y="127837"/>
                  </a:lnTo>
                  <a:lnTo>
                    <a:pt x="1298739" y="153130"/>
                  </a:lnTo>
                  <a:lnTo>
                    <a:pt x="1334675" y="180389"/>
                  </a:lnTo>
                  <a:lnTo>
                    <a:pt x="1369029" y="209537"/>
                  </a:lnTo>
                  <a:lnTo>
                    <a:pt x="1401725" y="240498"/>
                  </a:lnTo>
                  <a:lnTo>
                    <a:pt x="1432685" y="273194"/>
                  </a:lnTo>
                  <a:lnTo>
                    <a:pt x="1461834" y="307548"/>
                  </a:lnTo>
                  <a:lnTo>
                    <a:pt x="1489093" y="343484"/>
                  </a:lnTo>
                  <a:lnTo>
                    <a:pt x="1514385" y="380923"/>
                  </a:lnTo>
                  <a:lnTo>
                    <a:pt x="1537635" y="419790"/>
                  </a:lnTo>
                  <a:lnTo>
                    <a:pt x="1558764" y="460008"/>
                  </a:lnTo>
                  <a:lnTo>
                    <a:pt x="1577696" y="501498"/>
                  </a:lnTo>
                  <a:lnTo>
                    <a:pt x="1594353" y="544185"/>
                  </a:lnTo>
                  <a:lnTo>
                    <a:pt x="1608659" y="587991"/>
                  </a:lnTo>
                  <a:lnTo>
                    <a:pt x="1620536" y="632839"/>
                  </a:lnTo>
                  <a:lnTo>
                    <a:pt x="1629909" y="678652"/>
                  </a:lnTo>
                  <a:lnTo>
                    <a:pt x="1636698" y="725354"/>
                  </a:lnTo>
                  <a:lnTo>
                    <a:pt x="1640829" y="772866"/>
                  </a:lnTo>
                  <a:lnTo>
                    <a:pt x="1642223" y="821113"/>
                  </a:lnTo>
                  <a:lnTo>
                    <a:pt x="1640829" y="869360"/>
                  </a:lnTo>
                  <a:lnTo>
                    <a:pt x="1636698" y="916872"/>
                  </a:lnTo>
                  <a:lnTo>
                    <a:pt x="1629909" y="963573"/>
                  </a:lnTo>
                  <a:lnTo>
                    <a:pt x="1620536" y="1009386"/>
                  </a:lnTo>
                  <a:lnTo>
                    <a:pt x="1608659" y="1054235"/>
                  </a:lnTo>
                  <a:lnTo>
                    <a:pt x="1594353" y="1098040"/>
                  </a:lnTo>
                  <a:lnTo>
                    <a:pt x="1577696" y="1140727"/>
                  </a:lnTo>
                  <a:lnTo>
                    <a:pt x="1558764" y="1182218"/>
                  </a:lnTo>
                  <a:lnTo>
                    <a:pt x="1537635" y="1222435"/>
                  </a:lnTo>
                  <a:lnTo>
                    <a:pt x="1514385" y="1261302"/>
                  </a:lnTo>
                  <a:lnTo>
                    <a:pt x="1489093" y="1298742"/>
                  </a:lnTo>
                  <a:lnTo>
                    <a:pt x="1461834" y="1334677"/>
                  </a:lnTo>
                  <a:lnTo>
                    <a:pt x="1432685" y="1369032"/>
                  </a:lnTo>
                  <a:lnTo>
                    <a:pt x="1401725" y="1401728"/>
                  </a:lnTo>
                  <a:lnTo>
                    <a:pt x="1369029" y="1432688"/>
                  </a:lnTo>
                  <a:lnTo>
                    <a:pt x="1334675" y="1461837"/>
                  </a:lnTo>
                  <a:lnTo>
                    <a:pt x="1298739" y="1489096"/>
                  </a:lnTo>
                  <a:lnTo>
                    <a:pt x="1261300" y="1514389"/>
                  </a:lnTo>
                  <a:lnTo>
                    <a:pt x="1222433" y="1537638"/>
                  </a:lnTo>
                  <a:lnTo>
                    <a:pt x="1182216" y="1558767"/>
                  </a:lnTo>
                  <a:lnTo>
                    <a:pt x="1140725" y="1577699"/>
                  </a:lnTo>
                  <a:lnTo>
                    <a:pt x="1098039" y="1594356"/>
                  </a:lnTo>
                  <a:lnTo>
                    <a:pt x="1054233" y="1608663"/>
                  </a:lnTo>
                  <a:lnTo>
                    <a:pt x="1009385" y="1620540"/>
                  </a:lnTo>
                  <a:lnTo>
                    <a:pt x="963573" y="1629912"/>
                  </a:lnTo>
                  <a:lnTo>
                    <a:pt x="916871" y="1636702"/>
                  </a:lnTo>
                  <a:lnTo>
                    <a:pt x="869359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3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9" y="1577699"/>
                  </a:lnTo>
                  <a:lnTo>
                    <a:pt x="460008" y="1558767"/>
                  </a:lnTo>
                  <a:lnTo>
                    <a:pt x="419791" y="1537638"/>
                  </a:lnTo>
                  <a:lnTo>
                    <a:pt x="380924" y="1514389"/>
                  </a:lnTo>
                  <a:lnTo>
                    <a:pt x="343484" y="1489096"/>
                  </a:lnTo>
                  <a:lnTo>
                    <a:pt x="307549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8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8" y="1222435"/>
                  </a:lnTo>
                  <a:lnTo>
                    <a:pt x="83459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4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4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9" y="460008"/>
                  </a:lnTo>
                  <a:lnTo>
                    <a:pt x="104588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8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9" y="180389"/>
                  </a:lnTo>
                  <a:lnTo>
                    <a:pt x="343484" y="153130"/>
                  </a:lnTo>
                  <a:lnTo>
                    <a:pt x="380924" y="127837"/>
                  </a:lnTo>
                  <a:lnTo>
                    <a:pt x="419791" y="104587"/>
                  </a:lnTo>
                  <a:lnTo>
                    <a:pt x="460008" y="83458"/>
                  </a:lnTo>
                  <a:lnTo>
                    <a:pt x="501499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3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6328" name="object 9"/>
            <p:cNvSpPr>
              <a:spLocks noChangeArrowheads="1"/>
            </p:cNvSpPr>
            <p:nvPr/>
          </p:nvSpPr>
          <p:spPr bwMode="auto">
            <a:xfrm>
              <a:off x="6419850" y="1425575"/>
              <a:ext cx="1643063" cy="1641475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29" name="object 10"/>
            <p:cNvSpPr>
              <a:spLocks/>
            </p:cNvSpPr>
            <p:nvPr/>
          </p:nvSpPr>
          <p:spPr bwMode="auto">
            <a:xfrm>
              <a:off x="6419850" y="1425575"/>
              <a:ext cx="1643063" cy="1643063"/>
            </a:xfrm>
            <a:custGeom>
              <a:avLst/>
              <a:gdLst/>
              <a:ahLst/>
              <a:cxnLst>
                <a:cxn ang="0">
                  <a:pos x="869360" y="1393"/>
                </a:cxn>
                <a:cxn ang="0">
                  <a:pos x="963573" y="12313"/>
                </a:cxn>
                <a:cxn ang="0">
                  <a:pos x="1054235" y="33563"/>
                </a:cxn>
                <a:cxn ang="0">
                  <a:pos x="1140727" y="64527"/>
                </a:cxn>
                <a:cxn ang="0">
                  <a:pos x="1222435" y="104587"/>
                </a:cxn>
                <a:cxn ang="0">
                  <a:pos x="1298742" y="153130"/>
                </a:cxn>
                <a:cxn ang="0">
                  <a:pos x="1369032" y="209537"/>
                </a:cxn>
                <a:cxn ang="0">
                  <a:pos x="1432688" y="273194"/>
                </a:cxn>
                <a:cxn ang="0">
                  <a:pos x="1489096" y="343484"/>
                </a:cxn>
                <a:cxn ang="0">
                  <a:pos x="1537638" y="419790"/>
                </a:cxn>
                <a:cxn ang="0">
                  <a:pos x="1577699" y="501498"/>
                </a:cxn>
                <a:cxn ang="0">
                  <a:pos x="1608663" y="587991"/>
                </a:cxn>
                <a:cxn ang="0">
                  <a:pos x="1629912" y="678652"/>
                </a:cxn>
                <a:cxn ang="0">
                  <a:pos x="1640832" y="772866"/>
                </a:cxn>
                <a:cxn ang="0">
                  <a:pos x="1640832" y="869360"/>
                </a:cxn>
                <a:cxn ang="0">
                  <a:pos x="1629912" y="963573"/>
                </a:cxn>
                <a:cxn ang="0">
                  <a:pos x="1608663" y="1054235"/>
                </a:cxn>
                <a:cxn ang="0">
                  <a:pos x="1577699" y="1140727"/>
                </a:cxn>
                <a:cxn ang="0">
                  <a:pos x="1537638" y="1222435"/>
                </a:cxn>
                <a:cxn ang="0">
                  <a:pos x="1489096" y="1298742"/>
                </a:cxn>
                <a:cxn ang="0">
                  <a:pos x="1432688" y="1369032"/>
                </a:cxn>
                <a:cxn ang="0">
                  <a:pos x="1369032" y="1432688"/>
                </a:cxn>
                <a:cxn ang="0">
                  <a:pos x="1298742" y="1489096"/>
                </a:cxn>
                <a:cxn ang="0">
                  <a:pos x="1222435" y="1537638"/>
                </a:cxn>
                <a:cxn ang="0">
                  <a:pos x="1140727" y="1577699"/>
                </a:cxn>
                <a:cxn ang="0">
                  <a:pos x="1054235" y="1608663"/>
                </a:cxn>
                <a:cxn ang="0">
                  <a:pos x="963573" y="1629912"/>
                </a:cxn>
                <a:cxn ang="0">
                  <a:pos x="869360" y="1640832"/>
                </a:cxn>
                <a:cxn ang="0">
                  <a:pos x="772866" y="1640832"/>
                </a:cxn>
                <a:cxn ang="0">
                  <a:pos x="678652" y="1629912"/>
                </a:cxn>
                <a:cxn ang="0">
                  <a:pos x="587991" y="1608663"/>
                </a:cxn>
                <a:cxn ang="0">
                  <a:pos x="501498" y="1577699"/>
                </a:cxn>
                <a:cxn ang="0">
                  <a:pos x="419790" y="1537638"/>
                </a:cxn>
                <a:cxn ang="0">
                  <a:pos x="343484" y="1489096"/>
                </a:cxn>
                <a:cxn ang="0">
                  <a:pos x="273194" y="1432688"/>
                </a:cxn>
                <a:cxn ang="0">
                  <a:pos x="209537" y="1369032"/>
                </a:cxn>
                <a:cxn ang="0">
                  <a:pos x="153130" y="1298742"/>
                </a:cxn>
                <a:cxn ang="0">
                  <a:pos x="104587" y="1222435"/>
                </a:cxn>
                <a:cxn ang="0">
                  <a:pos x="64527" y="1140727"/>
                </a:cxn>
                <a:cxn ang="0">
                  <a:pos x="33563" y="1054235"/>
                </a:cxn>
                <a:cxn ang="0">
                  <a:pos x="12313" y="963573"/>
                </a:cxn>
                <a:cxn ang="0">
                  <a:pos x="1393" y="869360"/>
                </a:cxn>
                <a:cxn ang="0">
                  <a:pos x="1393" y="772866"/>
                </a:cxn>
                <a:cxn ang="0">
                  <a:pos x="12313" y="678652"/>
                </a:cxn>
                <a:cxn ang="0">
                  <a:pos x="33563" y="587991"/>
                </a:cxn>
                <a:cxn ang="0">
                  <a:pos x="64527" y="501498"/>
                </a:cxn>
                <a:cxn ang="0">
                  <a:pos x="104587" y="419790"/>
                </a:cxn>
                <a:cxn ang="0">
                  <a:pos x="153130" y="343484"/>
                </a:cxn>
                <a:cxn ang="0">
                  <a:pos x="209537" y="273194"/>
                </a:cxn>
                <a:cxn ang="0">
                  <a:pos x="273194" y="209537"/>
                </a:cxn>
                <a:cxn ang="0">
                  <a:pos x="343484" y="153130"/>
                </a:cxn>
                <a:cxn ang="0">
                  <a:pos x="419790" y="104587"/>
                </a:cxn>
                <a:cxn ang="0">
                  <a:pos x="501498" y="64527"/>
                </a:cxn>
                <a:cxn ang="0">
                  <a:pos x="587991" y="33563"/>
                </a:cxn>
                <a:cxn ang="0">
                  <a:pos x="678652" y="12313"/>
                </a:cxn>
                <a:cxn ang="0">
                  <a:pos x="772866" y="1393"/>
                </a:cxn>
              </a:cxnLst>
              <a:rect l="0" t="0" r="r" b="b"/>
              <a:pathLst>
                <a:path w="1642745" h="1642745">
                  <a:moveTo>
                    <a:pt x="821113" y="0"/>
                  </a:moveTo>
                  <a:lnTo>
                    <a:pt x="869360" y="1393"/>
                  </a:lnTo>
                  <a:lnTo>
                    <a:pt x="916872" y="5524"/>
                  </a:lnTo>
                  <a:lnTo>
                    <a:pt x="963573" y="12313"/>
                  </a:lnTo>
                  <a:lnTo>
                    <a:pt x="1009386" y="21686"/>
                  </a:lnTo>
                  <a:lnTo>
                    <a:pt x="1054235" y="33563"/>
                  </a:lnTo>
                  <a:lnTo>
                    <a:pt x="1098040" y="47869"/>
                  </a:lnTo>
                  <a:lnTo>
                    <a:pt x="1140727" y="64527"/>
                  </a:lnTo>
                  <a:lnTo>
                    <a:pt x="1182218" y="83458"/>
                  </a:lnTo>
                  <a:lnTo>
                    <a:pt x="1222435" y="104587"/>
                  </a:lnTo>
                  <a:lnTo>
                    <a:pt x="1261302" y="127837"/>
                  </a:lnTo>
                  <a:lnTo>
                    <a:pt x="1298742" y="153130"/>
                  </a:lnTo>
                  <a:lnTo>
                    <a:pt x="1334677" y="180389"/>
                  </a:lnTo>
                  <a:lnTo>
                    <a:pt x="1369032" y="209537"/>
                  </a:lnTo>
                  <a:lnTo>
                    <a:pt x="1401728" y="240498"/>
                  </a:lnTo>
                  <a:lnTo>
                    <a:pt x="1432688" y="273194"/>
                  </a:lnTo>
                  <a:lnTo>
                    <a:pt x="1461837" y="307548"/>
                  </a:lnTo>
                  <a:lnTo>
                    <a:pt x="1489096" y="343484"/>
                  </a:lnTo>
                  <a:lnTo>
                    <a:pt x="1514389" y="380923"/>
                  </a:lnTo>
                  <a:lnTo>
                    <a:pt x="1537638" y="419790"/>
                  </a:lnTo>
                  <a:lnTo>
                    <a:pt x="1558767" y="460008"/>
                  </a:lnTo>
                  <a:lnTo>
                    <a:pt x="1577699" y="501498"/>
                  </a:lnTo>
                  <a:lnTo>
                    <a:pt x="1594356" y="544185"/>
                  </a:lnTo>
                  <a:lnTo>
                    <a:pt x="1608663" y="587991"/>
                  </a:lnTo>
                  <a:lnTo>
                    <a:pt x="1620540" y="632839"/>
                  </a:lnTo>
                  <a:lnTo>
                    <a:pt x="1629912" y="678652"/>
                  </a:lnTo>
                  <a:lnTo>
                    <a:pt x="1636702" y="725354"/>
                  </a:lnTo>
                  <a:lnTo>
                    <a:pt x="1640832" y="772866"/>
                  </a:lnTo>
                  <a:lnTo>
                    <a:pt x="1642226" y="821113"/>
                  </a:lnTo>
                  <a:lnTo>
                    <a:pt x="1640832" y="869360"/>
                  </a:lnTo>
                  <a:lnTo>
                    <a:pt x="1636702" y="916872"/>
                  </a:lnTo>
                  <a:lnTo>
                    <a:pt x="1629912" y="963573"/>
                  </a:lnTo>
                  <a:lnTo>
                    <a:pt x="1620540" y="1009386"/>
                  </a:lnTo>
                  <a:lnTo>
                    <a:pt x="1608663" y="1054235"/>
                  </a:lnTo>
                  <a:lnTo>
                    <a:pt x="1594356" y="1098040"/>
                  </a:lnTo>
                  <a:lnTo>
                    <a:pt x="1577699" y="1140727"/>
                  </a:lnTo>
                  <a:lnTo>
                    <a:pt x="1558767" y="1182218"/>
                  </a:lnTo>
                  <a:lnTo>
                    <a:pt x="1537638" y="1222435"/>
                  </a:lnTo>
                  <a:lnTo>
                    <a:pt x="1514389" y="1261302"/>
                  </a:lnTo>
                  <a:lnTo>
                    <a:pt x="1489096" y="1298742"/>
                  </a:lnTo>
                  <a:lnTo>
                    <a:pt x="1461837" y="1334677"/>
                  </a:lnTo>
                  <a:lnTo>
                    <a:pt x="1432688" y="1369032"/>
                  </a:lnTo>
                  <a:lnTo>
                    <a:pt x="1401728" y="1401728"/>
                  </a:lnTo>
                  <a:lnTo>
                    <a:pt x="1369032" y="1432688"/>
                  </a:lnTo>
                  <a:lnTo>
                    <a:pt x="1334677" y="1461837"/>
                  </a:lnTo>
                  <a:lnTo>
                    <a:pt x="1298742" y="1489096"/>
                  </a:lnTo>
                  <a:lnTo>
                    <a:pt x="1261302" y="1514389"/>
                  </a:lnTo>
                  <a:lnTo>
                    <a:pt x="1222435" y="1537638"/>
                  </a:lnTo>
                  <a:lnTo>
                    <a:pt x="1182218" y="1558767"/>
                  </a:lnTo>
                  <a:lnTo>
                    <a:pt x="1140727" y="1577699"/>
                  </a:lnTo>
                  <a:lnTo>
                    <a:pt x="1098040" y="1594356"/>
                  </a:lnTo>
                  <a:lnTo>
                    <a:pt x="1054235" y="1608663"/>
                  </a:lnTo>
                  <a:lnTo>
                    <a:pt x="1009386" y="1620540"/>
                  </a:lnTo>
                  <a:lnTo>
                    <a:pt x="963573" y="1629912"/>
                  </a:lnTo>
                  <a:lnTo>
                    <a:pt x="916872" y="1636702"/>
                  </a:lnTo>
                  <a:lnTo>
                    <a:pt x="869360" y="1640832"/>
                  </a:lnTo>
                  <a:lnTo>
                    <a:pt x="821113" y="1642226"/>
                  </a:lnTo>
                  <a:lnTo>
                    <a:pt x="772866" y="1640832"/>
                  </a:lnTo>
                  <a:lnTo>
                    <a:pt x="725354" y="1636702"/>
                  </a:lnTo>
                  <a:lnTo>
                    <a:pt x="678652" y="1629912"/>
                  </a:lnTo>
                  <a:lnTo>
                    <a:pt x="632839" y="1620540"/>
                  </a:lnTo>
                  <a:lnTo>
                    <a:pt x="587991" y="1608663"/>
                  </a:lnTo>
                  <a:lnTo>
                    <a:pt x="544185" y="1594356"/>
                  </a:lnTo>
                  <a:lnTo>
                    <a:pt x="501498" y="1577699"/>
                  </a:lnTo>
                  <a:lnTo>
                    <a:pt x="460008" y="1558767"/>
                  </a:lnTo>
                  <a:lnTo>
                    <a:pt x="419790" y="1537638"/>
                  </a:lnTo>
                  <a:lnTo>
                    <a:pt x="380923" y="1514389"/>
                  </a:lnTo>
                  <a:lnTo>
                    <a:pt x="343484" y="1489096"/>
                  </a:lnTo>
                  <a:lnTo>
                    <a:pt x="307548" y="1461837"/>
                  </a:lnTo>
                  <a:lnTo>
                    <a:pt x="273194" y="1432688"/>
                  </a:lnTo>
                  <a:lnTo>
                    <a:pt x="240498" y="1401728"/>
                  </a:lnTo>
                  <a:lnTo>
                    <a:pt x="209537" y="1369032"/>
                  </a:lnTo>
                  <a:lnTo>
                    <a:pt x="180389" y="1334677"/>
                  </a:lnTo>
                  <a:lnTo>
                    <a:pt x="153130" y="1298742"/>
                  </a:lnTo>
                  <a:lnTo>
                    <a:pt x="127837" y="1261302"/>
                  </a:lnTo>
                  <a:lnTo>
                    <a:pt x="104587" y="1222435"/>
                  </a:lnTo>
                  <a:lnTo>
                    <a:pt x="83458" y="1182218"/>
                  </a:lnTo>
                  <a:lnTo>
                    <a:pt x="64527" y="1140727"/>
                  </a:lnTo>
                  <a:lnTo>
                    <a:pt x="47869" y="1098040"/>
                  </a:lnTo>
                  <a:lnTo>
                    <a:pt x="33563" y="1054235"/>
                  </a:lnTo>
                  <a:lnTo>
                    <a:pt x="21686" y="1009386"/>
                  </a:lnTo>
                  <a:lnTo>
                    <a:pt x="12313" y="963573"/>
                  </a:lnTo>
                  <a:lnTo>
                    <a:pt x="5524" y="916872"/>
                  </a:lnTo>
                  <a:lnTo>
                    <a:pt x="1393" y="869360"/>
                  </a:lnTo>
                  <a:lnTo>
                    <a:pt x="0" y="821113"/>
                  </a:lnTo>
                  <a:lnTo>
                    <a:pt x="1393" y="772866"/>
                  </a:lnTo>
                  <a:lnTo>
                    <a:pt x="5524" y="725354"/>
                  </a:lnTo>
                  <a:lnTo>
                    <a:pt x="12313" y="678652"/>
                  </a:lnTo>
                  <a:lnTo>
                    <a:pt x="21686" y="632839"/>
                  </a:lnTo>
                  <a:lnTo>
                    <a:pt x="33563" y="587991"/>
                  </a:lnTo>
                  <a:lnTo>
                    <a:pt x="47869" y="544185"/>
                  </a:lnTo>
                  <a:lnTo>
                    <a:pt x="64527" y="501498"/>
                  </a:lnTo>
                  <a:lnTo>
                    <a:pt x="83458" y="460008"/>
                  </a:lnTo>
                  <a:lnTo>
                    <a:pt x="104587" y="419790"/>
                  </a:lnTo>
                  <a:lnTo>
                    <a:pt x="127837" y="380923"/>
                  </a:lnTo>
                  <a:lnTo>
                    <a:pt x="153130" y="343484"/>
                  </a:lnTo>
                  <a:lnTo>
                    <a:pt x="180389" y="307548"/>
                  </a:lnTo>
                  <a:lnTo>
                    <a:pt x="209537" y="273194"/>
                  </a:lnTo>
                  <a:lnTo>
                    <a:pt x="240498" y="240498"/>
                  </a:lnTo>
                  <a:lnTo>
                    <a:pt x="273194" y="209537"/>
                  </a:lnTo>
                  <a:lnTo>
                    <a:pt x="307548" y="180389"/>
                  </a:lnTo>
                  <a:lnTo>
                    <a:pt x="343484" y="153130"/>
                  </a:lnTo>
                  <a:lnTo>
                    <a:pt x="380923" y="127837"/>
                  </a:lnTo>
                  <a:lnTo>
                    <a:pt x="419790" y="104587"/>
                  </a:lnTo>
                  <a:lnTo>
                    <a:pt x="460008" y="83458"/>
                  </a:lnTo>
                  <a:lnTo>
                    <a:pt x="501498" y="64527"/>
                  </a:lnTo>
                  <a:lnTo>
                    <a:pt x="544185" y="47869"/>
                  </a:lnTo>
                  <a:lnTo>
                    <a:pt x="587991" y="33563"/>
                  </a:lnTo>
                  <a:lnTo>
                    <a:pt x="632839" y="21686"/>
                  </a:lnTo>
                  <a:lnTo>
                    <a:pt x="678652" y="12313"/>
                  </a:lnTo>
                  <a:lnTo>
                    <a:pt x="725354" y="5524"/>
                  </a:lnTo>
                  <a:lnTo>
                    <a:pt x="772866" y="1393"/>
                  </a:lnTo>
                  <a:lnTo>
                    <a:pt x="821113" y="0"/>
                  </a:lnTo>
                  <a:close/>
                </a:path>
              </a:pathLst>
            </a:custGeom>
            <a:noFill/>
            <a:ln w="47625">
              <a:solidFill>
                <a:srgbClr val="FF9933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79425" y="5432425"/>
              <a:ext cx="2641600" cy="874713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5080" rIns="0" bIns="0"/>
            <a:lstStyle/>
            <a:p>
              <a:pPr fontAlgn="auto">
                <a:spcBef>
                  <a:spcPts val="40"/>
                </a:spcBef>
                <a:spcAft>
                  <a:spcPts val="0"/>
                </a:spcAft>
                <a:defRPr/>
              </a:pPr>
              <a:endParaRPr sz="2100">
                <a:latin typeface="Arial" pitchFamily="34" charset="0"/>
                <a:cs typeface="Arial" pitchFamily="34" charset="0"/>
              </a:endParaRPr>
            </a:p>
            <a:p>
              <a:pPr marL="11366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Студенческий клуб</a:t>
              </a:r>
              <a:endParaRPr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295650" y="5432425"/>
              <a:ext cx="2530475" cy="874713"/>
            </a:xfrm>
            <a:prstGeom prst="rect">
              <a:avLst/>
            </a:prstGeom>
            <a:solidFill>
              <a:srgbClr val="009933"/>
            </a:solidFill>
          </p:spPr>
          <p:txBody>
            <a:bodyPr lIns="0" tIns="5715" rIns="0" bIns="0"/>
            <a:lstStyle/>
            <a:p>
              <a:pPr>
                <a:spcBef>
                  <a:spcPts val="50"/>
                </a:spcBef>
              </a:pPr>
              <a:endParaRPr lang="ru-RU" sz="1500"/>
            </a:p>
            <a:p>
              <a:pPr>
                <a:lnSpc>
                  <a:spcPts val="1588"/>
                </a:lnSpc>
              </a:pPr>
              <a:r>
                <a:rPr lang="ru-RU" sz="1400">
                  <a:solidFill>
                    <a:srgbClr val="FFFFFF"/>
                  </a:solidFill>
                </a:rPr>
                <a:t>Движение студенческого  черлидинга</a:t>
              </a:r>
              <a:endParaRPr lang="ru-RU" sz="14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000750" y="5432425"/>
              <a:ext cx="2705100" cy="874713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2250">
                <a:latin typeface="Arial" pitchFamily="34" charset="0"/>
                <a:cs typeface="Arial" pitchFamily="34" charset="0"/>
              </a:endParaRPr>
            </a:p>
            <a:p>
              <a:pPr marL="857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Спортивный клуб</a:t>
              </a:r>
              <a:endParaRPr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79425" y="4376738"/>
              <a:ext cx="2641600" cy="874712"/>
            </a:xfrm>
            <a:prstGeom prst="rect">
              <a:avLst/>
            </a:prstGeom>
            <a:solidFill>
              <a:srgbClr val="009933"/>
            </a:solidFill>
          </p:spPr>
          <p:txBody>
            <a:bodyPr lIns="0" tIns="6985" rIns="0" bIns="0"/>
            <a:lstStyle/>
            <a:p>
              <a:pPr>
                <a:spcBef>
                  <a:spcPts val="50"/>
                </a:spcBef>
              </a:pPr>
              <a:endParaRPr lang="ru-RU" sz="1600"/>
            </a:p>
            <a:p>
              <a:pPr>
                <a:lnSpc>
                  <a:spcPts val="1588"/>
                </a:lnSpc>
              </a:pPr>
              <a:r>
                <a:rPr lang="ru-RU" sz="1400">
                  <a:solidFill>
                    <a:srgbClr val="FFFFFF"/>
                  </a:solidFill>
                </a:rPr>
                <a:t>Координационный совет  обучающихся</a:t>
              </a:r>
              <a:endParaRPr lang="ru-RU" sz="1400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79425" y="3322638"/>
              <a:ext cx="2641600" cy="873125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6985" rIns="0" bIns="0"/>
            <a:lstStyle/>
            <a:p>
              <a:pPr>
                <a:spcBef>
                  <a:spcPts val="50"/>
                </a:spcBef>
              </a:pPr>
              <a:endParaRPr lang="ru-RU" sz="1500"/>
            </a:p>
            <a:p>
              <a:pPr>
                <a:lnSpc>
                  <a:spcPts val="1588"/>
                </a:lnSpc>
              </a:pPr>
              <a:r>
                <a:rPr lang="ru-RU" sz="1400">
                  <a:solidFill>
                    <a:srgbClr val="FFFFFF"/>
                  </a:solidFill>
                </a:rPr>
                <a:t>Союз студентов   и  аспирантов</a:t>
              </a:r>
              <a:endParaRPr lang="ru-RU" sz="140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3295650" y="4376738"/>
              <a:ext cx="2530475" cy="874712"/>
            </a:xfrm>
            <a:prstGeom prst="rect">
              <a:avLst/>
            </a:prstGeom>
            <a:solidFill>
              <a:srgbClr val="4D4D4D"/>
            </a:solidFill>
          </p:spPr>
          <p:txBody>
            <a:bodyPr lIns="0" tIns="5080" rIns="0" bIns="0"/>
            <a:lstStyle/>
            <a:p>
              <a:pPr fontAlgn="auto">
                <a:spcBef>
                  <a:spcPts val="40"/>
                </a:spcBef>
                <a:spcAft>
                  <a:spcPts val="0"/>
                </a:spcAft>
                <a:defRPr/>
              </a:pPr>
              <a:endParaRPr sz="1500">
                <a:latin typeface="Arial" pitchFamily="34" charset="0"/>
                <a:cs typeface="Arial" pitchFamily="34" charset="0"/>
              </a:endParaRPr>
            </a:p>
            <a:p>
              <a:pPr marL="104775" fontAlgn="auto">
                <a:lnSpc>
                  <a:spcPts val="163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Студенческая газета</a:t>
              </a:r>
              <a:endParaRPr sz="1400">
                <a:latin typeface="Arial" pitchFamily="34" charset="0"/>
                <a:cs typeface="Arial" pitchFamily="34" charset="0"/>
              </a:endParaRPr>
            </a:p>
            <a:p>
              <a:pPr marL="104775" fontAlgn="auto">
                <a:lnSpc>
                  <a:spcPts val="163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«КНИТУ/LIVE»</a:t>
              </a:r>
              <a:endParaRPr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3295650" y="3322638"/>
              <a:ext cx="2530475" cy="873125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0" rIns="0" bIns="0"/>
            <a:lstStyle/>
            <a:p>
              <a:endParaRPr lang="ru-RU" sz="1600"/>
            </a:p>
            <a:p>
              <a:pPr>
                <a:lnSpc>
                  <a:spcPts val="1588"/>
                </a:lnSpc>
              </a:pPr>
              <a:r>
                <a:rPr lang="ru-RU" sz="1400">
                  <a:solidFill>
                    <a:srgbClr val="FFFFFF"/>
                  </a:solidFill>
                </a:rPr>
                <a:t>Культурно-досуговая  студия</a:t>
              </a:r>
              <a:endParaRPr lang="ru-RU" sz="1400"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6000750" y="4376738"/>
              <a:ext cx="2705100" cy="874712"/>
            </a:xfrm>
            <a:prstGeom prst="rect">
              <a:avLst/>
            </a:prstGeom>
            <a:solidFill>
              <a:srgbClr val="FF6600"/>
            </a:solidFill>
          </p:spPr>
          <p:txBody>
            <a:bodyPr lIns="0" tIns="3810" rIns="0" bIns="0"/>
            <a:lstStyle/>
            <a:p>
              <a:pPr fontAlgn="auto">
                <a:spcBef>
                  <a:spcPts val="30"/>
                </a:spcBef>
                <a:spcAft>
                  <a:spcPts val="0"/>
                </a:spcAft>
                <a:defRPr/>
              </a:pPr>
              <a:endParaRPr sz="2200">
                <a:latin typeface="Arial" pitchFamily="34" charset="0"/>
                <a:cs typeface="Arial" pitchFamily="34" charset="0"/>
              </a:endParaRPr>
            </a:p>
            <a:p>
              <a:pPr marL="130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Поисковый отряд «Химик»</a:t>
              </a:r>
              <a:endParaRPr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6000750" y="3322638"/>
              <a:ext cx="2705100" cy="873125"/>
            </a:xfrm>
            <a:prstGeom prst="rect">
              <a:avLst/>
            </a:prstGeom>
            <a:solidFill>
              <a:srgbClr val="009933"/>
            </a:solidFill>
          </p:spPr>
          <p:txBody>
            <a:bodyPr lIns="0" tIns="5080" rIns="0" bIns="0"/>
            <a:lstStyle/>
            <a:p>
              <a:pPr fontAlgn="auto">
                <a:spcBef>
                  <a:spcPts val="40"/>
                </a:spcBef>
                <a:spcAft>
                  <a:spcPts val="0"/>
                </a:spcAft>
                <a:defRPr/>
              </a:pPr>
              <a:endParaRPr sz="1500">
                <a:latin typeface="Arial" pitchFamily="34" charset="0"/>
                <a:cs typeface="Arial" pitchFamily="34" charset="0"/>
              </a:endParaRPr>
            </a:p>
            <a:p>
              <a:pPr marL="79375" fontAlgn="auto">
                <a:lnSpc>
                  <a:spcPts val="1635"/>
                </a:lnSpc>
                <a:spcBef>
                  <a:spcPts val="5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Отряд социальных волонтеров</a:t>
              </a:r>
              <a:endParaRPr sz="1400">
                <a:latin typeface="Arial" pitchFamily="34" charset="0"/>
                <a:cs typeface="Arial" pitchFamily="34" charset="0"/>
              </a:endParaRPr>
            </a:p>
            <a:p>
              <a:pPr marL="79375" fontAlgn="auto">
                <a:lnSpc>
                  <a:spcPts val="163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«Алхимики добра»</a:t>
              </a:r>
              <a:endParaRPr sz="14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67" name="object 3"/>
          <p:cNvSpPr txBox="1">
            <a:spLocks noChangeArrowheads="1"/>
          </p:cNvSpPr>
          <p:nvPr/>
        </p:nvSpPr>
        <p:spPr bwMode="auto">
          <a:xfrm>
            <a:off x="482600" y="523875"/>
            <a:ext cx="713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Образовательные траектории</a:t>
            </a:r>
            <a:endParaRPr lang="ru-RU" sz="2600" b="1"/>
          </a:p>
        </p:txBody>
      </p:sp>
      <p:sp>
        <p:nvSpPr>
          <p:cNvPr id="11268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600075" y="1684338"/>
            <a:ext cx="7716838" cy="3990975"/>
            <a:chOff x="600075" y="1684338"/>
            <a:chExt cx="7716838" cy="3990975"/>
          </a:xfrm>
        </p:grpSpPr>
        <p:sp>
          <p:nvSpPr>
            <p:cNvPr id="11269" name="object 6"/>
            <p:cNvSpPr txBox="1">
              <a:spLocks noChangeArrowheads="1"/>
            </p:cNvSpPr>
            <p:nvPr/>
          </p:nvSpPr>
          <p:spPr bwMode="auto">
            <a:xfrm>
              <a:off x="5703888" y="1778000"/>
              <a:ext cx="2449512" cy="51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038"/>
                </a:lnSpc>
              </a:pPr>
              <a:r>
                <a:rPr lang="ru-RU" sz="2000" b="1">
                  <a:solidFill>
                    <a:srgbClr val="4D4D4D"/>
                  </a:solidFill>
                </a:rPr>
                <a:t>направленностей  докторантуры</a:t>
              </a:r>
              <a:endParaRPr lang="ru-RU" sz="2000"/>
            </a:p>
          </p:txBody>
        </p:sp>
        <p:sp>
          <p:nvSpPr>
            <p:cNvPr id="11270" name="object 7"/>
            <p:cNvSpPr txBox="1">
              <a:spLocks noChangeArrowheads="1"/>
            </p:cNvSpPr>
            <p:nvPr/>
          </p:nvSpPr>
          <p:spPr bwMode="auto">
            <a:xfrm>
              <a:off x="5703888" y="2989263"/>
              <a:ext cx="2613025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2000" b="1">
                  <a:solidFill>
                    <a:srgbClr val="4D4D4D"/>
                  </a:solidFill>
                </a:rPr>
                <a:t>специальностей СПО</a:t>
              </a:r>
              <a:endParaRPr lang="ru-RU" sz="2000"/>
            </a:p>
          </p:txBody>
        </p:sp>
        <p:sp>
          <p:nvSpPr>
            <p:cNvPr id="11271" name="object 8"/>
            <p:cNvSpPr txBox="1">
              <a:spLocks noChangeArrowheads="1"/>
            </p:cNvSpPr>
            <p:nvPr/>
          </p:nvSpPr>
          <p:spPr bwMode="auto">
            <a:xfrm>
              <a:off x="5703888" y="4043363"/>
              <a:ext cx="25257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2000" b="1">
                  <a:solidFill>
                    <a:srgbClr val="4D4D4D"/>
                  </a:solidFill>
                </a:rPr>
                <a:t>профессий НПО</a:t>
              </a:r>
              <a:endParaRPr lang="ru-RU" sz="2000"/>
            </a:p>
          </p:txBody>
        </p:sp>
        <p:sp>
          <p:nvSpPr>
            <p:cNvPr id="11272" name="object 9"/>
            <p:cNvSpPr>
              <a:spLocks/>
            </p:cNvSpPr>
            <p:nvPr/>
          </p:nvSpPr>
          <p:spPr bwMode="auto">
            <a:xfrm>
              <a:off x="600075" y="1684338"/>
              <a:ext cx="814388" cy="814387"/>
            </a:xfrm>
            <a:custGeom>
              <a:avLst/>
              <a:gdLst/>
              <a:ahLst/>
              <a:cxnLst>
                <a:cxn ang="0">
                  <a:pos x="407178" y="0"/>
                </a:cxn>
                <a:cxn ang="0">
                  <a:pos x="359693" y="2739"/>
                </a:cxn>
                <a:cxn ang="0">
                  <a:pos x="313816" y="10753"/>
                </a:cxn>
                <a:cxn ang="0">
                  <a:pos x="269854" y="23737"/>
                </a:cxn>
                <a:cxn ang="0">
                  <a:pos x="228112" y="41385"/>
                </a:cxn>
                <a:cxn ang="0">
                  <a:pos x="188895" y="63392"/>
                </a:cxn>
                <a:cxn ang="0">
                  <a:pos x="152509" y="89452"/>
                </a:cxn>
                <a:cxn ang="0">
                  <a:pos x="119260" y="119259"/>
                </a:cxn>
                <a:cxn ang="0">
                  <a:pos x="89452" y="152508"/>
                </a:cxn>
                <a:cxn ang="0">
                  <a:pos x="63393" y="188893"/>
                </a:cxn>
                <a:cxn ang="0">
                  <a:pos x="41386" y="228110"/>
                </a:cxn>
                <a:cxn ang="0">
                  <a:pos x="23738" y="269851"/>
                </a:cxn>
                <a:cxn ang="0">
                  <a:pos x="10753" y="313813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59"/>
                </a:cxn>
                <a:cxn ang="0">
                  <a:pos x="10753" y="500536"/>
                </a:cxn>
                <a:cxn ang="0">
                  <a:pos x="23738" y="544498"/>
                </a:cxn>
                <a:cxn ang="0">
                  <a:pos x="41386" y="586240"/>
                </a:cxn>
                <a:cxn ang="0">
                  <a:pos x="63393" y="625456"/>
                </a:cxn>
                <a:cxn ang="0">
                  <a:pos x="89452" y="661842"/>
                </a:cxn>
                <a:cxn ang="0">
                  <a:pos x="119260" y="695091"/>
                </a:cxn>
                <a:cxn ang="0">
                  <a:pos x="152509" y="724899"/>
                </a:cxn>
                <a:cxn ang="0">
                  <a:pos x="188895" y="750958"/>
                </a:cxn>
                <a:cxn ang="0">
                  <a:pos x="228112" y="772965"/>
                </a:cxn>
                <a:cxn ang="0">
                  <a:pos x="269854" y="790613"/>
                </a:cxn>
                <a:cxn ang="0">
                  <a:pos x="313816" y="803598"/>
                </a:cxn>
                <a:cxn ang="0">
                  <a:pos x="359693" y="811612"/>
                </a:cxn>
                <a:cxn ang="0">
                  <a:pos x="407178" y="814351"/>
                </a:cxn>
                <a:cxn ang="0">
                  <a:pos x="454663" y="811612"/>
                </a:cxn>
                <a:cxn ang="0">
                  <a:pos x="500539" y="803598"/>
                </a:cxn>
                <a:cxn ang="0">
                  <a:pos x="544500" y="790613"/>
                </a:cxn>
                <a:cxn ang="0">
                  <a:pos x="586242" y="772965"/>
                </a:cxn>
                <a:cxn ang="0">
                  <a:pos x="625458" y="750958"/>
                </a:cxn>
                <a:cxn ang="0">
                  <a:pos x="661844" y="724899"/>
                </a:cxn>
                <a:cxn ang="0">
                  <a:pos x="695093" y="695091"/>
                </a:cxn>
                <a:cxn ang="0">
                  <a:pos x="724900" y="661842"/>
                </a:cxn>
                <a:cxn ang="0">
                  <a:pos x="750960" y="625456"/>
                </a:cxn>
                <a:cxn ang="0">
                  <a:pos x="772967" y="586240"/>
                </a:cxn>
                <a:cxn ang="0">
                  <a:pos x="790615" y="544498"/>
                </a:cxn>
                <a:cxn ang="0">
                  <a:pos x="803599" y="500536"/>
                </a:cxn>
                <a:cxn ang="0">
                  <a:pos x="811613" y="454659"/>
                </a:cxn>
                <a:cxn ang="0">
                  <a:pos x="814353" y="407174"/>
                </a:cxn>
                <a:cxn ang="0">
                  <a:pos x="811613" y="359689"/>
                </a:cxn>
                <a:cxn ang="0">
                  <a:pos x="803599" y="313813"/>
                </a:cxn>
                <a:cxn ang="0">
                  <a:pos x="790615" y="269851"/>
                </a:cxn>
                <a:cxn ang="0">
                  <a:pos x="772967" y="228110"/>
                </a:cxn>
                <a:cxn ang="0">
                  <a:pos x="750960" y="188893"/>
                </a:cxn>
                <a:cxn ang="0">
                  <a:pos x="724900" y="152508"/>
                </a:cxn>
                <a:cxn ang="0">
                  <a:pos x="695093" y="119259"/>
                </a:cxn>
                <a:cxn ang="0">
                  <a:pos x="661844" y="89452"/>
                </a:cxn>
                <a:cxn ang="0">
                  <a:pos x="625458" y="63392"/>
                </a:cxn>
                <a:cxn ang="0">
                  <a:pos x="586242" y="41385"/>
                </a:cxn>
                <a:cxn ang="0">
                  <a:pos x="544500" y="23737"/>
                </a:cxn>
                <a:cxn ang="0">
                  <a:pos x="500539" y="10753"/>
                </a:cxn>
                <a:cxn ang="0">
                  <a:pos x="454663" y="2739"/>
                </a:cxn>
                <a:cxn ang="0">
                  <a:pos x="407178" y="0"/>
                </a:cxn>
              </a:cxnLst>
              <a:rect l="0" t="0" r="r" b="b"/>
              <a:pathLst>
                <a:path w="814705" h="814705">
                  <a:moveTo>
                    <a:pt x="407178" y="0"/>
                  </a:moveTo>
                  <a:lnTo>
                    <a:pt x="359693" y="2739"/>
                  </a:lnTo>
                  <a:lnTo>
                    <a:pt x="313816" y="10753"/>
                  </a:lnTo>
                  <a:lnTo>
                    <a:pt x="269854" y="23737"/>
                  </a:lnTo>
                  <a:lnTo>
                    <a:pt x="228112" y="41385"/>
                  </a:lnTo>
                  <a:lnTo>
                    <a:pt x="188895" y="63392"/>
                  </a:lnTo>
                  <a:lnTo>
                    <a:pt x="152509" y="89452"/>
                  </a:lnTo>
                  <a:lnTo>
                    <a:pt x="119260" y="119259"/>
                  </a:lnTo>
                  <a:lnTo>
                    <a:pt x="89452" y="152508"/>
                  </a:lnTo>
                  <a:lnTo>
                    <a:pt x="63393" y="188893"/>
                  </a:lnTo>
                  <a:lnTo>
                    <a:pt x="41386" y="228110"/>
                  </a:lnTo>
                  <a:lnTo>
                    <a:pt x="23738" y="269851"/>
                  </a:lnTo>
                  <a:lnTo>
                    <a:pt x="10753" y="313813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59"/>
                  </a:lnTo>
                  <a:lnTo>
                    <a:pt x="10753" y="500536"/>
                  </a:lnTo>
                  <a:lnTo>
                    <a:pt x="23738" y="544498"/>
                  </a:lnTo>
                  <a:lnTo>
                    <a:pt x="41386" y="586240"/>
                  </a:lnTo>
                  <a:lnTo>
                    <a:pt x="63393" y="625456"/>
                  </a:lnTo>
                  <a:lnTo>
                    <a:pt x="89452" y="661842"/>
                  </a:lnTo>
                  <a:lnTo>
                    <a:pt x="119260" y="695091"/>
                  </a:lnTo>
                  <a:lnTo>
                    <a:pt x="152509" y="724899"/>
                  </a:lnTo>
                  <a:lnTo>
                    <a:pt x="188895" y="750958"/>
                  </a:lnTo>
                  <a:lnTo>
                    <a:pt x="228112" y="772965"/>
                  </a:lnTo>
                  <a:lnTo>
                    <a:pt x="269854" y="790613"/>
                  </a:lnTo>
                  <a:lnTo>
                    <a:pt x="313816" y="803598"/>
                  </a:lnTo>
                  <a:lnTo>
                    <a:pt x="359693" y="811612"/>
                  </a:lnTo>
                  <a:lnTo>
                    <a:pt x="407178" y="814351"/>
                  </a:lnTo>
                  <a:lnTo>
                    <a:pt x="454663" y="811612"/>
                  </a:lnTo>
                  <a:lnTo>
                    <a:pt x="500539" y="803598"/>
                  </a:lnTo>
                  <a:lnTo>
                    <a:pt x="544500" y="790613"/>
                  </a:lnTo>
                  <a:lnTo>
                    <a:pt x="586242" y="772965"/>
                  </a:lnTo>
                  <a:lnTo>
                    <a:pt x="625458" y="750958"/>
                  </a:lnTo>
                  <a:lnTo>
                    <a:pt x="661844" y="724899"/>
                  </a:lnTo>
                  <a:lnTo>
                    <a:pt x="695093" y="695091"/>
                  </a:lnTo>
                  <a:lnTo>
                    <a:pt x="724900" y="661842"/>
                  </a:lnTo>
                  <a:lnTo>
                    <a:pt x="750960" y="625456"/>
                  </a:lnTo>
                  <a:lnTo>
                    <a:pt x="772967" y="586240"/>
                  </a:lnTo>
                  <a:lnTo>
                    <a:pt x="790615" y="544498"/>
                  </a:lnTo>
                  <a:lnTo>
                    <a:pt x="803599" y="500536"/>
                  </a:lnTo>
                  <a:lnTo>
                    <a:pt x="811613" y="454659"/>
                  </a:lnTo>
                  <a:lnTo>
                    <a:pt x="814353" y="407174"/>
                  </a:lnTo>
                  <a:lnTo>
                    <a:pt x="811613" y="359689"/>
                  </a:lnTo>
                  <a:lnTo>
                    <a:pt x="803599" y="313813"/>
                  </a:lnTo>
                  <a:lnTo>
                    <a:pt x="790615" y="269851"/>
                  </a:lnTo>
                  <a:lnTo>
                    <a:pt x="772967" y="228110"/>
                  </a:lnTo>
                  <a:lnTo>
                    <a:pt x="750960" y="188893"/>
                  </a:lnTo>
                  <a:lnTo>
                    <a:pt x="724900" y="152508"/>
                  </a:lnTo>
                  <a:lnTo>
                    <a:pt x="695093" y="119259"/>
                  </a:lnTo>
                  <a:lnTo>
                    <a:pt x="661844" y="89452"/>
                  </a:lnTo>
                  <a:lnTo>
                    <a:pt x="625458" y="63392"/>
                  </a:lnTo>
                  <a:lnTo>
                    <a:pt x="586242" y="41385"/>
                  </a:lnTo>
                  <a:lnTo>
                    <a:pt x="544500" y="23737"/>
                  </a:lnTo>
                  <a:lnTo>
                    <a:pt x="500539" y="10753"/>
                  </a:lnTo>
                  <a:lnTo>
                    <a:pt x="454663" y="2739"/>
                  </a:lnTo>
                  <a:lnTo>
                    <a:pt x="40717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3" name="object 10"/>
            <p:cNvSpPr txBox="1">
              <a:spLocks noChangeArrowheads="1"/>
            </p:cNvSpPr>
            <p:nvPr/>
          </p:nvSpPr>
          <p:spPr bwMode="auto">
            <a:xfrm>
              <a:off x="1577975" y="1778000"/>
              <a:ext cx="2384425" cy="51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038"/>
                </a:lnSpc>
              </a:pPr>
              <a:r>
                <a:rPr lang="ru-RU" sz="2000" b="1">
                  <a:solidFill>
                    <a:srgbClr val="4D4D4D"/>
                  </a:solidFill>
                </a:rPr>
                <a:t>направления  бакалавриата</a:t>
              </a:r>
              <a:endParaRPr lang="ru-RU" sz="2000"/>
            </a:p>
          </p:txBody>
        </p:sp>
        <p:sp>
          <p:nvSpPr>
            <p:cNvPr id="11274" name="object 11"/>
            <p:cNvSpPr txBox="1">
              <a:spLocks noChangeArrowheads="1"/>
            </p:cNvSpPr>
            <p:nvPr/>
          </p:nvSpPr>
          <p:spPr bwMode="auto">
            <a:xfrm>
              <a:off x="1577975" y="3016250"/>
              <a:ext cx="2841625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2000" b="1">
                  <a:solidFill>
                    <a:srgbClr val="4D4D4D"/>
                  </a:solidFill>
                </a:rPr>
                <a:t>специальностей ВО</a:t>
              </a:r>
              <a:endParaRPr lang="ru-RU" sz="2000"/>
            </a:p>
          </p:txBody>
        </p:sp>
        <p:sp>
          <p:nvSpPr>
            <p:cNvPr id="11275" name="object 12"/>
            <p:cNvSpPr txBox="1">
              <a:spLocks noChangeArrowheads="1"/>
            </p:cNvSpPr>
            <p:nvPr/>
          </p:nvSpPr>
          <p:spPr bwMode="auto">
            <a:xfrm>
              <a:off x="1577975" y="3829050"/>
              <a:ext cx="2155825" cy="51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038"/>
                </a:lnSpc>
              </a:pPr>
              <a:r>
                <a:rPr lang="ru-RU" sz="2000" b="1">
                  <a:solidFill>
                    <a:srgbClr val="4D4D4D"/>
                  </a:solidFill>
                </a:rPr>
                <a:t>направлений  магистратуры</a:t>
              </a:r>
              <a:endParaRPr lang="ru-RU" sz="2000"/>
            </a:p>
          </p:txBody>
        </p:sp>
        <p:sp>
          <p:nvSpPr>
            <p:cNvPr id="11276" name="object 13"/>
            <p:cNvSpPr txBox="1">
              <a:spLocks noChangeArrowheads="1"/>
            </p:cNvSpPr>
            <p:nvPr/>
          </p:nvSpPr>
          <p:spPr bwMode="auto">
            <a:xfrm>
              <a:off x="1577975" y="4995863"/>
              <a:ext cx="2613025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>
                <a:lnSpc>
                  <a:spcPts val="2038"/>
                </a:lnSpc>
              </a:pPr>
              <a:r>
                <a:rPr lang="ru-RU" sz="2000" b="1">
                  <a:solidFill>
                    <a:srgbClr val="4D4D4D"/>
                  </a:solidFill>
                </a:rPr>
                <a:t>направленностей  аспирантуры</a:t>
              </a:r>
              <a:endParaRPr lang="ru-RU" sz="2000"/>
            </a:p>
          </p:txBody>
        </p:sp>
        <p:sp>
          <p:nvSpPr>
            <p:cNvPr id="11277" name="object 14"/>
            <p:cNvSpPr>
              <a:spLocks/>
            </p:cNvSpPr>
            <p:nvPr/>
          </p:nvSpPr>
          <p:spPr bwMode="auto">
            <a:xfrm>
              <a:off x="600075" y="2743200"/>
              <a:ext cx="814388" cy="814388"/>
            </a:xfrm>
            <a:custGeom>
              <a:avLst/>
              <a:gdLst/>
              <a:ahLst/>
              <a:cxnLst>
                <a:cxn ang="0">
                  <a:pos x="407178" y="0"/>
                </a:cxn>
                <a:cxn ang="0">
                  <a:pos x="359693" y="2739"/>
                </a:cxn>
                <a:cxn ang="0">
                  <a:pos x="313816" y="10753"/>
                </a:cxn>
                <a:cxn ang="0">
                  <a:pos x="269854" y="23738"/>
                </a:cxn>
                <a:cxn ang="0">
                  <a:pos x="228112" y="41386"/>
                </a:cxn>
                <a:cxn ang="0">
                  <a:pos x="188895" y="63392"/>
                </a:cxn>
                <a:cxn ang="0">
                  <a:pos x="152509" y="89452"/>
                </a:cxn>
                <a:cxn ang="0">
                  <a:pos x="119260" y="119259"/>
                </a:cxn>
                <a:cxn ang="0">
                  <a:pos x="89452" y="152508"/>
                </a:cxn>
                <a:cxn ang="0">
                  <a:pos x="63393" y="188894"/>
                </a:cxn>
                <a:cxn ang="0">
                  <a:pos x="41386" y="228110"/>
                </a:cxn>
                <a:cxn ang="0">
                  <a:pos x="23738" y="269852"/>
                </a:cxn>
                <a:cxn ang="0">
                  <a:pos x="10753" y="313814"/>
                </a:cxn>
                <a:cxn ang="0">
                  <a:pos x="2739" y="359690"/>
                </a:cxn>
                <a:cxn ang="0">
                  <a:pos x="0" y="407174"/>
                </a:cxn>
                <a:cxn ang="0">
                  <a:pos x="2739" y="454660"/>
                </a:cxn>
                <a:cxn ang="0">
                  <a:pos x="10753" y="500536"/>
                </a:cxn>
                <a:cxn ang="0">
                  <a:pos x="23738" y="544498"/>
                </a:cxn>
                <a:cxn ang="0">
                  <a:pos x="41386" y="586240"/>
                </a:cxn>
                <a:cxn ang="0">
                  <a:pos x="63393" y="625456"/>
                </a:cxn>
                <a:cxn ang="0">
                  <a:pos x="89452" y="661842"/>
                </a:cxn>
                <a:cxn ang="0">
                  <a:pos x="119260" y="695091"/>
                </a:cxn>
                <a:cxn ang="0">
                  <a:pos x="152509" y="724898"/>
                </a:cxn>
                <a:cxn ang="0">
                  <a:pos x="188895" y="750957"/>
                </a:cxn>
                <a:cxn ang="0">
                  <a:pos x="228112" y="772963"/>
                </a:cxn>
                <a:cxn ang="0">
                  <a:pos x="269854" y="790611"/>
                </a:cxn>
                <a:cxn ang="0">
                  <a:pos x="313816" y="803595"/>
                </a:cxn>
                <a:cxn ang="0">
                  <a:pos x="359693" y="811610"/>
                </a:cxn>
                <a:cxn ang="0">
                  <a:pos x="407178" y="814349"/>
                </a:cxn>
                <a:cxn ang="0">
                  <a:pos x="454663" y="811610"/>
                </a:cxn>
                <a:cxn ang="0">
                  <a:pos x="500539" y="803595"/>
                </a:cxn>
                <a:cxn ang="0">
                  <a:pos x="544500" y="790611"/>
                </a:cxn>
                <a:cxn ang="0">
                  <a:pos x="586242" y="772963"/>
                </a:cxn>
                <a:cxn ang="0">
                  <a:pos x="625458" y="750957"/>
                </a:cxn>
                <a:cxn ang="0">
                  <a:pos x="661844" y="724898"/>
                </a:cxn>
                <a:cxn ang="0">
                  <a:pos x="695093" y="695091"/>
                </a:cxn>
                <a:cxn ang="0">
                  <a:pos x="724900" y="661842"/>
                </a:cxn>
                <a:cxn ang="0">
                  <a:pos x="750960" y="625456"/>
                </a:cxn>
                <a:cxn ang="0">
                  <a:pos x="772967" y="586240"/>
                </a:cxn>
                <a:cxn ang="0">
                  <a:pos x="790615" y="544498"/>
                </a:cxn>
                <a:cxn ang="0">
                  <a:pos x="803599" y="500536"/>
                </a:cxn>
                <a:cxn ang="0">
                  <a:pos x="811613" y="454660"/>
                </a:cxn>
                <a:cxn ang="0">
                  <a:pos x="814353" y="407174"/>
                </a:cxn>
                <a:cxn ang="0">
                  <a:pos x="811613" y="359690"/>
                </a:cxn>
                <a:cxn ang="0">
                  <a:pos x="803599" y="313814"/>
                </a:cxn>
                <a:cxn ang="0">
                  <a:pos x="790615" y="269852"/>
                </a:cxn>
                <a:cxn ang="0">
                  <a:pos x="772967" y="228110"/>
                </a:cxn>
                <a:cxn ang="0">
                  <a:pos x="750960" y="188894"/>
                </a:cxn>
                <a:cxn ang="0">
                  <a:pos x="724900" y="152508"/>
                </a:cxn>
                <a:cxn ang="0">
                  <a:pos x="695093" y="119259"/>
                </a:cxn>
                <a:cxn ang="0">
                  <a:pos x="661844" y="89452"/>
                </a:cxn>
                <a:cxn ang="0">
                  <a:pos x="625458" y="63392"/>
                </a:cxn>
                <a:cxn ang="0">
                  <a:pos x="586242" y="41386"/>
                </a:cxn>
                <a:cxn ang="0">
                  <a:pos x="544500" y="23738"/>
                </a:cxn>
                <a:cxn ang="0">
                  <a:pos x="500539" y="10753"/>
                </a:cxn>
                <a:cxn ang="0">
                  <a:pos x="454663" y="2739"/>
                </a:cxn>
                <a:cxn ang="0">
                  <a:pos x="407178" y="0"/>
                </a:cxn>
              </a:cxnLst>
              <a:rect l="0" t="0" r="r" b="b"/>
              <a:pathLst>
                <a:path w="814705" h="814704">
                  <a:moveTo>
                    <a:pt x="407178" y="0"/>
                  </a:moveTo>
                  <a:lnTo>
                    <a:pt x="359693" y="2739"/>
                  </a:lnTo>
                  <a:lnTo>
                    <a:pt x="313816" y="10753"/>
                  </a:lnTo>
                  <a:lnTo>
                    <a:pt x="269854" y="23738"/>
                  </a:lnTo>
                  <a:lnTo>
                    <a:pt x="228112" y="41386"/>
                  </a:lnTo>
                  <a:lnTo>
                    <a:pt x="188895" y="63392"/>
                  </a:lnTo>
                  <a:lnTo>
                    <a:pt x="152509" y="89452"/>
                  </a:lnTo>
                  <a:lnTo>
                    <a:pt x="119260" y="119259"/>
                  </a:lnTo>
                  <a:lnTo>
                    <a:pt x="89452" y="152508"/>
                  </a:lnTo>
                  <a:lnTo>
                    <a:pt x="63393" y="188894"/>
                  </a:lnTo>
                  <a:lnTo>
                    <a:pt x="41386" y="228110"/>
                  </a:lnTo>
                  <a:lnTo>
                    <a:pt x="23738" y="269852"/>
                  </a:lnTo>
                  <a:lnTo>
                    <a:pt x="10753" y="313814"/>
                  </a:lnTo>
                  <a:lnTo>
                    <a:pt x="2739" y="359690"/>
                  </a:lnTo>
                  <a:lnTo>
                    <a:pt x="0" y="407174"/>
                  </a:lnTo>
                  <a:lnTo>
                    <a:pt x="2739" y="454660"/>
                  </a:lnTo>
                  <a:lnTo>
                    <a:pt x="10753" y="500536"/>
                  </a:lnTo>
                  <a:lnTo>
                    <a:pt x="23738" y="544498"/>
                  </a:lnTo>
                  <a:lnTo>
                    <a:pt x="41386" y="586240"/>
                  </a:lnTo>
                  <a:lnTo>
                    <a:pt x="63393" y="625456"/>
                  </a:lnTo>
                  <a:lnTo>
                    <a:pt x="89452" y="661842"/>
                  </a:lnTo>
                  <a:lnTo>
                    <a:pt x="119260" y="695091"/>
                  </a:lnTo>
                  <a:lnTo>
                    <a:pt x="152509" y="724898"/>
                  </a:lnTo>
                  <a:lnTo>
                    <a:pt x="188895" y="750957"/>
                  </a:lnTo>
                  <a:lnTo>
                    <a:pt x="228112" y="772963"/>
                  </a:lnTo>
                  <a:lnTo>
                    <a:pt x="269854" y="790611"/>
                  </a:lnTo>
                  <a:lnTo>
                    <a:pt x="313816" y="803595"/>
                  </a:lnTo>
                  <a:lnTo>
                    <a:pt x="359693" y="811610"/>
                  </a:lnTo>
                  <a:lnTo>
                    <a:pt x="407178" y="814349"/>
                  </a:lnTo>
                  <a:lnTo>
                    <a:pt x="454663" y="811610"/>
                  </a:lnTo>
                  <a:lnTo>
                    <a:pt x="500539" y="803595"/>
                  </a:lnTo>
                  <a:lnTo>
                    <a:pt x="544500" y="790611"/>
                  </a:lnTo>
                  <a:lnTo>
                    <a:pt x="586242" y="772963"/>
                  </a:lnTo>
                  <a:lnTo>
                    <a:pt x="625458" y="750957"/>
                  </a:lnTo>
                  <a:lnTo>
                    <a:pt x="661844" y="724898"/>
                  </a:lnTo>
                  <a:lnTo>
                    <a:pt x="695093" y="695091"/>
                  </a:lnTo>
                  <a:lnTo>
                    <a:pt x="724900" y="661842"/>
                  </a:lnTo>
                  <a:lnTo>
                    <a:pt x="750960" y="625456"/>
                  </a:lnTo>
                  <a:lnTo>
                    <a:pt x="772967" y="586240"/>
                  </a:lnTo>
                  <a:lnTo>
                    <a:pt x="790615" y="544498"/>
                  </a:lnTo>
                  <a:lnTo>
                    <a:pt x="803599" y="500536"/>
                  </a:lnTo>
                  <a:lnTo>
                    <a:pt x="811613" y="454660"/>
                  </a:lnTo>
                  <a:lnTo>
                    <a:pt x="814353" y="407174"/>
                  </a:lnTo>
                  <a:lnTo>
                    <a:pt x="811613" y="359690"/>
                  </a:lnTo>
                  <a:lnTo>
                    <a:pt x="803599" y="313814"/>
                  </a:lnTo>
                  <a:lnTo>
                    <a:pt x="790615" y="269852"/>
                  </a:lnTo>
                  <a:lnTo>
                    <a:pt x="772967" y="228110"/>
                  </a:lnTo>
                  <a:lnTo>
                    <a:pt x="750960" y="188894"/>
                  </a:lnTo>
                  <a:lnTo>
                    <a:pt x="724900" y="152508"/>
                  </a:lnTo>
                  <a:lnTo>
                    <a:pt x="695093" y="119259"/>
                  </a:lnTo>
                  <a:lnTo>
                    <a:pt x="661844" y="89452"/>
                  </a:lnTo>
                  <a:lnTo>
                    <a:pt x="625458" y="63392"/>
                  </a:lnTo>
                  <a:lnTo>
                    <a:pt x="586242" y="41386"/>
                  </a:lnTo>
                  <a:lnTo>
                    <a:pt x="544500" y="23738"/>
                  </a:lnTo>
                  <a:lnTo>
                    <a:pt x="500539" y="10753"/>
                  </a:lnTo>
                  <a:lnTo>
                    <a:pt x="454663" y="2739"/>
                  </a:lnTo>
                  <a:lnTo>
                    <a:pt x="40717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8" name="object 15"/>
            <p:cNvSpPr>
              <a:spLocks/>
            </p:cNvSpPr>
            <p:nvPr/>
          </p:nvSpPr>
          <p:spPr bwMode="auto">
            <a:xfrm>
              <a:off x="600075" y="3802063"/>
              <a:ext cx="814388" cy="814387"/>
            </a:xfrm>
            <a:custGeom>
              <a:avLst/>
              <a:gdLst/>
              <a:ahLst/>
              <a:cxnLst>
                <a:cxn ang="0">
                  <a:pos x="407178" y="0"/>
                </a:cxn>
                <a:cxn ang="0">
                  <a:pos x="359693" y="2739"/>
                </a:cxn>
                <a:cxn ang="0">
                  <a:pos x="313816" y="10753"/>
                </a:cxn>
                <a:cxn ang="0">
                  <a:pos x="269854" y="23737"/>
                </a:cxn>
                <a:cxn ang="0">
                  <a:pos x="228112" y="41385"/>
                </a:cxn>
                <a:cxn ang="0">
                  <a:pos x="188895" y="63391"/>
                </a:cxn>
                <a:cxn ang="0">
                  <a:pos x="152509" y="89451"/>
                </a:cxn>
                <a:cxn ang="0">
                  <a:pos x="119260" y="119258"/>
                </a:cxn>
                <a:cxn ang="0">
                  <a:pos x="89452" y="152507"/>
                </a:cxn>
                <a:cxn ang="0">
                  <a:pos x="63393" y="188892"/>
                </a:cxn>
                <a:cxn ang="0">
                  <a:pos x="41386" y="228109"/>
                </a:cxn>
                <a:cxn ang="0">
                  <a:pos x="23738" y="269850"/>
                </a:cxn>
                <a:cxn ang="0">
                  <a:pos x="10753" y="313812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60"/>
                </a:cxn>
                <a:cxn ang="0">
                  <a:pos x="10753" y="500536"/>
                </a:cxn>
                <a:cxn ang="0">
                  <a:pos x="23738" y="544498"/>
                </a:cxn>
                <a:cxn ang="0">
                  <a:pos x="41386" y="586240"/>
                </a:cxn>
                <a:cxn ang="0">
                  <a:pos x="63393" y="625456"/>
                </a:cxn>
                <a:cxn ang="0">
                  <a:pos x="89452" y="661841"/>
                </a:cxn>
                <a:cxn ang="0">
                  <a:pos x="119260" y="695090"/>
                </a:cxn>
                <a:cxn ang="0">
                  <a:pos x="152509" y="724897"/>
                </a:cxn>
                <a:cxn ang="0">
                  <a:pos x="188895" y="750956"/>
                </a:cxn>
                <a:cxn ang="0">
                  <a:pos x="228112" y="772962"/>
                </a:cxn>
                <a:cxn ang="0">
                  <a:pos x="269854" y="790610"/>
                </a:cxn>
                <a:cxn ang="0">
                  <a:pos x="313816" y="803594"/>
                </a:cxn>
                <a:cxn ang="0">
                  <a:pos x="359693" y="811608"/>
                </a:cxn>
                <a:cxn ang="0">
                  <a:pos x="407178" y="814348"/>
                </a:cxn>
                <a:cxn ang="0">
                  <a:pos x="454663" y="811608"/>
                </a:cxn>
                <a:cxn ang="0">
                  <a:pos x="500539" y="803594"/>
                </a:cxn>
                <a:cxn ang="0">
                  <a:pos x="544500" y="790610"/>
                </a:cxn>
                <a:cxn ang="0">
                  <a:pos x="586242" y="772962"/>
                </a:cxn>
                <a:cxn ang="0">
                  <a:pos x="625458" y="750956"/>
                </a:cxn>
                <a:cxn ang="0">
                  <a:pos x="661844" y="724897"/>
                </a:cxn>
                <a:cxn ang="0">
                  <a:pos x="695093" y="695090"/>
                </a:cxn>
                <a:cxn ang="0">
                  <a:pos x="724900" y="661841"/>
                </a:cxn>
                <a:cxn ang="0">
                  <a:pos x="750960" y="625456"/>
                </a:cxn>
                <a:cxn ang="0">
                  <a:pos x="772967" y="586240"/>
                </a:cxn>
                <a:cxn ang="0">
                  <a:pos x="790615" y="544498"/>
                </a:cxn>
                <a:cxn ang="0">
                  <a:pos x="803599" y="500536"/>
                </a:cxn>
                <a:cxn ang="0">
                  <a:pos x="811613" y="454660"/>
                </a:cxn>
                <a:cxn ang="0">
                  <a:pos x="814353" y="407174"/>
                </a:cxn>
                <a:cxn ang="0">
                  <a:pos x="811613" y="359689"/>
                </a:cxn>
                <a:cxn ang="0">
                  <a:pos x="803599" y="313812"/>
                </a:cxn>
                <a:cxn ang="0">
                  <a:pos x="790615" y="269850"/>
                </a:cxn>
                <a:cxn ang="0">
                  <a:pos x="772967" y="228109"/>
                </a:cxn>
                <a:cxn ang="0">
                  <a:pos x="750960" y="188892"/>
                </a:cxn>
                <a:cxn ang="0">
                  <a:pos x="724900" y="152507"/>
                </a:cxn>
                <a:cxn ang="0">
                  <a:pos x="695093" y="119258"/>
                </a:cxn>
                <a:cxn ang="0">
                  <a:pos x="661844" y="89451"/>
                </a:cxn>
                <a:cxn ang="0">
                  <a:pos x="625458" y="63391"/>
                </a:cxn>
                <a:cxn ang="0">
                  <a:pos x="586242" y="41385"/>
                </a:cxn>
                <a:cxn ang="0">
                  <a:pos x="544500" y="23737"/>
                </a:cxn>
                <a:cxn ang="0">
                  <a:pos x="500539" y="10753"/>
                </a:cxn>
                <a:cxn ang="0">
                  <a:pos x="454663" y="2739"/>
                </a:cxn>
                <a:cxn ang="0">
                  <a:pos x="407178" y="0"/>
                </a:cxn>
              </a:cxnLst>
              <a:rect l="0" t="0" r="r" b="b"/>
              <a:pathLst>
                <a:path w="814705" h="814704">
                  <a:moveTo>
                    <a:pt x="407178" y="0"/>
                  </a:moveTo>
                  <a:lnTo>
                    <a:pt x="359693" y="2739"/>
                  </a:lnTo>
                  <a:lnTo>
                    <a:pt x="313816" y="10753"/>
                  </a:lnTo>
                  <a:lnTo>
                    <a:pt x="269854" y="23737"/>
                  </a:lnTo>
                  <a:lnTo>
                    <a:pt x="228112" y="41385"/>
                  </a:lnTo>
                  <a:lnTo>
                    <a:pt x="188895" y="63391"/>
                  </a:lnTo>
                  <a:lnTo>
                    <a:pt x="152509" y="89451"/>
                  </a:lnTo>
                  <a:lnTo>
                    <a:pt x="119260" y="119258"/>
                  </a:lnTo>
                  <a:lnTo>
                    <a:pt x="89452" y="152507"/>
                  </a:lnTo>
                  <a:lnTo>
                    <a:pt x="63393" y="188892"/>
                  </a:lnTo>
                  <a:lnTo>
                    <a:pt x="41386" y="228109"/>
                  </a:lnTo>
                  <a:lnTo>
                    <a:pt x="23738" y="269850"/>
                  </a:lnTo>
                  <a:lnTo>
                    <a:pt x="10753" y="313812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60"/>
                  </a:lnTo>
                  <a:lnTo>
                    <a:pt x="10753" y="500536"/>
                  </a:lnTo>
                  <a:lnTo>
                    <a:pt x="23738" y="544498"/>
                  </a:lnTo>
                  <a:lnTo>
                    <a:pt x="41386" y="586240"/>
                  </a:lnTo>
                  <a:lnTo>
                    <a:pt x="63393" y="625456"/>
                  </a:lnTo>
                  <a:lnTo>
                    <a:pt x="89452" y="661841"/>
                  </a:lnTo>
                  <a:lnTo>
                    <a:pt x="119260" y="695090"/>
                  </a:lnTo>
                  <a:lnTo>
                    <a:pt x="152509" y="724897"/>
                  </a:lnTo>
                  <a:lnTo>
                    <a:pt x="188895" y="750956"/>
                  </a:lnTo>
                  <a:lnTo>
                    <a:pt x="228112" y="772962"/>
                  </a:lnTo>
                  <a:lnTo>
                    <a:pt x="269854" y="790610"/>
                  </a:lnTo>
                  <a:lnTo>
                    <a:pt x="313816" y="803594"/>
                  </a:lnTo>
                  <a:lnTo>
                    <a:pt x="359693" y="811608"/>
                  </a:lnTo>
                  <a:lnTo>
                    <a:pt x="407178" y="814348"/>
                  </a:lnTo>
                  <a:lnTo>
                    <a:pt x="454663" y="811608"/>
                  </a:lnTo>
                  <a:lnTo>
                    <a:pt x="500539" y="803594"/>
                  </a:lnTo>
                  <a:lnTo>
                    <a:pt x="544500" y="790610"/>
                  </a:lnTo>
                  <a:lnTo>
                    <a:pt x="586242" y="772962"/>
                  </a:lnTo>
                  <a:lnTo>
                    <a:pt x="625458" y="750956"/>
                  </a:lnTo>
                  <a:lnTo>
                    <a:pt x="661844" y="724897"/>
                  </a:lnTo>
                  <a:lnTo>
                    <a:pt x="695093" y="695090"/>
                  </a:lnTo>
                  <a:lnTo>
                    <a:pt x="724900" y="661841"/>
                  </a:lnTo>
                  <a:lnTo>
                    <a:pt x="750960" y="625456"/>
                  </a:lnTo>
                  <a:lnTo>
                    <a:pt x="772967" y="586240"/>
                  </a:lnTo>
                  <a:lnTo>
                    <a:pt x="790615" y="544498"/>
                  </a:lnTo>
                  <a:lnTo>
                    <a:pt x="803599" y="500536"/>
                  </a:lnTo>
                  <a:lnTo>
                    <a:pt x="811613" y="454660"/>
                  </a:lnTo>
                  <a:lnTo>
                    <a:pt x="814353" y="407174"/>
                  </a:lnTo>
                  <a:lnTo>
                    <a:pt x="811613" y="359689"/>
                  </a:lnTo>
                  <a:lnTo>
                    <a:pt x="803599" y="313812"/>
                  </a:lnTo>
                  <a:lnTo>
                    <a:pt x="790615" y="269850"/>
                  </a:lnTo>
                  <a:lnTo>
                    <a:pt x="772967" y="228109"/>
                  </a:lnTo>
                  <a:lnTo>
                    <a:pt x="750960" y="188892"/>
                  </a:lnTo>
                  <a:lnTo>
                    <a:pt x="724900" y="152507"/>
                  </a:lnTo>
                  <a:lnTo>
                    <a:pt x="695093" y="119258"/>
                  </a:lnTo>
                  <a:lnTo>
                    <a:pt x="661844" y="89451"/>
                  </a:lnTo>
                  <a:lnTo>
                    <a:pt x="625458" y="63391"/>
                  </a:lnTo>
                  <a:lnTo>
                    <a:pt x="586242" y="41385"/>
                  </a:lnTo>
                  <a:lnTo>
                    <a:pt x="544500" y="23737"/>
                  </a:lnTo>
                  <a:lnTo>
                    <a:pt x="500539" y="10753"/>
                  </a:lnTo>
                  <a:lnTo>
                    <a:pt x="454663" y="2739"/>
                  </a:lnTo>
                  <a:lnTo>
                    <a:pt x="407178" y="0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79" name="object 16"/>
            <p:cNvSpPr>
              <a:spLocks/>
            </p:cNvSpPr>
            <p:nvPr/>
          </p:nvSpPr>
          <p:spPr bwMode="auto">
            <a:xfrm>
              <a:off x="600075" y="4860925"/>
              <a:ext cx="814388" cy="814388"/>
            </a:xfrm>
            <a:custGeom>
              <a:avLst/>
              <a:gdLst/>
              <a:ahLst/>
              <a:cxnLst>
                <a:cxn ang="0">
                  <a:pos x="407178" y="0"/>
                </a:cxn>
                <a:cxn ang="0">
                  <a:pos x="359693" y="2739"/>
                </a:cxn>
                <a:cxn ang="0">
                  <a:pos x="313816" y="10753"/>
                </a:cxn>
                <a:cxn ang="0">
                  <a:pos x="269854" y="23737"/>
                </a:cxn>
                <a:cxn ang="0">
                  <a:pos x="228112" y="41385"/>
                </a:cxn>
                <a:cxn ang="0">
                  <a:pos x="188895" y="63391"/>
                </a:cxn>
                <a:cxn ang="0">
                  <a:pos x="152509" y="89451"/>
                </a:cxn>
                <a:cxn ang="0">
                  <a:pos x="119260" y="119258"/>
                </a:cxn>
                <a:cxn ang="0">
                  <a:pos x="89452" y="152507"/>
                </a:cxn>
                <a:cxn ang="0">
                  <a:pos x="63393" y="188892"/>
                </a:cxn>
                <a:cxn ang="0">
                  <a:pos x="41386" y="228109"/>
                </a:cxn>
                <a:cxn ang="0">
                  <a:pos x="23738" y="269850"/>
                </a:cxn>
                <a:cxn ang="0">
                  <a:pos x="10753" y="313812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59"/>
                </a:cxn>
                <a:cxn ang="0">
                  <a:pos x="10753" y="500535"/>
                </a:cxn>
                <a:cxn ang="0">
                  <a:pos x="23738" y="544496"/>
                </a:cxn>
                <a:cxn ang="0">
                  <a:pos x="41386" y="586238"/>
                </a:cxn>
                <a:cxn ang="0">
                  <a:pos x="63393" y="625455"/>
                </a:cxn>
                <a:cxn ang="0">
                  <a:pos x="89452" y="661840"/>
                </a:cxn>
                <a:cxn ang="0">
                  <a:pos x="119260" y="695089"/>
                </a:cxn>
                <a:cxn ang="0">
                  <a:pos x="152509" y="724896"/>
                </a:cxn>
                <a:cxn ang="0">
                  <a:pos x="188895" y="750956"/>
                </a:cxn>
                <a:cxn ang="0">
                  <a:pos x="228112" y="772963"/>
                </a:cxn>
                <a:cxn ang="0">
                  <a:pos x="269854" y="790611"/>
                </a:cxn>
                <a:cxn ang="0">
                  <a:pos x="313816" y="803595"/>
                </a:cxn>
                <a:cxn ang="0">
                  <a:pos x="359693" y="811610"/>
                </a:cxn>
                <a:cxn ang="0">
                  <a:pos x="407178" y="814349"/>
                </a:cxn>
                <a:cxn ang="0">
                  <a:pos x="454663" y="811610"/>
                </a:cxn>
                <a:cxn ang="0">
                  <a:pos x="500539" y="803595"/>
                </a:cxn>
                <a:cxn ang="0">
                  <a:pos x="544500" y="790611"/>
                </a:cxn>
                <a:cxn ang="0">
                  <a:pos x="586242" y="772963"/>
                </a:cxn>
                <a:cxn ang="0">
                  <a:pos x="625458" y="750956"/>
                </a:cxn>
                <a:cxn ang="0">
                  <a:pos x="661844" y="724896"/>
                </a:cxn>
                <a:cxn ang="0">
                  <a:pos x="695093" y="695089"/>
                </a:cxn>
                <a:cxn ang="0">
                  <a:pos x="724900" y="661840"/>
                </a:cxn>
                <a:cxn ang="0">
                  <a:pos x="750960" y="625455"/>
                </a:cxn>
                <a:cxn ang="0">
                  <a:pos x="772967" y="586238"/>
                </a:cxn>
                <a:cxn ang="0">
                  <a:pos x="790615" y="544496"/>
                </a:cxn>
                <a:cxn ang="0">
                  <a:pos x="803599" y="500535"/>
                </a:cxn>
                <a:cxn ang="0">
                  <a:pos x="811613" y="454659"/>
                </a:cxn>
                <a:cxn ang="0">
                  <a:pos x="814353" y="407174"/>
                </a:cxn>
                <a:cxn ang="0">
                  <a:pos x="811613" y="359689"/>
                </a:cxn>
                <a:cxn ang="0">
                  <a:pos x="803599" y="313812"/>
                </a:cxn>
                <a:cxn ang="0">
                  <a:pos x="790615" y="269850"/>
                </a:cxn>
                <a:cxn ang="0">
                  <a:pos x="772967" y="228109"/>
                </a:cxn>
                <a:cxn ang="0">
                  <a:pos x="750960" y="188892"/>
                </a:cxn>
                <a:cxn ang="0">
                  <a:pos x="724900" y="152507"/>
                </a:cxn>
                <a:cxn ang="0">
                  <a:pos x="695093" y="119258"/>
                </a:cxn>
                <a:cxn ang="0">
                  <a:pos x="661844" y="89451"/>
                </a:cxn>
                <a:cxn ang="0">
                  <a:pos x="625458" y="63391"/>
                </a:cxn>
                <a:cxn ang="0">
                  <a:pos x="586242" y="41385"/>
                </a:cxn>
                <a:cxn ang="0">
                  <a:pos x="544500" y="23737"/>
                </a:cxn>
                <a:cxn ang="0">
                  <a:pos x="500539" y="10753"/>
                </a:cxn>
                <a:cxn ang="0">
                  <a:pos x="454663" y="2739"/>
                </a:cxn>
                <a:cxn ang="0">
                  <a:pos x="407178" y="0"/>
                </a:cxn>
              </a:cxnLst>
              <a:rect l="0" t="0" r="r" b="b"/>
              <a:pathLst>
                <a:path w="814705" h="814704">
                  <a:moveTo>
                    <a:pt x="407178" y="0"/>
                  </a:moveTo>
                  <a:lnTo>
                    <a:pt x="359693" y="2739"/>
                  </a:lnTo>
                  <a:lnTo>
                    <a:pt x="313816" y="10753"/>
                  </a:lnTo>
                  <a:lnTo>
                    <a:pt x="269854" y="23737"/>
                  </a:lnTo>
                  <a:lnTo>
                    <a:pt x="228112" y="41385"/>
                  </a:lnTo>
                  <a:lnTo>
                    <a:pt x="188895" y="63391"/>
                  </a:lnTo>
                  <a:lnTo>
                    <a:pt x="152509" y="89451"/>
                  </a:lnTo>
                  <a:lnTo>
                    <a:pt x="119260" y="119258"/>
                  </a:lnTo>
                  <a:lnTo>
                    <a:pt x="89452" y="152507"/>
                  </a:lnTo>
                  <a:lnTo>
                    <a:pt x="63393" y="188892"/>
                  </a:lnTo>
                  <a:lnTo>
                    <a:pt x="41386" y="228109"/>
                  </a:lnTo>
                  <a:lnTo>
                    <a:pt x="23738" y="269850"/>
                  </a:lnTo>
                  <a:lnTo>
                    <a:pt x="10753" y="313812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59"/>
                  </a:lnTo>
                  <a:lnTo>
                    <a:pt x="10753" y="500535"/>
                  </a:lnTo>
                  <a:lnTo>
                    <a:pt x="23738" y="544496"/>
                  </a:lnTo>
                  <a:lnTo>
                    <a:pt x="41386" y="586238"/>
                  </a:lnTo>
                  <a:lnTo>
                    <a:pt x="63393" y="625455"/>
                  </a:lnTo>
                  <a:lnTo>
                    <a:pt x="89452" y="661840"/>
                  </a:lnTo>
                  <a:lnTo>
                    <a:pt x="119260" y="695089"/>
                  </a:lnTo>
                  <a:lnTo>
                    <a:pt x="152509" y="724896"/>
                  </a:lnTo>
                  <a:lnTo>
                    <a:pt x="188895" y="750956"/>
                  </a:lnTo>
                  <a:lnTo>
                    <a:pt x="228112" y="772963"/>
                  </a:lnTo>
                  <a:lnTo>
                    <a:pt x="269854" y="790611"/>
                  </a:lnTo>
                  <a:lnTo>
                    <a:pt x="313816" y="803595"/>
                  </a:lnTo>
                  <a:lnTo>
                    <a:pt x="359693" y="811610"/>
                  </a:lnTo>
                  <a:lnTo>
                    <a:pt x="407178" y="814349"/>
                  </a:lnTo>
                  <a:lnTo>
                    <a:pt x="454663" y="811610"/>
                  </a:lnTo>
                  <a:lnTo>
                    <a:pt x="500539" y="803595"/>
                  </a:lnTo>
                  <a:lnTo>
                    <a:pt x="544500" y="790611"/>
                  </a:lnTo>
                  <a:lnTo>
                    <a:pt x="586242" y="772963"/>
                  </a:lnTo>
                  <a:lnTo>
                    <a:pt x="625458" y="750956"/>
                  </a:lnTo>
                  <a:lnTo>
                    <a:pt x="661844" y="724896"/>
                  </a:lnTo>
                  <a:lnTo>
                    <a:pt x="695093" y="695089"/>
                  </a:lnTo>
                  <a:lnTo>
                    <a:pt x="724900" y="661840"/>
                  </a:lnTo>
                  <a:lnTo>
                    <a:pt x="750960" y="625455"/>
                  </a:lnTo>
                  <a:lnTo>
                    <a:pt x="772967" y="586238"/>
                  </a:lnTo>
                  <a:lnTo>
                    <a:pt x="790615" y="544496"/>
                  </a:lnTo>
                  <a:lnTo>
                    <a:pt x="803599" y="500535"/>
                  </a:lnTo>
                  <a:lnTo>
                    <a:pt x="811613" y="454659"/>
                  </a:lnTo>
                  <a:lnTo>
                    <a:pt x="814353" y="407174"/>
                  </a:lnTo>
                  <a:lnTo>
                    <a:pt x="811613" y="359689"/>
                  </a:lnTo>
                  <a:lnTo>
                    <a:pt x="803599" y="313812"/>
                  </a:lnTo>
                  <a:lnTo>
                    <a:pt x="790615" y="269850"/>
                  </a:lnTo>
                  <a:lnTo>
                    <a:pt x="772967" y="228109"/>
                  </a:lnTo>
                  <a:lnTo>
                    <a:pt x="750960" y="188892"/>
                  </a:lnTo>
                  <a:lnTo>
                    <a:pt x="724900" y="152507"/>
                  </a:lnTo>
                  <a:lnTo>
                    <a:pt x="695093" y="119258"/>
                  </a:lnTo>
                  <a:lnTo>
                    <a:pt x="661844" y="89451"/>
                  </a:lnTo>
                  <a:lnTo>
                    <a:pt x="625458" y="63391"/>
                  </a:lnTo>
                  <a:lnTo>
                    <a:pt x="586242" y="41385"/>
                  </a:lnTo>
                  <a:lnTo>
                    <a:pt x="544500" y="23737"/>
                  </a:lnTo>
                  <a:lnTo>
                    <a:pt x="500539" y="10753"/>
                  </a:lnTo>
                  <a:lnTo>
                    <a:pt x="454663" y="2739"/>
                  </a:lnTo>
                  <a:lnTo>
                    <a:pt x="407178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0" name="object 17"/>
            <p:cNvSpPr txBox="1">
              <a:spLocks noChangeArrowheads="1"/>
            </p:cNvSpPr>
            <p:nvPr/>
          </p:nvSpPr>
          <p:spPr bwMode="auto">
            <a:xfrm>
              <a:off x="693738" y="1774825"/>
              <a:ext cx="633412" cy="3824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3800" b="1">
                  <a:solidFill>
                    <a:srgbClr val="FFFFFF"/>
                  </a:solidFill>
                </a:rPr>
                <a:t>63</a:t>
              </a:r>
              <a:endParaRPr lang="ru-RU" sz="3800"/>
            </a:p>
            <a:p>
              <a:pPr marL="12700">
                <a:spcBef>
                  <a:spcPts val="3775"/>
                </a:spcBef>
              </a:pPr>
              <a:r>
                <a:rPr lang="ru-RU" sz="3800" b="1">
                  <a:solidFill>
                    <a:srgbClr val="FFFFFF"/>
                  </a:solidFill>
                </a:rPr>
                <a:t>20</a:t>
              </a:r>
              <a:endParaRPr lang="ru-RU" sz="3800"/>
            </a:p>
            <a:p>
              <a:pPr marL="12700">
                <a:spcBef>
                  <a:spcPts val="3775"/>
                </a:spcBef>
              </a:pPr>
              <a:r>
                <a:rPr lang="ru-RU" sz="3800" b="1">
                  <a:solidFill>
                    <a:srgbClr val="FFFFFF"/>
                  </a:solidFill>
                </a:rPr>
                <a:t>35</a:t>
              </a:r>
              <a:endParaRPr lang="ru-RU" sz="3800"/>
            </a:p>
            <a:p>
              <a:pPr marL="12700">
                <a:spcBef>
                  <a:spcPts val="3775"/>
                </a:spcBef>
              </a:pPr>
              <a:r>
                <a:rPr lang="ru-RU" sz="3800" b="1">
                  <a:solidFill>
                    <a:srgbClr val="FFFFFF"/>
                  </a:solidFill>
                </a:rPr>
                <a:t>48</a:t>
              </a:r>
              <a:endParaRPr lang="ru-RU" sz="3800"/>
            </a:p>
          </p:txBody>
        </p:sp>
        <p:sp>
          <p:nvSpPr>
            <p:cNvPr id="11281" name="object 18"/>
            <p:cNvSpPr>
              <a:spLocks/>
            </p:cNvSpPr>
            <p:nvPr/>
          </p:nvSpPr>
          <p:spPr bwMode="auto">
            <a:xfrm>
              <a:off x="4770438" y="1684338"/>
              <a:ext cx="814387" cy="814387"/>
            </a:xfrm>
            <a:custGeom>
              <a:avLst/>
              <a:gdLst/>
              <a:ahLst/>
              <a:cxnLst>
                <a:cxn ang="0">
                  <a:pos x="407174" y="0"/>
                </a:cxn>
                <a:cxn ang="0">
                  <a:pos x="359689" y="2739"/>
                </a:cxn>
                <a:cxn ang="0">
                  <a:pos x="313812" y="10753"/>
                </a:cxn>
                <a:cxn ang="0">
                  <a:pos x="269850" y="23737"/>
                </a:cxn>
                <a:cxn ang="0">
                  <a:pos x="228109" y="41385"/>
                </a:cxn>
                <a:cxn ang="0">
                  <a:pos x="188892" y="63392"/>
                </a:cxn>
                <a:cxn ang="0">
                  <a:pos x="152507" y="89452"/>
                </a:cxn>
                <a:cxn ang="0">
                  <a:pos x="119258" y="119259"/>
                </a:cxn>
                <a:cxn ang="0">
                  <a:pos x="89451" y="152508"/>
                </a:cxn>
                <a:cxn ang="0">
                  <a:pos x="63391" y="188893"/>
                </a:cxn>
                <a:cxn ang="0">
                  <a:pos x="41385" y="228110"/>
                </a:cxn>
                <a:cxn ang="0">
                  <a:pos x="23737" y="269851"/>
                </a:cxn>
                <a:cxn ang="0">
                  <a:pos x="10753" y="313813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59"/>
                </a:cxn>
                <a:cxn ang="0">
                  <a:pos x="10753" y="500536"/>
                </a:cxn>
                <a:cxn ang="0">
                  <a:pos x="23737" y="544498"/>
                </a:cxn>
                <a:cxn ang="0">
                  <a:pos x="41385" y="586240"/>
                </a:cxn>
                <a:cxn ang="0">
                  <a:pos x="63391" y="625456"/>
                </a:cxn>
                <a:cxn ang="0">
                  <a:pos x="89451" y="661842"/>
                </a:cxn>
                <a:cxn ang="0">
                  <a:pos x="119258" y="695091"/>
                </a:cxn>
                <a:cxn ang="0">
                  <a:pos x="152507" y="724899"/>
                </a:cxn>
                <a:cxn ang="0">
                  <a:pos x="188892" y="750958"/>
                </a:cxn>
                <a:cxn ang="0">
                  <a:pos x="228109" y="772965"/>
                </a:cxn>
                <a:cxn ang="0">
                  <a:pos x="269850" y="790613"/>
                </a:cxn>
                <a:cxn ang="0">
                  <a:pos x="313812" y="803598"/>
                </a:cxn>
                <a:cxn ang="0">
                  <a:pos x="359689" y="811612"/>
                </a:cxn>
                <a:cxn ang="0">
                  <a:pos x="407174" y="814351"/>
                </a:cxn>
                <a:cxn ang="0">
                  <a:pos x="454659" y="811612"/>
                </a:cxn>
                <a:cxn ang="0">
                  <a:pos x="500535" y="803598"/>
                </a:cxn>
                <a:cxn ang="0">
                  <a:pos x="544496" y="790613"/>
                </a:cxn>
                <a:cxn ang="0">
                  <a:pos x="586238" y="772965"/>
                </a:cxn>
                <a:cxn ang="0">
                  <a:pos x="625455" y="750958"/>
                </a:cxn>
                <a:cxn ang="0">
                  <a:pos x="661840" y="724899"/>
                </a:cxn>
                <a:cxn ang="0">
                  <a:pos x="695089" y="695091"/>
                </a:cxn>
                <a:cxn ang="0">
                  <a:pos x="724896" y="661842"/>
                </a:cxn>
                <a:cxn ang="0">
                  <a:pos x="750956" y="625456"/>
                </a:cxn>
                <a:cxn ang="0">
                  <a:pos x="772963" y="586240"/>
                </a:cxn>
                <a:cxn ang="0">
                  <a:pos x="790611" y="544498"/>
                </a:cxn>
                <a:cxn ang="0">
                  <a:pos x="803595" y="500536"/>
                </a:cxn>
                <a:cxn ang="0">
                  <a:pos x="811610" y="454659"/>
                </a:cxn>
                <a:cxn ang="0">
                  <a:pos x="814349" y="407174"/>
                </a:cxn>
                <a:cxn ang="0">
                  <a:pos x="811610" y="359689"/>
                </a:cxn>
                <a:cxn ang="0">
                  <a:pos x="803595" y="313813"/>
                </a:cxn>
                <a:cxn ang="0">
                  <a:pos x="790611" y="269851"/>
                </a:cxn>
                <a:cxn ang="0">
                  <a:pos x="772963" y="228110"/>
                </a:cxn>
                <a:cxn ang="0">
                  <a:pos x="750956" y="188893"/>
                </a:cxn>
                <a:cxn ang="0">
                  <a:pos x="724896" y="152508"/>
                </a:cxn>
                <a:cxn ang="0">
                  <a:pos x="695089" y="119259"/>
                </a:cxn>
                <a:cxn ang="0">
                  <a:pos x="661840" y="89452"/>
                </a:cxn>
                <a:cxn ang="0">
                  <a:pos x="625455" y="63392"/>
                </a:cxn>
                <a:cxn ang="0">
                  <a:pos x="586238" y="41385"/>
                </a:cxn>
                <a:cxn ang="0">
                  <a:pos x="544496" y="23737"/>
                </a:cxn>
                <a:cxn ang="0">
                  <a:pos x="500535" y="10753"/>
                </a:cxn>
                <a:cxn ang="0">
                  <a:pos x="454659" y="2739"/>
                </a:cxn>
                <a:cxn ang="0">
                  <a:pos x="407174" y="0"/>
                </a:cxn>
              </a:cxnLst>
              <a:rect l="0" t="0" r="r" b="b"/>
              <a:pathLst>
                <a:path w="814704" h="814705">
                  <a:moveTo>
                    <a:pt x="407174" y="0"/>
                  </a:moveTo>
                  <a:lnTo>
                    <a:pt x="359689" y="2739"/>
                  </a:lnTo>
                  <a:lnTo>
                    <a:pt x="313812" y="10753"/>
                  </a:lnTo>
                  <a:lnTo>
                    <a:pt x="269850" y="23737"/>
                  </a:lnTo>
                  <a:lnTo>
                    <a:pt x="228109" y="41385"/>
                  </a:lnTo>
                  <a:lnTo>
                    <a:pt x="188892" y="63392"/>
                  </a:lnTo>
                  <a:lnTo>
                    <a:pt x="152507" y="89452"/>
                  </a:lnTo>
                  <a:lnTo>
                    <a:pt x="119258" y="119259"/>
                  </a:lnTo>
                  <a:lnTo>
                    <a:pt x="89451" y="152508"/>
                  </a:lnTo>
                  <a:lnTo>
                    <a:pt x="63391" y="188893"/>
                  </a:lnTo>
                  <a:lnTo>
                    <a:pt x="41385" y="228110"/>
                  </a:lnTo>
                  <a:lnTo>
                    <a:pt x="23737" y="269851"/>
                  </a:lnTo>
                  <a:lnTo>
                    <a:pt x="10753" y="313813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59"/>
                  </a:lnTo>
                  <a:lnTo>
                    <a:pt x="10753" y="500536"/>
                  </a:lnTo>
                  <a:lnTo>
                    <a:pt x="23737" y="544498"/>
                  </a:lnTo>
                  <a:lnTo>
                    <a:pt x="41385" y="586240"/>
                  </a:lnTo>
                  <a:lnTo>
                    <a:pt x="63391" y="625456"/>
                  </a:lnTo>
                  <a:lnTo>
                    <a:pt x="89451" y="661842"/>
                  </a:lnTo>
                  <a:lnTo>
                    <a:pt x="119258" y="695091"/>
                  </a:lnTo>
                  <a:lnTo>
                    <a:pt x="152507" y="724899"/>
                  </a:lnTo>
                  <a:lnTo>
                    <a:pt x="188892" y="750958"/>
                  </a:lnTo>
                  <a:lnTo>
                    <a:pt x="228109" y="772965"/>
                  </a:lnTo>
                  <a:lnTo>
                    <a:pt x="269850" y="790613"/>
                  </a:lnTo>
                  <a:lnTo>
                    <a:pt x="313812" y="803598"/>
                  </a:lnTo>
                  <a:lnTo>
                    <a:pt x="359689" y="811612"/>
                  </a:lnTo>
                  <a:lnTo>
                    <a:pt x="407174" y="814351"/>
                  </a:lnTo>
                  <a:lnTo>
                    <a:pt x="454659" y="811612"/>
                  </a:lnTo>
                  <a:lnTo>
                    <a:pt x="500535" y="803598"/>
                  </a:lnTo>
                  <a:lnTo>
                    <a:pt x="544496" y="790613"/>
                  </a:lnTo>
                  <a:lnTo>
                    <a:pt x="586238" y="772965"/>
                  </a:lnTo>
                  <a:lnTo>
                    <a:pt x="625455" y="750958"/>
                  </a:lnTo>
                  <a:lnTo>
                    <a:pt x="661840" y="724899"/>
                  </a:lnTo>
                  <a:lnTo>
                    <a:pt x="695089" y="695091"/>
                  </a:lnTo>
                  <a:lnTo>
                    <a:pt x="724896" y="661842"/>
                  </a:lnTo>
                  <a:lnTo>
                    <a:pt x="750956" y="625456"/>
                  </a:lnTo>
                  <a:lnTo>
                    <a:pt x="772963" y="586240"/>
                  </a:lnTo>
                  <a:lnTo>
                    <a:pt x="790611" y="544498"/>
                  </a:lnTo>
                  <a:lnTo>
                    <a:pt x="803595" y="500536"/>
                  </a:lnTo>
                  <a:lnTo>
                    <a:pt x="811610" y="454659"/>
                  </a:lnTo>
                  <a:lnTo>
                    <a:pt x="814349" y="407174"/>
                  </a:lnTo>
                  <a:lnTo>
                    <a:pt x="811610" y="359689"/>
                  </a:lnTo>
                  <a:lnTo>
                    <a:pt x="803595" y="313813"/>
                  </a:lnTo>
                  <a:lnTo>
                    <a:pt x="790611" y="269851"/>
                  </a:lnTo>
                  <a:lnTo>
                    <a:pt x="772963" y="228110"/>
                  </a:lnTo>
                  <a:lnTo>
                    <a:pt x="750956" y="188893"/>
                  </a:lnTo>
                  <a:lnTo>
                    <a:pt x="724896" y="152508"/>
                  </a:lnTo>
                  <a:lnTo>
                    <a:pt x="695089" y="119259"/>
                  </a:lnTo>
                  <a:lnTo>
                    <a:pt x="661840" y="89452"/>
                  </a:lnTo>
                  <a:lnTo>
                    <a:pt x="625455" y="63392"/>
                  </a:lnTo>
                  <a:lnTo>
                    <a:pt x="586238" y="41385"/>
                  </a:lnTo>
                  <a:lnTo>
                    <a:pt x="544496" y="23737"/>
                  </a:lnTo>
                  <a:lnTo>
                    <a:pt x="500535" y="10753"/>
                  </a:lnTo>
                  <a:lnTo>
                    <a:pt x="454659" y="2739"/>
                  </a:lnTo>
                  <a:lnTo>
                    <a:pt x="407174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2" name="object 19"/>
            <p:cNvSpPr>
              <a:spLocks/>
            </p:cNvSpPr>
            <p:nvPr/>
          </p:nvSpPr>
          <p:spPr bwMode="auto">
            <a:xfrm>
              <a:off x="4770438" y="2743200"/>
              <a:ext cx="814387" cy="814388"/>
            </a:xfrm>
            <a:custGeom>
              <a:avLst/>
              <a:gdLst/>
              <a:ahLst/>
              <a:cxnLst>
                <a:cxn ang="0">
                  <a:pos x="407174" y="0"/>
                </a:cxn>
                <a:cxn ang="0">
                  <a:pos x="359689" y="2739"/>
                </a:cxn>
                <a:cxn ang="0">
                  <a:pos x="313812" y="10753"/>
                </a:cxn>
                <a:cxn ang="0">
                  <a:pos x="269850" y="23738"/>
                </a:cxn>
                <a:cxn ang="0">
                  <a:pos x="228109" y="41386"/>
                </a:cxn>
                <a:cxn ang="0">
                  <a:pos x="188892" y="63392"/>
                </a:cxn>
                <a:cxn ang="0">
                  <a:pos x="152507" y="89452"/>
                </a:cxn>
                <a:cxn ang="0">
                  <a:pos x="119258" y="119259"/>
                </a:cxn>
                <a:cxn ang="0">
                  <a:pos x="89451" y="152508"/>
                </a:cxn>
                <a:cxn ang="0">
                  <a:pos x="63391" y="188894"/>
                </a:cxn>
                <a:cxn ang="0">
                  <a:pos x="41385" y="228110"/>
                </a:cxn>
                <a:cxn ang="0">
                  <a:pos x="23737" y="269852"/>
                </a:cxn>
                <a:cxn ang="0">
                  <a:pos x="10753" y="313814"/>
                </a:cxn>
                <a:cxn ang="0">
                  <a:pos x="2739" y="359690"/>
                </a:cxn>
                <a:cxn ang="0">
                  <a:pos x="0" y="407174"/>
                </a:cxn>
                <a:cxn ang="0">
                  <a:pos x="2739" y="454660"/>
                </a:cxn>
                <a:cxn ang="0">
                  <a:pos x="10753" y="500536"/>
                </a:cxn>
                <a:cxn ang="0">
                  <a:pos x="23737" y="544498"/>
                </a:cxn>
                <a:cxn ang="0">
                  <a:pos x="41385" y="586240"/>
                </a:cxn>
                <a:cxn ang="0">
                  <a:pos x="63391" y="625456"/>
                </a:cxn>
                <a:cxn ang="0">
                  <a:pos x="89451" y="661842"/>
                </a:cxn>
                <a:cxn ang="0">
                  <a:pos x="119258" y="695091"/>
                </a:cxn>
                <a:cxn ang="0">
                  <a:pos x="152507" y="724898"/>
                </a:cxn>
                <a:cxn ang="0">
                  <a:pos x="188892" y="750957"/>
                </a:cxn>
                <a:cxn ang="0">
                  <a:pos x="228109" y="772963"/>
                </a:cxn>
                <a:cxn ang="0">
                  <a:pos x="269850" y="790611"/>
                </a:cxn>
                <a:cxn ang="0">
                  <a:pos x="313812" y="803595"/>
                </a:cxn>
                <a:cxn ang="0">
                  <a:pos x="359689" y="811610"/>
                </a:cxn>
                <a:cxn ang="0">
                  <a:pos x="407174" y="814349"/>
                </a:cxn>
                <a:cxn ang="0">
                  <a:pos x="454659" y="811610"/>
                </a:cxn>
                <a:cxn ang="0">
                  <a:pos x="500535" y="803595"/>
                </a:cxn>
                <a:cxn ang="0">
                  <a:pos x="544496" y="790611"/>
                </a:cxn>
                <a:cxn ang="0">
                  <a:pos x="586238" y="772963"/>
                </a:cxn>
                <a:cxn ang="0">
                  <a:pos x="625455" y="750957"/>
                </a:cxn>
                <a:cxn ang="0">
                  <a:pos x="661840" y="724898"/>
                </a:cxn>
                <a:cxn ang="0">
                  <a:pos x="695089" y="695091"/>
                </a:cxn>
                <a:cxn ang="0">
                  <a:pos x="724896" y="661842"/>
                </a:cxn>
                <a:cxn ang="0">
                  <a:pos x="750956" y="625456"/>
                </a:cxn>
                <a:cxn ang="0">
                  <a:pos x="772963" y="586240"/>
                </a:cxn>
                <a:cxn ang="0">
                  <a:pos x="790611" y="544498"/>
                </a:cxn>
                <a:cxn ang="0">
                  <a:pos x="803595" y="500536"/>
                </a:cxn>
                <a:cxn ang="0">
                  <a:pos x="811610" y="454660"/>
                </a:cxn>
                <a:cxn ang="0">
                  <a:pos x="814349" y="407174"/>
                </a:cxn>
                <a:cxn ang="0">
                  <a:pos x="811610" y="359690"/>
                </a:cxn>
                <a:cxn ang="0">
                  <a:pos x="803595" y="313814"/>
                </a:cxn>
                <a:cxn ang="0">
                  <a:pos x="790611" y="269852"/>
                </a:cxn>
                <a:cxn ang="0">
                  <a:pos x="772963" y="228110"/>
                </a:cxn>
                <a:cxn ang="0">
                  <a:pos x="750956" y="188894"/>
                </a:cxn>
                <a:cxn ang="0">
                  <a:pos x="724896" y="152508"/>
                </a:cxn>
                <a:cxn ang="0">
                  <a:pos x="695089" y="119259"/>
                </a:cxn>
                <a:cxn ang="0">
                  <a:pos x="661840" y="89452"/>
                </a:cxn>
                <a:cxn ang="0">
                  <a:pos x="625455" y="63392"/>
                </a:cxn>
                <a:cxn ang="0">
                  <a:pos x="586238" y="41386"/>
                </a:cxn>
                <a:cxn ang="0">
                  <a:pos x="544496" y="23738"/>
                </a:cxn>
                <a:cxn ang="0">
                  <a:pos x="500535" y="10753"/>
                </a:cxn>
                <a:cxn ang="0">
                  <a:pos x="454659" y="2739"/>
                </a:cxn>
                <a:cxn ang="0">
                  <a:pos x="407174" y="0"/>
                </a:cxn>
              </a:cxnLst>
              <a:rect l="0" t="0" r="r" b="b"/>
              <a:pathLst>
                <a:path w="814704" h="814704">
                  <a:moveTo>
                    <a:pt x="407174" y="0"/>
                  </a:moveTo>
                  <a:lnTo>
                    <a:pt x="359689" y="2739"/>
                  </a:lnTo>
                  <a:lnTo>
                    <a:pt x="313812" y="10753"/>
                  </a:lnTo>
                  <a:lnTo>
                    <a:pt x="269850" y="23738"/>
                  </a:lnTo>
                  <a:lnTo>
                    <a:pt x="228109" y="41386"/>
                  </a:lnTo>
                  <a:lnTo>
                    <a:pt x="188892" y="63392"/>
                  </a:lnTo>
                  <a:lnTo>
                    <a:pt x="152507" y="89452"/>
                  </a:lnTo>
                  <a:lnTo>
                    <a:pt x="119258" y="119259"/>
                  </a:lnTo>
                  <a:lnTo>
                    <a:pt x="89451" y="152508"/>
                  </a:lnTo>
                  <a:lnTo>
                    <a:pt x="63391" y="188894"/>
                  </a:lnTo>
                  <a:lnTo>
                    <a:pt x="41385" y="228110"/>
                  </a:lnTo>
                  <a:lnTo>
                    <a:pt x="23737" y="269852"/>
                  </a:lnTo>
                  <a:lnTo>
                    <a:pt x="10753" y="313814"/>
                  </a:lnTo>
                  <a:lnTo>
                    <a:pt x="2739" y="359690"/>
                  </a:lnTo>
                  <a:lnTo>
                    <a:pt x="0" y="407174"/>
                  </a:lnTo>
                  <a:lnTo>
                    <a:pt x="2739" y="454660"/>
                  </a:lnTo>
                  <a:lnTo>
                    <a:pt x="10753" y="500536"/>
                  </a:lnTo>
                  <a:lnTo>
                    <a:pt x="23737" y="544498"/>
                  </a:lnTo>
                  <a:lnTo>
                    <a:pt x="41385" y="586240"/>
                  </a:lnTo>
                  <a:lnTo>
                    <a:pt x="63391" y="625456"/>
                  </a:lnTo>
                  <a:lnTo>
                    <a:pt x="89451" y="661842"/>
                  </a:lnTo>
                  <a:lnTo>
                    <a:pt x="119258" y="695091"/>
                  </a:lnTo>
                  <a:lnTo>
                    <a:pt x="152507" y="724898"/>
                  </a:lnTo>
                  <a:lnTo>
                    <a:pt x="188892" y="750957"/>
                  </a:lnTo>
                  <a:lnTo>
                    <a:pt x="228109" y="772963"/>
                  </a:lnTo>
                  <a:lnTo>
                    <a:pt x="269850" y="790611"/>
                  </a:lnTo>
                  <a:lnTo>
                    <a:pt x="313812" y="803595"/>
                  </a:lnTo>
                  <a:lnTo>
                    <a:pt x="359689" y="811610"/>
                  </a:lnTo>
                  <a:lnTo>
                    <a:pt x="407174" y="814349"/>
                  </a:lnTo>
                  <a:lnTo>
                    <a:pt x="454659" y="811610"/>
                  </a:lnTo>
                  <a:lnTo>
                    <a:pt x="500535" y="803595"/>
                  </a:lnTo>
                  <a:lnTo>
                    <a:pt x="544496" y="790611"/>
                  </a:lnTo>
                  <a:lnTo>
                    <a:pt x="586238" y="772963"/>
                  </a:lnTo>
                  <a:lnTo>
                    <a:pt x="625455" y="750957"/>
                  </a:lnTo>
                  <a:lnTo>
                    <a:pt x="661840" y="724898"/>
                  </a:lnTo>
                  <a:lnTo>
                    <a:pt x="695089" y="695091"/>
                  </a:lnTo>
                  <a:lnTo>
                    <a:pt x="724896" y="661842"/>
                  </a:lnTo>
                  <a:lnTo>
                    <a:pt x="750956" y="625456"/>
                  </a:lnTo>
                  <a:lnTo>
                    <a:pt x="772963" y="586240"/>
                  </a:lnTo>
                  <a:lnTo>
                    <a:pt x="790611" y="544498"/>
                  </a:lnTo>
                  <a:lnTo>
                    <a:pt x="803595" y="500536"/>
                  </a:lnTo>
                  <a:lnTo>
                    <a:pt x="811610" y="454660"/>
                  </a:lnTo>
                  <a:lnTo>
                    <a:pt x="814349" y="407174"/>
                  </a:lnTo>
                  <a:lnTo>
                    <a:pt x="811610" y="359690"/>
                  </a:lnTo>
                  <a:lnTo>
                    <a:pt x="803595" y="313814"/>
                  </a:lnTo>
                  <a:lnTo>
                    <a:pt x="790611" y="269852"/>
                  </a:lnTo>
                  <a:lnTo>
                    <a:pt x="772963" y="228110"/>
                  </a:lnTo>
                  <a:lnTo>
                    <a:pt x="750956" y="188894"/>
                  </a:lnTo>
                  <a:lnTo>
                    <a:pt x="724896" y="152508"/>
                  </a:lnTo>
                  <a:lnTo>
                    <a:pt x="695089" y="119259"/>
                  </a:lnTo>
                  <a:lnTo>
                    <a:pt x="661840" y="89452"/>
                  </a:lnTo>
                  <a:lnTo>
                    <a:pt x="625455" y="63392"/>
                  </a:lnTo>
                  <a:lnTo>
                    <a:pt x="586238" y="41386"/>
                  </a:lnTo>
                  <a:lnTo>
                    <a:pt x="544496" y="23738"/>
                  </a:lnTo>
                  <a:lnTo>
                    <a:pt x="500535" y="10753"/>
                  </a:lnTo>
                  <a:lnTo>
                    <a:pt x="454659" y="2739"/>
                  </a:lnTo>
                  <a:lnTo>
                    <a:pt x="407174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3" name="object 20"/>
            <p:cNvSpPr>
              <a:spLocks/>
            </p:cNvSpPr>
            <p:nvPr/>
          </p:nvSpPr>
          <p:spPr bwMode="auto">
            <a:xfrm>
              <a:off x="4770438" y="3802063"/>
              <a:ext cx="814387" cy="814387"/>
            </a:xfrm>
            <a:custGeom>
              <a:avLst/>
              <a:gdLst/>
              <a:ahLst/>
              <a:cxnLst>
                <a:cxn ang="0">
                  <a:pos x="407174" y="0"/>
                </a:cxn>
                <a:cxn ang="0">
                  <a:pos x="359689" y="2739"/>
                </a:cxn>
                <a:cxn ang="0">
                  <a:pos x="313812" y="10753"/>
                </a:cxn>
                <a:cxn ang="0">
                  <a:pos x="269850" y="23737"/>
                </a:cxn>
                <a:cxn ang="0">
                  <a:pos x="228109" y="41385"/>
                </a:cxn>
                <a:cxn ang="0">
                  <a:pos x="188892" y="63391"/>
                </a:cxn>
                <a:cxn ang="0">
                  <a:pos x="152507" y="89451"/>
                </a:cxn>
                <a:cxn ang="0">
                  <a:pos x="119258" y="119258"/>
                </a:cxn>
                <a:cxn ang="0">
                  <a:pos x="89451" y="152507"/>
                </a:cxn>
                <a:cxn ang="0">
                  <a:pos x="63391" y="188892"/>
                </a:cxn>
                <a:cxn ang="0">
                  <a:pos x="41385" y="228109"/>
                </a:cxn>
                <a:cxn ang="0">
                  <a:pos x="23737" y="269850"/>
                </a:cxn>
                <a:cxn ang="0">
                  <a:pos x="10753" y="313812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60"/>
                </a:cxn>
                <a:cxn ang="0">
                  <a:pos x="10753" y="500536"/>
                </a:cxn>
                <a:cxn ang="0">
                  <a:pos x="23737" y="544498"/>
                </a:cxn>
                <a:cxn ang="0">
                  <a:pos x="41385" y="586240"/>
                </a:cxn>
                <a:cxn ang="0">
                  <a:pos x="63391" y="625456"/>
                </a:cxn>
                <a:cxn ang="0">
                  <a:pos x="89451" y="661841"/>
                </a:cxn>
                <a:cxn ang="0">
                  <a:pos x="119258" y="695090"/>
                </a:cxn>
                <a:cxn ang="0">
                  <a:pos x="152507" y="724897"/>
                </a:cxn>
                <a:cxn ang="0">
                  <a:pos x="188892" y="750956"/>
                </a:cxn>
                <a:cxn ang="0">
                  <a:pos x="228109" y="772962"/>
                </a:cxn>
                <a:cxn ang="0">
                  <a:pos x="269850" y="790610"/>
                </a:cxn>
                <a:cxn ang="0">
                  <a:pos x="313812" y="803594"/>
                </a:cxn>
                <a:cxn ang="0">
                  <a:pos x="359689" y="811608"/>
                </a:cxn>
                <a:cxn ang="0">
                  <a:pos x="407174" y="814348"/>
                </a:cxn>
                <a:cxn ang="0">
                  <a:pos x="454659" y="811608"/>
                </a:cxn>
                <a:cxn ang="0">
                  <a:pos x="500535" y="803594"/>
                </a:cxn>
                <a:cxn ang="0">
                  <a:pos x="544496" y="790610"/>
                </a:cxn>
                <a:cxn ang="0">
                  <a:pos x="586238" y="772962"/>
                </a:cxn>
                <a:cxn ang="0">
                  <a:pos x="625455" y="750956"/>
                </a:cxn>
                <a:cxn ang="0">
                  <a:pos x="661840" y="724897"/>
                </a:cxn>
                <a:cxn ang="0">
                  <a:pos x="695089" y="695090"/>
                </a:cxn>
                <a:cxn ang="0">
                  <a:pos x="724896" y="661841"/>
                </a:cxn>
                <a:cxn ang="0">
                  <a:pos x="750956" y="625456"/>
                </a:cxn>
                <a:cxn ang="0">
                  <a:pos x="772963" y="586240"/>
                </a:cxn>
                <a:cxn ang="0">
                  <a:pos x="790611" y="544498"/>
                </a:cxn>
                <a:cxn ang="0">
                  <a:pos x="803595" y="500536"/>
                </a:cxn>
                <a:cxn ang="0">
                  <a:pos x="811610" y="454660"/>
                </a:cxn>
                <a:cxn ang="0">
                  <a:pos x="814349" y="407174"/>
                </a:cxn>
                <a:cxn ang="0">
                  <a:pos x="811610" y="359689"/>
                </a:cxn>
                <a:cxn ang="0">
                  <a:pos x="803595" y="313812"/>
                </a:cxn>
                <a:cxn ang="0">
                  <a:pos x="790611" y="269850"/>
                </a:cxn>
                <a:cxn ang="0">
                  <a:pos x="772963" y="228109"/>
                </a:cxn>
                <a:cxn ang="0">
                  <a:pos x="750956" y="188892"/>
                </a:cxn>
                <a:cxn ang="0">
                  <a:pos x="724896" y="152507"/>
                </a:cxn>
                <a:cxn ang="0">
                  <a:pos x="695089" y="119258"/>
                </a:cxn>
                <a:cxn ang="0">
                  <a:pos x="661840" y="89451"/>
                </a:cxn>
                <a:cxn ang="0">
                  <a:pos x="625455" y="63391"/>
                </a:cxn>
                <a:cxn ang="0">
                  <a:pos x="586238" y="41385"/>
                </a:cxn>
                <a:cxn ang="0">
                  <a:pos x="544496" y="23737"/>
                </a:cxn>
                <a:cxn ang="0">
                  <a:pos x="500535" y="10753"/>
                </a:cxn>
                <a:cxn ang="0">
                  <a:pos x="454659" y="2739"/>
                </a:cxn>
                <a:cxn ang="0">
                  <a:pos x="407174" y="0"/>
                </a:cxn>
              </a:cxnLst>
              <a:rect l="0" t="0" r="r" b="b"/>
              <a:pathLst>
                <a:path w="814704" h="814704">
                  <a:moveTo>
                    <a:pt x="407174" y="0"/>
                  </a:moveTo>
                  <a:lnTo>
                    <a:pt x="359689" y="2739"/>
                  </a:lnTo>
                  <a:lnTo>
                    <a:pt x="313812" y="10753"/>
                  </a:lnTo>
                  <a:lnTo>
                    <a:pt x="269850" y="23737"/>
                  </a:lnTo>
                  <a:lnTo>
                    <a:pt x="228109" y="41385"/>
                  </a:lnTo>
                  <a:lnTo>
                    <a:pt x="188892" y="63391"/>
                  </a:lnTo>
                  <a:lnTo>
                    <a:pt x="152507" y="89451"/>
                  </a:lnTo>
                  <a:lnTo>
                    <a:pt x="119258" y="119258"/>
                  </a:lnTo>
                  <a:lnTo>
                    <a:pt x="89451" y="152507"/>
                  </a:lnTo>
                  <a:lnTo>
                    <a:pt x="63391" y="188892"/>
                  </a:lnTo>
                  <a:lnTo>
                    <a:pt x="41385" y="228109"/>
                  </a:lnTo>
                  <a:lnTo>
                    <a:pt x="23737" y="269850"/>
                  </a:lnTo>
                  <a:lnTo>
                    <a:pt x="10753" y="313812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60"/>
                  </a:lnTo>
                  <a:lnTo>
                    <a:pt x="10753" y="500536"/>
                  </a:lnTo>
                  <a:lnTo>
                    <a:pt x="23737" y="544498"/>
                  </a:lnTo>
                  <a:lnTo>
                    <a:pt x="41385" y="586240"/>
                  </a:lnTo>
                  <a:lnTo>
                    <a:pt x="63391" y="625456"/>
                  </a:lnTo>
                  <a:lnTo>
                    <a:pt x="89451" y="661841"/>
                  </a:lnTo>
                  <a:lnTo>
                    <a:pt x="119258" y="695090"/>
                  </a:lnTo>
                  <a:lnTo>
                    <a:pt x="152507" y="724897"/>
                  </a:lnTo>
                  <a:lnTo>
                    <a:pt x="188892" y="750956"/>
                  </a:lnTo>
                  <a:lnTo>
                    <a:pt x="228109" y="772962"/>
                  </a:lnTo>
                  <a:lnTo>
                    <a:pt x="269850" y="790610"/>
                  </a:lnTo>
                  <a:lnTo>
                    <a:pt x="313812" y="803594"/>
                  </a:lnTo>
                  <a:lnTo>
                    <a:pt x="359689" y="811608"/>
                  </a:lnTo>
                  <a:lnTo>
                    <a:pt x="407174" y="814348"/>
                  </a:lnTo>
                  <a:lnTo>
                    <a:pt x="454659" y="811608"/>
                  </a:lnTo>
                  <a:lnTo>
                    <a:pt x="500535" y="803594"/>
                  </a:lnTo>
                  <a:lnTo>
                    <a:pt x="544496" y="790610"/>
                  </a:lnTo>
                  <a:lnTo>
                    <a:pt x="586238" y="772962"/>
                  </a:lnTo>
                  <a:lnTo>
                    <a:pt x="625455" y="750956"/>
                  </a:lnTo>
                  <a:lnTo>
                    <a:pt x="661840" y="724897"/>
                  </a:lnTo>
                  <a:lnTo>
                    <a:pt x="695089" y="695090"/>
                  </a:lnTo>
                  <a:lnTo>
                    <a:pt x="724896" y="661841"/>
                  </a:lnTo>
                  <a:lnTo>
                    <a:pt x="750956" y="625456"/>
                  </a:lnTo>
                  <a:lnTo>
                    <a:pt x="772963" y="586240"/>
                  </a:lnTo>
                  <a:lnTo>
                    <a:pt x="790611" y="544498"/>
                  </a:lnTo>
                  <a:lnTo>
                    <a:pt x="803595" y="500536"/>
                  </a:lnTo>
                  <a:lnTo>
                    <a:pt x="811610" y="454660"/>
                  </a:lnTo>
                  <a:lnTo>
                    <a:pt x="814349" y="407174"/>
                  </a:lnTo>
                  <a:lnTo>
                    <a:pt x="811610" y="359689"/>
                  </a:lnTo>
                  <a:lnTo>
                    <a:pt x="803595" y="313812"/>
                  </a:lnTo>
                  <a:lnTo>
                    <a:pt x="790611" y="269850"/>
                  </a:lnTo>
                  <a:lnTo>
                    <a:pt x="772963" y="228109"/>
                  </a:lnTo>
                  <a:lnTo>
                    <a:pt x="750956" y="188892"/>
                  </a:lnTo>
                  <a:lnTo>
                    <a:pt x="724896" y="152507"/>
                  </a:lnTo>
                  <a:lnTo>
                    <a:pt x="695089" y="119258"/>
                  </a:lnTo>
                  <a:lnTo>
                    <a:pt x="661840" y="89451"/>
                  </a:lnTo>
                  <a:lnTo>
                    <a:pt x="625455" y="63391"/>
                  </a:lnTo>
                  <a:lnTo>
                    <a:pt x="586238" y="41385"/>
                  </a:lnTo>
                  <a:lnTo>
                    <a:pt x="544496" y="23737"/>
                  </a:lnTo>
                  <a:lnTo>
                    <a:pt x="500535" y="10753"/>
                  </a:lnTo>
                  <a:lnTo>
                    <a:pt x="454659" y="2739"/>
                  </a:lnTo>
                  <a:lnTo>
                    <a:pt x="407174" y="0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4" name="object 21"/>
            <p:cNvSpPr>
              <a:spLocks/>
            </p:cNvSpPr>
            <p:nvPr/>
          </p:nvSpPr>
          <p:spPr bwMode="auto">
            <a:xfrm>
              <a:off x="4770438" y="4860925"/>
              <a:ext cx="814387" cy="814388"/>
            </a:xfrm>
            <a:custGeom>
              <a:avLst/>
              <a:gdLst/>
              <a:ahLst/>
              <a:cxnLst>
                <a:cxn ang="0">
                  <a:pos x="407174" y="0"/>
                </a:cxn>
                <a:cxn ang="0">
                  <a:pos x="359689" y="2739"/>
                </a:cxn>
                <a:cxn ang="0">
                  <a:pos x="313812" y="10753"/>
                </a:cxn>
                <a:cxn ang="0">
                  <a:pos x="269850" y="23737"/>
                </a:cxn>
                <a:cxn ang="0">
                  <a:pos x="228109" y="41385"/>
                </a:cxn>
                <a:cxn ang="0">
                  <a:pos x="188892" y="63391"/>
                </a:cxn>
                <a:cxn ang="0">
                  <a:pos x="152507" y="89451"/>
                </a:cxn>
                <a:cxn ang="0">
                  <a:pos x="119258" y="119258"/>
                </a:cxn>
                <a:cxn ang="0">
                  <a:pos x="89451" y="152507"/>
                </a:cxn>
                <a:cxn ang="0">
                  <a:pos x="63391" y="188892"/>
                </a:cxn>
                <a:cxn ang="0">
                  <a:pos x="41385" y="228109"/>
                </a:cxn>
                <a:cxn ang="0">
                  <a:pos x="23737" y="269850"/>
                </a:cxn>
                <a:cxn ang="0">
                  <a:pos x="10753" y="313812"/>
                </a:cxn>
                <a:cxn ang="0">
                  <a:pos x="2739" y="359689"/>
                </a:cxn>
                <a:cxn ang="0">
                  <a:pos x="0" y="407174"/>
                </a:cxn>
                <a:cxn ang="0">
                  <a:pos x="2739" y="454659"/>
                </a:cxn>
                <a:cxn ang="0">
                  <a:pos x="10753" y="500535"/>
                </a:cxn>
                <a:cxn ang="0">
                  <a:pos x="23737" y="544496"/>
                </a:cxn>
                <a:cxn ang="0">
                  <a:pos x="41385" y="586238"/>
                </a:cxn>
                <a:cxn ang="0">
                  <a:pos x="63391" y="625455"/>
                </a:cxn>
                <a:cxn ang="0">
                  <a:pos x="89451" y="661840"/>
                </a:cxn>
                <a:cxn ang="0">
                  <a:pos x="119258" y="695089"/>
                </a:cxn>
                <a:cxn ang="0">
                  <a:pos x="152507" y="724896"/>
                </a:cxn>
                <a:cxn ang="0">
                  <a:pos x="188892" y="750956"/>
                </a:cxn>
                <a:cxn ang="0">
                  <a:pos x="228109" y="772963"/>
                </a:cxn>
                <a:cxn ang="0">
                  <a:pos x="269850" y="790611"/>
                </a:cxn>
                <a:cxn ang="0">
                  <a:pos x="313812" y="803595"/>
                </a:cxn>
                <a:cxn ang="0">
                  <a:pos x="359689" y="811610"/>
                </a:cxn>
                <a:cxn ang="0">
                  <a:pos x="407174" y="814349"/>
                </a:cxn>
                <a:cxn ang="0">
                  <a:pos x="454659" y="811610"/>
                </a:cxn>
                <a:cxn ang="0">
                  <a:pos x="500535" y="803595"/>
                </a:cxn>
                <a:cxn ang="0">
                  <a:pos x="544496" y="790611"/>
                </a:cxn>
                <a:cxn ang="0">
                  <a:pos x="586238" y="772963"/>
                </a:cxn>
                <a:cxn ang="0">
                  <a:pos x="625455" y="750956"/>
                </a:cxn>
                <a:cxn ang="0">
                  <a:pos x="661840" y="724896"/>
                </a:cxn>
                <a:cxn ang="0">
                  <a:pos x="695089" y="695089"/>
                </a:cxn>
                <a:cxn ang="0">
                  <a:pos x="724896" y="661840"/>
                </a:cxn>
                <a:cxn ang="0">
                  <a:pos x="750956" y="625455"/>
                </a:cxn>
                <a:cxn ang="0">
                  <a:pos x="772963" y="586238"/>
                </a:cxn>
                <a:cxn ang="0">
                  <a:pos x="790611" y="544496"/>
                </a:cxn>
                <a:cxn ang="0">
                  <a:pos x="803595" y="500535"/>
                </a:cxn>
                <a:cxn ang="0">
                  <a:pos x="811610" y="454659"/>
                </a:cxn>
                <a:cxn ang="0">
                  <a:pos x="814349" y="407174"/>
                </a:cxn>
                <a:cxn ang="0">
                  <a:pos x="811610" y="359689"/>
                </a:cxn>
                <a:cxn ang="0">
                  <a:pos x="803595" y="313812"/>
                </a:cxn>
                <a:cxn ang="0">
                  <a:pos x="790611" y="269850"/>
                </a:cxn>
                <a:cxn ang="0">
                  <a:pos x="772963" y="228109"/>
                </a:cxn>
                <a:cxn ang="0">
                  <a:pos x="750956" y="188892"/>
                </a:cxn>
                <a:cxn ang="0">
                  <a:pos x="724896" y="152507"/>
                </a:cxn>
                <a:cxn ang="0">
                  <a:pos x="695089" y="119258"/>
                </a:cxn>
                <a:cxn ang="0">
                  <a:pos x="661840" y="89451"/>
                </a:cxn>
                <a:cxn ang="0">
                  <a:pos x="625455" y="63391"/>
                </a:cxn>
                <a:cxn ang="0">
                  <a:pos x="586238" y="41385"/>
                </a:cxn>
                <a:cxn ang="0">
                  <a:pos x="544496" y="23737"/>
                </a:cxn>
                <a:cxn ang="0">
                  <a:pos x="500535" y="10753"/>
                </a:cxn>
                <a:cxn ang="0">
                  <a:pos x="454659" y="2739"/>
                </a:cxn>
                <a:cxn ang="0">
                  <a:pos x="407174" y="0"/>
                </a:cxn>
              </a:cxnLst>
              <a:rect l="0" t="0" r="r" b="b"/>
              <a:pathLst>
                <a:path w="814704" h="814704">
                  <a:moveTo>
                    <a:pt x="407174" y="0"/>
                  </a:moveTo>
                  <a:lnTo>
                    <a:pt x="359689" y="2739"/>
                  </a:lnTo>
                  <a:lnTo>
                    <a:pt x="313812" y="10753"/>
                  </a:lnTo>
                  <a:lnTo>
                    <a:pt x="269850" y="23737"/>
                  </a:lnTo>
                  <a:lnTo>
                    <a:pt x="228109" y="41385"/>
                  </a:lnTo>
                  <a:lnTo>
                    <a:pt x="188892" y="63391"/>
                  </a:lnTo>
                  <a:lnTo>
                    <a:pt x="152507" y="89451"/>
                  </a:lnTo>
                  <a:lnTo>
                    <a:pt x="119258" y="119258"/>
                  </a:lnTo>
                  <a:lnTo>
                    <a:pt x="89451" y="152507"/>
                  </a:lnTo>
                  <a:lnTo>
                    <a:pt x="63391" y="188892"/>
                  </a:lnTo>
                  <a:lnTo>
                    <a:pt x="41385" y="228109"/>
                  </a:lnTo>
                  <a:lnTo>
                    <a:pt x="23737" y="269850"/>
                  </a:lnTo>
                  <a:lnTo>
                    <a:pt x="10753" y="313812"/>
                  </a:lnTo>
                  <a:lnTo>
                    <a:pt x="2739" y="359689"/>
                  </a:lnTo>
                  <a:lnTo>
                    <a:pt x="0" y="407174"/>
                  </a:lnTo>
                  <a:lnTo>
                    <a:pt x="2739" y="454659"/>
                  </a:lnTo>
                  <a:lnTo>
                    <a:pt x="10753" y="500535"/>
                  </a:lnTo>
                  <a:lnTo>
                    <a:pt x="23737" y="544496"/>
                  </a:lnTo>
                  <a:lnTo>
                    <a:pt x="41385" y="586238"/>
                  </a:lnTo>
                  <a:lnTo>
                    <a:pt x="63391" y="625455"/>
                  </a:lnTo>
                  <a:lnTo>
                    <a:pt x="89451" y="661840"/>
                  </a:lnTo>
                  <a:lnTo>
                    <a:pt x="119258" y="695089"/>
                  </a:lnTo>
                  <a:lnTo>
                    <a:pt x="152507" y="724896"/>
                  </a:lnTo>
                  <a:lnTo>
                    <a:pt x="188892" y="750956"/>
                  </a:lnTo>
                  <a:lnTo>
                    <a:pt x="228109" y="772963"/>
                  </a:lnTo>
                  <a:lnTo>
                    <a:pt x="269850" y="790611"/>
                  </a:lnTo>
                  <a:lnTo>
                    <a:pt x="313812" y="803595"/>
                  </a:lnTo>
                  <a:lnTo>
                    <a:pt x="359689" y="811610"/>
                  </a:lnTo>
                  <a:lnTo>
                    <a:pt x="407174" y="814349"/>
                  </a:lnTo>
                  <a:lnTo>
                    <a:pt x="454659" y="811610"/>
                  </a:lnTo>
                  <a:lnTo>
                    <a:pt x="500535" y="803595"/>
                  </a:lnTo>
                  <a:lnTo>
                    <a:pt x="544496" y="790611"/>
                  </a:lnTo>
                  <a:lnTo>
                    <a:pt x="586238" y="772963"/>
                  </a:lnTo>
                  <a:lnTo>
                    <a:pt x="625455" y="750956"/>
                  </a:lnTo>
                  <a:lnTo>
                    <a:pt x="661840" y="724896"/>
                  </a:lnTo>
                  <a:lnTo>
                    <a:pt x="695089" y="695089"/>
                  </a:lnTo>
                  <a:lnTo>
                    <a:pt x="724896" y="661840"/>
                  </a:lnTo>
                  <a:lnTo>
                    <a:pt x="750956" y="625455"/>
                  </a:lnTo>
                  <a:lnTo>
                    <a:pt x="772963" y="586238"/>
                  </a:lnTo>
                  <a:lnTo>
                    <a:pt x="790611" y="544496"/>
                  </a:lnTo>
                  <a:lnTo>
                    <a:pt x="803595" y="500535"/>
                  </a:lnTo>
                  <a:lnTo>
                    <a:pt x="811610" y="454659"/>
                  </a:lnTo>
                  <a:lnTo>
                    <a:pt x="814349" y="407174"/>
                  </a:lnTo>
                  <a:lnTo>
                    <a:pt x="811610" y="359689"/>
                  </a:lnTo>
                  <a:lnTo>
                    <a:pt x="803595" y="313812"/>
                  </a:lnTo>
                  <a:lnTo>
                    <a:pt x="790611" y="269850"/>
                  </a:lnTo>
                  <a:lnTo>
                    <a:pt x="772963" y="228109"/>
                  </a:lnTo>
                  <a:lnTo>
                    <a:pt x="750956" y="188892"/>
                  </a:lnTo>
                  <a:lnTo>
                    <a:pt x="724896" y="152507"/>
                  </a:lnTo>
                  <a:lnTo>
                    <a:pt x="695089" y="119258"/>
                  </a:lnTo>
                  <a:lnTo>
                    <a:pt x="661840" y="89451"/>
                  </a:lnTo>
                  <a:lnTo>
                    <a:pt x="625455" y="63391"/>
                  </a:lnTo>
                  <a:lnTo>
                    <a:pt x="586238" y="41385"/>
                  </a:lnTo>
                  <a:lnTo>
                    <a:pt x="544496" y="23737"/>
                  </a:lnTo>
                  <a:lnTo>
                    <a:pt x="500535" y="10753"/>
                  </a:lnTo>
                  <a:lnTo>
                    <a:pt x="454659" y="2739"/>
                  </a:lnTo>
                  <a:lnTo>
                    <a:pt x="407174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285" name="object 22"/>
            <p:cNvSpPr txBox="1">
              <a:spLocks noChangeArrowheads="1"/>
            </p:cNvSpPr>
            <p:nvPr/>
          </p:nvSpPr>
          <p:spPr bwMode="auto">
            <a:xfrm>
              <a:off x="4864100" y="1774825"/>
              <a:ext cx="633413" cy="276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3800" b="1">
                  <a:solidFill>
                    <a:srgbClr val="FFFFFF"/>
                  </a:solidFill>
                </a:rPr>
                <a:t>9</a:t>
              </a:r>
              <a:endParaRPr lang="ru-RU" sz="3800"/>
            </a:p>
            <a:p>
              <a:pPr algn="ctr">
                <a:spcBef>
                  <a:spcPts val="3775"/>
                </a:spcBef>
              </a:pPr>
              <a:r>
                <a:rPr lang="ru-RU" sz="3800" b="1">
                  <a:solidFill>
                    <a:srgbClr val="FFFFFF"/>
                  </a:solidFill>
                </a:rPr>
                <a:t>30</a:t>
              </a:r>
              <a:endParaRPr lang="ru-RU" sz="3800"/>
            </a:p>
            <a:p>
              <a:pPr algn="ctr">
                <a:spcBef>
                  <a:spcPts val="3775"/>
                </a:spcBef>
              </a:pPr>
              <a:r>
                <a:rPr lang="ru-RU" sz="3800" b="1">
                  <a:solidFill>
                    <a:srgbClr val="FFFFFF"/>
                  </a:solidFill>
                </a:rPr>
                <a:t>19</a:t>
              </a:r>
              <a:endParaRPr lang="ru-RU" sz="3800"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4770438" y="4921250"/>
              <a:ext cx="2841625" cy="5143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945515" algn="l"/>
                </a:tabLst>
                <a:defRPr/>
              </a:pPr>
              <a:r>
                <a:rPr sz="5025" b="1" baseline="-10779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146	</a:t>
              </a:r>
              <a:r>
                <a:rPr sz="2000" b="1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программ ДПО</a:t>
              </a:r>
              <a:endParaRPr sz="20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ject 3"/>
          <p:cNvSpPr>
            <a:spLocks/>
          </p:cNvSpPr>
          <p:nvPr/>
        </p:nvSpPr>
        <p:spPr bwMode="auto">
          <a:xfrm>
            <a:off x="519113" y="1149350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7347" name="object 4"/>
          <p:cNvSpPr txBox="1">
            <a:spLocks noChangeArrowheads="1"/>
          </p:cNvSpPr>
          <p:nvPr/>
        </p:nvSpPr>
        <p:spPr bwMode="auto">
          <a:xfrm>
            <a:off x="496888" y="520700"/>
            <a:ext cx="4913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ru-RU" sz="2600" b="1">
                <a:solidFill>
                  <a:srgbClr val="821825"/>
                </a:solidFill>
              </a:rPr>
              <a:t>Студенческая жизнь</a:t>
            </a:r>
            <a:endParaRPr lang="ru-RU" sz="2600"/>
          </a:p>
        </p:txBody>
      </p:sp>
      <p:sp>
        <p:nvSpPr>
          <p:cNvPr id="57351" name="object 8"/>
          <p:cNvSpPr>
            <a:spLocks/>
          </p:cNvSpPr>
          <p:nvPr/>
        </p:nvSpPr>
        <p:spPr bwMode="auto">
          <a:xfrm>
            <a:off x="1546225" y="4659313"/>
            <a:ext cx="1423988" cy="1423987"/>
          </a:xfrm>
          <a:custGeom>
            <a:avLst/>
            <a:gdLst/>
            <a:ahLst/>
            <a:cxnLst>
              <a:cxn ang="0">
                <a:pos x="760393" y="1641"/>
              </a:cxn>
              <a:cxn ang="0">
                <a:pos x="855095" y="14458"/>
              </a:cxn>
              <a:cxn ang="0">
                <a:pos x="945423" y="39279"/>
              </a:cxn>
              <a:cxn ang="0">
                <a:pos x="1030531" y="75256"/>
              </a:cxn>
              <a:cxn ang="0">
                <a:pos x="1109570" y="121541"/>
              </a:cxn>
              <a:cxn ang="0">
                <a:pos x="1181692" y="177287"/>
              </a:cxn>
              <a:cxn ang="0">
                <a:pos x="1246050" y="241645"/>
              </a:cxn>
              <a:cxn ang="0">
                <a:pos x="1301796" y="313768"/>
              </a:cxn>
              <a:cxn ang="0">
                <a:pos x="1348081" y="392807"/>
              </a:cxn>
              <a:cxn ang="0">
                <a:pos x="1384059" y="477915"/>
              </a:cxn>
              <a:cxn ang="0">
                <a:pos x="1408879" y="568243"/>
              </a:cxn>
              <a:cxn ang="0">
                <a:pos x="1421696" y="662944"/>
              </a:cxn>
              <a:cxn ang="0">
                <a:pos x="1421696" y="760395"/>
              </a:cxn>
              <a:cxn ang="0">
                <a:pos x="1408879" y="855096"/>
              </a:cxn>
              <a:cxn ang="0">
                <a:pos x="1384059" y="945424"/>
              </a:cxn>
              <a:cxn ang="0">
                <a:pos x="1348081" y="1030532"/>
              </a:cxn>
              <a:cxn ang="0">
                <a:pos x="1301796" y="1109571"/>
              </a:cxn>
              <a:cxn ang="0">
                <a:pos x="1246050" y="1181693"/>
              </a:cxn>
              <a:cxn ang="0">
                <a:pos x="1181692" y="1246052"/>
              </a:cxn>
              <a:cxn ang="0">
                <a:pos x="1109570" y="1301797"/>
              </a:cxn>
              <a:cxn ang="0">
                <a:pos x="1030531" y="1348083"/>
              </a:cxn>
              <a:cxn ang="0">
                <a:pos x="945423" y="1384060"/>
              </a:cxn>
              <a:cxn ang="0">
                <a:pos x="855095" y="1408881"/>
              </a:cxn>
              <a:cxn ang="0">
                <a:pos x="760393" y="1421697"/>
              </a:cxn>
              <a:cxn ang="0">
                <a:pos x="662943" y="1421697"/>
              </a:cxn>
              <a:cxn ang="0">
                <a:pos x="568242" y="1408881"/>
              </a:cxn>
              <a:cxn ang="0">
                <a:pos x="477914" y="1384060"/>
              </a:cxn>
              <a:cxn ang="0">
                <a:pos x="392807" y="1348083"/>
              </a:cxn>
              <a:cxn ang="0">
                <a:pos x="313768" y="1301797"/>
              </a:cxn>
              <a:cxn ang="0">
                <a:pos x="241645" y="1246052"/>
              </a:cxn>
              <a:cxn ang="0">
                <a:pos x="177287" y="1181693"/>
              </a:cxn>
              <a:cxn ang="0">
                <a:pos x="121541" y="1109571"/>
              </a:cxn>
              <a:cxn ang="0">
                <a:pos x="75256" y="1030532"/>
              </a:cxn>
              <a:cxn ang="0">
                <a:pos x="39279" y="945424"/>
              </a:cxn>
              <a:cxn ang="0">
                <a:pos x="14458" y="855096"/>
              </a:cxn>
              <a:cxn ang="0">
                <a:pos x="1641" y="760395"/>
              </a:cxn>
              <a:cxn ang="0">
                <a:pos x="1641" y="662944"/>
              </a:cxn>
              <a:cxn ang="0">
                <a:pos x="14458" y="568243"/>
              </a:cxn>
              <a:cxn ang="0">
                <a:pos x="39279" y="477915"/>
              </a:cxn>
              <a:cxn ang="0">
                <a:pos x="75256" y="392807"/>
              </a:cxn>
              <a:cxn ang="0">
                <a:pos x="121541" y="313768"/>
              </a:cxn>
              <a:cxn ang="0">
                <a:pos x="177287" y="241645"/>
              </a:cxn>
              <a:cxn ang="0">
                <a:pos x="241645" y="177287"/>
              </a:cxn>
              <a:cxn ang="0">
                <a:pos x="313768" y="121541"/>
              </a:cxn>
              <a:cxn ang="0">
                <a:pos x="392807" y="75256"/>
              </a:cxn>
              <a:cxn ang="0">
                <a:pos x="477914" y="39279"/>
              </a:cxn>
              <a:cxn ang="0">
                <a:pos x="568242" y="14458"/>
              </a:cxn>
              <a:cxn ang="0">
                <a:pos x="662943" y="1641"/>
              </a:cxn>
            </a:cxnLst>
            <a:rect l="0" t="0" r="r" b="b"/>
            <a:pathLst>
              <a:path w="1423670" h="1423670">
                <a:moveTo>
                  <a:pt x="711668" y="0"/>
                </a:moveTo>
                <a:lnTo>
                  <a:pt x="760393" y="1641"/>
                </a:lnTo>
                <a:lnTo>
                  <a:pt x="808238" y="6496"/>
                </a:lnTo>
                <a:lnTo>
                  <a:pt x="855095" y="14458"/>
                </a:lnTo>
                <a:lnTo>
                  <a:pt x="900858" y="25421"/>
                </a:lnTo>
                <a:lnTo>
                  <a:pt x="945423" y="39279"/>
                </a:lnTo>
                <a:lnTo>
                  <a:pt x="988682" y="55926"/>
                </a:lnTo>
                <a:lnTo>
                  <a:pt x="1030531" y="75256"/>
                </a:lnTo>
                <a:lnTo>
                  <a:pt x="1070862" y="97163"/>
                </a:lnTo>
                <a:lnTo>
                  <a:pt x="1109570" y="121541"/>
                </a:lnTo>
                <a:lnTo>
                  <a:pt x="1146548" y="148285"/>
                </a:lnTo>
                <a:lnTo>
                  <a:pt x="1181692" y="177287"/>
                </a:lnTo>
                <a:lnTo>
                  <a:pt x="1214895" y="208443"/>
                </a:lnTo>
                <a:lnTo>
                  <a:pt x="1246050" y="241645"/>
                </a:lnTo>
                <a:lnTo>
                  <a:pt x="1275053" y="276789"/>
                </a:lnTo>
                <a:lnTo>
                  <a:pt x="1301796" y="313768"/>
                </a:lnTo>
                <a:lnTo>
                  <a:pt x="1326174" y="352476"/>
                </a:lnTo>
                <a:lnTo>
                  <a:pt x="1348081" y="392807"/>
                </a:lnTo>
                <a:lnTo>
                  <a:pt x="1367412" y="434655"/>
                </a:lnTo>
                <a:lnTo>
                  <a:pt x="1384059" y="477915"/>
                </a:lnTo>
                <a:lnTo>
                  <a:pt x="1397917" y="522479"/>
                </a:lnTo>
                <a:lnTo>
                  <a:pt x="1408879" y="568243"/>
                </a:lnTo>
                <a:lnTo>
                  <a:pt x="1416841" y="615100"/>
                </a:lnTo>
                <a:lnTo>
                  <a:pt x="1421696" y="662944"/>
                </a:lnTo>
                <a:lnTo>
                  <a:pt x="1423338" y="711669"/>
                </a:lnTo>
                <a:lnTo>
                  <a:pt x="1421696" y="760395"/>
                </a:lnTo>
                <a:lnTo>
                  <a:pt x="1416841" y="808239"/>
                </a:lnTo>
                <a:lnTo>
                  <a:pt x="1408879" y="855096"/>
                </a:lnTo>
                <a:lnTo>
                  <a:pt x="1397917" y="900860"/>
                </a:lnTo>
                <a:lnTo>
                  <a:pt x="1384059" y="945424"/>
                </a:lnTo>
                <a:lnTo>
                  <a:pt x="1367412" y="988684"/>
                </a:lnTo>
                <a:lnTo>
                  <a:pt x="1348081" y="1030532"/>
                </a:lnTo>
                <a:lnTo>
                  <a:pt x="1326174" y="1070863"/>
                </a:lnTo>
                <a:lnTo>
                  <a:pt x="1301796" y="1109571"/>
                </a:lnTo>
                <a:lnTo>
                  <a:pt x="1275053" y="1146550"/>
                </a:lnTo>
                <a:lnTo>
                  <a:pt x="1246050" y="1181693"/>
                </a:lnTo>
                <a:lnTo>
                  <a:pt x="1214895" y="1214896"/>
                </a:lnTo>
                <a:lnTo>
                  <a:pt x="1181692" y="1246052"/>
                </a:lnTo>
                <a:lnTo>
                  <a:pt x="1146548" y="1275054"/>
                </a:lnTo>
                <a:lnTo>
                  <a:pt x="1109570" y="1301797"/>
                </a:lnTo>
                <a:lnTo>
                  <a:pt x="1070862" y="1326176"/>
                </a:lnTo>
                <a:lnTo>
                  <a:pt x="1030531" y="1348083"/>
                </a:lnTo>
                <a:lnTo>
                  <a:pt x="988682" y="1367413"/>
                </a:lnTo>
                <a:lnTo>
                  <a:pt x="945423" y="1384060"/>
                </a:lnTo>
                <a:lnTo>
                  <a:pt x="900858" y="1397918"/>
                </a:lnTo>
                <a:lnTo>
                  <a:pt x="855095" y="1408881"/>
                </a:lnTo>
                <a:lnTo>
                  <a:pt x="808238" y="1416843"/>
                </a:lnTo>
                <a:lnTo>
                  <a:pt x="760393" y="1421697"/>
                </a:lnTo>
                <a:lnTo>
                  <a:pt x="711668" y="1423339"/>
                </a:lnTo>
                <a:lnTo>
                  <a:pt x="662943" y="1421697"/>
                </a:lnTo>
                <a:lnTo>
                  <a:pt x="615099" y="1416843"/>
                </a:lnTo>
                <a:lnTo>
                  <a:pt x="568242" y="1408881"/>
                </a:lnTo>
                <a:lnTo>
                  <a:pt x="522479" y="1397918"/>
                </a:lnTo>
                <a:lnTo>
                  <a:pt x="477914" y="1384060"/>
                </a:lnTo>
                <a:lnTo>
                  <a:pt x="434655" y="1367413"/>
                </a:lnTo>
                <a:lnTo>
                  <a:pt x="392807" y="1348083"/>
                </a:lnTo>
                <a:lnTo>
                  <a:pt x="352475" y="1326176"/>
                </a:lnTo>
                <a:lnTo>
                  <a:pt x="313768" y="1301797"/>
                </a:lnTo>
                <a:lnTo>
                  <a:pt x="276789" y="1275054"/>
                </a:lnTo>
                <a:lnTo>
                  <a:pt x="241645" y="1246052"/>
                </a:lnTo>
                <a:lnTo>
                  <a:pt x="208443" y="1214896"/>
                </a:lnTo>
                <a:lnTo>
                  <a:pt x="177287" y="1181693"/>
                </a:lnTo>
                <a:lnTo>
                  <a:pt x="148285" y="1146550"/>
                </a:lnTo>
                <a:lnTo>
                  <a:pt x="121541" y="1109571"/>
                </a:lnTo>
                <a:lnTo>
                  <a:pt x="97163" y="1070863"/>
                </a:lnTo>
                <a:lnTo>
                  <a:pt x="75256" y="1030532"/>
                </a:lnTo>
                <a:lnTo>
                  <a:pt x="55926" y="988684"/>
                </a:lnTo>
                <a:lnTo>
                  <a:pt x="39279" y="945424"/>
                </a:lnTo>
                <a:lnTo>
                  <a:pt x="25421" y="900860"/>
                </a:lnTo>
                <a:lnTo>
                  <a:pt x="14458" y="855096"/>
                </a:lnTo>
                <a:lnTo>
                  <a:pt x="6496" y="808239"/>
                </a:lnTo>
                <a:lnTo>
                  <a:pt x="1641" y="760395"/>
                </a:lnTo>
                <a:lnTo>
                  <a:pt x="0" y="711669"/>
                </a:lnTo>
                <a:lnTo>
                  <a:pt x="1641" y="662944"/>
                </a:lnTo>
                <a:lnTo>
                  <a:pt x="6496" y="615100"/>
                </a:lnTo>
                <a:lnTo>
                  <a:pt x="14458" y="568243"/>
                </a:lnTo>
                <a:lnTo>
                  <a:pt x="25421" y="522479"/>
                </a:lnTo>
                <a:lnTo>
                  <a:pt x="39279" y="477915"/>
                </a:lnTo>
                <a:lnTo>
                  <a:pt x="55926" y="434655"/>
                </a:lnTo>
                <a:lnTo>
                  <a:pt x="75256" y="392807"/>
                </a:lnTo>
                <a:lnTo>
                  <a:pt x="97163" y="352476"/>
                </a:lnTo>
                <a:lnTo>
                  <a:pt x="121541" y="313768"/>
                </a:lnTo>
                <a:lnTo>
                  <a:pt x="148285" y="276789"/>
                </a:lnTo>
                <a:lnTo>
                  <a:pt x="177287" y="241645"/>
                </a:lnTo>
                <a:lnTo>
                  <a:pt x="208443" y="208443"/>
                </a:lnTo>
                <a:lnTo>
                  <a:pt x="241645" y="177287"/>
                </a:lnTo>
                <a:lnTo>
                  <a:pt x="276789" y="148285"/>
                </a:lnTo>
                <a:lnTo>
                  <a:pt x="313768" y="121541"/>
                </a:lnTo>
                <a:lnTo>
                  <a:pt x="352475" y="97163"/>
                </a:lnTo>
                <a:lnTo>
                  <a:pt x="392807" y="75256"/>
                </a:lnTo>
                <a:lnTo>
                  <a:pt x="434655" y="55926"/>
                </a:lnTo>
                <a:lnTo>
                  <a:pt x="477914" y="39279"/>
                </a:lnTo>
                <a:lnTo>
                  <a:pt x="522479" y="25421"/>
                </a:lnTo>
                <a:lnTo>
                  <a:pt x="568242" y="14458"/>
                </a:lnTo>
                <a:lnTo>
                  <a:pt x="615099" y="6496"/>
                </a:lnTo>
                <a:lnTo>
                  <a:pt x="662943" y="1641"/>
                </a:lnTo>
                <a:lnTo>
                  <a:pt x="711668" y="0"/>
                </a:lnTo>
                <a:close/>
              </a:path>
            </a:pathLst>
          </a:custGeom>
          <a:noFill/>
          <a:ln w="47625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7353" name="object 10"/>
          <p:cNvSpPr>
            <a:spLocks/>
          </p:cNvSpPr>
          <p:nvPr/>
        </p:nvSpPr>
        <p:spPr bwMode="auto">
          <a:xfrm>
            <a:off x="3914775" y="4659313"/>
            <a:ext cx="1423988" cy="1423987"/>
          </a:xfrm>
          <a:custGeom>
            <a:avLst/>
            <a:gdLst/>
            <a:ahLst/>
            <a:cxnLst>
              <a:cxn ang="0">
                <a:pos x="760394" y="1641"/>
              </a:cxn>
              <a:cxn ang="0">
                <a:pos x="855095" y="14458"/>
              </a:cxn>
              <a:cxn ang="0">
                <a:pos x="945422" y="39279"/>
              </a:cxn>
              <a:cxn ang="0">
                <a:pos x="1030529" y="75256"/>
              </a:cxn>
              <a:cxn ang="0">
                <a:pos x="1109568" y="121541"/>
              </a:cxn>
              <a:cxn ang="0">
                <a:pos x="1181690" y="177287"/>
              </a:cxn>
              <a:cxn ang="0">
                <a:pos x="1246048" y="241645"/>
              </a:cxn>
              <a:cxn ang="0">
                <a:pos x="1301794" y="313768"/>
              </a:cxn>
              <a:cxn ang="0">
                <a:pos x="1348079" y="392807"/>
              </a:cxn>
              <a:cxn ang="0">
                <a:pos x="1384056" y="477915"/>
              </a:cxn>
              <a:cxn ang="0">
                <a:pos x="1408877" y="568243"/>
              </a:cxn>
              <a:cxn ang="0">
                <a:pos x="1421694" y="662944"/>
              </a:cxn>
              <a:cxn ang="0">
                <a:pos x="1421694" y="760395"/>
              </a:cxn>
              <a:cxn ang="0">
                <a:pos x="1408877" y="855096"/>
              </a:cxn>
              <a:cxn ang="0">
                <a:pos x="1384056" y="945424"/>
              </a:cxn>
              <a:cxn ang="0">
                <a:pos x="1348079" y="1030532"/>
              </a:cxn>
              <a:cxn ang="0">
                <a:pos x="1301794" y="1109571"/>
              </a:cxn>
              <a:cxn ang="0">
                <a:pos x="1246048" y="1181693"/>
              </a:cxn>
              <a:cxn ang="0">
                <a:pos x="1181690" y="1246052"/>
              </a:cxn>
              <a:cxn ang="0">
                <a:pos x="1109568" y="1301797"/>
              </a:cxn>
              <a:cxn ang="0">
                <a:pos x="1030529" y="1348083"/>
              </a:cxn>
              <a:cxn ang="0">
                <a:pos x="945422" y="1384060"/>
              </a:cxn>
              <a:cxn ang="0">
                <a:pos x="855095" y="1408881"/>
              </a:cxn>
              <a:cxn ang="0">
                <a:pos x="760394" y="1421697"/>
              </a:cxn>
              <a:cxn ang="0">
                <a:pos x="662944" y="1421697"/>
              </a:cxn>
              <a:cxn ang="0">
                <a:pos x="568243" y="1408881"/>
              </a:cxn>
              <a:cxn ang="0">
                <a:pos x="477915" y="1384060"/>
              </a:cxn>
              <a:cxn ang="0">
                <a:pos x="392807" y="1348083"/>
              </a:cxn>
              <a:cxn ang="0">
                <a:pos x="313768" y="1301797"/>
              </a:cxn>
              <a:cxn ang="0">
                <a:pos x="241645" y="1246052"/>
              </a:cxn>
              <a:cxn ang="0">
                <a:pos x="177287" y="1181693"/>
              </a:cxn>
              <a:cxn ang="0">
                <a:pos x="121541" y="1109571"/>
              </a:cxn>
              <a:cxn ang="0">
                <a:pos x="75256" y="1030532"/>
              </a:cxn>
              <a:cxn ang="0">
                <a:pos x="39279" y="945424"/>
              </a:cxn>
              <a:cxn ang="0">
                <a:pos x="14458" y="855096"/>
              </a:cxn>
              <a:cxn ang="0">
                <a:pos x="1641" y="760395"/>
              </a:cxn>
              <a:cxn ang="0">
                <a:pos x="1641" y="662944"/>
              </a:cxn>
              <a:cxn ang="0">
                <a:pos x="14458" y="568243"/>
              </a:cxn>
              <a:cxn ang="0">
                <a:pos x="39279" y="477915"/>
              </a:cxn>
              <a:cxn ang="0">
                <a:pos x="75256" y="392807"/>
              </a:cxn>
              <a:cxn ang="0">
                <a:pos x="121541" y="313768"/>
              </a:cxn>
              <a:cxn ang="0">
                <a:pos x="177287" y="241645"/>
              </a:cxn>
              <a:cxn ang="0">
                <a:pos x="241645" y="177287"/>
              </a:cxn>
              <a:cxn ang="0">
                <a:pos x="313768" y="121541"/>
              </a:cxn>
              <a:cxn ang="0">
                <a:pos x="392807" y="75256"/>
              </a:cxn>
              <a:cxn ang="0">
                <a:pos x="477915" y="39279"/>
              </a:cxn>
              <a:cxn ang="0">
                <a:pos x="568243" y="14458"/>
              </a:cxn>
              <a:cxn ang="0">
                <a:pos x="662944" y="1641"/>
              </a:cxn>
            </a:cxnLst>
            <a:rect l="0" t="0" r="r" b="b"/>
            <a:pathLst>
              <a:path w="1423670" h="1423670">
                <a:moveTo>
                  <a:pt x="711669" y="0"/>
                </a:moveTo>
                <a:lnTo>
                  <a:pt x="760394" y="1641"/>
                </a:lnTo>
                <a:lnTo>
                  <a:pt x="808238" y="6496"/>
                </a:lnTo>
                <a:lnTo>
                  <a:pt x="855095" y="14458"/>
                </a:lnTo>
                <a:lnTo>
                  <a:pt x="900858" y="25421"/>
                </a:lnTo>
                <a:lnTo>
                  <a:pt x="945422" y="39279"/>
                </a:lnTo>
                <a:lnTo>
                  <a:pt x="988681" y="55926"/>
                </a:lnTo>
                <a:lnTo>
                  <a:pt x="1030529" y="75256"/>
                </a:lnTo>
                <a:lnTo>
                  <a:pt x="1070860" y="97163"/>
                </a:lnTo>
                <a:lnTo>
                  <a:pt x="1109568" y="121541"/>
                </a:lnTo>
                <a:lnTo>
                  <a:pt x="1146547" y="148285"/>
                </a:lnTo>
                <a:lnTo>
                  <a:pt x="1181690" y="177287"/>
                </a:lnTo>
                <a:lnTo>
                  <a:pt x="1214893" y="208443"/>
                </a:lnTo>
                <a:lnTo>
                  <a:pt x="1246048" y="241645"/>
                </a:lnTo>
                <a:lnTo>
                  <a:pt x="1275050" y="276789"/>
                </a:lnTo>
                <a:lnTo>
                  <a:pt x="1301794" y="313768"/>
                </a:lnTo>
                <a:lnTo>
                  <a:pt x="1326172" y="352476"/>
                </a:lnTo>
                <a:lnTo>
                  <a:pt x="1348079" y="392807"/>
                </a:lnTo>
                <a:lnTo>
                  <a:pt x="1367409" y="434655"/>
                </a:lnTo>
                <a:lnTo>
                  <a:pt x="1384056" y="477915"/>
                </a:lnTo>
                <a:lnTo>
                  <a:pt x="1397914" y="522479"/>
                </a:lnTo>
                <a:lnTo>
                  <a:pt x="1408877" y="568243"/>
                </a:lnTo>
                <a:lnTo>
                  <a:pt x="1416839" y="615100"/>
                </a:lnTo>
                <a:lnTo>
                  <a:pt x="1421694" y="662944"/>
                </a:lnTo>
                <a:lnTo>
                  <a:pt x="1423335" y="711669"/>
                </a:lnTo>
                <a:lnTo>
                  <a:pt x="1421694" y="760395"/>
                </a:lnTo>
                <a:lnTo>
                  <a:pt x="1416839" y="808239"/>
                </a:lnTo>
                <a:lnTo>
                  <a:pt x="1408877" y="855096"/>
                </a:lnTo>
                <a:lnTo>
                  <a:pt x="1397914" y="900860"/>
                </a:lnTo>
                <a:lnTo>
                  <a:pt x="1384056" y="945424"/>
                </a:lnTo>
                <a:lnTo>
                  <a:pt x="1367409" y="988684"/>
                </a:lnTo>
                <a:lnTo>
                  <a:pt x="1348079" y="1030532"/>
                </a:lnTo>
                <a:lnTo>
                  <a:pt x="1326172" y="1070863"/>
                </a:lnTo>
                <a:lnTo>
                  <a:pt x="1301794" y="1109571"/>
                </a:lnTo>
                <a:lnTo>
                  <a:pt x="1275050" y="1146550"/>
                </a:lnTo>
                <a:lnTo>
                  <a:pt x="1246048" y="1181693"/>
                </a:lnTo>
                <a:lnTo>
                  <a:pt x="1214893" y="1214896"/>
                </a:lnTo>
                <a:lnTo>
                  <a:pt x="1181690" y="1246052"/>
                </a:lnTo>
                <a:lnTo>
                  <a:pt x="1146547" y="1275054"/>
                </a:lnTo>
                <a:lnTo>
                  <a:pt x="1109568" y="1301797"/>
                </a:lnTo>
                <a:lnTo>
                  <a:pt x="1070860" y="1326176"/>
                </a:lnTo>
                <a:lnTo>
                  <a:pt x="1030529" y="1348083"/>
                </a:lnTo>
                <a:lnTo>
                  <a:pt x="988681" y="1367413"/>
                </a:lnTo>
                <a:lnTo>
                  <a:pt x="945422" y="1384060"/>
                </a:lnTo>
                <a:lnTo>
                  <a:pt x="900858" y="1397918"/>
                </a:lnTo>
                <a:lnTo>
                  <a:pt x="855095" y="1408881"/>
                </a:lnTo>
                <a:lnTo>
                  <a:pt x="808238" y="1416843"/>
                </a:lnTo>
                <a:lnTo>
                  <a:pt x="760394" y="1421697"/>
                </a:lnTo>
                <a:lnTo>
                  <a:pt x="711669" y="1423339"/>
                </a:lnTo>
                <a:lnTo>
                  <a:pt x="662944" y="1421697"/>
                </a:lnTo>
                <a:lnTo>
                  <a:pt x="615100" y="1416843"/>
                </a:lnTo>
                <a:lnTo>
                  <a:pt x="568243" y="1408881"/>
                </a:lnTo>
                <a:lnTo>
                  <a:pt x="522479" y="1397918"/>
                </a:lnTo>
                <a:lnTo>
                  <a:pt x="477915" y="1384060"/>
                </a:lnTo>
                <a:lnTo>
                  <a:pt x="434655" y="1367413"/>
                </a:lnTo>
                <a:lnTo>
                  <a:pt x="392807" y="1348083"/>
                </a:lnTo>
                <a:lnTo>
                  <a:pt x="352476" y="1326176"/>
                </a:lnTo>
                <a:lnTo>
                  <a:pt x="313768" y="1301797"/>
                </a:lnTo>
                <a:lnTo>
                  <a:pt x="276789" y="1275054"/>
                </a:lnTo>
                <a:lnTo>
                  <a:pt x="241645" y="1246052"/>
                </a:lnTo>
                <a:lnTo>
                  <a:pt x="208443" y="1214896"/>
                </a:lnTo>
                <a:lnTo>
                  <a:pt x="177287" y="1181693"/>
                </a:lnTo>
                <a:lnTo>
                  <a:pt x="148285" y="1146550"/>
                </a:lnTo>
                <a:lnTo>
                  <a:pt x="121541" y="1109571"/>
                </a:lnTo>
                <a:lnTo>
                  <a:pt x="97163" y="1070863"/>
                </a:lnTo>
                <a:lnTo>
                  <a:pt x="75256" y="1030532"/>
                </a:lnTo>
                <a:lnTo>
                  <a:pt x="55926" y="988684"/>
                </a:lnTo>
                <a:lnTo>
                  <a:pt x="39279" y="945424"/>
                </a:lnTo>
                <a:lnTo>
                  <a:pt x="25421" y="900860"/>
                </a:lnTo>
                <a:lnTo>
                  <a:pt x="14458" y="855096"/>
                </a:lnTo>
                <a:lnTo>
                  <a:pt x="6496" y="808239"/>
                </a:lnTo>
                <a:lnTo>
                  <a:pt x="1641" y="760395"/>
                </a:lnTo>
                <a:lnTo>
                  <a:pt x="0" y="711669"/>
                </a:lnTo>
                <a:lnTo>
                  <a:pt x="1641" y="662944"/>
                </a:lnTo>
                <a:lnTo>
                  <a:pt x="6496" y="615100"/>
                </a:lnTo>
                <a:lnTo>
                  <a:pt x="14458" y="568243"/>
                </a:lnTo>
                <a:lnTo>
                  <a:pt x="25421" y="522479"/>
                </a:lnTo>
                <a:lnTo>
                  <a:pt x="39279" y="477915"/>
                </a:lnTo>
                <a:lnTo>
                  <a:pt x="55926" y="434655"/>
                </a:lnTo>
                <a:lnTo>
                  <a:pt x="75256" y="392807"/>
                </a:lnTo>
                <a:lnTo>
                  <a:pt x="97163" y="352476"/>
                </a:lnTo>
                <a:lnTo>
                  <a:pt x="121541" y="313768"/>
                </a:lnTo>
                <a:lnTo>
                  <a:pt x="148285" y="276789"/>
                </a:lnTo>
                <a:lnTo>
                  <a:pt x="177287" y="241645"/>
                </a:lnTo>
                <a:lnTo>
                  <a:pt x="208443" y="208443"/>
                </a:lnTo>
                <a:lnTo>
                  <a:pt x="241645" y="177287"/>
                </a:lnTo>
                <a:lnTo>
                  <a:pt x="276789" y="148285"/>
                </a:lnTo>
                <a:lnTo>
                  <a:pt x="313768" y="121541"/>
                </a:lnTo>
                <a:lnTo>
                  <a:pt x="352476" y="97163"/>
                </a:lnTo>
                <a:lnTo>
                  <a:pt x="392807" y="75256"/>
                </a:lnTo>
                <a:lnTo>
                  <a:pt x="434655" y="55926"/>
                </a:lnTo>
                <a:lnTo>
                  <a:pt x="477915" y="39279"/>
                </a:lnTo>
                <a:lnTo>
                  <a:pt x="522479" y="25421"/>
                </a:lnTo>
                <a:lnTo>
                  <a:pt x="568243" y="14458"/>
                </a:lnTo>
                <a:lnTo>
                  <a:pt x="615100" y="6496"/>
                </a:lnTo>
                <a:lnTo>
                  <a:pt x="662944" y="1641"/>
                </a:lnTo>
                <a:lnTo>
                  <a:pt x="711669" y="0"/>
                </a:lnTo>
                <a:close/>
              </a:path>
            </a:pathLst>
          </a:custGeom>
          <a:noFill/>
          <a:ln w="47625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7355" name="object 12"/>
          <p:cNvSpPr>
            <a:spLocks/>
          </p:cNvSpPr>
          <p:nvPr/>
        </p:nvSpPr>
        <p:spPr bwMode="auto">
          <a:xfrm>
            <a:off x="6173788" y="4659313"/>
            <a:ext cx="1423987" cy="1423987"/>
          </a:xfrm>
          <a:custGeom>
            <a:avLst/>
            <a:gdLst/>
            <a:ahLst/>
            <a:cxnLst>
              <a:cxn ang="0">
                <a:pos x="760393" y="1641"/>
              </a:cxn>
              <a:cxn ang="0">
                <a:pos x="855095" y="14458"/>
              </a:cxn>
              <a:cxn ang="0">
                <a:pos x="945423" y="39279"/>
              </a:cxn>
              <a:cxn ang="0">
                <a:pos x="1030531" y="75256"/>
              </a:cxn>
              <a:cxn ang="0">
                <a:pos x="1109570" y="121541"/>
              </a:cxn>
              <a:cxn ang="0">
                <a:pos x="1181692" y="177287"/>
              </a:cxn>
              <a:cxn ang="0">
                <a:pos x="1246050" y="241645"/>
              </a:cxn>
              <a:cxn ang="0">
                <a:pos x="1301796" y="313768"/>
              </a:cxn>
              <a:cxn ang="0">
                <a:pos x="1348081" y="392807"/>
              </a:cxn>
              <a:cxn ang="0">
                <a:pos x="1384059" y="477915"/>
              </a:cxn>
              <a:cxn ang="0">
                <a:pos x="1408879" y="568243"/>
              </a:cxn>
              <a:cxn ang="0">
                <a:pos x="1421696" y="662944"/>
              </a:cxn>
              <a:cxn ang="0">
                <a:pos x="1421696" y="760395"/>
              </a:cxn>
              <a:cxn ang="0">
                <a:pos x="1408879" y="855096"/>
              </a:cxn>
              <a:cxn ang="0">
                <a:pos x="1384059" y="945424"/>
              </a:cxn>
              <a:cxn ang="0">
                <a:pos x="1348081" y="1030532"/>
              </a:cxn>
              <a:cxn ang="0">
                <a:pos x="1301796" y="1109571"/>
              </a:cxn>
              <a:cxn ang="0">
                <a:pos x="1246050" y="1181693"/>
              </a:cxn>
              <a:cxn ang="0">
                <a:pos x="1181692" y="1246052"/>
              </a:cxn>
              <a:cxn ang="0">
                <a:pos x="1109570" y="1301797"/>
              </a:cxn>
              <a:cxn ang="0">
                <a:pos x="1030531" y="1348083"/>
              </a:cxn>
              <a:cxn ang="0">
                <a:pos x="945423" y="1384060"/>
              </a:cxn>
              <a:cxn ang="0">
                <a:pos x="855095" y="1408881"/>
              </a:cxn>
              <a:cxn ang="0">
                <a:pos x="760393" y="1421697"/>
              </a:cxn>
              <a:cxn ang="0">
                <a:pos x="662943" y="1421697"/>
              </a:cxn>
              <a:cxn ang="0">
                <a:pos x="568242" y="1408881"/>
              </a:cxn>
              <a:cxn ang="0">
                <a:pos x="477914" y="1384060"/>
              </a:cxn>
              <a:cxn ang="0">
                <a:pos x="392807" y="1348083"/>
              </a:cxn>
              <a:cxn ang="0">
                <a:pos x="313768" y="1301797"/>
              </a:cxn>
              <a:cxn ang="0">
                <a:pos x="241645" y="1246052"/>
              </a:cxn>
              <a:cxn ang="0">
                <a:pos x="177287" y="1181693"/>
              </a:cxn>
              <a:cxn ang="0">
                <a:pos x="121541" y="1109571"/>
              </a:cxn>
              <a:cxn ang="0">
                <a:pos x="75256" y="1030532"/>
              </a:cxn>
              <a:cxn ang="0">
                <a:pos x="39279" y="945424"/>
              </a:cxn>
              <a:cxn ang="0">
                <a:pos x="14458" y="855096"/>
              </a:cxn>
              <a:cxn ang="0">
                <a:pos x="1641" y="760395"/>
              </a:cxn>
              <a:cxn ang="0">
                <a:pos x="1641" y="662944"/>
              </a:cxn>
              <a:cxn ang="0">
                <a:pos x="14458" y="568243"/>
              </a:cxn>
              <a:cxn ang="0">
                <a:pos x="39279" y="477915"/>
              </a:cxn>
              <a:cxn ang="0">
                <a:pos x="75256" y="392807"/>
              </a:cxn>
              <a:cxn ang="0">
                <a:pos x="121541" y="313768"/>
              </a:cxn>
              <a:cxn ang="0">
                <a:pos x="177287" y="241645"/>
              </a:cxn>
              <a:cxn ang="0">
                <a:pos x="241645" y="177287"/>
              </a:cxn>
              <a:cxn ang="0">
                <a:pos x="313768" y="121541"/>
              </a:cxn>
              <a:cxn ang="0">
                <a:pos x="392807" y="75256"/>
              </a:cxn>
              <a:cxn ang="0">
                <a:pos x="477914" y="39279"/>
              </a:cxn>
              <a:cxn ang="0">
                <a:pos x="568242" y="14458"/>
              </a:cxn>
              <a:cxn ang="0">
                <a:pos x="662943" y="1641"/>
              </a:cxn>
            </a:cxnLst>
            <a:rect l="0" t="0" r="r" b="b"/>
            <a:pathLst>
              <a:path w="1423670" h="1423670">
                <a:moveTo>
                  <a:pt x="711668" y="0"/>
                </a:moveTo>
                <a:lnTo>
                  <a:pt x="760393" y="1641"/>
                </a:lnTo>
                <a:lnTo>
                  <a:pt x="808238" y="6496"/>
                </a:lnTo>
                <a:lnTo>
                  <a:pt x="855095" y="14458"/>
                </a:lnTo>
                <a:lnTo>
                  <a:pt x="900858" y="25421"/>
                </a:lnTo>
                <a:lnTo>
                  <a:pt x="945423" y="39279"/>
                </a:lnTo>
                <a:lnTo>
                  <a:pt x="988682" y="55926"/>
                </a:lnTo>
                <a:lnTo>
                  <a:pt x="1030531" y="75256"/>
                </a:lnTo>
                <a:lnTo>
                  <a:pt x="1070862" y="97163"/>
                </a:lnTo>
                <a:lnTo>
                  <a:pt x="1109570" y="121541"/>
                </a:lnTo>
                <a:lnTo>
                  <a:pt x="1146548" y="148285"/>
                </a:lnTo>
                <a:lnTo>
                  <a:pt x="1181692" y="177287"/>
                </a:lnTo>
                <a:lnTo>
                  <a:pt x="1214895" y="208443"/>
                </a:lnTo>
                <a:lnTo>
                  <a:pt x="1246050" y="241645"/>
                </a:lnTo>
                <a:lnTo>
                  <a:pt x="1275053" y="276789"/>
                </a:lnTo>
                <a:lnTo>
                  <a:pt x="1301796" y="313768"/>
                </a:lnTo>
                <a:lnTo>
                  <a:pt x="1326174" y="352476"/>
                </a:lnTo>
                <a:lnTo>
                  <a:pt x="1348081" y="392807"/>
                </a:lnTo>
                <a:lnTo>
                  <a:pt x="1367412" y="434655"/>
                </a:lnTo>
                <a:lnTo>
                  <a:pt x="1384059" y="477915"/>
                </a:lnTo>
                <a:lnTo>
                  <a:pt x="1397917" y="522479"/>
                </a:lnTo>
                <a:lnTo>
                  <a:pt x="1408879" y="568243"/>
                </a:lnTo>
                <a:lnTo>
                  <a:pt x="1416841" y="615100"/>
                </a:lnTo>
                <a:lnTo>
                  <a:pt x="1421696" y="662944"/>
                </a:lnTo>
                <a:lnTo>
                  <a:pt x="1423338" y="711669"/>
                </a:lnTo>
                <a:lnTo>
                  <a:pt x="1421696" y="760395"/>
                </a:lnTo>
                <a:lnTo>
                  <a:pt x="1416841" y="808239"/>
                </a:lnTo>
                <a:lnTo>
                  <a:pt x="1408879" y="855096"/>
                </a:lnTo>
                <a:lnTo>
                  <a:pt x="1397917" y="900860"/>
                </a:lnTo>
                <a:lnTo>
                  <a:pt x="1384059" y="945424"/>
                </a:lnTo>
                <a:lnTo>
                  <a:pt x="1367412" y="988684"/>
                </a:lnTo>
                <a:lnTo>
                  <a:pt x="1348081" y="1030532"/>
                </a:lnTo>
                <a:lnTo>
                  <a:pt x="1326174" y="1070863"/>
                </a:lnTo>
                <a:lnTo>
                  <a:pt x="1301796" y="1109571"/>
                </a:lnTo>
                <a:lnTo>
                  <a:pt x="1275053" y="1146550"/>
                </a:lnTo>
                <a:lnTo>
                  <a:pt x="1246050" y="1181693"/>
                </a:lnTo>
                <a:lnTo>
                  <a:pt x="1214895" y="1214896"/>
                </a:lnTo>
                <a:lnTo>
                  <a:pt x="1181692" y="1246052"/>
                </a:lnTo>
                <a:lnTo>
                  <a:pt x="1146548" y="1275054"/>
                </a:lnTo>
                <a:lnTo>
                  <a:pt x="1109570" y="1301797"/>
                </a:lnTo>
                <a:lnTo>
                  <a:pt x="1070862" y="1326176"/>
                </a:lnTo>
                <a:lnTo>
                  <a:pt x="1030531" y="1348083"/>
                </a:lnTo>
                <a:lnTo>
                  <a:pt x="988682" y="1367413"/>
                </a:lnTo>
                <a:lnTo>
                  <a:pt x="945423" y="1384060"/>
                </a:lnTo>
                <a:lnTo>
                  <a:pt x="900858" y="1397918"/>
                </a:lnTo>
                <a:lnTo>
                  <a:pt x="855095" y="1408881"/>
                </a:lnTo>
                <a:lnTo>
                  <a:pt x="808238" y="1416843"/>
                </a:lnTo>
                <a:lnTo>
                  <a:pt x="760393" y="1421697"/>
                </a:lnTo>
                <a:lnTo>
                  <a:pt x="711668" y="1423339"/>
                </a:lnTo>
                <a:lnTo>
                  <a:pt x="662943" y="1421697"/>
                </a:lnTo>
                <a:lnTo>
                  <a:pt x="615099" y="1416843"/>
                </a:lnTo>
                <a:lnTo>
                  <a:pt x="568242" y="1408881"/>
                </a:lnTo>
                <a:lnTo>
                  <a:pt x="522479" y="1397918"/>
                </a:lnTo>
                <a:lnTo>
                  <a:pt x="477914" y="1384060"/>
                </a:lnTo>
                <a:lnTo>
                  <a:pt x="434655" y="1367413"/>
                </a:lnTo>
                <a:lnTo>
                  <a:pt x="392807" y="1348083"/>
                </a:lnTo>
                <a:lnTo>
                  <a:pt x="352475" y="1326176"/>
                </a:lnTo>
                <a:lnTo>
                  <a:pt x="313768" y="1301797"/>
                </a:lnTo>
                <a:lnTo>
                  <a:pt x="276789" y="1275054"/>
                </a:lnTo>
                <a:lnTo>
                  <a:pt x="241645" y="1246052"/>
                </a:lnTo>
                <a:lnTo>
                  <a:pt x="208443" y="1214896"/>
                </a:lnTo>
                <a:lnTo>
                  <a:pt x="177287" y="1181693"/>
                </a:lnTo>
                <a:lnTo>
                  <a:pt x="148285" y="1146550"/>
                </a:lnTo>
                <a:lnTo>
                  <a:pt x="121541" y="1109571"/>
                </a:lnTo>
                <a:lnTo>
                  <a:pt x="97163" y="1070863"/>
                </a:lnTo>
                <a:lnTo>
                  <a:pt x="75256" y="1030532"/>
                </a:lnTo>
                <a:lnTo>
                  <a:pt x="55926" y="988684"/>
                </a:lnTo>
                <a:lnTo>
                  <a:pt x="39279" y="945424"/>
                </a:lnTo>
                <a:lnTo>
                  <a:pt x="25421" y="900860"/>
                </a:lnTo>
                <a:lnTo>
                  <a:pt x="14458" y="855096"/>
                </a:lnTo>
                <a:lnTo>
                  <a:pt x="6496" y="808239"/>
                </a:lnTo>
                <a:lnTo>
                  <a:pt x="1641" y="760395"/>
                </a:lnTo>
                <a:lnTo>
                  <a:pt x="0" y="711669"/>
                </a:lnTo>
                <a:lnTo>
                  <a:pt x="1641" y="662944"/>
                </a:lnTo>
                <a:lnTo>
                  <a:pt x="6496" y="615100"/>
                </a:lnTo>
                <a:lnTo>
                  <a:pt x="14458" y="568243"/>
                </a:lnTo>
                <a:lnTo>
                  <a:pt x="25421" y="522479"/>
                </a:lnTo>
                <a:lnTo>
                  <a:pt x="39279" y="477915"/>
                </a:lnTo>
                <a:lnTo>
                  <a:pt x="55926" y="434655"/>
                </a:lnTo>
                <a:lnTo>
                  <a:pt x="75256" y="392807"/>
                </a:lnTo>
                <a:lnTo>
                  <a:pt x="97163" y="352476"/>
                </a:lnTo>
                <a:lnTo>
                  <a:pt x="121541" y="313768"/>
                </a:lnTo>
                <a:lnTo>
                  <a:pt x="148285" y="276789"/>
                </a:lnTo>
                <a:lnTo>
                  <a:pt x="177287" y="241645"/>
                </a:lnTo>
                <a:lnTo>
                  <a:pt x="208443" y="208443"/>
                </a:lnTo>
                <a:lnTo>
                  <a:pt x="241645" y="177287"/>
                </a:lnTo>
                <a:lnTo>
                  <a:pt x="276789" y="148285"/>
                </a:lnTo>
                <a:lnTo>
                  <a:pt x="313768" y="121541"/>
                </a:lnTo>
                <a:lnTo>
                  <a:pt x="352475" y="97163"/>
                </a:lnTo>
                <a:lnTo>
                  <a:pt x="392807" y="75256"/>
                </a:lnTo>
                <a:lnTo>
                  <a:pt x="434655" y="55926"/>
                </a:lnTo>
                <a:lnTo>
                  <a:pt x="477914" y="39279"/>
                </a:lnTo>
                <a:lnTo>
                  <a:pt x="522479" y="25421"/>
                </a:lnTo>
                <a:lnTo>
                  <a:pt x="568242" y="14458"/>
                </a:lnTo>
                <a:lnTo>
                  <a:pt x="615099" y="6496"/>
                </a:lnTo>
                <a:lnTo>
                  <a:pt x="662943" y="1641"/>
                </a:lnTo>
                <a:lnTo>
                  <a:pt x="711668" y="0"/>
                </a:lnTo>
                <a:close/>
              </a:path>
            </a:pathLst>
          </a:custGeom>
          <a:noFill/>
          <a:ln w="47625">
            <a:solidFill>
              <a:srgbClr val="821825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546225" y="1335088"/>
            <a:ext cx="6051550" cy="4748212"/>
            <a:chOff x="1546225" y="1335088"/>
            <a:chExt cx="6051550" cy="4748212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546225" y="4659313"/>
              <a:ext cx="6051550" cy="1423987"/>
              <a:chOff x="1546225" y="4659313"/>
              <a:chExt cx="6051550" cy="1423987"/>
            </a:xfrm>
          </p:grpSpPr>
          <p:sp>
            <p:nvSpPr>
              <p:cNvPr id="57349" name="object 6"/>
              <p:cNvSpPr>
                <a:spLocks/>
              </p:cNvSpPr>
              <p:nvPr/>
            </p:nvSpPr>
            <p:spPr bwMode="auto">
              <a:xfrm>
                <a:off x="1546225" y="4659313"/>
                <a:ext cx="1423988" cy="1423987"/>
              </a:xfrm>
              <a:custGeom>
                <a:avLst/>
                <a:gdLst/>
                <a:ahLst/>
                <a:cxnLst>
                  <a:cxn ang="0">
                    <a:pos x="662943" y="1641"/>
                  </a:cxn>
                  <a:cxn ang="0">
                    <a:pos x="568242" y="14458"/>
                  </a:cxn>
                  <a:cxn ang="0">
                    <a:pos x="477914" y="39279"/>
                  </a:cxn>
                  <a:cxn ang="0">
                    <a:pos x="392807" y="75256"/>
                  </a:cxn>
                  <a:cxn ang="0">
                    <a:pos x="313768" y="121541"/>
                  </a:cxn>
                  <a:cxn ang="0">
                    <a:pos x="241645" y="177287"/>
                  </a:cxn>
                  <a:cxn ang="0">
                    <a:pos x="177287" y="241645"/>
                  </a:cxn>
                  <a:cxn ang="0">
                    <a:pos x="121541" y="313768"/>
                  </a:cxn>
                  <a:cxn ang="0">
                    <a:pos x="75256" y="392807"/>
                  </a:cxn>
                  <a:cxn ang="0">
                    <a:pos x="39279" y="477915"/>
                  </a:cxn>
                  <a:cxn ang="0">
                    <a:pos x="14458" y="568243"/>
                  </a:cxn>
                  <a:cxn ang="0">
                    <a:pos x="1641" y="662944"/>
                  </a:cxn>
                  <a:cxn ang="0">
                    <a:pos x="1641" y="760395"/>
                  </a:cxn>
                  <a:cxn ang="0">
                    <a:pos x="14458" y="855096"/>
                  </a:cxn>
                  <a:cxn ang="0">
                    <a:pos x="39279" y="945424"/>
                  </a:cxn>
                  <a:cxn ang="0">
                    <a:pos x="75256" y="1030532"/>
                  </a:cxn>
                  <a:cxn ang="0">
                    <a:pos x="121541" y="1109571"/>
                  </a:cxn>
                  <a:cxn ang="0">
                    <a:pos x="177287" y="1181693"/>
                  </a:cxn>
                  <a:cxn ang="0">
                    <a:pos x="241645" y="1246052"/>
                  </a:cxn>
                  <a:cxn ang="0">
                    <a:pos x="313768" y="1301797"/>
                  </a:cxn>
                  <a:cxn ang="0">
                    <a:pos x="392807" y="1348083"/>
                  </a:cxn>
                  <a:cxn ang="0">
                    <a:pos x="477914" y="1384060"/>
                  </a:cxn>
                  <a:cxn ang="0">
                    <a:pos x="568242" y="1408881"/>
                  </a:cxn>
                  <a:cxn ang="0">
                    <a:pos x="662943" y="1421697"/>
                  </a:cxn>
                  <a:cxn ang="0">
                    <a:pos x="760393" y="1421697"/>
                  </a:cxn>
                  <a:cxn ang="0">
                    <a:pos x="855095" y="1408881"/>
                  </a:cxn>
                  <a:cxn ang="0">
                    <a:pos x="945423" y="1384060"/>
                  </a:cxn>
                  <a:cxn ang="0">
                    <a:pos x="1030531" y="1348083"/>
                  </a:cxn>
                  <a:cxn ang="0">
                    <a:pos x="1109570" y="1301797"/>
                  </a:cxn>
                  <a:cxn ang="0">
                    <a:pos x="1181692" y="1246052"/>
                  </a:cxn>
                  <a:cxn ang="0">
                    <a:pos x="1246050" y="1181693"/>
                  </a:cxn>
                  <a:cxn ang="0">
                    <a:pos x="1301796" y="1109571"/>
                  </a:cxn>
                  <a:cxn ang="0">
                    <a:pos x="1348081" y="1030532"/>
                  </a:cxn>
                  <a:cxn ang="0">
                    <a:pos x="1384059" y="945424"/>
                  </a:cxn>
                  <a:cxn ang="0">
                    <a:pos x="1408879" y="855096"/>
                  </a:cxn>
                  <a:cxn ang="0">
                    <a:pos x="1421696" y="760395"/>
                  </a:cxn>
                  <a:cxn ang="0">
                    <a:pos x="1421696" y="662944"/>
                  </a:cxn>
                  <a:cxn ang="0">
                    <a:pos x="1408879" y="568243"/>
                  </a:cxn>
                  <a:cxn ang="0">
                    <a:pos x="1384059" y="477915"/>
                  </a:cxn>
                  <a:cxn ang="0">
                    <a:pos x="1348081" y="392807"/>
                  </a:cxn>
                  <a:cxn ang="0">
                    <a:pos x="1301796" y="313768"/>
                  </a:cxn>
                  <a:cxn ang="0">
                    <a:pos x="1246050" y="241645"/>
                  </a:cxn>
                  <a:cxn ang="0">
                    <a:pos x="1181692" y="177287"/>
                  </a:cxn>
                  <a:cxn ang="0">
                    <a:pos x="1109570" y="121541"/>
                  </a:cxn>
                  <a:cxn ang="0">
                    <a:pos x="1030531" y="75256"/>
                  </a:cxn>
                  <a:cxn ang="0">
                    <a:pos x="945423" y="39279"/>
                  </a:cxn>
                  <a:cxn ang="0">
                    <a:pos x="855095" y="14458"/>
                  </a:cxn>
                  <a:cxn ang="0">
                    <a:pos x="760393" y="1641"/>
                  </a:cxn>
                </a:cxnLst>
                <a:rect l="0" t="0" r="r" b="b"/>
                <a:pathLst>
                  <a:path w="1423670" h="1423670">
                    <a:moveTo>
                      <a:pt x="711668" y="0"/>
                    </a:moveTo>
                    <a:lnTo>
                      <a:pt x="662943" y="1641"/>
                    </a:lnTo>
                    <a:lnTo>
                      <a:pt x="615099" y="6496"/>
                    </a:lnTo>
                    <a:lnTo>
                      <a:pt x="568242" y="14458"/>
                    </a:lnTo>
                    <a:lnTo>
                      <a:pt x="522479" y="25421"/>
                    </a:lnTo>
                    <a:lnTo>
                      <a:pt x="477914" y="39279"/>
                    </a:lnTo>
                    <a:lnTo>
                      <a:pt x="434655" y="55926"/>
                    </a:lnTo>
                    <a:lnTo>
                      <a:pt x="392807" y="75256"/>
                    </a:lnTo>
                    <a:lnTo>
                      <a:pt x="352475" y="97163"/>
                    </a:lnTo>
                    <a:lnTo>
                      <a:pt x="313768" y="121541"/>
                    </a:lnTo>
                    <a:lnTo>
                      <a:pt x="276789" y="148285"/>
                    </a:lnTo>
                    <a:lnTo>
                      <a:pt x="241645" y="177287"/>
                    </a:lnTo>
                    <a:lnTo>
                      <a:pt x="208443" y="208443"/>
                    </a:lnTo>
                    <a:lnTo>
                      <a:pt x="177287" y="241645"/>
                    </a:lnTo>
                    <a:lnTo>
                      <a:pt x="148285" y="276789"/>
                    </a:lnTo>
                    <a:lnTo>
                      <a:pt x="121541" y="313768"/>
                    </a:lnTo>
                    <a:lnTo>
                      <a:pt x="97163" y="352476"/>
                    </a:lnTo>
                    <a:lnTo>
                      <a:pt x="75256" y="392807"/>
                    </a:lnTo>
                    <a:lnTo>
                      <a:pt x="55926" y="434655"/>
                    </a:lnTo>
                    <a:lnTo>
                      <a:pt x="39279" y="477915"/>
                    </a:lnTo>
                    <a:lnTo>
                      <a:pt x="25421" y="522479"/>
                    </a:lnTo>
                    <a:lnTo>
                      <a:pt x="14458" y="568243"/>
                    </a:lnTo>
                    <a:lnTo>
                      <a:pt x="6496" y="615100"/>
                    </a:lnTo>
                    <a:lnTo>
                      <a:pt x="1641" y="662944"/>
                    </a:lnTo>
                    <a:lnTo>
                      <a:pt x="0" y="711669"/>
                    </a:lnTo>
                    <a:lnTo>
                      <a:pt x="1641" y="760395"/>
                    </a:lnTo>
                    <a:lnTo>
                      <a:pt x="6496" y="808239"/>
                    </a:lnTo>
                    <a:lnTo>
                      <a:pt x="14458" y="855096"/>
                    </a:lnTo>
                    <a:lnTo>
                      <a:pt x="25421" y="900860"/>
                    </a:lnTo>
                    <a:lnTo>
                      <a:pt x="39279" y="945424"/>
                    </a:lnTo>
                    <a:lnTo>
                      <a:pt x="55926" y="988684"/>
                    </a:lnTo>
                    <a:lnTo>
                      <a:pt x="75256" y="1030532"/>
                    </a:lnTo>
                    <a:lnTo>
                      <a:pt x="97163" y="1070863"/>
                    </a:lnTo>
                    <a:lnTo>
                      <a:pt x="121541" y="1109571"/>
                    </a:lnTo>
                    <a:lnTo>
                      <a:pt x="148285" y="1146550"/>
                    </a:lnTo>
                    <a:lnTo>
                      <a:pt x="177287" y="1181693"/>
                    </a:lnTo>
                    <a:lnTo>
                      <a:pt x="208443" y="1214896"/>
                    </a:lnTo>
                    <a:lnTo>
                      <a:pt x="241645" y="1246052"/>
                    </a:lnTo>
                    <a:lnTo>
                      <a:pt x="276789" y="1275054"/>
                    </a:lnTo>
                    <a:lnTo>
                      <a:pt x="313768" y="1301797"/>
                    </a:lnTo>
                    <a:lnTo>
                      <a:pt x="352475" y="1326176"/>
                    </a:lnTo>
                    <a:lnTo>
                      <a:pt x="392807" y="1348083"/>
                    </a:lnTo>
                    <a:lnTo>
                      <a:pt x="434655" y="1367413"/>
                    </a:lnTo>
                    <a:lnTo>
                      <a:pt x="477914" y="1384060"/>
                    </a:lnTo>
                    <a:lnTo>
                      <a:pt x="522479" y="1397918"/>
                    </a:lnTo>
                    <a:lnTo>
                      <a:pt x="568242" y="1408881"/>
                    </a:lnTo>
                    <a:lnTo>
                      <a:pt x="615099" y="1416843"/>
                    </a:lnTo>
                    <a:lnTo>
                      <a:pt x="662943" y="1421697"/>
                    </a:lnTo>
                    <a:lnTo>
                      <a:pt x="711668" y="1423339"/>
                    </a:lnTo>
                    <a:lnTo>
                      <a:pt x="760393" y="1421697"/>
                    </a:lnTo>
                    <a:lnTo>
                      <a:pt x="808238" y="1416843"/>
                    </a:lnTo>
                    <a:lnTo>
                      <a:pt x="855095" y="1408881"/>
                    </a:lnTo>
                    <a:lnTo>
                      <a:pt x="900858" y="1397918"/>
                    </a:lnTo>
                    <a:lnTo>
                      <a:pt x="945423" y="1384060"/>
                    </a:lnTo>
                    <a:lnTo>
                      <a:pt x="988682" y="1367413"/>
                    </a:lnTo>
                    <a:lnTo>
                      <a:pt x="1030531" y="1348083"/>
                    </a:lnTo>
                    <a:lnTo>
                      <a:pt x="1070862" y="1326176"/>
                    </a:lnTo>
                    <a:lnTo>
                      <a:pt x="1109570" y="1301797"/>
                    </a:lnTo>
                    <a:lnTo>
                      <a:pt x="1146548" y="1275054"/>
                    </a:lnTo>
                    <a:lnTo>
                      <a:pt x="1181692" y="1246052"/>
                    </a:lnTo>
                    <a:lnTo>
                      <a:pt x="1214895" y="1214896"/>
                    </a:lnTo>
                    <a:lnTo>
                      <a:pt x="1246050" y="1181693"/>
                    </a:lnTo>
                    <a:lnTo>
                      <a:pt x="1275053" y="1146550"/>
                    </a:lnTo>
                    <a:lnTo>
                      <a:pt x="1301796" y="1109571"/>
                    </a:lnTo>
                    <a:lnTo>
                      <a:pt x="1326174" y="1070863"/>
                    </a:lnTo>
                    <a:lnTo>
                      <a:pt x="1348081" y="1030532"/>
                    </a:lnTo>
                    <a:lnTo>
                      <a:pt x="1367412" y="988684"/>
                    </a:lnTo>
                    <a:lnTo>
                      <a:pt x="1384059" y="945424"/>
                    </a:lnTo>
                    <a:lnTo>
                      <a:pt x="1397917" y="900860"/>
                    </a:lnTo>
                    <a:lnTo>
                      <a:pt x="1408879" y="855096"/>
                    </a:lnTo>
                    <a:lnTo>
                      <a:pt x="1416841" y="808239"/>
                    </a:lnTo>
                    <a:lnTo>
                      <a:pt x="1421696" y="760395"/>
                    </a:lnTo>
                    <a:lnTo>
                      <a:pt x="1423338" y="711669"/>
                    </a:lnTo>
                    <a:lnTo>
                      <a:pt x="1421696" y="662944"/>
                    </a:lnTo>
                    <a:lnTo>
                      <a:pt x="1416841" y="615100"/>
                    </a:lnTo>
                    <a:lnTo>
                      <a:pt x="1408879" y="568243"/>
                    </a:lnTo>
                    <a:lnTo>
                      <a:pt x="1397917" y="522479"/>
                    </a:lnTo>
                    <a:lnTo>
                      <a:pt x="1384059" y="477915"/>
                    </a:lnTo>
                    <a:lnTo>
                      <a:pt x="1367412" y="434655"/>
                    </a:lnTo>
                    <a:lnTo>
                      <a:pt x="1348081" y="392807"/>
                    </a:lnTo>
                    <a:lnTo>
                      <a:pt x="1326174" y="352476"/>
                    </a:lnTo>
                    <a:lnTo>
                      <a:pt x="1301796" y="313768"/>
                    </a:lnTo>
                    <a:lnTo>
                      <a:pt x="1275053" y="276789"/>
                    </a:lnTo>
                    <a:lnTo>
                      <a:pt x="1246050" y="241645"/>
                    </a:lnTo>
                    <a:lnTo>
                      <a:pt x="1214895" y="208443"/>
                    </a:lnTo>
                    <a:lnTo>
                      <a:pt x="1181692" y="177287"/>
                    </a:lnTo>
                    <a:lnTo>
                      <a:pt x="1146548" y="148285"/>
                    </a:lnTo>
                    <a:lnTo>
                      <a:pt x="1109570" y="121541"/>
                    </a:lnTo>
                    <a:lnTo>
                      <a:pt x="1070862" y="97163"/>
                    </a:lnTo>
                    <a:lnTo>
                      <a:pt x="1030531" y="75256"/>
                    </a:lnTo>
                    <a:lnTo>
                      <a:pt x="988682" y="55926"/>
                    </a:lnTo>
                    <a:lnTo>
                      <a:pt x="945423" y="39279"/>
                    </a:lnTo>
                    <a:lnTo>
                      <a:pt x="900858" y="25421"/>
                    </a:lnTo>
                    <a:lnTo>
                      <a:pt x="855095" y="14458"/>
                    </a:lnTo>
                    <a:lnTo>
                      <a:pt x="808238" y="6496"/>
                    </a:lnTo>
                    <a:lnTo>
                      <a:pt x="760393" y="1641"/>
                    </a:lnTo>
                    <a:lnTo>
                      <a:pt x="71166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57350" name="object 7"/>
              <p:cNvSpPr>
                <a:spLocks noChangeArrowheads="1"/>
              </p:cNvSpPr>
              <p:nvPr/>
            </p:nvSpPr>
            <p:spPr bwMode="auto">
              <a:xfrm>
                <a:off x="1546225" y="5127625"/>
                <a:ext cx="1423988" cy="9540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52" name="object 9"/>
              <p:cNvSpPr>
                <a:spLocks noChangeArrowheads="1"/>
              </p:cNvSpPr>
              <p:nvPr/>
            </p:nvSpPr>
            <p:spPr bwMode="auto">
              <a:xfrm>
                <a:off x="3914775" y="4659313"/>
                <a:ext cx="1423988" cy="1422400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54" name="object 11"/>
              <p:cNvSpPr>
                <a:spLocks noChangeArrowheads="1"/>
              </p:cNvSpPr>
              <p:nvPr/>
            </p:nvSpPr>
            <p:spPr bwMode="auto">
              <a:xfrm>
                <a:off x="6173788" y="4659313"/>
                <a:ext cx="1423987" cy="1422400"/>
              </a:xfrm>
              <a:prstGeom prst="rect">
                <a:avLst/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1752600" y="1335088"/>
              <a:ext cx="5678488" cy="2890837"/>
              <a:chOff x="1752600" y="1335088"/>
              <a:chExt cx="5678488" cy="2890837"/>
            </a:xfrm>
          </p:grpSpPr>
          <p:sp>
            <p:nvSpPr>
              <p:cNvPr id="57348" name="object 5"/>
              <p:cNvSpPr txBox="1">
                <a:spLocks noChangeArrowheads="1"/>
              </p:cNvSpPr>
              <p:nvPr/>
            </p:nvSpPr>
            <p:spPr bwMode="auto">
              <a:xfrm>
                <a:off x="1752600" y="3816350"/>
                <a:ext cx="5678488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ts val="1575"/>
                  </a:lnSpc>
                </a:pPr>
                <a:r>
                  <a:rPr lang="ru-RU" sz="1400">
                    <a:solidFill>
                      <a:srgbClr val="821825"/>
                    </a:solidFill>
                  </a:rPr>
                  <a:t>номинация </a:t>
                </a:r>
                <a:r>
                  <a:rPr lang="ru-RU" sz="1400" b="1">
                    <a:solidFill>
                      <a:srgbClr val="821825"/>
                    </a:solidFill>
                  </a:rPr>
                  <a:t>«Лучший орган студенческого самоуправления»</a:t>
                </a:r>
                <a:endParaRPr lang="ru-RU" sz="1400"/>
              </a:p>
              <a:p>
                <a:pPr algn="ctr">
                  <a:lnSpc>
                    <a:spcPts val="1575"/>
                  </a:lnSpc>
                </a:pPr>
                <a:r>
                  <a:rPr lang="ru-RU" sz="1400">
                    <a:solidFill>
                      <a:srgbClr val="821825"/>
                    </a:solidFill>
                  </a:rPr>
                  <a:t>Всероссийский конкурс </a:t>
                </a:r>
                <a:r>
                  <a:rPr lang="ru-RU" sz="1400" b="1">
                    <a:solidFill>
                      <a:srgbClr val="821825"/>
                    </a:solidFill>
                  </a:rPr>
                  <a:t>«Студенческий актив - 2016»</a:t>
                </a:r>
                <a:endParaRPr lang="ru-RU" sz="1400"/>
              </a:p>
            </p:txBody>
          </p:sp>
          <p:sp>
            <p:nvSpPr>
              <p:cNvPr id="57356" name="object 13"/>
              <p:cNvSpPr>
                <a:spLocks/>
              </p:cNvSpPr>
              <p:nvPr/>
            </p:nvSpPr>
            <p:spPr bwMode="auto">
              <a:xfrm>
                <a:off x="3413125" y="1335088"/>
                <a:ext cx="2387600" cy="2387600"/>
              </a:xfrm>
              <a:custGeom>
                <a:avLst/>
                <a:gdLst/>
                <a:ahLst/>
                <a:cxnLst>
                  <a:cxn ang="0">
                    <a:pos x="1098251" y="3767"/>
                  </a:cxn>
                  <a:cxn ang="0">
                    <a:pos x="958897" y="23103"/>
                  </a:cxn>
                  <a:cxn ang="0">
                    <a:pos x="825158" y="58004"/>
                  </a:cxn>
                  <a:cxn ang="0">
                    <a:pos x="697996" y="107506"/>
                  </a:cxn>
                  <a:cxn ang="0">
                    <a:pos x="578376" y="170647"/>
                  </a:cxn>
                  <a:cxn ang="0">
                    <a:pos x="467259" y="246465"/>
                  </a:cxn>
                  <a:cxn ang="0">
                    <a:pos x="365608" y="333996"/>
                  </a:cxn>
                  <a:cxn ang="0">
                    <a:pos x="274387" y="432277"/>
                  </a:cxn>
                  <a:cxn ang="0">
                    <a:pos x="194559" y="540345"/>
                  </a:cxn>
                  <a:cxn ang="0">
                    <a:pos x="127085" y="657238"/>
                  </a:cxn>
                  <a:cxn ang="0">
                    <a:pos x="72929" y="781993"/>
                  </a:cxn>
                  <a:cxn ang="0">
                    <a:pos x="33055" y="913647"/>
                  </a:cxn>
                  <a:cxn ang="0">
                    <a:pos x="8424" y="1051237"/>
                  </a:cxn>
                  <a:cxn ang="0">
                    <a:pos x="0" y="1193800"/>
                  </a:cxn>
                  <a:cxn ang="0">
                    <a:pos x="8424" y="1336362"/>
                  </a:cxn>
                  <a:cxn ang="0">
                    <a:pos x="33055" y="1473951"/>
                  </a:cxn>
                  <a:cxn ang="0">
                    <a:pos x="72929" y="1605604"/>
                  </a:cxn>
                  <a:cxn ang="0">
                    <a:pos x="127085" y="1730359"/>
                  </a:cxn>
                  <a:cxn ang="0">
                    <a:pos x="194559" y="1847252"/>
                  </a:cxn>
                  <a:cxn ang="0">
                    <a:pos x="274387" y="1955321"/>
                  </a:cxn>
                  <a:cxn ang="0">
                    <a:pos x="365608" y="2053602"/>
                  </a:cxn>
                  <a:cxn ang="0">
                    <a:pos x="467259" y="2141133"/>
                  </a:cxn>
                  <a:cxn ang="0">
                    <a:pos x="578376" y="2216951"/>
                  </a:cxn>
                  <a:cxn ang="0">
                    <a:pos x="697996" y="2280092"/>
                  </a:cxn>
                  <a:cxn ang="0">
                    <a:pos x="825158" y="2329595"/>
                  </a:cxn>
                  <a:cxn ang="0">
                    <a:pos x="958897" y="2364496"/>
                  </a:cxn>
                  <a:cxn ang="0">
                    <a:pos x="1098251" y="2383832"/>
                  </a:cxn>
                  <a:cxn ang="0">
                    <a:pos x="1241812" y="2386652"/>
                  </a:cxn>
                  <a:cxn ang="0">
                    <a:pos x="1382824" y="2372718"/>
                  </a:cxn>
                  <a:cxn ang="0">
                    <a:pos x="1518541" y="2342899"/>
                  </a:cxn>
                  <a:cxn ang="0">
                    <a:pos x="1648002" y="2298156"/>
                  </a:cxn>
                  <a:cxn ang="0">
                    <a:pos x="1770243" y="2239454"/>
                  </a:cxn>
                  <a:cxn ang="0">
                    <a:pos x="1884301" y="2167755"/>
                  </a:cxn>
                  <a:cxn ang="0">
                    <a:pos x="1989214" y="2084021"/>
                  </a:cxn>
                  <a:cxn ang="0">
                    <a:pos x="2084018" y="1989216"/>
                  </a:cxn>
                  <a:cxn ang="0">
                    <a:pos x="2167751" y="1884303"/>
                  </a:cxn>
                  <a:cxn ang="0">
                    <a:pos x="2239450" y="1770244"/>
                  </a:cxn>
                  <a:cxn ang="0">
                    <a:pos x="2298152" y="1648003"/>
                  </a:cxn>
                  <a:cxn ang="0">
                    <a:pos x="2342894" y="1518542"/>
                  </a:cxn>
                  <a:cxn ang="0">
                    <a:pos x="2372713" y="1382825"/>
                  </a:cxn>
                  <a:cxn ang="0">
                    <a:pos x="2386647" y="1241813"/>
                  </a:cxn>
                  <a:cxn ang="0">
                    <a:pos x="2383827" y="1098253"/>
                  </a:cxn>
                  <a:cxn ang="0">
                    <a:pos x="2364491" y="958898"/>
                  </a:cxn>
                  <a:cxn ang="0">
                    <a:pos x="2329590" y="825159"/>
                  </a:cxn>
                  <a:cxn ang="0">
                    <a:pos x="2280088" y="697997"/>
                  </a:cxn>
                  <a:cxn ang="0">
                    <a:pos x="2216947" y="578377"/>
                  </a:cxn>
                  <a:cxn ang="0">
                    <a:pos x="2141130" y="467260"/>
                  </a:cxn>
                  <a:cxn ang="0">
                    <a:pos x="2053599" y="365609"/>
                  </a:cxn>
                  <a:cxn ang="0">
                    <a:pos x="1955318" y="274388"/>
                  </a:cxn>
                  <a:cxn ang="0">
                    <a:pos x="1847250" y="194559"/>
                  </a:cxn>
                  <a:cxn ang="0">
                    <a:pos x="1730357" y="127085"/>
                  </a:cxn>
                  <a:cxn ang="0">
                    <a:pos x="1605603" y="72930"/>
                  </a:cxn>
                  <a:cxn ang="0">
                    <a:pos x="1473950" y="33055"/>
                  </a:cxn>
                  <a:cxn ang="0">
                    <a:pos x="1336360" y="8424"/>
                  </a:cxn>
                  <a:cxn ang="0">
                    <a:pos x="1193798" y="0"/>
                  </a:cxn>
                </a:cxnLst>
                <a:rect l="0" t="0" r="r" b="b"/>
                <a:pathLst>
                  <a:path w="2387600" h="2387600">
                    <a:moveTo>
                      <a:pt x="1193798" y="0"/>
                    </a:moveTo>
                    <a:lnTo>
                      <a:pt x="1145784" y="947"/>
                    </a:lnTo>
                    <a:lnTo>
                      <a:pt x="1098251" y="3767"/>
                    </a:lnTo>
                    <a:lnTo>
                      <a:pt x="1051235" y="8424"/>
                    </a:lnTo>
                    <a:lnTo>
                      <a:pt x="1004772" y="14881"/>
                    </a:lnTo>
                    <a:lnTo>
                      <a:pt x="958897" y="23103"/>
                    </a:lnTo>
                    <a:lnTo>
                      <a:pt x="913646" y="33055"/>
                    </a:lnTo>
                    <a:lnTo>
                      <a:pt x="869054" y="44700"/>
                    </a:lnTo>
                    <a:lnTo>
                      <a:pt x="825158" y="58004"/>
                    </a:lnTo>
                    <a:lnTo>
                      <a:pt x="781992" y="72930"/>
                    </a:lnTo>
                    <a:lnTo>
                      <a:pt x="739593" y="89442"/>
                    </a:lnTo>
                    <a:lnTo>
                      <a:pt x="697996" y="107506"/>
                    </a:lnTo>
                    <a:lnTo>
                      <a:pt x="657237" y="127085"/>
                    </a:lnTo>
                    <a:lnTo>
                      <a:pt x="617352" y="148144"/>
                    </a:lnTo>
                    <a:lnTo>
                      <a:pt x="578376" y="170647"/>
                    </a:lnTo>
                    <a:lnTo>
                      <a:pt x="540344" y="194559"/>
                    </a:lnTo>
                    <a:lnTo>
                      <a:pt x="503294" y="219843"/>
                    </a:lnTo>
                    <a:lnTo>
                      <a:pt x="467259" y="246465"/>
                    </a:lnTo>
                    <a:lnTo>
                      <a:pt x="432276" y="274388"/>
                    </a:lnTo>
                    <a:lnTo>
                      <a:pt x="398381" y="303577"/>
                    </a:lnTo>
                    <a:lnTo>
                      <a:pt x="365608" y="333996"/>
                    </a:lnTo>
                    <a:lnTo>
                      <a:pt x="333995" y="365609"/>
                    </a:lnTo>
                    <a:lnTo>
                      <a:pt x="303576" y="398381"/>
                    </a:lnTo>
                    <a:lnTo>
                      <a:pt x="274387" y="432277"/>
                    </a:lnTo>
                    <a:lnTo>
                      <a:pt x="246464" y="467260"/>
                    </a:lnTo>
                    <a:lnTo>
                      <a:pt x="219843" y="503294"/>
                    </a:lnTo>
                    <a:lnTo>
                      <a:pt x="194559" y="540345"/>
                    </a:lnTo>
                    <a:lnTo>
                      <a:pt x="170647" y="578377"/>
                    </a:lnTo>
                    <a:lnTo>
                      <a:pt x="148144" y="617353"/>
                    </a:lnTo>
                    <a:lnTo>
                      <a:pt x="127085" y="657238"/>
                    </a:lnTo>
                    <a:lnTo>
                      <a:pt x="107506" y="697997"/>
                    </a:lnTo>
                    <a:lnTo>
                      <a:pt x="89442" y="739594"/>
                    </a:lnTo>
                    <a:lnTo>
                      <a:pt x="72929" y="781993"/>
                    </a:lnTo>
                    <a:lnTo>
                      <a:pt x="58004" y="825159"/>
                    </a:lnTo>
                    <a:lnTo>
                      <a:pt x="44700" y="869055"/>
                    </a:lnTo>
                    <a:lnTo>
                      <a:pt x="33055" y="913647"/>
                    </a:lnTo>
                    <a:lnTo>
                      <a:pt x="23103" y="958898"/>
                    </a:lnTo>
                    <a:lnTo>
                      <a:pt x="14881" y="1004773"/>
                    </a:lnTo>
                    <a:lnTo>
                      <a:pt x="8424" y="1051237"/>
                    </a:lnTo>
                    <a:lnTo>
                      <a:pt x="3767" y="1098253"/>
                    </a:lnTo>
                    <a:lnTo>
                      <a:pt x="947" y="1145785"/>
                    </a:lnTo>
                    <a:lnTo>
                      <a:pt x="0" y="1193800"/>
                    </a:lnTo>
                    <a:lnTo>
                      <a:pt x="947" y="1241813"/>
                    </a:lnTo>
                    <a:lnTo>
                      <a:pt x="3767" y="1289346"/>
                    </a:lnTo>
                    <a:lnTo>
                      <a:pt x="8424" y="1336362"/>
                    </a:lnTo>
                    <a:lnTo>
                      <a:pt x="14881" y="1382825"/>
                    </a:lnTo>
                    <a:lnTo>
                      <a:pt x="23103" y="1428700"/>
                    </a:lnTo>
                    <a:lnTo>
                      <a:pt x="33055" y="1473951"/>
                    </a:lnTo>
                    <a:lnTo>
                      <a:pt x="44700" y="1518542"/>
                    </a:lnTo>
                    <a:lnTo>
                      <a:pt x="58004" y="1562439"/>
                    </a:lnTo>
                    <a:lnTo>
                      <a:pt x="72929" y="1605604"/>
                    </a:lnTo>
                    <a:lnTo>
                      <a:pt x="89442" y="1648003"/>
                    </a:lnTo>
                    <a:lnTo>
                      <a:pt x="107506" y="1689600"/>
                    </a:lnTo>
                    <a:lnTo>
                      <a:pt x="127085" y="1730359"/>
                    </a:lnTo>
                    <a:lnTo>
                      <a:pt x="148144" y="1770244"/>
                    </a:lnTo>
                    <a:lnTo>
                      <a:pt x="170647" y="1809221"/>
                    </a:lnTo>
                    <a:lnTo>
                      <a:pt x="194559" y="1847252"/>
                    </a:lnTo>
                    <a:lnTo>
                      <a:pt x="219843" y="1884303"/>
                    </a:lnTo>
                    <a:lnTo>
                      <a:pt x="246464" y="1920338"/>
                    </a:lnTo>
                    <a:lnTo>
                      <a:pt x="274387" y="1955321"/>
                    </a:lnTo>
                    <a:lnTo>
                      <a:pt x="303576" y="1989216"/>
                    </a:lnTo>
                    <a:lnTo>
                      <a:pt x="333995" y="2021988"/>
                    </a:lnTo>
                    <a:lnTo>
                      <a:pt x="365608" y="2053602"/>
                    </a:lnTo>
                    <a:lnTo>
                      <a:pt x="398381" y="2084021"/>
                    </a:lnTo>
                    <a:lnTo>
                      <a:pt x="432276" y="2113210"/>
                    </a:lnTo>
                    <a:lnTo>
                      <a:pt x="467259" y="2141133"/>
                    </a:lnTo>
                    <a:lnTo>
                      <a:pt x="503294" y="2167755"/>
                    </a:lnTo>
                    <a:lnTo>
                      <a:pt x="540344" y="2193039"/>
                    </a:lnTo>
                    <a:lnTo>
                      <a:pt x="578376" y="2216951"/>
                    </a:lnTo>
                    <a:lnTo>
                      <a:pt x="617352" y="2239454"/>
                    </a:lnTo>
                    <a:lnTo>
                      <a:pt x="657237" y="2260513"/>
                    </a:lnTo>
                    <a:lnTo>
                      <a:pt x="697996" y="2280092"/>
                    </a:lnTo>
                    <a:lnTo>
                      <a:pt x="739593" y="2298156"/>
                    </a:lnTo>
                    <a:lnTo>
                      <a:pt x="781992" y="2314669"/>
                    </a:lnTo>
                    <a:lnTo>
                      <a:pt x="825158" y="2329595"/>
                    </a:lnTo>
                    <a:lnTo>
                      <a:pt x="869054" y="2342899"/>
                    </a:lnTo>
                    <a:lnTo>
                      <a:pt x="913646" y="2354544"/>
                    </a:lnTo>
                    <a:lnTo>
                      <a:pt x="958897" y="2364496"/>
                    </a:lnTo>
                    <a:lnTo>
                      <a:pt x="1004772" y="2372718"/>
                    </a:lnTo>
                    <a:lnTo>
                      <a:pt x="1051235" y="2379175"/>
                    </a:lnTo>
                    <a:lnTo>
                      <a:pt x="1098251" y="2383832"/>
                    </a:lnTo>
                    <a:lnTo>
                      <a:pt x="1145784" y="2386652"/>
                    </a:lnTo>
                    <a:lnTo>
                      <a:pt x="1193798" y="2387599"/>
                    </a:lnTo>
                    <a:lnTo>
                      <a:pt x="1241812" y="2386652"/>
                    </a:lnTo>
                    <a:lnTo>
                      <a:pt x="1289345" y="2383832"/>
                    </a:lnTo>
                    <a:lnTo>
                      <a:pt x="1336360" y="2379175"/>
                    </a:lnTo>
                    <a:lnTo>
                      <a:pt x="1382824" y="2372718"/>
                    </a:lnTo>
                    <a:lnTo>
                      <a:pt x="1428699" y="2364496"/>
                    </a:lnTo>
                    <a:lnTo>
                      <a:pt x="1473950" y="2354544"/>
                    </a:lnTo>
                    <a:lnTo>
                      <a:pt x="1518541" y="2342899"/>
                    </a:lnTo>
                    <a:lnTo>
                      <a:pt x="1562437" y="2329595"/>
                    </a:lnTo>
                    <a:lnTo>
                      <a:pt x="1605603" y="2314669"/>
                    </a:lnTo>
                    <a:lnTo>
                      <a:pt x="1648002" y="2298156"/>
                    </a:lnTo>
                    <a:lnTo>
                      <a:pt x="1689599" y="2280092"/>
                    </a:lnTo>
                    <a:lnTo>
                      <a:pt x="1730357" y="2260513"/>
                    </a:lnTo>
                    <a:lnTo>
                      <a:pt x="1770243" y="2239454"/>
                    </a:lnTo>
                    <a:lnTo>
                      <a:pt x="1809219" y="2216951"/>
                    </a:lnTo>
                    <a:lnTo>
                      <a:pt x="1847250" y="2193039"/>
                    </a:lnTo>
                    <a:lnTo>
                      <a:pt x="1884301" y="2167755"/>
                    </a:lnTo>
                    <a:lnTo>
                      <a:pt x="1920336" y="2141133"/>
                    </a:lnTo>
                    <a:lnTo>
                      <a:pt x="1955318" y="2113210"/>
                    </a:lnTo>
                    <a:lnTo>
                      <a:pt x="1989214" y="2084021"/>
                    </a:lnTo>
                    <a:lnTo>
                      <a:pt x="2021986" y="2053602"/>
                    </a:lnTo>
                    <a:lnTo>
                      <a:pt x="2053599" y="2021988"/>
                    </a:lnTo>
                    <a:lnTo>
                      <a:pt x="2084018" y="1989216"/>
                    </a:lnTo>
                    <a:lnTo>
                      <a:pt x="2113207" y="1955321"/>
                    </a:lnTo>
                    <a:lnTo>
                      <a:pt x="2141130" y="1920338"/>
                    </a:lnTo>
                    <a:lnTo>
                      <a:pt x="2167751" y="1884303"/>
                    </a:lnTo>
                    <a:lnTo>
                      <a:pt x="2193035" y="1847252"/>
                    </a:lnTo>
                    <a:lnTo>
                      <a:pt x="2216947" y="1809221"/>
                    </a:lnTo>
                    <a:lnTo>
                      <a:pt x="2239450" y="1770244"/>
                    </a:lnTo>
                    <a:lnTo>
                      <a:pt x="2260509" y="1730359"/>
                    </a:lnTo>
                    <a:lnTo>
                      <a:pt x="2280088" y="1689600"/>
                    </a:lnTo>
                    <a:lnTo>
                      <a:pt x="2298152" y="1648003"/>
                    </a:lnTo>
                    <a:lnTo>
                      <a:pt x="2314665" y="1605604"/>
                    </a:lnTo>
                    <a:lnTo>
                      <a:pt x="2329590" y="1562439"/>
                    </a:lnTo>
                    <a:lnTo>
                      <a:pt x="2342894" y="1518542"/>
                    </a:lnTo>
                    <a:lnTo>
                      <a:pt x="2354539" y="1473951"/>
                    </a:lnTo>
                    <a:lnTo>
                      <a:pt x="2364491" y="1428700"/>
                    </a:lnTo>
                    <a:lnTo>
                      <a:pt x="2372713" y="1382825"/>
                    </a:lnTo>
                    <a:lnTo>
                      <a:pt x="2379170" y="1336362"/>
                    </a:lnTo>
                    <a:lnTo>
                      <a:pt x="2383827" y="1289346"/>
                    </a:lnTo>
                    <a:lnTo>
                      <a:pt x="2386647" y="1241813"/>
                    </a:lnTo>
                    <a:lnTo>
                      <a:pt x="2387594" y="1193800"/>
                    </a:lnTo>
                    <a:lnTo>
                      <a:pt x="2386647" y="1145785"/>
                    </a:lnTo>
                    <a:lnTo>
                      <a:pt x="2383827" y="1098253"/>
                    </a:lnTo>
                    <a:lnTo>
                      <a:pt x="2379170" y="1051237"/>
                    </a:lnTo>
                    <a:lnTo>
                      <a:pt x="2372713" y="1004773"/>
                    </a:lnTo>
                    <a:lnTo>
                      <a:pt x="2364491" y="958898"/>
                    </a:lnTo>
                    <a:lnTo>
                      <a:pt x="2354539" y="913647"/>
                    </a:lnTo>
                    <a:lnTo>
                      <a:pt x="2342894" y="869055"/>
                    </a:lnTo>
                    <a:lnTo>
                      <a:pt x="2329590" y="825159"/>
                    </a:lnTo>
                    <a:lnTo>
                      <a:pt x="2314665" y="781993"/>
                    </a:lnTo>
                    <a:lnTo>
                      <a:pt x="2298152" y="739594"/>
                    </a:lnTo>
                    <a:lnTo>
                      <a:pt x="2280088" y="697997"/>
                    </a:lnTo>
                    <a:lnTo>
                      <a:pt x="2260509" y="657238"/>
                    </a:lnTo>
                    <a:lnTo>
                      <a:pt x="2239450" y="617353"/>
                    </a:lnTo>
                    <a:lnTo>
                      <a:pt x="2216947" y="578377"/>
                    </a:lnTo>
                    <a:lnTo>
                      <a:pt x="2193035" y="540345"/>
                    </a:lnTo>
                    <a:lnTo>
                      <a:pt x="2167751" y="503294"/>
                    </a:lnTo>
                    <a:lnTo>
                      <a:pt x="2141130" y="467260"/>
                    </a:lnTo>
                    <a:lnTo>
                      <a:pt x="2113207" y="432277"/>
                    </a:lnTo>
                    <a:lnTo>
                      <a:pt x="2084018" y="398381"/>
                    </a:lnTo>
                    <a:lnTo>
                      <a:pt x="2053599" y="365609"/>
                    </a:lnTo>
                    <a:lnTo>
                      <a:pt x="2021986" y="333996"/>
                    </a:lnTo>
                    <a:lnTo>
                      <a:pt x="1989214" y="303577"/>
                    </a:lnTo>
                    <a:lnTo>
                      <a:pt x="1955318" y="274388"/>
                    </a:lnTo>
                    <a:lnTo>
                      <a:pt x="1920336" y="246465"/>
                    </a:lnTo>
                    <a:lnTo>
                      <a:pt x="1884301" y="219843"/>
                    </a:lnTo>
                    <a:lnTo>
                      <a:pt x="1847250" y="194559"/>
                    </a:lnTo>
                    <a:lnTo>
                      <a:pt x="1809219" y="170647"/>
                    </a:lnTo>
                    <a:lnTo>
                      <a:pt x="1770243" y="148144"/>
                    </a:lnTo>
                    <a:lnTo>
                      <a:pt x="1730357" y="127085"/>
                    </a:lnTo>
                    <a:lnTo>
                      <a:pt x="1689599" y="107506"/>
                    </a:lnTo>
                    <a:lnTo>
                      <a:pt x="1648002" y="89442"/>
                    </a:lnTo>
                    <a:lnTo>
                      <a:pt x="1605603" y="72930"/>
                    </a:lnTo>
                    <a:lnTo>
                      <a:pt x="1562437" y="58004"/>
                    </a:lnTo>
                    <a:lnTo>
                      <a:pt x="1518541" y="44700"/>
                    </a:lnTo>
                    <a:lnTo>
                      <a:pt x="1473950" y="33055"/>
                    </a:lnTo>
                    <a:lnTo>
                      <a:pt x="1428699" y="23103"/>
                    </a:lnTo>
                    <a:lnTo>
                      <a:pt x="1382824" y="14881"/>
                    </a:lnTo>
                    <a:lnTo>
                      <a:pt x="1336360" y="8424"/>
                    </a:lnTo>
                    <a:lnTo>
                      <a:pt x="1289345" y="3767"/>
                    </a:lnTo>
                    <a:lnTo>
                      <a:pt x="1241812" y="947"/>
                    </a:lnTo>
                    <a:lnTo>
                      <a:pt x="1193798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505200" y="2057400"/>
            <a:ext cx="2219325" cy="896938"/>
          </a:xfrm>
        </p:spPr>
        <p:txBody>
          <a:bodyPr rtlCol="0"/>
          <a:lstStyle/>
          <a:p>
            <a:pPr marL="12700" eaLnBrk="1" fontAlgn="auto" hangingPunct="1">
              <a:lnSpc>
                <a:spcPts val="39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ПОБЕДА</a:t>
            </a:r>
            <a:r>
              <a:rPr sz="3600" dirty="0">
                <a:latin typeface="Arial" pitchFamily="34" charset="0"/>
                <a:cs typeface="Arial" pitchFamily="34" charset="0"/>
              </a:rPr>
              <a:t/>
            </a:r>
            <a:br>
              <a:rPr sz="3600" dirty="0">
                <a:latin typeface="Arial" pitchFamily="34" charset="0"/>
                <a:cs typeface="Arial" pitchFamily="34" charset="0"/>
              </a:rPr>
            </a:br>
            <a:r>
              <a:rPr sz="27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ССА КНИТУ</a:t>
            </a:r>
            <a:endParaRPr sz="27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14400" y="2514600"/>
            <a:ext cx="7426325" cy="2344738"/>
            <a:chOff x="914400" y="2514600"/>
            <a:chExt cx="7426325" cy="2344738"/>
          </a:xfrm>
        </p:grpSpPr>
        <p:sp>
          <p:nvSpPr>
            <p:cNvPr id="58370" name="object 2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7426325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indent="11113" algn="ctr">
                <a:lnSpc>
                  <a:spcPts val="2550"/>
                </a:lnSpc>
              </a:pPr>
              <a:r>
                <a:rPr lang="ru-RU" sz="2400" b="1" dirty="0">
                  <a:solidFill>
                    <a:srgbClr val="821825"/>
                  </a:solidFill>
                </a:rPr>
                <a:t>Казанский национальный исследовательский  технологический университет</a:t>
              </a:r>
              <a:endParaRPr lang="ru-RU" sz="2400" dirty="0"/>
            </a:p>
          </p:txBody>
        </p:sp>
        <p:sp>
          <p:nvSpPr>
            <p:cNvPr id="58371" name="object 3"/>
            <p:cNvSpPr txBox="1">
              <a:spLocks noChangeArrowheads="1"/>
            </p:cNvSpPr>
            <p:nvPr/>
          </p:nvSpPr>
          <p:spPr bwMode="auto">
            <a:xfrm>
              <a:off x="2895600" y="3657600"/>
              <a:ext cx="3371850" cy="12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sz="1400" dirty="0" err="1">
                  <a:solidFill>
                    <a:srgbClr val="821825"/>
                  </a:solidFill>
                </a:rPr>
                <a:t>oﬃce@kstu.ru</a:t>
              </a:r>
              <a:endParaRPr lang="ru-RU" sz="1400" dirty="0"/>
            </a:p>
            <a:p>
              <a:pPr algn="ctr">
                <a:spcBef>
                  <a:spcPts val="200"/>
                </a:spcBef>
              </a:pPr>
              <a:r>
                <a:rPr lang="ru-RU" sz="1400" dirty="0">
                  <a:solidFill>
                    <a:srgbClr val="821825"/>
                  </a:solidFill>
                </a:rPr>
                <a:t>приемная комиссия: +7 (843) 236-78-33</a:t>
              </a:r>
              <a:endParaRPr lang="ru-RU" sz="1400" dirty="0"/>
            </a:p>
            <a:p>
              <a:pPr algn="ctr">
                <a:spcBef>
                  <a:spcPts val="200"/>
                </a:spcBef>
              </a:pPr>
              <a:r>
                <a:rPr lang="ru-RU" sz="1400" dirty="0">
                  <a:solidFill>
                    <a:srgbClr val="821825"/>
                  </a:solidFill>
                </a:rPr>
                <a:t>справочная вуза: +7 (843) 231-42-00</a:t>
              </a:r>
              <a:endParaRPr lang="ru-RU" sz="1400" dirty="0"/>
            </a:p>
            <a:p>
              <a:pPr>
                <a:spcBef>
                  <a:spcPts val="25"/>
                </a:spcBef>
              </a:pPr>
              <a:endParaRPr lang="ru-RU" u="sng" dirty="0"/>
            </a:p>
            <a:p>
              <a:pPr algn="ctr"/>
              <a:r>
                <a:rPr lang="ru-RU" sz="1400" b="1" dirty="0">
                  <a:solidFill>
                    <a:srgbClr val="821825"/>
                  </a:solidFill>
                </a:rPr>
                <a:t>WWW.KNITU.RU</a:t>
              </a:r>
              <a:endParaRPr lang="ru-RU" sz="1400" dirty="0"/>
            </a:p>
          </p:txBody>
        </p:sp>
      </p:grpSp>
      <p:pic>
        <p:nvPicPr>
          <p:cNvPr id="58372" name="Picture 4" descr="D:\+BASE+\КНИТУ\Презентация_Общая\PPT\Link\КНИТУ_Презентация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4550"/>
            <a:ext cx="9144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7894638" y="393700"/>
            <a:ext cx="855662" cy="9239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600" y="523875"/>
            <a:ext cx="5842000" cy="4000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Имущественный</a:t>
            </a:r>
            <a:r>
              <a:rPr sz="2600" b="1" spc="15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600" b="1" spc="130" dirty="0">
                <a:solidFill>
                  <a:srgbClr val="821825"/>
                </a:solidFill>
                <a:latin typeface="Arial" pitchFamily="34" charset="0"/>
                <a:cs typeface="Arial" pitchFamily="34" charset="0"/>
              </a:rPr>
              <a:t>комплекс</a:t>
            </a:r>
            <a:endParaRPr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object 4"/>
          <p:cNvSpPr>
            <a:spLocks/>
          </p:cNvSpPr>
          <p:nvPr/>
        </p:nvSpPr>
        <p:spPr bwMode="auto">
          <a:xfrm>
            <a:off x="519113" y="1273175"/>
            <a:ext cx="70659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031875" y="1652588"/>
            <a:ext cx="7058025" cy="4368800"/>
            <a:chOff x="1031875" y="1652588"/>
            <a:chExt cx="7058025" cy="4368800"/>
          </a:xfrm>
        </p:grpSpPr>
        <p:sp>
          <p:nvSpPr>
            <p:cNvPr id="12293" name="object 6"/>
            <p:cNvSpPr>
              <a:spLocks noChangeArrowheads="1"/>
            </p:cNvSpPr>
            <p:nvPr/>
          </p:nvSpPr>
          <p:spPr bwMode="auto">
            <a:xfrm>
              <a:off x="3468688" y="2325688"/>
              <a:ext cx="2206625" cy="2206625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294" name="object 7"/>
            <p:cNvSpPr>
              <a:spLocks/>
            </p:cNvSpPr>
            <p:nvPr/>
          </p:nvSpPr>
          <p:spPr bwMode="auto">
            <a:xfrm>
              <a:off x="3468688" y="2325688"/>
              <a:ext cx="2206625" cy="2206625"/>
            </a:xfrm>
            <a:custGeom>
              <a:avLst/>
              <a:gdLst/>
              <a:ahLst/>
              <a:cxnLst>
                <a:cxn ang="0">
                  <a:pos x="1198277" y="4049"/>
                </a:cxn>
                <a:cxn ang="0">
                  <a:pos x="1336727" y="24789"/>
                </a:cxn>
                <a:cxn ang="0">
                  <a:pos x="1469001" y="62135"/>
                </a:cxn>
                <a:cxn ang="0">
                  <a:pos x="1593981" y="114970"/>
                </a:cxn>
                <a:cxn ang="0">
                  <a:pos x="1710550" y="182177"/>
                </a:cxn>
                <a:cxn ang="0">
                  <a:pos x="1817591" y="262638"/>
                </a:cxn>
                <a:cxn ang="0">
                  <a:pos x="1913985" y="355235"/>
                </a:cxn>
                <a:cxn ang="0">
                  <a:pos x="1998615" y="458850"/>
                </a:cxn>
                <a:cxn ang="0">
                  <a:pos x="2070364" y="572367"/>
                </a:cxn>
                <a:cxn ang="0">
                  <a:pos x="2128114" y="694668"/>
                </a:cxn>
                <a:cxn ang="0">
                  <a:pos x="2170747" y="824635"/>
                </a:cxn>
                <a:cxn ang="0">
                  <a:pos x="2197147" y="961151"/>
                </a:cxn>
                <a:cxn ang="0">
                  <a:pos x="2206195" y="1103097"/>
                </a:cxn>
                <a:cxn ang="0">
                  <a:pos x="2197147" y="1245044"/>
                </a:cxn>
                <a:cxn ang="0">
                  <a:pos x="2170747" y="1381560"/>
                </a:cxn>
                <a:cxn ang="0">
                  <a:pos x="2128114" y="1511527"/>
                </a:cxn>
                <a:cxn ang="0">
                  <a:pos x="2070364" y="1633828"/>
                </a:cxn>
                <a:cxn ang="0">
                  <a:pos x="1998615" y="1747345"/>
                </a:cxn>
                <a:cxn ang="0">
                  <a:pos x="1913985" y="1850960"/>
                </a:cxn>
                <a:cxn ang="0">
                  <a:pos x="1817591" y="1943557"/>
                </a:cxn>
                <a:cxn ang="0">
                  <a:pos x="1710550" y="2024018"/>
                </a:cxn>
                <a:cxn ang="0">
                  <a:pos x="1593981" y="2091224"/>
                </a:cxn>
                <a:cxn ang="0">
                  <a:pos x="1469001" y="2144060"/>
                </a:cxn>
                <a:cxn ang="0">
                  <a:pos x="1336727" y="2181406"/>
                </a:cxn>
                <a:cxn ang="0">
                  <a:pos x="1198277" y="2202146"/>
                </a:cxn>
                <a:cxn ang="0">
                  <a:pos x="1055247" y="2205176"/>
                </a:cxn>
                <a:cxn ang="0">
                  <a:pos x="914987" y="2190220"/>
                </a:cxn>
                <a:cxn ang="0">
                  <a:pos x="780530" y="2158285"/>
                </a:cxn>
                <a:cxn ang="0">
                  <a:pos x="652994" y="2110488"/>
                </a:cxn>
                <a:cxn ang="0">
                  <a:pos x="533497" y="2047948"/>
                </a:cxn>
                <a:cxn ang="0">
                  <a:pos x="423156" y="1971781"/>
                </a:cxn>
                <a:cxn ang="0">
                  <a:pos x="323089" y="1883105"/>
                </a:cxn>
                <a:cxn ang="0">
                  <a:pos x="234414" y="1783038"/>
                </a:cxn>
                <a:cxn ang="0">
                  <a:pos x="158247" y="1672698"/>
                </a:cxn>
                <a:cxn ang="0">
                  <a:pos x="95707" y="1553201"/>
                </a:cxn>
                <a:cxn ang="0">
                  <a:pos x="47910" y="1425665"/>
                </a:cxn>
                <a:cxn ang="0">
                  <a:pos x="15975" y="1291208"/>
                </a:cxn>
                <a:cxn ang="0">
                  <a:pos x="1019" y="1150947"/>
                </a:cxn>
                <a:cxn ang="0">
                  <a:pos x="4049" y="1007918"/>
                </a:cxn>
                <a:cxn ang="0">
                  <a:pos x="24789" y="869468"/>
                </a:cxn>
                <a:cxn ang="0">
                  <a:pos x="62135" y="737194"/>
                </a:cxn>
                <a:cxn ang="0">
                  <a:pos x="114970" y="612213"/>
                </a:cxn>
                <a:cxn ang="0">
                  <a:pos x="182177" y="495644"/>
                </a:cxn>
                <a:cxn ang="0">
                  <a:pos x="262638" y="388604"/>
                </a:cxn>
                <a:cxn ang="0">
                  <a:pos x="355235" y="292210"/>
                </a:cxn>
                <a:cxn ang="0">
                  <a:pos x="458850" y="207580"/>
                </a:cxn>
                <a:cxn ang="0">
                  <a:pos x="572367" y="135831"/>
                </a:cxn>
                <a:cxn ang="0">
                  <a:pos x="694668" y="78081"/>
                </a:cxn>
                <a:cxn ang="0">
                  <a:pos x="824635" y="35447"/>
                </a:cxn>
                <a:cxn ang="0">
                  <a:pos x="961151" y="9048"/>
                </a:cxn>
                <a:cxn ang="0">
                  <a:pos x="1103097" y="0"/>
                </a:cxn>
              </a:cxnLst>
              <a:rect l="0" t="0" r="r" b="b"/>
              <a:pathLst>
                <a:path w="2206625" h="2206625">
                  <a:moveTo>
                    <a:pt x="1103097" y="0"/>
                  </a:moveTo>
                  <a:lnTo>
                    <a:pt x="1150947" y="1019"/>
                  </a:lnTo>
                  <a:lnTo>
                    <a:pt x="1198277" y="4049"/>
                  </a:lnTo>
                  <a:lnTo>
                    <a:pt x="1245044" y="9048"/>
                  </a:lnTo>
                  <a:lnTo>
                    <a:pt x="1291208" y="15975"/>
                  </a:lnTo>
                  <a:lnTo>
                    <a:pt x="1336727" y="24789"/>
                  </a:lnTo>
                  <a:lnTo>
                    <a:pt x="1381560" y="35447"/>
                  </a:lnTo>
                  <a:lnTo>
                    <a:pt x="1425665" y="47910"/>
                  </a:lnTo>
                  <a:lnTo>
                    <a:pt x="1469001" y="62135"/>
                  </a:lnTo>
                  <a:lnTo>
                    <a:pt x="1511527" y="78081"/>
                  </a:lnTo>
                  <a:lnTo>
                    <a:pt x="1553201" y="95707"/>
                  </a:lnTo>
                  <a:lnTo>
                    <a:pt x="1593981" y="114970"/>
                  </a:lnTo>
                  <a:lnTo>
                    <a:pt x="1633828" y="135831"/>
                  </a:lnTo>
                  <a:lnTo>
                    <a:pt x="1672698" y="158247"/>
                  </a:lnTo>
                  <a:lnTo>
                    <a:pt x="1710550" y="182177"/>
                  </a:lnTo>
                  <a:lnTo>
                    <a:pt x="1747345" y="207580"/>
                  </a:lnTo>
                  <a:lnTo>
                    <a:pt x="1783038" y="234414"/>
                  </a:lnTo>
                  <a:lnTo>
                    <a:pt x="1817591" y="262638"/>
                  </a:lnTo>
                  <a:lnTo>
                    <a:pt x="1850960" y="292210"/>
                  </a:lnTo>
                  <a:lnTo>
                    <a:pt x="1883105" y="323089"/>
                  </a:lnTo>
                  <a:lnTo>
                    <a:pt x="1913985" y="355235"/>
                  </a:lnTo>
                  <a:lnTo>
                    <a:pt x="1943557" y="388604"/>
                  </a:lnTo>
                  <a:lnTo>
                    <a:pt x="1971781" y="423156"/>
                  </a:lnTo>
                  <a:lnTo>
                    <a:pt x="1998615" y="458850"/>
                  </a:lnTo>
                  <a:lnTo>
                    <a:pt x="2024018" y="495644"/>
                  </a:lnTo>
                  <a:lnTo>
                    <a:pt x="2047948" y="533497"/>
                  </a:lnTo>
                  <a:lnTo>
                    <a:pt x="2070364" y="572367"/>
                  </a:lnTo>
                  <a:lnTo>
                    <a:pt x="2091224" y="612213"/>
                  </a:lnTo>
                  <a:lnTo>
                    <a:pt x="2110488" y="652994"/>
                  </a:lnTo>
                  <a:lnTo>
                    <a:pt x="2128114" y="694668"/>
                  </a:lnTo>
                  <a:lnTo>
                    <a:pt x="2144060" y="737194"/>
                  </a:lnTo>
                  <a:lnTo>
                    <a:pt x="2158285" y="780530"/>
                  </a:lnTo>
                  <a:lnTo>
                    <a:pt x="2170747" y="824635"/>
                  </a:lnTo>
                  <a:lnTo>
                    <a:pt x="2181406" y="869468"/>
                  </a:lnTo>
                  <a:lnTo>
                    <a:pt x="2190220" y="914987"/>
                  </a:lnTo>
                  <a:lnTo>
                    <a:pt x="2197147" y="961151"/>
                  </a:lnTo>
                  <a:lnTo>
                    <a:pt x="2202146" y="1007918"/>
                  </a:lnTo>
                  <a:lnTo>
                    <a:pt x="2205176" y="1055247"/>
                  </a:lnTo>
                  <a:lnTo>
                    <a:pt x="2206195" y="1103097"/>
                  </a:lnTo>
                  <a:lnTo>
                    <a:pt x="2205176" y="1150947"/>
                  </a:lnTo>
                  <a:lnTo>
                    <a:pt x="2202146" y="1198277"/>
                  </a:lnTo>
                  <a:lnTo>
                    <a:pt x="2197147" y="1245044"/>
                  </a:lnTo>
                  <a:lnTo>
                    <a:pt x="2190220" y="1291208"/>
                  </a:lnTo>
                  <a:lnTo>
                    <a:pt x="2181406" y="1336727"/>
                  </a:lnTo>
                  <a:lnTo>
                    <a:pt x="2170747" y="1381560"/>
                  </a:lnTo>
                  <a:lnTo>
                    <a:pt x="2158285" y="1425665"/>
                  </a:lnTo>
                  <a:lnTo>
                    <a:pt x="2144060" y="1469001"/>
                  </a:lnTo>
                  <a:lnTo>
                    <a:pt x="2128114" y="1511527"/>
                  </a:lnTo>
                  <a:lnTo>
                    <a:pt x="2110488" y="1553201"/>
                  </a:lnTo>
                  <a:lnTo>
                    <a:pt x="2091224" y="1593981"/>
                  </a:lnTo>
                  <a:lnTo>
                    <a:pt x="2070364" y="1633828"/>
                  </a:lnTo>
                  <a:lnTo>
                    <a:pt x="2047948" y="1672698"/>
                  </a:lnTo>
                  <a:lnTo>
                    <a:pt x="2024018" y="1710550"/>
                  </a:lnTo>
                  <a:lnTo>
                    <a:pt x="1998615" y="1747345"/>
                  </a:lnTo>
                  <a:lnTo>
                    <a:pt x="1971781" y="1783038"/>
                  </a:lnTo>
                  <a:lnTo>
                    <a:pt x="1943557" y="1817591"/>
                  </a:lnTo>
                  <a:lnTo>
                    <a:pt x="1913985" y="1850960"/>
                  </a:lnTo>
                  <a:lnTo>
                    <a:pt x="1883105" y="1883105"/>
                  </a:lnTo>
                  <a:lnTo>
                    <a:pt x="1850960" y="1913985"/>
                  </a:lnTo>
                  <a:lnTo>
                    <a:pt x="1817591" y="1943557"/>
                  </a:lnTo>
                  <a:lnTo>
                    <a:pt x="1783038" y="1971781"/>
                  </a:lnTo>
                  <a:lnTo>
                    <a:pt x="1747345" y="1998615"/>
                  </a:lnTo>
                  <a:lnTo>
                    <a:pt x="1710550" y="2024018"/>
                  </a:lnTo>
                  <a:lnTo>
                    <a:pt x="1672698" y="2047948"/>
                  </a:lnTo>
                  <a:lnTo>
                    <a:pt x="1633828" y="2070364"/>
                  </a:lnTo>
                  <a:lnTo>
                    <a:pt x="1593981" y="2091224"/>
                  </a:lnTo>
                  <a:lnTo>
                    <a:pt x="1553201" y="2110488"/>
                  </a:lnTo>
                  <a:lnTo>
                    <a:pt x="1511527" y="2128114"/>
                  </a:lnTo>
                  <a:lnTo>
                    <a:pt x="1469001" y="2144060"/>
                  </a:lnTo>
                  <a:lnTo>
                    <a:pt x="1425665" y="2158285"/>
                  </a:lnTo>
                  <a:lnTo>
                    <a:pt x="1381560" y="2170747"/>
                  </a:lnTo>
                  <a:lnTo>
                    <a:pt x="1336727" y="2181406"/>
                  </a:lnTo>
                  <a:lnTo>
                    <a:pt x="1291208" y="2190220"/>
                  </a:lnTo>
                  <a:lnTo>
                    <a:pt x="1245044" y="2197147"/>
                  </a:lnTo>
                  <a:lnTo>
                    <a:pt x="1198277" y="2202146"/>
                  </a:lnTo>
                  <a:lnTo>
                    <a:pt x="1150947" y="2205176"/>
                  </a:lnTo>
                  <a:lnTo>
                    <a:pt x="1103097" y="2206195"/>
                  </a:lnTo>
                  <a:lnTo>
                    <a:pt x="1055247" y="2205176"/>
                  </a:lnTo>
                  <a:lnTo>
                    <a:pt x="1007918" y="2202146"/>
                  </a:lnTo>
                  <a:lnTo>
                    <a:pt x="961151" y="2197147"/>
                  </a:lnTo>
                  <a:lnTo>
                    <a:pt x="914987" y="2190220"/>
                  </a:lnTo>
                  <a:lnTo>
                    <a:pt x="869468" y="2181406"/>
                  </a:lnTo>
                  <a:lnTo>
                    <a:pt x="824635" y="2170747"/>
                  </a:lnTo>
                  <a:lnTo>
                    <a:pt x="780530" y="2158285"/>
                  </a:lnTo>
                  <a:lnTo>
                    <a:pt x="737194" y="2144060"/>
                  </a:lnTo>
                  <a:lnTo>
                    <a:pt x="694668" y="2128114"/>
                  </a:lnTo>
                  <a:lnTo>
                    <a:pt x="652994" y="2110488"/>
                  </a:lnTo>
                  <a:lnTo>
                    <a:pt x="612213" y="2091224"/>
                  </a:lnTo>
                  <a:lnTo>
                    <a:pt x="572367" y="2070364"/>
                  </a:lnTo>
                  <a:lnTo>
                    <a:pt x="533497" y="2047948"/>
                  </a:lnTo>
                  <a:lnTo>
                    <a:pt x="495644" y="2024018"/>
                  </a:lnTo>
                  <a:lnTo>
                    <a:pt x="458850" y="1998615"/>
                  </a:lnTo>
                  <a:lnTo>
                    <a:pt x="423156" y="1971781"/>
                  </a:lnTo>
                  <a:lnTo>
                    <a:pt x="388604" y="1943557"/>
                  </a:lnTo>
                  <a:lnTo>
                    <a:pt x="355235" y="1913985"/>
                  </a:lnTo>
                  <a:lnTo>
                    <a:pt x="323089" y="1883105"/>
                  </a:lnTo>
                  <a:lnTo>
                    <a:pt x="292210" y="1850960"/>
                  </a:lnTo>
                  <a:lnTo>
                    <a:pt x="262638" y="1817591"/>
                  </a:lnTo>
                  <a:lnTo>
                    <a:pt x="234414" y="1783038"/>
                  </a:lnTo>
                  <a:lnTo>
                    <a:pt x="207580" y="1747345"/>
                  </a:lnTo>
                  <a:lnTo>
                    <a:pt x="182177" y="1710550"/>
                  </a:lnTo>
                  <a:lnTo>
                    <a:pt x="158247" y="1672698"/>
                  </a:lnTo>
                  <a:lnTo>
                    <a:pt x="135831" y="1633828"/>
                  </a:lnTo>
                  <a:lnTo>
                    <a:pt x="114970" y="1593981"/>
                  </a:lnTo>
                  <a:lnTo>
                    <a:pt x="95707" y="1553201"/>
                  </a:lnTo>
                  <a:lnTo>
                    <a:pt x="78081" y="1511527"/>
                  </a:lnTo>
                  <a:lnTo>
                    <a:pt x="62135" y="1469001"/>
                  </a:lnTo>
                  <a:lnTo>
                    <a:pt x="47910" y="1425665"/>
                  </a:lnTo>
                  <a:lnTo>
                    <a:pt x="35447" y="1381560"/>
                  </a:lnTo>
                  <a:lnTo>
                    <a:pt x="24789" y="1336727"/>
                  </a:lnTo>
                  <a:lnTo>
                    <a:pt x="15975" y="1291208"/>
                  </a:lnTo>
                  <a:lnTo>
                    <a:pt x="9048" y="1245044"/>
                  </a:lnTo>
                  <a:lnTo>
                    <a:pt x="4049" y="1198277"/>
                  </a:lnTo>
                  <a:lnTo>
                    <a:pt x="1019" y="1150947"/>
                  </a:lnTo>
                  <a:lnTo>
                    <a:pt x="0" y="1103097"/>
                  </a:lnTo>
                  <a:lnTo>
                    <a:pt x="1019" y="1055247"/>
                  </a:lnTo>
                  <a:lnTo>
                    <a:pt x="4049" y="1007918"/>
                  </a:lnTo>
                  <a:lnTo>
                    <a:pt x="9048" y="961151"/>
                  </a:lnTo>
                  <a:lnTo>
                    <a:pt x="15975" y="914987"/>
                  </a:lnTo>
                  <a:lnTo>
                    <a:pt x="24789" y="869468"/>
                  </a:lnTo>
                  <a:lnTo>
                    <a:pt x="35447" y="824635"/>
                  </a:lnTo>
                  <a:lnTo>
                    <a:pt x="47910" y="780530"/>
                  </a:lnTo>
                  <a:lnTo>
                    <a:pt x="62135" y="737194"/>
                  </a:lnTo>
                  <a:lnTo>
                    <a:pt x="78081" y="694668"/>
                  </a:lnTo>
                  <a:lnTo>
                    <a:pt x="95707" y="652994"/>
                  </a:lnTo>
                  <a:lnTo>
                    <a:pt x="114970" y="612213"/>
                  </a:lnTo>
                  <a:lnTo>
                    <a:pt x="135831" y="572367"/>
                  </a:lnTo>
                  <a:lnTo>
                    <a:pt x="158247" y="533497"/>
                  </a:lnTo>
                  <a:lnTo>
                    <a:pt x="182177" y="495644"/>
                  </a:lnTo>
                  <a:lnTo>
                    <a:pt x="207580" y="458850"/>
                  </a:lnTo>
                  <a:lnTo>
                    <a:pt x="234414" y="423156"/>
                  </a:lnTo>
                  <a:lnTo>
                    <a:pt x="262638" y="388604"/>
                  </a:lnTo>
                  <a:lnTo>
                    <a:pt x="292210" y="355235"/>
                  </a:lnTo>
                  <a:lnTo>
                    <a:pt x="323089" y="323089"/>
                  </a:lnTo>
                  <a:lnTo>
                    <a:pt x="355235" y="292210"/>
                  </a:lnTo>
                  <a:lnTo>
                    <a:pt x="388604" y="262638"/>
                  </a:lnTo>
                  <a:lnTo>
                    <a:pt x="423156" y="234414"/>
                  </a:lnTo>
                  <a:lnTo>
                    <a:pt x="458850" y="207580"/>
                  </a:lnTo>
                  <a:lnTo>
                    <a:pt x="495644" y="182177"/>
                  </a:lnTo>
                  <a:lnTo>
                    <a:pt x="533497" y="158247"/>
                  </a:lnTo>
                  <a:lnTo>
                    <a:pt x="572367" y="135831"/>
                  </a:lnTo>
                  <a:lnTo>
                    <a:pt x="612213" y="114970"/>
                  </a:lnTo>
                  <a:lnTo>
                    <a:pt x="652994" y="95707"/>
                  </a:lnTo>
                  <a:lnTo>
                    <a:pt x="694668" y="78081"/>
                  </a:lnTo>
                  <a:lnTo>
                    <a:pt x="737194" y="62135"/>
                  </a:lnTo>
                  <a:lnTo>
                    <a:pt x="780530" y="47910"/>
                  </a:lnTo>
                  <a:lnTo>
                    <a:pt x="824635" y="35447"/>
                  </a:lnTo>
                  <a:lnTo>
                    <a:pt x="869468" y="24789"/>
                  </a:lnTo>
                  <a:lnTo>
                    <a:pt x="914987" y="15975"/>
                  </a:lnTo>
                  <a:lnTo>
                    <a:pt x="961151" y="9048"/>
                  </a:lnTo>
                  <a:lnTo>
                    <a:pt x="1007918" y="4049"/>
                  </a:lnTo>
                  <a:lnTo>
                    <a:pt x="1055247" y="1019"/>
                  </a:lnTo>
                  <a:lnTo>
                    <a:pt x="1103097" y="0"/>
                  </a:lnTo>
                  <a:close/>
                </a:path>
              </a:pathLst>
            </a:custGeom>
            <a:noFill/>
            <a:ln w="47625">
              <a:solidFill>
                <a:srgbClr val="82182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295" name="object 8"/>
            <p:cNvSpPr>
              <a:spLocks/>
            </p:cNvSpPr>
            <p:nvPr/>
          </p:nvSpPr>
          <p:spPr bwMode="auto">
            <a:xfrm>
              <a:off x="1031875" y="1652588"/>
              <a:ext cx="2000250" cy="2000250"/>
            </a:xfrm>
            <a:custGeom>
              <a:avLst/>
              <a:gdLst/>
              <a:ahLst/>
              <a:cxnLst>
                <a:cxn ang="0">
                  <a:pos x="903807" y="4578"/>
                </a:cxn>
                <a:cxn ang="0">
                  <a:pos x="764317" y="27959"/>
                </a:cxn>
                <a:cxn ang="0">
                  <a:pos x="632069" y="69899"/>
                </a:cxn>
                <a:cxn ang="0">
                  <a:pos x="508479" y="128984"/>
                </a:cxn>
                <a:cxn ang="0">
                  <a:pos x="394961" y="203800"/>
                </a:cxn>
                <a:cxn ang="0">
                  <a:pos x="292930" y="292930"/>
                </a:cxn>
                <a:cxn ang="0">
                  <a:pos x="203799" y="394962"/>
                </a:cxn>
                <a:cxn ang="0">
                  <a:pos x="128984" y="508480"/>
                </a:cxn>
                <a:cxn ang="0">
                  <a:pos x="69899" y="632070"/>
                </a:cxn>
                <a:cxn ang="0">
                  <a:pos x="27959" y="764318"/>
                </a:cxn>
                <a:cxn ang="0">
                  <a:pos x="4578" y="903808"/>
                </a:cxn>
                <a:cxn ang="0">
                  <a:pos x="1153" y="1048584"/>
                </a:cxn>
                <a:cxn ang="0">
                  <a:pos x="18033" y="1190173"/>
                </a:cxn>
                <a:cxn ang="0">
                  <a:pos x="53944" y="1324991"/>
                </a:cxn>
                <a:cxn ang="0">
                  <a:pos x="107472" y="1451624"/>
                </a:cxn>
                <a:cxn ang="0">
                  <a:pos x="177200" y="1568656"/>
                </a:cxn>
                <a:cxn ang="0">
                  <a:pos x="261716" y="1674673"/>
                </a:cxn>
                <a:cxn ang="0">
                  <a:pos x="359604" y="1768261"/>
                </a:cxn>
                <a:cxn ang="0">
                  <a:pos x="469451" y="1848005"/>
                </a:cxn>
                <a:cxn ang="0">
                  <a:pos x="589841" y="1912490"/>
                </a:cxn>
                <a:cxn ang="0">
                  <a:pos x="719359" y="1960302"/>
                </a:cxn>
                <a:cxn ang="0">
                  <a:pos x="856593" y="1990027"/>
                </a:cxn>
                <a:cxn ang="0">
                  <a:pos x="1000126" y="2000249"/>
                </a:cxn>
                <a:cxn ang="0">
                  <a:pos x="1143658" y="1990027"/>
                </a:cxn>
                <a:cxn ang="0">
                  <a:pos x="1280891" y="1960302"/>
                </a:cxn>
                <a:cxn ang="0">
                  <a:pos x="1410409" y="1912490"/>
                </a:cxn>
                <a:cxn ang="0">
                  <a:pos x="1530799" y="1848005"/>
                </a:cxn>
                <a:cxn ang="0">
                  <a:pos x="1640645" y="1768261"/>
                </a:cxn>
                <a:cxn ang="0">
                  <a:pos x="1738533" y="1674673"/>
                </a:cxn>
                <a:cxn ang="0">
                  <a:pos x="1823049" y="1568656"/>
                </a:cxn>
                <a:cxn ang="0">
                  <a:pos x="1892778" y="1451624"/>
                </a:cxn>
                <a:cxn ang="0">
                  <a:pos x="1946305" y="1324991"/>
                </a:cxn>
                <a:cxn ang="0">
                  <a:pos x="1982216" y="1190173"/>
                </a:cxn>
                <a:cxn ang="0">
                  <a:pos x="1999096" y="1048584"/>
                </a:cxn>
                <a:cxn ang="0">
                  <a:pos x="1995671" y="903808"/>
                </a:cxn>
                <a:cxn ang="0">
                  <a:pos x="1972290" y="764318"/>
                </a:cxn>
                <a:cxn ang="0">
                  <a:pos x="1930350" y="632070"/>
                </a:cxn>
                <a:cxn ang="0">
                  <a:pos x="1871265" y="508480"/>
                </a:cxn>
                <a:cxn ang="0">
                  <a:pos x="1796450" y="394962"/>
                </a:cxn>
                <a:cxn ang="0">
                  <a:pos x="1707320" y="292930"/>
                </a:cxn>
                <a:cxn ang="0">
                  <a:pos x="1605288" y="203800"/>
                </a:cxn>
                <a:cxn ang="0">
                  <a:pos x="1491771" y="128984"/>
                </a:cxn>
                <a:cxn ang="0">
                  <a:pos x="1368181" y="69899"/>
                </a:cxn>
                <a:cxn ang="0">
                  <a:pos x="1235934" y="27959"/>
                </a:cxn>
                <a:cxn ang="0">
                  <a:pos x="1096444" y="4578"/>
                </a:cxn>
              </a:cxnLst>
              <a:rect l="0" t="0" r="r" b="b"/>
              <a:pathLst>
                <a:path w="2000250" h="2000250">
                  <a:moveTo>
                    <a:pt x="1000126" y="0"/>
                  </a:moveTo>
                  <a:lnTo>
                    <a:pt x="951669" y="1153"/>
                  </a:lnTo>
                  <a:lnTo>
                    <a:pt x="903807" y="4578"/>
                  </a:lnTo>
                  <a:lnTo>
                    <a:pt x="856593" y="10222"/>
                  </a:lnTo>
                  <a:lnTo>
                    <a:pt x="810078" y="18033"/>
                  </a:lnTo>
                  <a:lnTo>
                    <a:pt x="764317" y="27959"/>
                  </a:lnTo>
                  <a:lnTo>
                    <a:pt x="719359" y="39947"/>
                  </a:lnTo>
                  <a:lnTo>
                    <a:pt x="675260" y="53944"/>
                  </a:lnTo>
                  <a:lnTo>
                    <a:pt x="632069" y="69899"/>
                  </a:lnTo>
                  <a:lnTo>
                    <a:pt x="589841" y="87759"/>
                  </a:lnTo>
                  <a:lnTo>
                    <a:pt x="548627" y="107472"/>
                  </a:lnTo>
                  <a:lnTo>
                    <a:pt x="508479" y="128984"/>
                  </a:lnTo>
                  <a:lnTo>
                    <a:pt x="469451" y="152245"/>
                  </a:lnTo>
                  <a:lnTo>
                    <a:pt x="431594" y="177201"/>
                  </a:lnTo>
                  <a:lnTo>
                    <a:pt x="394961" y="203800"/>
                  </a:lnTo>
                  <a:lnTo>
                    <a:pt x="359604" y="231989"/>
                  </a:lnTo>
                  <a:lnTo>
                    <a:pt x="325577" y="261717"/>
                  </a:lnTo>
                  <a:lnTo>
                    <a:pt x="292930" y="292930"/>
                  </a:lnTo>
                  <a:lnTo>
                    <a:pt x="261716" y="325577"/>
                  </a:lnTo>
                  <a:lnTo>
                    <a:pt x="231989" y="359605"/>
                  </a:lnTo>
                  <a:lnTo>
                    <a:pt x="203799" y="394962"/>
                  </a:lnTo>
                  <a:lnTo>
                    <a:pt x="177200" y="431595"/>
                  </a:lnTo>
                  <a:lnTo>
                    <a:pt x="152245" y="469452"/>
                  </a:lnTo>
                  <a:lnTo>
                    <a:pt x="128984" y="508480"/>
                  </a:lnTo>
                  <a:lnTo>
                    <a:pt x="107472" y="548628"/>
                  </a:lnTo>
                  <a:lnTo>
                    <a:pt x="87759" y="589842"/>
                  </a:lnTo>
                  <a:lnTo>
                    <a:pt x="69899" y="632070"/>
                  </a:lnTo>
                  <a:lnTo>
                    <a:pt x="53944" y="675261"/>
                  </a:lnTo>
                  <a:lnTo>
                    <a:pt x="39947" y="719361"/>
                  </a:lnTo>
                  <a:lnTo>
                    <a:pt x="27959" y="764318"/>
                  </a:lnTo>
                  <a:lnTo>
                    <a:pt x="18033" y="810080"/>
                  </a:lnTo>
                  <a:lnTo>
                    <a:pt x="10222" y="856594"/>
                  </a:lnTo>
                  <a:lnTo>
                    <a:pt x="4578" y="903808"/>
                  </a:lnTo>
                  <a:lnTo>
                    <a:pt x="1153" y="951670"/>
                  </a:lnTo>
                  <a:lnTo>
                    <a:pt x="0" y="1000127"/>
                  </a:lnTo>
                  <a:lnTo>
                    <a:pt x="1153" y="1048584"/>
                  </a:lnTo>
                  <a:lnTo>
                    <a:pt x="4578" y="1096445"/>
                  </a:lnTo>
                  <a:lnTo>
                    <a:pt x="10222" y="1143659"/>
                  </a:lnTo>
                  <a:lnTo>
                    <a:pt x="18033" y="1190173"/>
                  </a:lnTo>
                  <a:lnTo>
                    <a:pt x="27959" y="1235935"/>
                  </a:lnTo>
                  <a:lnTo>
                    <a:pt x="39947" y="1280892"/>
                  </a:lnTo>
                  <a:lnTo>
                    <a:pt x="53944" y="1324991"/>
                  </a:lnTo>
                  <a:lnTo>
                    <a:pt x="69899" y="1368182"/>
                  </a:lnTo>
                  <a:lnTo>
                    <a:pt x="87759" y="1410410"/>
                  </a:lnTo>
                  <a:lnTo>
                    <a:pt x="107472" y="1451624"/>
                  </a:lnTo>
                  <a:lnTo>
                    <a:pt x="128984" y="1491771"/>
                  </a:lnTo>
                  <a:lnTo>
                    <a:pt x="152245" y="1530799"/>
                  </a:lnTo>
                  <a:lnTo>
                    <a:pt x="177200" y="1568656"/>
                  </a:lnTo>
                  <a:lnTo>
                    <a:pt x="203799" y="1605289"/>
                  </a:lnTo>
                  <a:lnTo>
                    <a:pt x="231989" y="1640645"/>
                  </a:lnTo>
                  <a:lnTo>
                    <a:pt x="261716" y="1674673"/>
                  </a:lnTo>
                  <a:lnTo>
                    <a:pt x="292930" y="1707320"/>
                  </a:lnTo>
                  <a:lnTo>
                    <a:pt x="325577" y="1738533"/>
                  </a:lnTo>
                  <a:lnTo>
                    <a:pt x="359604" y="1768261"/>
                  </a:lnTo>
                  <a:lnTo>
                    <a:pt x="394961" y="1796450"/>
                  </a:lnTo>
                  <a:lnTo>
                    <a:pt x="431594" y="1823049"/>
                  </a:lnTo>
                  <a:lnTo>
                    <a:pt x="469451" y="1848005"/>
                  </a:lnTo>
                  <a:lnTo>
                    <a:pt x="508479" y="1871265"/>
                  </a:lnTo>
                  <a:lnTo>
                    <a:pt x="548627" y="1892778"/>
                  </a:lnTo>
                  <a:lnTo>
                    <a:pt x="589841" y="1912490"/>
                  </a:lnTo>
                  <a:lnTo>
                    <a:pt x="632069" y="1930350"/>
                  </a:lnTo>
                  <a:lnTo>
                    <a:pt x="675260" y="1946305"/>
                  </a:lnTo>
                  <a:lnTo>
                    <a:pt x="719359" y="1960302"/>
                  </a:lnTo>
                  <a:lnTo>
                    <a:pt x="764317" y="1972290"/>
                  </a:lnTo>
                  <a:lnTo>
                    <a:pt x="810078" y="1982216"/>
                  </a:lnTo>
                  <a:lnTo>
                    <a:pt x="856593" y="1990027"/>
                  </a:lnTo>
                  <a:lnTo>
                    <a:pt x="903807" y="1995671"/>
                  </a:lnTo>
                  <a:lnTo>
                    <a:pt x="951669" y="1999096"/>
                  </a:lnTo>
                  <a:lnTo>
                    <a:pt x="1000126" y="2000249"/>
                  </a:lnTo>
                  <a:lnTo>
                    <a:pt x="1048583" y="1999096"/>
                  </a:lnTo>
                  <a:lnTo>
                    <a:pt x="1096444" y="1995671"/>
                  </a:lnTo>
                  <a:lnTo>
                    <a:pt x="1143658" y="1990027"/>
                  </a:lnTo>
                  <a:lnTo>
                    <a:pt x="1190172" y="1982216"/>
                  </a:lnTo>
                  <a:lnTo>
                    <a:pt x="1235934" y="1972290"/>
                  </a:lnTo>
                  <a:lnTo>
                    <a:pt x="1280891" y="1960302"/>
                  </a:lnTo>
                  <a:lnTo>
                    <a:pt x="1324991" y="1946305"/>
                  </a:lnTo>
                  <a:lnTo>
                    <a:pt x="1368181" y="1930350"/>
                  </a:lnTo>
                  <a:lnTo>
                    <a:pt x="1410409" y="1912490"/>
                  </a:lnTo>
                  <a:lnTo>
                    <a:pt x="1451623" y="1892778"/>
                  </a:lnTo>
                  <a:lnTo>
                    <a:pt x="1491771" y="1871265"/>
                  </a:lnTo>
                  <a:lnTo>
                    <a:pt x="1530799" y="1848005"/>
                  </a:lnTo>
                  <a:lnTo>
                    <a:pt x="1568656" y="1823049"/>
                  </a:lnTo>
                  <a:lnTo>
                    <a:pt x="1605288" y="1796450"/>
                  </a:lnTo>
                  <a:lnTo>
                    <a:pt x="1640645" y="1768261"/>
                  </a:lnTo>
                  <a:lnTo>
                    <a:pt x="1674673" y="1738533"/>
                  </a:lnTo>
                  <a:lnTo>
                    <a:pt x="1707320" y="1707320"/>
                  </a:lnTo>
                  <a:lnTo>
                    <a:pt x="1738533" y="1674673"/>
                  </a:lnTo>
                  <a:lnTo>
                    <a:pt x="1768261" y="1640645"/>
                  </a:lnTo>
                  <a:lnTo>
                    <a:pt x="1796450" y="1605289"/>
                  </a:lnTo>
                  <a:lnTo>
                    <a:pt x="1823049" y="1568656"/>
                  </a:lnTo>
                  <a:lnTo>
                    <a:pt x="1848005" y="1530799"/>
                  </a:lnTo>
                  <a:lnTo>
                    <a:pt x="1871265" y="1491771"/>
                  </a:lnTo>
                  <a:lnTo>
                    <a:pt x="1892778" y="1451624"/>
                  </a:lnTo>
                  <a:lnTo>
                    <a:pt x="1912490" y="1410410"/>
                  </a:lnTo>
                  <a:lnTo>
                    <a:pt x="1930350" y="1368182"/>
                  </a:lnTo>
                  <a:lnTo>
                    <a:pt x="1946305" y="1324991"/>
                  </a:lnTo>
                  <a:lnTo>
                    <a:pt x="1960302" y="1280892"/>
                  </a:lnTo>
                  <a:lnTo>
                    <a:pt x="1972290" y="1235935"/>
                  </a:lnTo>
                  <a:lnTo>
                    <a:pt x="1982216" y="1190173"/>
                  </a:lnTo>
                  <a:lnTo>
                    <a:pt x="1990027" y="1143659"/>
                  </a:lnTo>
                  <a:lnTo>
                    <a:pt x="1995671" y="1096445"/>
                  </a:lnTo>
                  <a:lnTo>
                    <a:pt x="1999096" y="1048584"/>
                  </a:lnTo>
                  <a:lnTo>
                    <a:pt x="2000250" y="1000127"/>
                  </a:lnTo>
                  <a:lnTo>
                    <a:pt x="1999096" y="951670"/>
                  </a:lnTo>
                  <a:lnTo>
                    <a:pt x="1995671" y="903808"/>
                  </a:lnTo>
                  <a:lnTo>
                    <a:pt x="1990027" y="856594"/>
                  </a:lnTo>
                  <a:lnTo>
                    <a:pt x="1982216" y="810080"/>
                  </a:lnTo>
                  <a:lnTo>
                    <a:pt x="1972290" y="764318"/>
                  </a:lnTo>
                  <a:lnTo>
                    <a:pt x="1960302" y="719361"/>
                  </a:lnTo>
                  <a:lnTo>
                    <a:pt x="1946305" y="675261"/>
                  </a:lnTo>
                  <a:lnTo>
                    <a:pt x="1930350" y="632070"/>
                  </a:lnTo>
                  <a:lnTo>
                    <a:pt x="1912490" y="589842"/>
                  </a:lnTo>
                  <a:lnTo>
                    <a:pt x="1892778" y="548628"/>
                  </a:lnTo>
                  <a:lnTo>
                    <a:pt x="1871265" y="508480"/>
                  </a:lnTo>
                  <a:lnTo>
                    <a:pt x="1848005" y="469452"/>
                  </a:lnTo>
                  <a:lnTo>
                    <a:pt x="1823049" y="431595"/>
                  </a:lnTo>
                  <a:lnTo>
                    <a:pt x="1796450" y="394962"/>
                  </a:lnTo>
                  <a:lnTo>
                    <a:pt x="1768261" y="359605"/>
                  </a:lnTo>
                  <a:lnTo>
                    <a:pt x="1738533" y="325577"/>
                  </a:lnTo>
                  <a:lnTo>
                    <a:pt x="1707320" y="292930"/>
                  </a:lnTo>
                  <a:lnTo>
                    <a:pt x="1674673" y="261717"/>
                  </a:lnTo>
                  <a:lnTo>
                    <a:pt x="1640645" y="231989"/>
                  </a:lnTo>
                  <a:lnTo>
                    <a:pt x="1605288" y="203800"/>
                  </a:lnTo>
                  <a:lnTo>
                    <a:pt x="1568656" y="177201"/>
                  </a:lnTo>
                  <a:lnTo>
                    <a:pt x="1530799" y="152245"/>
                  </a:lnTo>
                  <a:lnTo>
                    <a:pt x="1491771" y="128984"/>
                  </a:lnTo>
                  <a:lnTo>
                    <a:pt x="1451623" y="107472"/>
                  </a:lnTo>
                  <a:lnTo>
                    <a:pt x="1410409" y="87759"/>
                  </a:lnTo>
                  <a:lnTo>
                    <a:pt x="1368181" y="69899"/>
                  </a:lnTo>
                  <a:lnTo>
                    <a:pt x="1324991" y="53944"/>
                  </a:lnTo>
                  <a:lnTo>
                    <a:pt x="1280891" y="39947"/>
                  </a:lnTo>
                  <a:lnTo>
                    <a:pt x="1235934" y="27959"/>
                  </a:lnTo>
                  <a:lnTo>
                    <a:pt x="1190172" y="18033"/>
                  </a:lnTo>
                  <a:lnTo>
                    <a:pt x="1143658" y="10222"/>
                  </a:lnTo>
                  <a:lnTo>
                    <a:pt x="1096444" y="4578"/>
                  </a:lnTo>
                  <a:lnTo>
                    <a:pt x="1048583" y="1153"/>
                  </a:lnTo>
                  <a:lnTo>
                    <a:pt x="1000126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379538" y="1874838"/>
              <a:ext cx="1439862" cy="77628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50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178</a:t>
              </a:r>
              <a:endParaRPr sz="50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201738" y="2587625"/>
              <a:ext cx="1654175" cy="5635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219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9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зданий</a:t>
              </a:r>
              <a:endParaRPr sz="1950">
                <a:latin typeface="Arial" pitchFamily="34" charset="0"/>
                <a:cs typeface="Arial" pitchFamily="34" charset="0"/>
              </a:endParaRPr>
            </a:p>
            <a:p>
              <a:pPr algn="ctr" fontAlgn="auto">
                <a:lnSpc>
                  <a:spcPts val="219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9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и сооружений</a:t>
              </a:r>
              <a:endParaRPr sz="19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98" name="object 11"/>
            <p:cNvSpPr>
              <a:spLocks/>
            </p:cNvSpPr>
            <p:nvPr/>
          </p:nvSpPr>
          <p:spPr bwMode="auto">
            <a:xfrm>
              <a:off x="6092825" y="1652588"/>
              <a:ext cx="1997075" cy="1997075"/>
            </a:xfrm>
            <a:custGeom>
              <a:avLst/>
              <a:gdLst/>
              <a:ahLst/>
              <a:cxnLst>
                <a:cxn ang="0">
                  <a:pos x="902343" y="4570"/>
                </a:cxn>
                <a:cxn ang="0">
                  <a:pos x="763078" y="27914"/>
                </a:cxn>
                <a:cxn ang="0">
                  <a:pos x="631045" y="69786"/>
                </a:cxn>
                <a:cxn ang="0">
                  <a:pos x="507655" y="128776"/>
                </a:cxn>
                <a:cxn ang="0">
                  <a:pos x="394320" y="203470"/>
                </a:cxn>
                <a:cxn ang="0">
                  <a:pos x="292454" y="292456"/>
                </a:cxn>
                <a:cxn ang="0">
                  <a:pos x="203468" y="394323"/>
                </a:cxn>
                <a:cxn ang="0">
                  <a:pos x="128775" y="507657"/>
                </a:cxn>
                <a:cxn ang="0">
                  <a:pos x="69786" y="631047"/>
                </a:cxn>
                <a:cxn ang="0">
                  <a:pos x="27914" y="763080"/>
                </a:cxn>
                <a:cxn ang="0">
                  <a:pos x="4570" y="902344"/>
                </a:cxn>
                <a:cxn ang="0">
                  <a:pos x="1151" y="1046885"/>
                </a:cxn>
                <a:cxn ang="0">
                  <a:pos x="18004" y="1188247"/>
                </a:cxn>
                <a:cxn ang="0">
                  <a:pos x="53857" y="1322848"/>
                </a:cxn>
                <a:cxn ang="0">
                  <a:pos x="107297" y="1449277"/>
                </a:cxn>
                <a:cxn ang="0">
                  <a:pos x="176913" y="1566120"/>
                </a:cxn>
                <a:cxn ang="0">
                  <a:pos x="261291" y="1671966"/>
                </a:cxn>
                <a:cxn ang="0">
                  <a:pos x="359021" y="1765403"/>
                </a:cxn>
                <a:cxn ang="0">
                  <a:pos x="468690" y="1845018"/>
                </a:cxn>
                <a:cxn ang="0">
                  <a:pos x="588885" y="1909400"/>
                </a:cxn>
                <a:cxn ang="0">
                  <a:pos x="718194" y="1957135"/>
                </a:cxn>
                <a:cxn ang="0">
                  <a:pos x="855205" y="1986811"/>
                </a:cxn>
                <a:cxn ang="0">
                  <a:pos x="998507" y="1997017"/>
                </a:cxn>
                <a:cxn ang="0">
                  <a:pos x="1141807" y="1986811"/>
                </a:cxn>
                <a:cxn ang="0">
                  <a:pos x="1278817" y="1957135"/>
                </a:cxn>
                <a:cxn ang="0">
                  <a:pos x="1408126" y="1909400"/>
                </a:cxn>
                <a:cxn ang="0">
                  <a:pos x="1528321" y="1845018"/>
                </a:cxn>
                <a:cxn ang="0">
                  <a:pos x="1637989" y="1765403"/>
                </a:cxn>
                <a:cxn ang="0">
                  <a:pos x="1735719" y="1671966"/>
                </a:cxn>
                <a:cxn ang="0">
                  <a:pos x="1820098" y="1566120"/>
                </a:cxn>
                <a:cxn ang="0">
                  <a:pos x="1889714" y="1449277"/>
                </a:cxn>
                <a:cxn ang="0">
                  <a:pos x="1943155" y="1322848"/>
                </a:cxn>
                <a:cxn ang="0">
                  <a:pos x="1979008" y="1188247"/>
                </a:cxn>
                <a:cxn ang="0">
                  <a:pos x="1995861" y="1046885"/>
                </a:cxn>
                <a:cxn ang="0">
                  <a:pos x="1992441" y="902344"/>
                </a:cxn>
                <a:cxn ang="0">
                  <a:pos x="1969098" y="763080"/>
                </a:cxn>
                <a:cxn ang="0">
                  <a:pos x="1927226" y="631047"/>
                </a:cxn>
                <a:cxn ang="0">
                  <a:pos x="1868236" y="507657"/>
                </a:cxn>
                <a:cxn ang="0">
                  <a:pos x="1793542" y="394323"/>
                </a:cxn>
                <a:cxn ang="0">
                  <a:pos x="1704556" y="292456"/>
                </a:cxn>
                <a:cxn ang="0">
                  <a:pos x="1602690" y="203470"/>
                </a:cxn>
                <a:cxn ang="0">
                  <a:pos x="1489356" y="128776"/>
                </a:cxn>
                <a:cxn ang="0">
                  <a:pos x="1365966" y="69786"/>
                </a:cxn>
                <a:cxn ang="0">
                  <a:pos x="1233933" y="27914"/>
                </a:cxn>
                <a:cxn ang="0">
                  <a:pos x="1094669" y="4570"/>
                </a:cxn>
              </a:cxnLst>
              <a:rect l="0" t="0" r="r" b="b"/>
              <a:pathLst>
                <a:path w="1997075" h="1997075">
                  <a:moveTo>
                    <a:pt x="998507" y="0"/>
                  </a:moveTo>
                  <a:lnTo>
                    <a:pt x="950128" y="1151"/>
                  </a:lnTo>
                  <a:lnTo>
                    <a:pt x="902343" y="4570"/>
                  </a:lnTo>
                  <a:lnTo>
                    <a:pt x="855205" y="10206"/>
                  </a:lnTo>
                  <a:lnTo>
                    <a:pt x="808766" y="18004"/>
                  </a:lnTo>
                  <a:lnTo>
                    <a:pt x="763078" y="27914"/>
                  </a:lnTo>
                  <a:lnTo>
                    <a:pt x="718194" y="39882"/>
                  </a:lnTo>
                  <a:lnTo>
                    <a:pt x="674165" y="53857"/>
                  </a:lnTo>
                  <a:lnTo>
                    <a:pt x="631045" y="69786"/>
                  </a:lnTo>
                  <a:lnTo>
                    <a:pt x="588885" y="87617"/>
                  </a:lnTo>
                  <a:lnTo>
                    <a:pt x="547737" y="107298"/>
                  </a:lnTo>
                  <a:lnTo>
                    <a:pt x="507655" y="128776"/>
                  </a:lnTo>
                  <a:lnTo>
                    <a:pt x="468690" y="151999"/>
                  </a:lnTo>
                  <a:lnTo>
                    <a:pt x="430894" y="176914"/>
                  </a:lnTo>
                  <a:lnTo>
                    <a:pt x="394320" y="203470"/>
                  </a:lnTo>
                  <a:lnTo>
                    <a:pt x="359021" y="231614"/>
                  </a:lnTo>
                  <a:lnTo>
                    <a:pt x="325048" y="261293"/>
                  </a:lnTo>
                  <a:lnTo>
                    <a:pt x="292454" y="292456"/>
                  </a:lnTo>
                  <a:lnTo>
                    <a:pt x="261291" y="325050"/>
                  </a:lnTo>
                  <a:lnTo>
                    <a:pt x="231612" y="359023"/>
                  </a:lnTo>
                  <a:lnTo>
                    <a:pt x="203468" y="394323"/>
                  </a:lnTo>
                  <a:lnTo>
                    <a:pt x="176913" y="430896"/>
                  </a:lnTo>
                  <a:lnTo>
                    <a:pt x="151997" y="468692"/>
                  </a:lnTo>
                  <a:lnTo>
                    <a:pt x="128775" y="507657"/>
                  </a:lnTo>
                  <a:lnTo>
                    <a:pt x="107297" y="547739"/>
                  </a:lnTo>
                  <a:lnTo>
                    <a:pt x="87617" y="588887"/>
                  </a:lnTo>
                  <a:lnTo>
                    <a:pt x="69786" y="631047"/>
                  </a:lnTo>
                  <a:lnTo>
                    <a:pt x="53857" y="674167"/>
                  </a:lnTo>
                  <a:lnTo>
                    <a:pt x="39882" y="718196"/>
                  </a:lnTo>
                  <a:lnTo>
                    <a:pt x="27914" y="763080"/>
                  </a:lnTo>
                  <a:lnTo>
                    <a:pt x="18004" y="808768"/>
                  </a:lnTo>
                  <a:lnTo>
                    <a:pt x="10205" y="855206"/>
                  </a:lnTo>
                  <a:lnTo>
                    <a:pt x="4570" y="902344"/>
                  </a:lnTo>
                  <a:lnTo>
                    <a:pt x="1151" y="950128"/>
                  </a:lnTo>
                  <a:lnTo>
                    <a:pt x="0" y="998507"/>
                  </a:lnTo>
                  <a:lnTo>
                    <a:pt x="1151" y="1046885"/>
                  </a:lnTo>
                  <a:lnTo>
                    <a:pt x="4570" y="1094670"/>
                  </a:lnTo>
                  <a:lnTo>
                    <a:pt x="10205" y="1141808"/>
                  </a:lnTo>
                  <a:lnTo>
                    <a:pt x="18004" y="1188247"/>
                  </a:lnTo>
                  <a:lnTo>
                    <a:pt x="27914" y="1233935"/>
                  </a:lnTo>
                  <a:lnTo>
                    <a:pt x="39882" y="1278820"/>
                  </a:lnTo>
                  <a:lnTo>
                    <a:pt x="53857" y="1322848"/>
                  </a:lnTo>
                  <a:lnTo>
                    <a:pt x="69786" y="1365969"/>
                  </a:lnTo>
                  <a:lnTo>
                    <a:pt x="87617" y="1408129"/>
                  </a:lnTo>
                  <a:lnTo>
                    <a:pt x="107297" y="1449277"/>
                  </a:lnTo>
                  <a:lnTo>
                    <a:pt x="128775" y="1489359"/>
                  </a:lnTo>
                  <a:lnTo>
                    <a:pt x="151997" y="1528325"/>
                  </a:lnTo>
                  <a:lnTo>
                    <a:pt x="176913" y="1566120"/>
                  </a:lnTo>
                  <a:lnTo>
                    <a:pt x="203468" y="1602694"/>
                  </a:lnTo>
                  <a:lnTo>
                    <a:pt x="231612" y="1637993"/>
                  </a:lnTo>
                  <a:lnTo>
                    <a:pt x="261291" y="1671966"/>
                  </a:lnTo>
                  <a:lnTo>
                    <a:pt x="292454" y="1704561"/>
                  </a:lnTo>
                  <a:lnTo>
                    <a:pt x="325048" y="1735724"/>
                  </a:lnTo>
                  <a:lnTo>
                    <a:pt x="359021" y="1765403"/>
                  </a:lnTo>
                  <a:lnTo>
                    <a:pt x="394320" y="1793547"/>
                  </a:lnTo>
                  <a:lnTo>
                    <a:pt x="430894" y="1820103"/>
                  </a:lnTo>
                  <a:lnTo>
                    <a:pt x="468690" y="1845018"/>
                  </a:lnTo>
                  <a:lnTo>
                    <a:pt x="507655" y="1868241"/>
                  </a:lnTo>
                  <a:lnTo>
                    <a:pt x="547737" y="1889719"/>
                  </a:lnTo>
                  <a:lnTo>
                    <a:pt x="588885" y="1909400"/>
                  </a:lnTo>
                  <a:lnTo>
                    <a:pt x="631045" y="1927231"/>
                  </a:lnTo>
                  <a:lnTo>
                    <a:pt x="674165" y="1943160"/>
                  </a:lnTo>
                  <a:lnTo>
                    <a:pt x="718194" y="1957135"/>
                  </a:lnTo>
                  <a:lnTo>
                    <a:pt x="763078" y="1969103"/>
                  </a:lnTo>
                  <a:lnTo>
                    <a:pt x="808766" y="1979013"/>
                  </a:lnTo>
                  <a:lnTo>
                    <a:pt x="855205" y="1986811"/>
                  </a:lnTo>
                  <a:lnTo>
                    <a:pt x="902343" y="1992446"/>
                  </a:lnTo>
                  <a:lnTo>
                    <a:pt x="950128" y="1995866"/>
                  </a:lnTo>
                  <a:lnTo>
                    <a:pt x="998507" y="1997017"/>
                  </a:lnTo>
                  <a:lnTo>
                    <a:pt x="1046885" y="1995866"/>
                  </a:lnTo>
                  <a:lnTo>
                    <a:pt x="1094669" y="1992446"/>
                  </a:lnTo>
                  <a:lnTo>
                    <a:pt x="1141807" y="1986811"/>
                  </a:lnTo>
                  <a:lnTo>
                    <a:pt x="1188245" y="1979013"/>
                  </a:lnTo>
                  <a:lnTo>
                    <a:pt x="1233933" y="1969103"/>
                  </a:lnTo>
                  <a:lnTo>
                    <a:pt x="1278817" y="1957135"/>
                  </a:lnTo>
                  <a:lnTo>
                    <a:pt x="1322846" y="1943160"/>
                  </a:lnTo>
                  <a:lnTo>
                    <a:pt x="1365966" y="1927231"/>
                  </a:lnTo>
                  <a:lnTo>
                    <a:pt x="1408126" y="1909400"/>
                  </a:lnTo>
                  <a:lnTo>
                    <a:pt x="1449273" y="1889719"/>
                  </a:lnTo>
                  <a:lnTo>
                    <a:pt x="1489356" y="1868241"/>
                  </a:lnTo>
                  <a:lnTo>
                    <a:pt x="1528321" y="1845018"/>
                  </a:lnTo>
                  <a:lnTo>
                    <a:pt x="1566116" y="1820103"/>
                  </a:lnTo>
                  <a:lnTo>
                    <a:pt x="1602690" y="1793547"/>
                  </a:lnTo>
                  <a:lnTo>
                    <a:pt x="1637989" y="1765403"/>
                  </a:lnTo>
                  <a:lnTo>
                    <a:pt x="1671962" y="1735724"/>
                  </a:lnTo>
                  <a:lnTo>
                    <a:pt x="1704556" y="1704561"/>
                  </a:lnTo>
                  <a:lnTo>
                    <a:pt x="1735719" y="1671966"/>
                  </a:lnTo>
                  <a:lnTo>
                    <a:pt x="1765399" y="1637993"/>
                  </a:lnTo>
                  <a:lnTo>
                    <a:pt x="1793542" y="1602694"/>
                  </a:lnTo>
                  <a:lnTo>
                    <a:pt x="1820098" y="1566120"/>
                  </a:lnTo>
                  <a:lnTo>
                    <a:pt x="1845014" y="1528325"/>
                  </a:lnTo>
                  <a:lnTo>
                    <a:pt x="1868236" y="1489359"/>
                  </a:lnTo>
                  <a:lnTo>
                    <a:pt x="1889714" y="1449277"/>
                  </a:lnTo>
                  <a:lnTo>
                    <a:pt x="1909395" y="1408129"/>
                  </a:lnTo>
                  <a:lnTo>
                    <a:pt x="1927226" y="1365969"/>
                  </a:lnTo>
                  <a:lnTo>
                    <a:pt x="1943155" y="1322848"/>
                  </a:lnTo>
                  <a:lnTo>
                    <a:pt x="1957130" y="1278820"/>
                  </a:lnTo>
                  <a:lnTo>
                    <a:pt x="1969098" y="1233935"/>
                  </a:lnTo>
                  <a:lnTo>
                    <a:pt x="1979008" y="1188247"/>
                  </a:lnTo>
                  <a:lnTo>
                    <a:pt x="1986806" y="1141808"/>
                  </a:lnTo>
                  <a:lnTo>
                    <a:pt x="1992441" y="1094670"/>
                  </a:lnTo>
                  <a:lnTo>
                    <a:pt x="1995861" y="1046885"/>
                  </a:lnTo>
                  <a:lnTo>
                    <a:pt x="1997012" y="998507"/>
                  </a:lnTo>
                  <a:lnTo>
                    <a:pt x="1995861" y="950128"/>
                  </a:lnTo>
                  <a:lnTo>
                    <a:pt x="1992441" y="902344"/>
                  </a:lnTo>
                  <a:lnTo>
                    <a:pt x="1986806" y="855206"/>
                  </a:lnTo>
                  <a:lnTo>
                    <a:pt x="1979008" y="808768"/>
                  </a:lnTo>
                  <a:lnTo>
                    <a:pt x="1969098" y="763080"/>
                  </a:lnTo>
                  <a:lnTo>
                    <a:pt x="1957130" y="718196"/>
                  </a:lnTo>
                  <a:lnTo>
                    <a:pt x="1943155" y="674167"/>
                  </a:lnTo>
                  <a:lnTo>
                    <a:pt x="1927226" y="631047"/>
                  </a:lnTo>
                  <a:lnTo>
                    <a:pt x="1909395" y="588887"/>
                  </a:lnTo>
                  <a:lnTo>
                    <a:pt x="1889714" y="547739"/>
                  </a:lnTo>
                  <a:lnTo>
                    <a:pt x="1868236" y="507657"/>
                  </a:lnTo>
                  <a:lnTo>
                    <a:pt x="1845014" y="468692"/>
                  </a:lnTo>
                  <a:lnTo>
                    <a:pt x="1820098" y="430896"/>
                  </a:lnTo>
                  <a:lnTo>
                    <a:pt x="1793542" y="394323"/>
                  </a:lnTo>
                  <a:lnTo>
                    <a:pt x="1765399" y="359023"/>
                  </a:lnTo>
                  <a:lnTo>
                    <a:pt x="1735719" y="325050"/>
                  </a:lnTo>
                  <a:lnTo>
                    <a:pt x="1704556" y="292456"/>
                  </a:lnTo>
                  <a:lnTo>
                    <a:pt x="1671962" y="261293"/>
                  </a:lnTo>
                  <a:lnTo>
                    <a:pt x="1637989" y="231614"/>
                  </a:lnTo>
                  <a:lnTo>
                    <a:pt x="1602690" y="203470"/>
                  </a:lnTo>
                  <a:lnTo>
                    <a:pt x="1566116" y="176914"/>
                  </a:lnTo>
                  <a:lnTo>
                    <a:pt x="1528321" y="151999"/>
                  </a:lnTo>
                  <a:lnTo>
                    <a:pt x="1489356" y="128776"/>
                  </a:lnTo>
                  <a:lnTo>
                    <a:pt x="1449273" y="107298"/>
                  </a:lnTo>
                  <a:lnTo>
                    <a:pt x="1408126" y="87617"/>
                  </a:lnTo>
                  <a:lnTo>
                    <a:pt x="1365966" y="69786"/>
                  </a:lnTo>
                  <a:lnTo>
                    <a:pt x="1322846" y="53857"/>
                  </a:lnTo>
                  <a:lnTo>
                    <a:pt x="1278817" y="39882"/>
                  </a:lnTo>
                  <a:lnTo>
                    <a:pt x="1233933" y="27914"/>
                  </a:lnTo>
                  <a:lnTo>
                    <a:pt x="1188245" y="18004"/>
                  </a:lnTo>
                  <a:lnTo>
                    <a:pt x="1141807" y="10206"/>
                  </a:lnTo>
                  <a:lnTo>
                    <a:pt x="1094669" y="4570"/>
                  </a:lnTo>
                  <a:lnTo>
                    <a:pt x="1046885" y="1151"/>
                  </a:lnTo>
                  <a:lnTo>
                    <a:pt x="9985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299" name="object 12"/>
            <p:cNvSpPr txBox="1">
              <a:spLocks noChangeArrowheads="1"/>
            </p:cNvSpPr>
            <p:nvPr/>
          </p:nvSpPr>
          <p:spPr bwMode="auto">
            <a:xfrm>
              <a:off x="6891338" y="2071688"/>
              <a:ext cx="38417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 algn="ctr"/>
              <a:r>
                <a:rPr lang="ru-RU" sz="4500" b="1">
                  <a:solidFill>
                    <a:srgbClr val="FFFFFF"/>
                  </a:solidFill>
                </a:rPr>
                <a:t>7</a:t>
              </a:r>
              <a:endParaRPr lang="ru-RU" sz="45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402388" y="2695575"/>
              <a:ext cx="1373187" cy="30003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9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общежитий</a:t>
              </a:r>
              <a:endParaRPr sz="195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01" name="object 14"/>
            <p:cNvSpPr>
              <a:spLocks/>
            </p:cNvSpPr>
            <p:nvPr/>
          </p:nvSpPr>
          <p:spPr bwMode="auto">
            <a:xfrm>
              <a:off x="1031875" y="4021138"/>
              <a:ext cx="2000250" cy="2000250"/>
            </a:xfrm>
            <a:custGeom>
              <a:avLst/>
              <a:gdLst/>
              <a:ahLst/>
              <a:cxnLst>
                <a:cxn ang="0">
                  <a:pos x="903807" y="4578"/>
                </a:cxn>
                <a:cxn ang="0">
                  <a:pos x="764317" y="27959"/>
                </a:cxn>
                <a:cxn ang="0">
                  <a:pos x="632069" y="69899"/>
                </a:cxn>
                <a:cxn ang="0">
                  <a:pos x="508479" y="128984"/>
                </a:cxn>
                <a:cxn ang="0">
                  <a:pos x="394961" y="203799"/>
                </a:cxn>
                <a:cxn ang="0">
                  <a:pos x="292930" y="292930"/>
                </a:cxn>
                <a:cxn ang="0">
                  <a:pos x="203799" y="394961"/>
                </a:cxn>
                <a:cxn ang="0">
                  <a:pos x="128984" y="508479"/>
                </a:cxn>
                <a:cxn ang="0">
                  <a:pos x="69899" y="632069"/>
                </a:cxn>
                <a:cxn ang="0">
                  <a:pos x="27959" y="764317"/>
                </a:cxn>
                <a:cxn ang="0">
                  <a:pos x="4578" y="903807"/>
                </a:cxn>
                <a:cxn ang="0">
                  <a:pos x="1153" y="1048583"/>
                </a:cxn>
                <a:cxn ang="0">
                  <a:pos x="18033" y="1190174"/>
                </a:cxn>
                <a:cxn ang="0">
                  <a:pos x="53944" y="1324993"/>
                </a:cxn>
                <a:cxn ang="0">
                  <a:pos x="107472" y="1451626"/>
                </a:cxn>
                <a:cxn ang="0">
                  <a:pos x="177200" y="1568658"/>
                </a:cxn>
                <a:cxn ang="0">
                  <a:pos x="261716" y="1674676"/>
                </a:cxn>
                <a:cxn ang="0">
                  <a:pos x="359604" y="1768264"/>
                </a:cxn>
                <a:cxn ang="0">
                  <a:pos x="469451" y="1848008"/>
                </a:cxn>
                <a:cxn ang="0">
                  <a:pos x="589841" y="1912494"/>
                </a:cxn>
                <a:cxn ang="0">
                  <a:pos x="719359" y="1960306"/>
                </a:cxn>
                <a:cxn ang="0">
                  <a:pos x="856593" y="1990031"/>
                </a:cxn>
                <a:cxn ang="0">
                  <a:pos x="1000126" y="2000253"/>
                </a:cxn>
                <a:cxn ang="0">
                  <a:pos x="1143659" y="1990031"/>
                </a:cxn>
                <a:cxn ang="0">
                  <a:pos x="1280893" y="1960306"/>
                </a:cxn>
                <a:cxn ang="0">
                  <a:pos x="1410412" y="1912494"/>
                </a:cxn>
                <a:cxn ang="0">
                  <a:pos x="1530802" y="1848008"/>
                </a:cxn>
                <a:cxn ang="0">
                  <a:pos x="1640648" y="1768264"/>
                </a:cxn>
                <a:cxn ang="0">
                  <a:pos x="1738537" y="1674676"/>
                </a:cxn>
                <a:cxn ang="0">
                  <a:pos x="1823052" y="1568658"/>
                </a:cxn>
                <a:cxn ang="0">
                  <a:pos x="1892781" y="1451626"/>
                </a:cxn>
                <a:cxn ang="0">
                  <a:pos x="1946308" y="1324993"/>
                </a:cxn>
                <a:cxn ang="0">
                  <a:pos x="1982220" y="1190174"/>
                </a:cxn>
                <a:cxn ang="0">
                  <a:pos x="1999100" y="1048583"/>
                </a:cxn>
                <a:cxn ang="0">
                  <a:pos x="1995675" y="903807"/>
                </a:cxn>
                <a:cxn ang="0">
                  <a:pos x="1972294" y="764317"/>
                </a:cxn>
                <a:cxn ang="0">
                  <a:pos x="1930354" y="632069"/>
                </a:cxn>
                <a:cxn ang="0">
                  <a:pos x="1871269" y="508479"/>
                </a:cxn>
                <a:cxn ang="0">
                  <a:pos x="1796454" y="394961"/>
                </a:cxn>
                <a:cxn ang="0">
                  <a:pos x="1707323" y="292930"/>
                </a:cxn>
                <a:cxn ang="0">
                  <a:pos x="1605291" y="203799"/>
                </a:cxn>
                <a:cxn ang="0">
                  <a:pos x="1491773" y="128984"/>
                </a:cxn>
                <a:cxn ang="0">
                  <a:pos x="1368183" y="69899"/>
                </a:cxn>
                <a:cxn ang="0">
                  <a:pos x="1235935" y="27959"/>
                </a:cxn>
                <a:cxn ang="0">
                  <a:pos x="1096445" y="4578"/>
                </a:cxn>
              </a:cxnLst>
              <a:rect l="0" t="0" r="r" b="b"/>
              <a:pathLst>
                <a:path w="2000250" h="2000250">
                  <a:moveTo>
                    <a:pt x="1000126" y="0"/>
                  </a:moveTo>
                  <a:lnTo>
                    <a:pt x="951669" y="1153"/>
                  </a:lnTo>
                  <a:lnTo>
                    <a:pt x="903807" y="4578"/>
                  </a:lnTo>
                  <a:lnTo>
                    <a:pt x="856593" y="10222"/>
                  </a:lnTo>
                  <a:lnTo>
                    <a:pt x="810078" y="18033"/>
                  </a:lnTo>
                  <a:lnTo>
                    <a:pt x="764317" y="27959"/>
                  </a:lnTo>
                  <a:lnTo>
                    <a:pt x="719359" y="39947"/>
                  </a:lnTo>
                  <a:lnTo>
                    <a:pt x="675260" y="53944"/>
                  </a:lnTo>
                  <a:lnTo>
                    <a:pt x="632069" y="69899"/>
                  </a:lnTo>
                  <a:lnTo>
                    <a:pt x="589841" y="87759"/>
                  </a:lnTo>
                  <a:lnTo>
                    <a:pt x="548627" y="107472"/>
                  </a:lnTo>
                  <a:lnTo>
                    <a:pt x="508479" y="128984"/>
                  </a:lnTo>
                  <a:lnTo>
                    <a:pt x="469451" y="152245"/>
                  </a:lnTo>
                  <a:lnTo>
                    <a:pt x="431594" y="177200"/>
                  </a:lnTo>
                  <a:lnTo>
                    <a:pt x="394961" y="203799"/>
                  </a:lnTo>
                  <a:lnTo>
                    <a:pt x="359604" y="231989"/>
                  </a:lnTo>
                  <a:lnTo>
                    <a:pt x="325577" y="261716"/>
                  </a:lnTo>
                  <a:lnTo>
                    <a:pt x="292930" y="292930"/>
                  </a:lnTo>
                  <a:lnTo>
                    <a:pt x="261716" y="325577"/>
                  </a:lnTo>
                  <a:lnTo>
                    <a:pt x="231989" y="359604"/>
                  </a:lnTo>
                  <a:lnTo>
                    <a:pt x="203799" y="394961"/>
                  </a:lnTo>
                  <a:lnTo>
                    <a:pt x="177200" y="431594"/>
                  </a:lnTo>
                  <a:lnTo>
                    <a:pt x="152245" y="469451"/>
                  </a:lnTo>
                  <a:lnTo>
                    <a:pt x="128984" y="508479"/>
                  </a:lnTo>
                  <a:lnTo>
                    <a:pt x="107472" y="548627"/>
                  </a:lnTo>
                  <a:lnTo>
                    <a:pt x="87759" y="589841"/>
                  </a:lnTo>
                  <a:lnTo>
                    <a:pt x="69899" y="632069"/>
                  </a:lnTo>
                  <a:lnTo>
                    <a:pt x="53944" y="675260"/>
                  </a:lnTo>
                  <a:lnTo>
                    <a:pt x="39947" y="719359"/>
                  </a:lnTo>
                  <a:lnTo>
                    <a:pt x="27959" y="764317"/>
                  </a:lnTo>
                  <a:lnTo>
                    <a:pt x="18033" y="810078"/>
                  </a:lnTo>
                  <a:lnTo>
                    <a:pt x="10222" y="856593"/>
                  </a:lnTo>
                  <a:lnTo>
                    <a:pt x="4578" y="903807"/>
                  </a:lnTo>
                  <a:lnTo>
                    <a:pt x="1153" y="951669"/>
                  </a:lnTo>
                  <a:lnTo>
                    <a:pt x="0" y="1000126"/>
                  </a:lnTo>
                  <a:lnTo>
                    <a:pt x="1153" y="1048583"/>
                  </a:lnTo>
                  <a:lnTo>
                    <a:pt x="4578" y="1096445"/>
                  </a:lnTo>
                  <a:lnTo>
                    <a:pt x="10222" y="1143659"/>
                  </a:lnTo>
                  <a:lnTo>
                    <a:pt x="18033" y="1190174"/>
                  </a:lnTo>
                  <a:lnTo>
                    <a:pt x="27959" y="1235935"/>
                  </a:lnTo>
                  <a:lnTo>
                    <a:pt x="39947" y="1280893"/>
                  </a:lnTo>
                  <a:lnTo>
                    <a:pt x="53944" y="1324993"/>
                  </a:lnTo>
                  <a:lnTo>
                    <a:pt x="69899" y="1368183"/>
                  </a:lnTo>
                  <a:lnTo>
                    <a:pt x="87759" y="1410412"/>
                  </a:lnTo>
                  <a:lnTo>
                    <a:pt x="107472" y="1451626"/>
                  </a:lnTo>
                  <a:lnTo>
                    <a:pt x="128984" y="1491773"/>
                  </a:lnTo>
                  <a:lnTo>
                    <a:pt x="152245" y="1530802"/>
                  </a:lnTo>
                  <a:lnTo>
                    <a:pt x="177200" y="1568658"/>
                  </a:lnTo>
                  <a:lnTo>
                    <a:pt x="203799" y="1605291"/>
                  </a:lnTo>
                  <a:lnTo>
                    <a:pt x="231989" y="1640648"/>
                  </a:lnTo>
                  <a:lnTo>
                    <a:pt x="261716" y="1674676"/>
                  </a:lnTo>
                  <a:lnTo>
                    <a:pt x="292930" y="1707323"/>
                  </a:lnTo>
                  <a:lnTo>
                    <a:pt x="325577" y="1738537"/>
                  </a:lnTo>
                  <a:lnTo>
                    <a:pt x="359604" y="1768264"/>
                  </a:lnTo>
                  <a:lnTo>
                    <a:pt x="394961" y="1796454"/>
                  </a:lnTo>
                  <a:lnTo>
                    <a:pt x="431594" y="1823052"/>
                  </a:lnTo>
                  <a:lnTo>
                    <a:pt x="469451" y="1848008"/>
                  </a:lnTo>
                  <a:lnTo>
                    <a:pt x="508479" y="1871269"/>
                  </a:lnTo>
                  <a:lnTo>
                    <a:pt x="548627" y="1892781"/>
                  </a:lnTo>
                  <a:lnTo>
                    <a:pt x="589841" y="1912494"/>
                  </a:lnTo>
                  <a:lnTo>
                    <a:pt x="632069" y="1930354"/>
                  </a:lnTo>
                  <a:lnTo>
                    <a:pt x="675260" y="1946308"/>
                  </a:lnTo>
                  <a:lnTo>
                    <a:pt x="719359" y="1960306"/>
                  </a:lnTo>
                  <a:lnTo>
                    <a:pt x="764317" y="1972294"/>
                  </a:lnTo>
                  <a:lnTo>
                    <a:pt x="810078" y="1982220"/>
                  </a:lnTo>
                  <a:lnTo>
                    <a:pt x="856593" y="1990031"/>
                  </a:lnTo>
                  <a:lnTo>
                    <a:pt x="903807" y="1995675"/>
                  </a:lnTo>
                  <a:lnTo>
                    <a:pt x="951669" y="1999100"/>
                  </a:lnTo>
                  <a:lnTo>
                    <a:pt x="1000126" y="2000253"/>
                  </a:lnTo>
                  <a:lnTo>
                    <a:pt x="1048583" y="1999100"/>
                  </a:lnTo>
                  <a:lnTo>
                    <a:pt x="1096445" y="1995675"/>
                  </a:lnTo>
                  <a:lnTo>
                    <a:pt x="1143659" y="1990031"/>
                  </a:lnTo>
                  <a:lnTo>
                    <a:pt x="1190174" y="1982220"/>
                  </a:lnTo>
                  <a:lnTo>
                    <a:pt x="1235935" y="1972294"/>
                  </a:lnTo>
                  <a:lnTo>
                    <a:pt x="1280893" y="1960306"/>
                  </a:lnTo>
                  <a:lnTo>
                    <a:pt x="1324993" y="1946308"/>
                  </a:lnTo>
                  <a:lnTo>
                    <a:pt x="1368183" y="1930354"/>
                  </a:lnTo>
                  <a:lnTo>
                    <a:pt x="1410412" y="1912494"/>
                  </a:lnTo>
                  <a:lnTo>
                    <a:pt x="1451626" y="1892781"/>
                  </a:lnTo>
                  <a:lnTo>
                    <a:pt x="1491773" y="1871269"/>
                  </a:lnTo>
                  <a:lnTo>
                    <a:pt x="1530802" y="1848008"/>
                  </a:lnTo>
                  <a:lnTo>
                    <a:pt x="1568658" y="1823052"/>
                  </a:lnTo>
                  <a:lnTo>
                    <a:pt x="1605291" y="1796454"/>
                  </a:lnTo>
                  <a:lnTo>
                    <a:pt x="1640648" y="1768264"/>
                  </a:lnTo>
                  <a:lnTo>
                    <a:pt x="1674676" y="1738537"/>
                  </a:lnTo>
                  <a:lnTo>
                    <a:pt x="1707323" y="1707323"/>
                  </a:lnTo>
                  <a:lnTo>
                    <a:pt x="1738537" y="1674676"/>
                  </a:lnTo>
                  <a:lnTo>
                    <a:pt x="1768264" y="1640648"/>
                  </a:lnTo>
                  <a:lnTo>
                    <a:pt x="1796454" y="1605291"/>
                  </a:lnTo>
                  <a:lnTo>
                    <a:pt x="1823052" y="1568658"/>
                  </a:lnTo>
                  <a:lnTo>
                    <a:pt x="1848008" y="1530802"/>
                  </a:lnTo>
                  <a:lnTo>
                    <a:pt x="1871269" y="1491773"/>
                  </a:lnTo>
                  <a:lnTo>
                    <a:pt x="1892781" y="1451626"/>
                  </a:lnTo>
                  <a:lnTo>
                    <a:pt x="1912494" y="1410412"/>
                  </a:lnTo>
                  <a:lnTo>
                    <a:pt x="1930354" y="1368183"/>
                  </a:lnTo>
                  <a:lnTo>
                    <a:pt x="1946308" y="1324993"/>
                  </a:lnTo>
                  <a:lnTo>
                    <a:pt x="1960306" y="1280893"/>
                  </a:lnTo>
                  <a:lnTo>
                    <a:pt x="1972294" y="1235935"/>
                  </a:lnTo>
                  <a:lnTo>
                    <a:pt x="1982220" y="1190174"/>
                  </a:lnTo>
                  <a:lnTo>
                    <a:pt x="1990031" y="1143659"/>
                  </a:lnTo>
                  <a:lnTo>
                    <a:pt x="1995675" y="1096445"/>
                  </a:lnTo>
                  <a:lnTo>
                    <a:pt x="1999100" y="1048583"/>
                  </a:lnTo>
                  <a:lnTo>
                    <a:pt x="2000253" y="1000126"/>
                  </a:lnTo>
                  <a:lnTo>
                    <a:pt x="1999100" y="951669"/>
                  </a:lnTo>
                  <a:lnTo>
                    <a:pt x="1995675" y="903807"/>
                  </a:lnTo>
                  <a:lnTo>
                    <a:pt x="1990031" y="856593"/>
                  </a:lnTo>
                  <a:lnTo>
                    <a:pt x="1982220" y="810078"/>
                  </a:lnTo>
                  <a:lnTo>
                    <a:pt x="1972294" y="764317"/>
                  </a:lnTo>
                  <a:lnTo>
                    <a:pt x="1960306" y="719359"/>
                  </a:lnTo>
                  <a:lnTo>
                    <a:pt x="1946308" y="675260"/>
                  </a:lnTo>
                  <a:lnTo>
                    <a:pt x="1930354" y="632069"/>
                  </a:lnTo>
                  <a:lnTo>
                    <a:pt x="1912494" y="589841"/>
                  </a:lnTo>
                  <a:lnTo>
                    <a:pt x="1892781" y="548627"/>
                  </a:lnTo>
                  <a:lnTo>
                    <a:pt x="1871269" y="508479"/>
                  </a:lnTo>
                  <a:lnTo>
                    <a:pt x="1848008" y="469451"/>
                  </a:lnTo>
                  <a:lnTo>
                    <a:pt x="1823052" y="431594"/>
                  </a:lnTo>
                  <a:lnTo>
                    <a:pt x="1796454" y="394961"/>
                  </a:lnTo>
                  <a:lnTo>
                    <a:pt x="1768264" y="359604"/>
                  </a:lnTo>
                  <a:lnTo>
                    <a:pt x="1738537" y="325577"/>
                  </a:lnTo>
                  <a:lnTo>
                    <a:pt x="1707323" y="292930"/>
                  </a:lnTo>
                  <a:lnTo>
                    <a:pt x="1674676" y="261716"/>
                  </a:lnTo>
                  <a:lnTo>
                    <a:pt x="1640648" y="231989"/>
                  </a:lnTo>
                  <a:lnTo>
                    <a:pt x="1605291" y="203799"/>
                  </a:lnTo>
                  <a:lnTo>
                    <a:pt x="1568658" y="177200"/>
                  </a:lnTo>
                  <a:lnTo>
                    <a:pt x="1530802" y="152245"/>
                  </a:lnTo>
                  <a:lnTo>
                    <a:pt x="1491773" y="128984"/>
                  </a:lnTo>
                  <a:lnTo>
                    <a:pt x="1451626" y="107472"/>
                  </a:lnTo>
                  <a:lnTo>
                    <a:pt x="1410412" y="87759"/>
                  </a:lnTo>
                  <a:lnTo>
                    <a:pt x="1368183" y="69899"/>
                  </a:lnTo>
                  <a:lnTo>
                    <a:pt x="1324993" y="53944"/>
                  </a:lnTo>
                  <a:lnTo>
                    <a:pt x="1280893" y="39947"/>
                  </a:lnTo>
                  <a:lnTo>
                    <a:pt x="1235935" y="27959"/>
                  </a:lnTo>
                  <a:lnTo>
                    <a:pt x="1190174" y="18033"/>
                  </a:lnTo>
                  <a:lnTo>
                    <a:pt x="1143659" y="10222"/>
                  </a:lnTo>
                  <a:lnTo>
                    <a:pt x="1096445" y="4578"/>
                  </a:lnTo>
                  <a:lnTo>
                    <a:pt x="1048583" y="1153"/>
                  </a:lnTo>
                  <a:lnTo>
                    <a:pt x="1000126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195388" y="4468813"/>
              <a:ext cx="1693862" cy="500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325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250 000</a:t>
              </a:r>
              <a:endParaRPr sz="325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501775" y="4860925"/>
              <a:ext cx="1073150" cy="87788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213"/>
                </a:lnSpc>
              </a:pPr>
              <a:r>
                <a:rPr lang="ru-RU" sz="2000" b="1">
                  <a:solidFill>
                    <a:srgbClr val="FFFFFF"/>
                  </a:solidFill>
                </a:rPr>
                <a:t>кв.м.</a:t>
              </a:r>
              <a:endParaRPr lang="ru-RU" sz="2000"/>
            </a:p>
            <a:p>
              <a:pPr algn="ctr">
                <a:lnSpc>
                  <a:spcPts val="1988"/>
                </a:lnSpc>
                <a:spcBef>
                  <a:spcPts val="388"/>
                </a:spcBef>
              </a:pPr>
              <a:r>
                <a:rPr lang="ru-RU" sz="1900">
                  <a:solidFill>
                    <a:srgbClr val="FFFFFF"/>
                  </a:solidFill>
                </a:rPr>
                <a:t>общая  площадь</a:t>
              </a:r>
              <a:endParaRPr lang="ru-RU" sz="1900"/>
            </a:p>
          </p:txBody>
        </p:sp>
        <p:sp>
          <p:nvSpPr>
            <p:cNvPr id="12304" name="object 17"/>
            <p:cNvSpPr>
              <a:spLocks/>
            </p:cNvSpPr>
            <p:nvPr/>
          </p:nvSpPr>
          <p:spPr bwMode="auto">
            <a:xfrm>
              <a:off x="6092825" y="4021138"/>
              <a:ext cx="1997075" cy="1997075"/>
            </a:xfrm>
            <a:custGeom>
              <a:avLst/>
              <a:gdLst/>
              <a:ahLst/>
              <a:cxnLst>
                <a:cxn ang="0">
                  <a:pos x="902343" y="4570"/>
                </a:cxn>
                <a:cxn ang="0">
                  <a:pos x="763078" y="27914"/>
                </a:cxn>
                <a:cxn ang="0">
                  <a:pos x="631045" y="69786"/>
                </a:cxn>
                <a:cxn ang="0">
                  <a:pos x="507655" y="128776"/>
                </a:cxn>
                <a:cxn ang="0">
                  <a:pos x="394320" y="203469"/>
                </a:cxn>
                <a:cxn ang="0">
                  <a:pos x="292454" y="292456"/>
                </a:cxn>
                <a:cxn ang="0">
                  <a:pos x="203468" y="394322"/>
                </a:cxn>
                <a:cxn ang="0">
                  <a:pos x="128775" y="507656"/>
                </a:cxn>
                <a:cxn ang="0">
                  <a:pos x="69786" y="631046"/>
                </a:cxn>
                <a:cxn ang="0">
                  <a:pos x="27914" y="763079"/>
                </a:cxn>
                <a:cxn ang="0">
                  <a:pos x="4570" y="902344"/>
                </a:cxn>
                <a:cxn ang="0">
                  <a:pos x="1151" y="1046885"/>
                </a:cxn>
                <a:cxn ang="0">
                  <a:pos x="18004" y="1188247"/>
                </a:cxn>
                <a:cxn ang="0">
                  <a:pos x="53857" y="1322848"/>
                </a:cxn>
                <a:cxn ang="0">
                  <a:pos x="107297" y="1449276"/>
                </a:cxn>
                <a:cxn ang="0">
                  <a:pos x="176913" y="1566119"/>
                </a:cxn>
                <a:cxn ang="0">
                  <a:pos x="261291" y="1671965"/>
                </a:cxn>
                <a:cxn ang="0">
                  <a:pos x="359021" y="1765402"/>
                </a:cxn>
                <a:cxn ang="0">
                  <a:pos x="468690" y="1845017"/>
                </a:cxn>
                <a:cxn ang="0">
                  <a:pos x="588885" y="1909398"/>
                </a:cxn>
                <a:cxn ang="0">
                  <a:pos x="718194" y="1957133"/>
                </a:cxn>
                <a:cxn ang="0">
                  <a:pos x="855205" y="1986810"/>
                </a:cxn>
                <a:cxn ang="0">
                  <a:pos x="998507" y="1997016"/>
                </a:cxn>
                <a:cxn ang="0">
                  <a:pos x="1141807" y="1986810"/>
                </a:cxn>
                <a:cxn ang="0">
                  <a:pos x="1278817" y="1957133"/>
                </a:cxn>
                <a:cxn ang="0">
                  <a:pos x="1408126" y="1909398"/>
                </a:cxn>
                <a:cxn ang="0">
                  <a:pos x="1528321" y="1845017"/>
                </a:cxn>
                <a:cxn ang="0">
                  <a:pos x="1637989" y="1765402"/>
                </a:cxn>
                <a:cxn ang="0">
                  <a:pos x="1735719" y="1671965"/>
                </a:cxn>
                <a:cxn ang="0">
                  <a:pos x="1820098" y="1566119"/>
                </a:cxn>
                <a:cxn ang="0">
                  <a:pos x="1889714" y="1449276"/>
                </a:cxn>
                <a:cxn ang="0">
                  <a:pos x="1943155" y="1322848"/>
                </a:cxn>
                <a:cxn ang="0">
                  <a:pos x="1979008" y="1188247"/>
                </a:cxn>
                <a:cxn ang="0">
                  <a:pos x="1995861" y="1046885"/>
                </a:cxn>
                <a:cxn ang="0">
                  <a:pos x="1992441" y="902344"/>
                </a:cxn>
                <a:cxn ang="0">
                  <a:pos x="1969098" y="763079"/>
                </a:cxn>
                <a:cxn ang="0">
                  <a:pos x="1927226" y="631046"/>
                </a:cxn>
                <a:cxn ang="0">
                  <a:pos x="1868236" y="507656"/>
                </a:cxn>
                <a:cxn ang="0">
                  <a:pos x="1793542" y="394322"/>
                </a:cxn>
                <a:cxn ang="0">
                  <a:pos x="1704556" y="292456"/>
                </a:cxn>
                <a:cxn ang="0">
                  <a:pos x="1602690" y="203469"/>
                </a:cxn>
                <a:cxn ang="0">
                  <a:pos x="1489356" y="128776"/>
                </a:cxn>
                <a:cxn ang="0">
                  <a:pos x="1365966" y="69786"/>
                </a:cxn>
                <a:cxn ang="0">
                  <a:pos x="1233933" y="27914"/>
                </a:cxn>
                <a:cxn ang="0">
                  <a:pos x="1094669" y="4570"/>
                </a:cxn>
              </a:cxnLst>
              <a:rect l="0" t="0" r="r" b="b"/>
              <a:pathLst>
                <a:path w="1997075" h="1997075">
                  <a:moveTo>
                    <a:pt x="998507" y="0"/>
                  </a:moveTo>
                  <a:lnTo>
                    <a:pt x="950128" y="1151"/>
                  </a:lnTo>
                  <a:lnTo>
                    <a:pt x="902343" y="4570"/>
                  </a:lnTo>
                  <a:lnTo>
                    <a:pt x="855205" y="10206"/>
                  </a:lnTo>
                  <a:lnTo>
                    <a:pt x="808766" y="18004"/>
                  </a:lnTo>
                  <a:lnTo>
                    <a:pt x="763078" y="27914"/>
                  </a:lnTo>
                  <a:lnTo>
                    <a:pt x="718194" y="39882"/>
                  </a:lnTo>
                  <a:lnTo>
                    <a:pt x="674165" y="53857"/>
                  </a:lnTo>
                  <a:lnTo>
                    <a:pt x="631045" y="69786"/>
                  </a:lnTo>
                  <a:lnTo>
                    <a:pt x="588885" y="87617"/>
                  </a:lnTo>
                  <a:lnTo>
                    <a:pt x="547737" y="107298"/>
                  </a:lnTo>
                  <a:lnTo>
                    <a:pt x="507655" y="128776"/>
                  </a:lnTo>
                  <a:lnTo>
                    <a:pt x="468690" y="151998"/>
                  </a:lnTo>
                  <a:lnTo>
                    <a:pt x="430894" y="176914"/>
                  </a:lnTo>
                  <a:lnTo>
                    <a:pt x="394320" y="203469"/>
                  </a:lnTo>
                  <a:lnTo>
                    <a:pt x="359021" y="231613"/>
                  </a:lnTo>
                  <a:lnTo>
                    <a:pt x="325048" y="261293"/>
                  </a:lnTo>
                  <a:lnTo>
                    <a:pt x="292454" y="292456"/>
                  </a:lnTo>
                  <a:lnTo>
                    <a:pt x="261291" y="325050"/>
                  </a:lnTo>
                  <a:lnTo>
                    <a:pt x="231612" y="359023"/>
                  </a:lnTo>
                  <a:lnTo>
                    <a:pt x="203468" y="394322"/>
                  </a:lnTo>
                  <a:lnTo>
                    <a:pt x="176913" y="430896"/>
                  </a:lnTo>
                  <a:lnTo>
                    <a:pt x="151997" y="468691"/>
                  </a:lnTo>
                  <a:lnTo>
                    <a:pt x="128775" y="507656"/>
                  </a:lnTo>
                  <a:lnTo>
                    <a:pt x="107297" y="547739"/>
                  </a:lnTo>
                  <a:lnTo>
                    <a:pt x="87617" y="588886"/>
                  </a:lnTo>
                  <a:lnTo>
                    <a:pt x="69786" y="631046"/>
                  </a:lnTo>
                  <a:lnTo>
                    <a:pt x="53857" y="674167"/>
                  </a:lnTo>
                  <a:lnTo>
                    <a:pt x="39882" y="718195"/>
                  </a:lnTo>
                  <a:lnTo>
                    <a:pt x="27914" y="763079"/>
                  </a:lnTo>
                  <a:lnTo>
                    <a:pt x="18004" y="808767"/>
                  </a:lnTo>
                  <a:lnTo>
                    <a:pt x="10205" y="855206"/>
                  </a:lnTo>
                  <a:lnTo>
                    <a:pt x="4570" y="902344"/>
                  </a:lnTo>
                  <a:lnTo>
                    <a:pt x="1151" y="950128"/>
                  </a:lnTo>
                  <a:lnTo>
                    <a:pt x="0" y="998507"/>
                  </a:lnTo>
                  <a:lnTo>
                    <a:pt x="1151" y="1046885"/>
                  </a:lnTo>
                  <a:lnTo>
                    <a:pt x="4570" y="1094670"/>
                  </a:lnTo>
                  <a:lnTo>
                    <a:pt x="10205" y="1141808"/>
                  </a:lnTo>
                  <a:lnTo>
                    <a:pt x="18004" y="1188247"/>
                  </a:lnTo>
                  <a:lnTo>
                    <a:pt x="27914" y="1233935"/>
                  </a:lnTo>
                  <a:lnTo>
                    <a:pt x="39882" y="1278819"/>
                  </a:lnTo>
                  <a:lnTo>
                    <a:pt x="53857" y="1322848"/>
                  </a:lnTo>
                  <a:lnTo>
                    <a:pt x="69786" y="1365968"/>
                  </a:lnTo>
                  <a:lnTo>
                    <a:pt x="87617" y="1408128"/>
                  </a:lnTo>
                  <a:lnTo>
                    <a:pt x="107297" y="1449276"/>
                  </a:lnTo>
                  <a:lnTo>
                    <a:pt x="128775" y="1489358"/>
                  </a:lnTo>
                  <a:lnTo>
                    <a:pt x="151997" y="1528324"/>
                  </a:lnTo>
                  <a:lnTo>
                    <a:pt x="176913" y="1566119"/>
                  </a:lnTo>
                  <a:lnTo>
                    <a:pt x="203468" y="1602693"/>
                  </a:lnTo>
                  <a:lnTo>
                    <a:pt x="231612" y="1637992"/>
                  </a:lnTo>
                  <a:lnTo>
                    <a:pt x="261291" y="1671965"/>
                  </a:lnTo>
                  <a:lnTo>
                    <a:pt x="292454" y="1704560"/>
                  </a:lnTo>
                  <a:lnTo>
                    <a:pt x="325048" y="1735723"/>
                  </a:lnTo>
                  <a:lnTo>
                    <a:pt x="359021" y="1765402"/>
                  </a:lnTo>
                  <a:lnTo>
                    <a:pt x="394320" y="1793546"/>
                  </a:lnTo>
                  <a:lnTo>
                    <a:pt x="430894" y="1820102"/>
                  </a:lnTo>
                  <a:lnTo>
                    <a:pt x="468690" y="1845017"/>
                  </a:lnTo>
                  <a:lnTo>
                    <a:pt x="507655" y="1868240"/>
                  </a:lnTo>
                  <a:lnTo>
                    <a:pt x="547737" y="1889718"/>
                  </a:lnTo>
                  <a:lnTo>
                    <a:pt x="588885" y="1909398"/>
                  </a:lnTo>
                  <a:lnTo>
                    <a:pt x="631045" y="1927229"/>
                  </a:lnTo>
                  <a:lnTo>
                    <a:pt x="674165" y="1943158"/>
                  </a:lnTo>
                  <a:lnTo>
                    <a:pt x="718194" y="1957133"/>
                  </a:lnTo>
                  <a:lnTo>
                    <a:pt x="763078" y="1969102"/>
                  </a:lnTo>
                  <a:lnTo>
                    <a:pt x="808766" y="1979011"/>
                  </a:lnTo>
                  <a:lnTo>
                    <a:pt x="855205" y="1986810"/>
                  </a:lnTo>
                  <a:lnTo>
                    <a:pt x="902343" y="1992445"/>
                  </a:lnTo>
                  <a:lnTo>
                    <a:pt x="950128" y="1995865"/>
                  </a:lnTo>
                  <a:lnTo>
                    <a:pt x="998507" y="1997016"/>
                  </a:lnTo>
                  <a:lnTo>
                    <a:pt x="1046885" y="1995865"/>
                  </a:lnTo>
                  <a:lnTo>
                    <a:pt x="1094669" y="1992445"/>
                  </a:lnTo>
                  <a:lnTo>
                    <a:pt x="1141807" y="1986810"/>
                  </a:lnTo>
                  <a:lnTo>
                    <a:pt x="1188245" y="1979011"/>
                  </a:lnTo>
                  <a:lnTo>
                    <a:pt x="1233933" y="1969102"/>
                  </a:lnTo>
                  <a:lnTo>
                    <a:pt x="1278817" y="1957133"/>
                  </a:lnTo>
                  <a:lnTo>
                    <a:pt x="1322846" y="1943158"/>
                  </a:lnTo>
                  <a:lnTo>
                    <a:pt x="1365966" y="1927229"/>
                  </a:lnTo>
                  <a:lnTo>
                    <a:pt x="1408126" y="1909398"/>
                  </a:lnTo>
                  <a:lnTo>
                    <a:pt x="1449273" y="1889718"/>
                  </a:lnTo>
                  <a:lnTo>
                    <a:pt x="1489356" y="1868240"/>
                  </a:lnTo>
                  <a:lnTo>
                    <a:pt x="1528321" y="1845017"/>
                  </a:lnTo>
                  <a:lnTo>
                    <a:pt x="1566116" y="1820102"/>
                  </a:lnTo>
                  <a:lnTo>
                    <a:pt x="1602690" y="1793546"/>
                  </a:lnTo>
                  <a:lnTo>
                    <a:pt x="1637989" y="1765402"/>
                  </a:lnTo>
                  <a:lnTo>
                    <a:pt x="1671962" y="1735723"/>
                  </a:lnTo>
                  <a:lnTo>
                    <a:pt x="1704556" y="1704560"/>
                  </a:lnTo>
                  <a:lnTo>
                    <a:pt x="1735719" y="1671965"/>
                  </a:lnTo>
                  <a:lnTo>
                    <a:pt x="1765399" y="1637992"/>
                  </a:lnTo>
                  <a:lnTo>
                    <a:pt x="1793542" y="1602693"/>
                  </a:lnTo>
                  <a:lnTo>
                    <a:pt x="1820098" y="1566119"/>
                  </a:lnTo>
                  <a:lnTo>
                    <a:pt x="1845014" y="1528324"/>
                  </a:lnTo>
                  <a:lnTo>
                    <a:pt x="1868236" y="1489358"/>
                  </a:lnTo>
                  <a:lnTo>
                    <a:pt x="1889714" y="1449276"/>
                  </a:lnTo>
                  <a:lnTo>
                    <a:pt x="1909395" y="1408128"/>
                  </a:lnTo>
                  <a:lnTo>
                    <a:pt x="1927226" y="1365968"/>
                  </a:lnTo>
                  <a:lnTo>
                    <a:pt x="1943155" y="1322848"/>
                  </a:lnTo>
                  <a:lnTo>
                    <a:pt x="1957130" y="1278819"/>
                  </a:lnTo>
                  <a:lnTo>
                    <a:pt x="1969098" y="1233935"/>
                  </a:lnTo>
                  <a:lnTo>
                    <a:pt x="1979008" y="1188247"/>
                  </a:lnTo>
                  <a:lnTo>
                    <a:pt x="1986806" y="1141808"/>
                  </a:lnTo>
                  <a:lnTo>
                    <a:pt x="1992441" y="1094670"/>
                  </a:lnTo>
                  <a:lnTo>
                    <a:pt x="1995861" y="1046885"/>
                  </a:lnTo>
                  <a:lnTo>
                    <a:pt x="1997012" y="998507"/>
                  </a:lnTo>
                  <a:lnTo>
                    <a:pt x="1995861" y="950128"/>
                  </a:lnTo>
                  <a:lnTo>
                    <a:pt x="1992441" y="902344"/>
                  </a:lnTo>
                  <a:lnTo>
                    <a:pt x="1986806" y="855206"/>
                  </a:lnTo>
                  <a:lnTo>
                    <a:pt x="1979008" y="808767"/>
                  </a:lnTo>
                  <a:lnTo>
                    <a:pt x="1969098" y="763079"/>
                  </a:lnTo>
                  <a:lnTo>
                    <a:pt x="1957130" y="718195"/>
                  </a:lnTo>
                  <a:lnTo>
                    <a:pt x="1943155" y="674167"/>
                  </a:lnTo>
                  <a:lnTo>
                    <a:pt x="1927226" y="631046"/>
                  </a:lnTo>
                  <a:lnTo>
                    <a:pt x="1909395" y="588886"/>
                  </a:lnTo>
                  <a:lnTo>
                    <a:pt x="1889714" y="547739"/>
                  </a:lnTo>
                  <a:lnTo>
                    <a:pt x="1868236" y="507656"/>
                  </a:lnTo>
                  <a:lnTo>
                    <a:pt x="1845014" y="468691"/>
                  </a:lnTo>
                  <a:lnTo>
                    <a:pt x="1820098" y="430896"/>
                  </a:lnTo>
                  <a:lnTo>
                    <a:pt x="1793542" y="394322"/>
                  </a:lnTo>
                  <a:lnTo>
                    <a:pt x="1765399" y="359023"/>
                  </a:lnTo>
                  <a:lnTo>
                    <a:pt x="1735719" y="325050"/>
                  </a:lnTo>
                  <a:lnTo>
                    <a:pt x="1704556" y="292456"/>
                  </a:lnTo>
                  <a:lnTo>
                    <a:pt x="1671962" y="261293"/>
                  </a:lnTo>
                  <a:lnTo>
                    <a:pt x="1637989" y="231613"/>
                  </a:lnTo>
                  <a:lnTo>
                    <a:pt x="1602690" y="203469"/>
                  </a:lnTo>
                  <a:lnTo>
                    <a:pt x="1566116" y="176914"/>
                  </a:lnTo>
                  <a:lnTo>
                    <a:pt x="1528321" y="151998"/>
                  </a:lnTo>
                  <a:lnTo>
                    <a:pt x="1489356" y="128776"/>
                  </a:lnTo>
                  <a:lnTo>
                    <a:pt x="1449273" y="107298"/>
                  </a:lnTo>
                  <a:lnTo>
                    <a:pt x="1408126" y="87617"/>
                  </a:lnTo>
                  <a:lnTo>
                    <a:pt x="1365966" y="69786"/>
                  </a:lnTo>
                  <a:lnTo>
                    <a:pt x="1322846" y="53857"/>
                  </a:lnTo>
                  <a:lnTo>
                    <a:pt x="1278817" y="39882"/>
                  </a:lnTo>
                  <a:lnTo>
                    <a:pt x="1233933" y="27914"/>
                  </a:lnTo>
                  <a:lnTo>
                    <a:pt x="1188245" y="18004"/>
                  </a:lnTo>
                  <a:lnTo>
                    <a:pt x="1141807" y="10206"/>
                  </a:lnTo>
                  <a:lnTo>
                    <a:pt x="1094669" y="4570"/>
                  </a:lnTo>
                  <a:lnTo>
                    <a:pt x="1046885" y="1151"/>
                  </a:lnTo>
                  <a:lnTo>
                    <a:pt x="9985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2305" name="object 18"/>
            <p:cNvSpPr txBox="1">
              <a:spLocks noChangeArrowheads="1"/>
            </p:cNvSpPr>
            <p:nvPr/>
          </p:nvSpPr>
          <p:spPr bwMode="auto">
            <a:xfrm>
              <a:off x="6354763" y="4519613"/>
              <a:ext cx="145732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 algn="ctr"/>
              <a:r>
                <a:rPr lang="ru-RU" sz="4500" b="1">
                  <a:solidFill>
                    <a:srgbClr val="FFFFFF"/>
                  </a:solidFill>
                </a:rPr>
                <a:t>2590</a:t>
              </a:r>
              <a:endParaRPr lang="ru-RU" sz="4500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6845300" y="5138738"/>
              <a:ext cx="600075" cy="3143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20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мест</a:t>
              </a:r>
              <a:endParaRPr sz="205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/>
          <p:cNvSpPr>
            <a:spLocks/>
          </p:cNvSpPr>
          <p:nvPr/>
        </p:nvSpPr>
        <p:spPr bwMode="auto">
          <a:xfrm>
            <a:off x="0" y="6597650"/>
            <a:ext cx="9144000" cy="260350"/>
          </a:xfrm>
          <a:custGeom>
            <a:avLst/>
            <a:gdLst/>
            <a:ahLst/>
            <a:cxnLst>
              <a:cxn ang="0">
                <a:pos x="747091" y="259897"/>
              </a:cxn>
              <a:cxn ang="0">
                <a:pos x="717199" y="223357"/>
              </a:cxn>
              <a:cxn ang="0">
                <a:pos x="424147" y="197701"/>
              </a:cxn>
              <a:cxn ang="0">
                <a:pos x="424757" y="104657"/>
              </a:cxn>
              <a:cxn ang="0">
                <a:pos x="668490" y="58504"/>
              </a:cxn>
              <a:cxn ang="0">
                <a:pos x="673693" y="10083"/>
              </a:cxn>
              <a:cxn ang="0">
                <a:pos x="515174" y="143304"/>
              </a:cxn>
              <a:cxn ang="0">
                <a:pos x="500571" y="190501"/>
              </a:cxn>
              <a:cxn ang="0">
                <a:pos x="725121" y="186411"/>
              </a:cxn>
              <a:cxn ang="0">
                <a:pos x="702580" y="114070"/>
              </a:cxn>
              <a:cxn ang="0">
                <a:pos x="449538" y="94442"/>
              </a:cxn>
              <a:cxn ang="0">
                <a:pos x="500416" y="112603"/>
              </a:cxn>
              <a:cxn ang="0">
                <a:pos x="802413" y="116419"/>
              </a:cxn>
              <a:cxn ang="0">
                <a:pos x="814717" y="215048"/>
              </a:cxn>
              <a:cxn ang="0">
                <a:pos x="788520" y="257781"/>
              </a:cxn>
              <a:cxn ang="0">
                <a:pos x="1033198" y="247757"/>
              </a:cxn>
              <a:cxn ang="0">
                <a:pos x="829407" y="87831"/>
              </a:cxn>
              <a:cxn ang="0">
                <a:pos x="1157722" y="178891"/>
              </a:cxn>
              <a:cxn ang="0">
                <a:pos x="1133457" y="248930"/>
              </a:cxn>
              <a:cxn ang="0">
                <a:pos x="1658623" y="209988"/>
              </a:cxn>
              <a:cxn ang="0">
                <a:pos x="1590923" y="188154"/>
              </a:cxn>
              <a:cxn ang="0">
                <a:pos x="1488459" y="158367"/>
              </a:cxn>
              <a:cxn ang="0">
                <a:pos x="1193921" y="139462"/>
              </a:cxn>
              <a:cxn ang="0">
                <a:pos x="9144000" y="209988"/>
              </a:cxn>
              <a:cxn ang="0">
                <a:pos x="1629291" y="174840"/>
              </a:cxn>
              <a:cxn ang="0">
                <a:pos x="1629291" y="174840"/>
              </a:cxn>
              <a:cxn ang="0">
                <a:pos x="1725818" y="205577"/>
              </a:cxn>
              <a:cxn ang="0">
                <a:pos x="1769781" y="161005"/>
              </a:cxn>
              <a:cxn ang="0">
                <a:pos x="1589407" y="166909"/>
              </a:cxn>
              <a:cxn ang="0">
                <a:pos x="1811638" y="179546"/>
              </a:cxn>
              <a:cxn ang="0">
                <a:pos x="1851263" y="158367"/>
              </a:cxn>
              <a:cxn ang="0">
                <a:pos x="1530751" y="158367"/>
              </a:cxn>
              <a:cxn ang="0">
                <a:pos x="1859094" y="113262"/>
              </a:cxn>
              <a:cxn ang="0">
                <a:pos x="9144000" y="117374"/>
              </a:cxn>
              <a:cxn ang="0">
                <a:pos x="829306" y="3"/>
              </a:cxn>
              <a:cxn ang="0">
                <a:pos x="841103" y="47292"/>
              </a:cxn>
              <a:cxn ang="0">
                <a:pos x="1081936" y="117403"/>
              </a:cxn>
              <a:cxn ang="0">
                <a:pos x="1173722" y="108723"/>
              </a:cxn>
              <a:cxn ang="0">
                <a:pos x="1222062" y="51996"/>
              </a:cxn>
              <a:cxn ang="0">
                <a:pos x="1393364" y="8423"/>
              </a:cxn>
              <a:cxn ang="0">
                <a:pos x="1420225" y="3"/>
              </a:cxn>
              <a:cxn ang="0">
                <a:pos x="1522395" y="107647"/>
              </a:cxn>
              <a:cxn ang="0">
                <a:pos x="1669486" y="148831"/>
              </a:cxn>
              <a:cxn ang="0">
                <a:pos x="1816575" y="107647"/>
              </a:cxn>
              <a:cxn ang="0">
                <a:pos x="1918742" y="3"/>
              </a:cxn>
              <a:cxn ang="0">
                <a:pos x="1248363" y="59177"/>
              </a:cxn>
              <a:cxn ang="0">
                <a:pos x="1270049" y="102228"/>
              </a:cxn>
              <a:cxn ang="0">
                <a:pos x="1472733" y="147860"/>
              </a:cxn>
              <a:cxn ang="0">
                <a:pos x="1419141" y="101480"/>
              </a:cxn>
              <a:cxn ang="0">
                <a:pos x="1380784" y="51996"/>
              </a:cxn>
              <a:cxn ang="0">
                <a:pos x="1106888" y="120953"/>
              </a:cxn>
              <a:cxn ang="0">
                <a:pos x="1464908" y="100360"/>
              </a:cxn>
              <a:cxn ang="0">
                <a:pos x="1464908" y="100360"/>
              </a:cxn>
              <a:cxn ang="0">
                <a:pos x="1904687" y="117374"/>
              </a:cxn>
              <a:cxn ang="0">
                <a:pos x="1916470" y="55882"/>
              </a:cxn>
              <a:cxn ang="0">
                <a:pos x="1423252" y="55882"/>
              </a:cxn>
              <a:cxn ang="0">
                <a:pos x="1949090" y="66739"/>
              </a:cxn>
              <a:cxn ang="0">
                <a:pos x="1948651" y="4136"/>
              </a:cxn>
              <a:cxn ang="0">
                <a:pos x="1391072" y="4136"/>
              </a:cxn>
              <a:cxn ang="0">
                <a:pos x="9144000" y="8423"/>
              </a:cxn>
            </a:cxnLst>
            <a:rect l="0" t="0" r="r" b="b"/>
            <a:pathLst>
              <a:path w="9144000" h="260350">
                <a:moveTo>
                  <a:pt x="679187" y="3"/>
                </a:moveTo>
                <a:lnTo>
                  <a:pt x="0" y="3"/>
                </a:lnTo>
                <a:lnTo>
                  <a:pt x="0" y="259897"/>
                </a:lnTo>
                <a:lnTo>
                  <a:pt x="747091" y="259897"/>
                </a:lnTo>
                <a:lnTo>
                  <a:pt x="736106" y="253702"/>
                </a:lnTo>
                <a:lnTo>
                  <a:pt x="727280" y="245193"/>
                </a:lnTo>
                <a:lnTo>
                  <a:pt x="720888" y="234902"/>
                </a:lnTo>
                <a:lnTo>
                  <a:pt x="717199" y="223357"/>
                </a:lnTo>
                <a:lnTo>
                  <a:pt x="716484" y="211085"/>
                </a:lnTo>
                <a:lnTo>
                  <a:pt x="716967" y="208700"/>
                </a:lnTo>
                <a:lnTo>
                  <a:pt x="464140" y="208700"/>
                </a:lnTo>
                <a:lnTo>
                  <a:pt x="424147" y="197701"/>
                </a:lnTo>
                <a:lnTo>
                  <a:pt x="402428" y="165192"/>
                </a:lnTo>
                <a:lnTo>
                  <a:pt x="400608" y="154064"/>
                </a:lnTo>
                <a:lnTo>
                  <a:pt x="402454" y="138896"/>
                </a:lnTo>
                <a:lnTo>
                  <a:pt x="424757" y="104657"/>
                </a:lnTo>
                <a:lnTo>
                  <a:pt x="449538" y="94442"/>
                </a:lnTo>
                <a:lnTo>
                  <a:pt x="594808" y="94442"/>
                </a:lnTo>
                <a:lnTo>
                  <a:pt x="671393" y="70430"/>
                </a:lnTo>
                <a:lnTo>
                  <a:pt x="668490" y="58504"/>
                </a:lnTo>
                <a:lnTo>
                  <a:pt x="667229" y="46187"/>
                </a:lnTo>
                <a:lnTo>
                  <a:pt x="667752" y="33628"/>
                </a:lnTo>
                <a:lnTo>
                  <a:pt x="670202" y="20978"/>
                </a:lnTo>
                <a:lnTo>
                  <a:pt x="673693" y="10083"/>
                </a:lnTo>
                <a:lnTo>
                  <a:pt x="676253" y="4921"/>
                </a:lnTo>
                <a:lnTo>
                  <a:pt x="679187" y="3"/>
                </a:lnTo>
              </a:path>
              <a:path w="9144000" h="260350">
                <a:moveTo>
                  <a:pt x="684705" y="95910"/>
                </a:moveTo>
                <a:lnTo>
                  <a:pt x="515174" y="143304"/>
                </a:lnTo>
                <a:lnTo>
                  <a:pt x="515509" y="146292"/>
                </a:lnTo>
                <a:lnTo>
                  <a:pt x="515919" y="149169"/>
                </a:lnTo>
                <a:lnTo>
                  <a:pt x="515843" y="152214"/>
                </a:lnTo>
                <a:lnTo>
                  <a:pt x="500571" y="190501"/>
                </a:lnTo>
                <a:lnTo>
                  <a:pt x="464140" y="208700"/>
                </a:lnTo>
                <a:lnTo>
                  <a:pt x="716967" y="208700"/>
                </a:lnTo>
                <a:lnTo>
                  <a:pt x="719010" y="198613"/>
                </a:lnTo>
                <a:lnTo>
                  <a:pt x="725121" y="186411"/>
                </a:lnTo>
                <a:lnTo>
                  <a:pt x="733918" y="176741"/>
                </a:lnTo>
                <a:lnTo>
                  <a:pt x="744739" y="169832"/>
                </a:lnTo>
                <a:lnTo>
                  <a:pt x="746503" y="130611"/>
                </a:lnTo>
                <a:lnTo>
                  <a:pt x="702580" y="114070"/>
                </a:lnTo>
                <a:lnTo>
                  <a:pt x="692935" y="105601"/>
                </a:lnTo>
                <a:lnTo>
                  <a:pt x="684705" y="95910"/>
                </a:lnTo>
              </a:path>
              <a:path w="9144000" h="260350">
                <a:moveTo>
                  <a:pt x="594808" y="94442"/>
                </a:moveTo>
                <a:lnTo>
                  <a:pt x="449538" y="94442"/>
                </a:lnTo>
                <a:lnTo>
                  <a:pt x="466066" y="95605"/>
                </a:lnTo>
                <a:lnTo>
                  <a:pt x="479944" y="99201"/>
                </a:lnTo>
                <a:lnTo>
                  <a:pt x="491339" y="104957"/>
                </a:lnTo>
                <a:lnTo>
                  <a:pt x="500416" y="112603"/>
                </a:lnTo>
                <a:lnTo>
                  <a:pt x="507341" y="121866"/>
                </a:lnTo>
                <a:lnTo>
                  <a:pt x="594808" y="94442"/>
                </a:lnTo>
              </a:path>
              <a:path w="9144000" h="260350">
                <a:moveTo>
                  <a:pt x="829407" y="87831"/>
                </a:moveTo>
                <a:lnTo>
                  <a:pt x="802413" y="116419"/>
                </a:lnTo>
                <a:lnTo>
                  <a:pt x="778816" y="127303"/>
                </a:lnTo>
                <a:lnTo>
                  <a:pt x="770738" y="165520"/>
                </a:lnTo>
                <a:lnTo>
                  <a:pt x="809151" y="191535"/>
                </a:lnTo>
                <a:lnTo>
                  <a:pt x="814717" y="215048"/>
                </a:lnTo>
                <a:lnTo>
                  <a:pt x="812851" y="227521"/>
                </a:lnTo>
                <a:lnTo>
                  <a:pt x="806714" y="240677"/>
                </a:lnTo>
                <a:lnTo>
                  <a:pt x="798473" y="250706"/>
                </a:lnTo>
                <a:lnTo>
                  <a:pt x="788520" y="257781"/>
                </a:lnTo>
                <a:lnTo>
                  <a:pt x="783962" y="259897"/>
                </a:lnTo>
                <a:lnTo>
                  <a:pt x="1041003" y="259897"/>
                </a:lnTo>
                <a:lnTo>
                  <a:pt x="1043092" y="255466"/>
                </a:lnTo>
                <a:lnTo>
                  <a:pt x="1033198" y="247757"/>
                </a:lnTo>
                <a:lnTo>
                  <a:pt x="1010113" y="205351"/>
                </a:lnTo>
                <a:lnTo>
                  <a:pt x="1009038" y="193008"/>
                </a:lnTo>
                <a:lnTo>
                  <a:pt x="1010072" y="180430"/>
                </a:lnTo>
                <a:lnTo>
                  <a:pt x="829407" y="87831"/>
                </a:lnTo>
              </a:path>
              <a:path w="9144000" h="260350">
                <a:moveTo>
                  <a:pt x="1193921" y="139462"/>
                </a:moveTo>
                <a:lnTo>
                  <a:pt x="1149242" y="156099"/>
                </a:lnTo>
                <a:lnTo>
                  <a:pt x="1154389" y="167124"/>
                </a:lnTo>
                <a:lnTo>
                  <a:pt x="1157722" y="178891"/>
                </a:lnTo>
                <a:lnTo>
                  <a:pt x="1159097" y="191165"/>
                </a:lnTo>
                <a:lnTo>
                  <a:pt x="1158370" y="203709"/>
                </a:lnTo>
                <a:lnTo>
                  <a:pt x="1155394" y="216287"/>
                </a:lnTo>
                <a:lnTo>
                  <a:pt x="1133457" y="248930"/>
                </a:lnTo>
                <a:lnTo>
                  <a:pt x="1116766" y="259897"/>
                </a:lnTo>
                <a:lnTo>
                  <a:pt x="9144000" y="259897"/>
                </a:lnTo>
                <a:lnTo>
                  <a:pt x="9144000" y="209988"/>
                </a:lnTo>
                <a:lnTo>
                  <a:pt x="1658623" y="209988"/>
                </a:lnTo>
                <a:lnTo>
                  <a:pt x="1657414" y="205577"/>
                </a:lnTo>
                <a:lnTo>
                  <a:pt x="1613904" y="205577"/>
                </a:lnTo>
                <a:lnTo>
                  <a:pt x="1591854" y="201199"/>
                </a:lnTo>
                <a:lnTo>
                  <a:pt x="1590923" y="188154"/>
                </a:lnTo>
                <a:lnTo>
                  <a:pt x="1548860" y="188154"/>
                </a:lnTo>
                <a:lnTo>
                  <a:pt x="1528091" y="179546"/>
                </a:lnTo>
                <a:lnTo>
                  <a:pt x="1530751" y="158367"/>
                </a:lnTo>
                <a:lnTo>
                  <a:pt x="1488459" y="158367"/>
                </a:lnTo>
                <a:lnTo>
                  <a:pt x="1472733" y="147860"/>
                </a:lnTo>
                <a:lnTo>
                  <a:pt x="1216941" y="147860"/>
                </a:lnTo>
                <a:lnTo>
                  <a:pt x="1204508" y="145001"/>
                </a:lnTo>
                <a:lnTo>
                  <a:pt x="1193921" y="139462"/>
                </a:lnTo>
              </a:path>
              <a:path w="9144000" h="260350">
                <a:moveTo>
                  <a:pt x="1710436" y="174840"/>
                </a:moveTo>
                <a:lnTo>
                  <a:pt x="1690192" y="176834"/>
                </a:lnTo>
                <a:lnTo>
                  <a:pt x="1681102" y="209988"/>
                </a:lnTo>
                <a:lnTo>
                  <a:pt x="9144000" y="209988"/>
                </a:lnTo>
                <a:lnTo>
                  <a:pt x="9144000" y="205577"/>
                </a:lnTo>
                <a:lnTo>
                  <a:pt x="1725818" y="205577"/>
                </a:lnTo>
                <a:lnTo>
                  <a:pt x="1710436" y="174840"/>
                </a:lnTo>
              </a:path>
              <a:path w="9144000" h="260350">
                <a:moveTo>
                  <a:pt x="1629291" y="174840"/>
                </a:moveTo>
                <a:lnTo>
                  <a:pt x="1613904" y="205577"/>
                </a:lnTo>
                <a:lnTo>
                  <a:pt x="1657414" y="205577"/>
                </a:lnTo>
                <a:lnTo>
                  <a:pt x="1649530" y="176834"/>
                </a:lnTo>
                <a:lnTo>
                  <a:pt x="1629291" y="174840"/>
                </a:lnTo>
              </a:path>
              <a:path w="9144000" h="260350">
                <a:moveTo>
                  <a:pt x="1769781" y="161005"/>
                </a:moveTo>
                <a:lnTo>
                  <a:pt x="1750316" y="166909"/>
                </a:lnTo>
                <a:lnTo>
                  <a:pt x="1747864" y="201199"/>
                </a:lnTo>
                <a:lnTo>
                  <a:pt x="1725818" y="205577"/>
                </a:lnTo>
                <a:lnTo>
                  <a:pt x="9144000" y="205577"/>
                </a:lnTo>
                <a:lnTo>
                  <a:pt x="9144000" y="188154"/>
                </a:lnTo>
                <a:lnTo>
                  <a:pt x="1790863" y="188154"/>
                </a:lnTo>
                <a:lnTo>
                  <a:pt x="1769781" y="161005"/>
                </a:lnTo>
              </a:path>
              <a:path w="9144000" h="260350">
                <a:moveTo>
                  <a:pt x="1569942" y="161005"/>
                </a:moveTo>
                <a:lnTo>
                  <a:pt x="1548860" y="188154"/>
                </a:lnTo>
                <a:lnTo>
                  <a:pt x="1590923" y="188154"/>
                </a:lnTo>
                <a:lnTo>
                  <a:pt x="1589407" y="166909"/>
                </a:lnTo>
                <a:lnTo>
                  <a:pt x="1569942" y="161005"/>
                </a:lnTo>
              </a:path>
              <a:path w="9144000" h="260350">
                <a:moveTo>
                  <a:pt x="1825285" y="135853"/>
                </a:moveTo>
                <a:lnTo>
                  <a:pt x="1807347" y="145439"/>
                </a:lnTo>
                <a:lnTo>
                  <a:pt x="1811638" y="179546"/>
                </a:lnTo>
                <a:lnTo>
                  <a:pt x="1790863" y="188154"/>
                </a:lnTo>
                <a:lnTo>
                  <a:pt x="9144000" y="188154"/>
                </a:lnTo>
                <a:lnTo>
                  <a:pt x="9144000" y="158367"/>
                </a:lnTo>
                <a:lnTo>
                  <a:pt x="1851263" y="158367"/>
                </a:lnTo>
                <a:lnTo>
                  <a:pt x="1825285" y="135853"/>
                </a:lnTo>
              </a:path>
              <a:path w="9144000" h="260350">
                <a:moveTo>
                  <a:pt x="1514440" y="135853"/>
                </a:moveTo>
                <a:lnTo>
                  <a:pt x="1488459" y="158367"/>
                </a:lnTo>
                <a:lnTo>
                  <a:pt x="1530751" y="158367"/>
                </a:lnTo>
                <a:lnTo>
                  <a:pt x="1532375" y="145439"/>
                </a:lnTo>
                <a:lnTo>
                  <a:pt x="1514440" y="135853"/>
                </a:lnTo>
              </a:path>
              <a:path w="9144000" h="260350">
                <a:moveTo>
                  <a:pt x="1874822" y="100360"/>
                </a:moveTo>
                <a:lnTo>
                  <a:pt x="1859094" y="113262"/>
                </a:lnTo>
                <a:lnTo>
                  <a:pt x="1869946" y="145882"/>
                </a:lnTo>
                <a:lnTo>
                  <a:pt x="1851263" y="158367"/>
                </a:lnTo>
                <a:lnTo>
                  <a:pt x="9144000" y="158367"/>
                </a:lnTo>
                <a:lnTo>
                  <a:pt x="9144000" y="117374"/>
                </a:lnTo>
                <a:lnTo>
                  <a:pt x="1904687" y="117374"/>
                </a:lnTo>
                <a:lnTo>
                  <a:pt x="1874822" y="100360"/>
                </a:lnTo>
              </a:path>
              <a:path w="9144000" h="260350">
                <a:moveTo>
                  <a:pt x="1353474" y="3"/>
                </a:moveTo>
                <a:lnTo>
                  <a:pt x="829306" y="3"/>
                </a:lnTo>
                <a:lnTo>
                  <a:pt x="834731" y="10993"/>
                </a:lnTo>
                <a:lnTo>
                  <a:pt x="838564" y="22655"/>
                </a:lnTo>
                <a:lnTo>
                  <a:pt x="840717" y="34813"/>
                </a:lnTo>
                <a:lnTo>
                  <a:pt x="841103" y="47292"/>
                </a:lnTo>
                <a:lnTo>
                  <a:pt x="839638" y="59917"/>
                </a:lnTo>
                <a:lnTo>
                  <a:pt x="1020599" y="152499"/>
                </a:lnTo>
                <a:lnTo>
                  <a:pt x="1058015" y="122078"/>
                </a:lnTo>
                <a:lnTo>
                  <a:pt x="1081936" y="117403"/>
                </a:lnTo>
                <a:lnTo>
                  <a:pt x="1171588" y="117403"/>
                </a:lnTo>
                <a:lnTo>
                  <a:pt x="1175906" y="115757"/>
                </a:lnTo>
                <a:lnTo>
                  <a:pt x="1174647" y="112359"/>
                </a:lnTo>
                <a:lnTo>
                  <a:pt x="1173722" y="108723"/>
                </a:lnTo>
                <a:lnTo>
                  <a:pt x="1173283" y="104940"/>
                </a:lnTo>
                <a:lnTo>
                  <a:pt x="1173587" y="91285"/>
                </a:lnTo>
                <a:lnTo>
                  <a:pt x="1194028" y="58924"/>
                </a:lnTo>
                <a:lnTo>
                  <a:pt x="1222062" y="51996"/>
                </a:lnTo>
                <a:lnTo>
                  <a:pt x="1380784" y="51996"/>
                </a:lnTo>
                <a:lnTo>
                  <a:pt x="1378148" y="48049"/>
                </a:lnTo>
                <a:lnTo>
                  <a:pt x="1400658" y="22075"/>
                </a:lnTo>
                <a:lnTo>
                  <a:pt x="1393364" y="8423"/>
                </a:lnTo>
                <a:lnTo>
                  <a:pt x="1356961" y="8423"/>
                </a:lnTo>
                <a:lnTo>
                  <a:pt x="1353474" y="3"/>
                </a:lnTo>
              </a:path>
              <a:path w="9144000" h="260350">
                <a:moveTo>
                  <a:pt x="1918742" y="3"/>
                </a:moveTo>
                <a:lnTo>
                  <a:pt x="1420225" y="3"/>
                </a:lnTo>
                <a:lnTo>
                  <a:pt x="1427743" y="13078"/>
                </a:lnTo>
                <a:lnTo>
                  <a:pt x="1454180" y="49509"/>
                </a:lnTo>
                <a:lnTo>
                  <a:pt x="1485945" y="81246"/>
                </a:lnTo>
                <a:lnTo>
                  <a:pt x="1522395" y="107647"/>
                </a:lnTo>
                <a:lnTo>
                  <a:pt x="1562888" y="128066"/>
                </a:lnTo>
                <a:lnTo>
                  <a:pt x="1606782" y="141860"/>
                </a:lnTo>
                <a:lnTo>
                  <a:pt x="1653433" y="148383"/>
                </a:lnTo>
                <a:lnTo>
                  <a:pt x="1669486" y="148831"/>
                </a:lnTo>
                <a:lnTo>
                  <a:pt x="1685538" y="148383"/>
                </a:lnTo>
                <a:lnTo>
                  <a:pt x="1732189" y="141860"/>
                </a:lnTo>
                <a:lnTo>
                  <a:pt x="1776082" y="128066"/>
                </a:lnTo>
                <a:lnTo>
                  <a:pt x="1816575" y="107647"/>
                </a:lnTo>
                <a:lnTo>
                  <a:pt x="1853025" y="81246"/>
                </a:lnTo>
                <a:lnTo>
                  <a:pt x="1884790" y="49509"/>
                </a:lnTo>
                <a:lnTo>
                  <a:pt x="1911225" y="13078"/>
                </a:lnTo>
                <a:lnTo>
                  <a:pt x="1918742" y="3"/>
                </a:lnTo>
              </a:path>
              <a:path w="9144000" h="260350">
                <a:moveTo>
                  <a:pt x="1380784" y="51996"/>
                </a:moveTo>
                <a:lnTo>
                  <a:pt x="1222062" y="51996"/>
                </a:lnTo>
                <a:lnTo>
                  <a:pt x="1236298" y="54211"/>
                </a:lnTo>
                <a:lnTo>
                  <a:pt x="1248363" y="59177"/>
                </a:lnTo>
                <a:lnTo>
                  <a:pt x="1258073" y="66520"/>
                </a:lnTo>
                <a:lnTo>
                  <a:pt x="1265242" y="75865"/>
                </a:lnTo>
                <a:lnTo>
                  <a:pt x="1269687" y="86841"/>
                </a:lnTo>
                <a:lnTo>
                  <a:pt x="1270049" y="102228"/>
                </a:lnTo>
                <a:lnTo>
                  <a:pt x="1267176" y="115892"/>
                </a:lnTo>
                <a:lnTo>
                  <a:pt x="1231197" y="147650"/>
                </a:lnTo>
                <a:lnTo>
                  <a:pt x="1216941" y="147860"/>
                </a:lnTo>
                <a:lnTo>
                  <a:pt x="1472733" y="147860"/>
                </a:lnTo>
                <a:lnTo>
                  <a:pt x="1469773" y="145878"/>
                </a:lnTo>
                <a:lnTo>
                  <a:pt x="1479264" y="117374"/>
                </a:lnTo>
                <a:lnTo>
                  <a:pt x="1435035" y="117374"/>
                </a:lnTo>
                <a:lnTo>
                  <a:pt x="1419141" y="101480"/>
                </a:lnTo>
                <a:lnTo>
                  <a:pt x="1436155" y="71607"/>
                </a:lnTo>
                <a:lnTo>
                  <a:pt x="1432161" y="66739"/>
                </a:lnTo>
                <a:lnTo>
                  <a:pt x="1390633" y="66739"/>
                </a:lnTo>
                <a:lnTo>
                  <a:pt x="1380784" y="51996"/>
                </a:lnTo>
              </a:path>
              <a:path w="9144000" h="260350">
                <a:moveTo>
                  <a:pt x="1171588" y="117403"/>
                </a:moveTo>
                <a:lnTo>
                  <a:pt x="1081936" y="117403"/>
                </a:lnTo>
                <a:lnTo>
                  <a:pt x="1094398" y="118093"/>
                </a:lnTo>
                <a:lnTo>
                  <a:pt x="1106888" y="120953"/>
                </a:lnTo>
                <a:lnTo>
                  <a:pt x="1119467" y="126408"/>
                </a:lnTo>
                <a:lnTo>
                  <a:pt x="1129936" y="133268"/>
                </a:lnTo>
                <a:lnTo>
                  <a:pt x="1171588" y="117403"/>
                </a:lnTo>
              </a:path>
              <a:path w="9144000" h="260350">
                <a:moveTo>
                  <a:pt x="1464908" y="100360"/>
                </a:moveTo>
                <a:lnTo>
                  <a:pt x="1435035" y="117374"/>
                </a:lnTo>
                <a:lnTo>
                  <a:pt x="1479264" y="117374"/>
                </a:lnTo>
                <a:lnTo>
                  <a:pt x="1480633" y="113262"/>
                </a:lnTo>
                <a:lnTo>
                  <a:pt x="1464908" y="100360"/>
                </a:lnTo>
              </a:path>
              <a:path w="9144000" h="260350">
                <a:moveTo>
                  <a:pt x="1916470" y="55882"/>
                </a:moveTo>
                <a:lnTo>
                  <a:pt x="1903568" y="71607"/>
                </a:lnTo>
                <a:lnTo>
                  <a:pt x="1920585" y="101480"/>
                </a:lnTo>
                <a:lnTo>
                  <a:pt x="1904687" y="117374"/>
                </a:lnTo>
                <a:lnTo>
                  <a:pt x="9144000" y="117374"/>
                </a:lnTo>
                <a:lnTo>
                  <a:pt x="9144000" y="66739"/>
                </a:lnTo>
                <a:lnTo>
                  <a:pt x="1949090" y="66739"/>
                </a:lnTo>
                <a:lnTo>
                  <a:pt x="1916470" y="55882"/>
                </a:lnTo>
              </a:path>
              <a:path w="9144000" h="260350">
                <a:moveTo>
                  <a:pt x="1423252" y="55882"/>
                </a:moveTo>
                <a:lnTo>
                  <a:pt x="1390633" y="66739"/>
                </a:lnTo>
                <a:lnTo>
                  <a:pt x="1432161" y="66739"/>
                </a:lnTo>
                <a:lnTo>
                  <a:pt x="1423252" y="55882"/>
                </a:lnTo>
              </a:path>
              <a:path w="9144000" h="260350">
                <a:moveTo>
                  <a:pt x="1948651" y="4136"/>
                </a:moveTo>
                <a:lnTo>
                  <a:pt x="1939067" y="22075"/>
                </a:lnTo>
                <a:lnTo>
                  <a:pt x="1961574" y="48049"/>
                </a:lnTo>
                <a:lnTo>
                  <a:pt x="1949090" y="66739"/>
                </a:lnTo>
                <a:lnTo>
                  <a:pt x="9144000" y="66739"/>
                </a:lnTo>
                <a:lnTo>
                  <a:pt x="9144000" y="8423"/>
                </a:lnTo>
                <a:lnTo>
                  <a:pt x="1982760" y="8423"/>
                </a:lnTo>
                <a:lnTo>
                  <a:pt x="1948651" y="4136"/>
                </a:lnTo>
              </a:path>
              <a:path w="9144000" h="260350">
                <a:moveTo>
                  <a:pt x="1391072" y="4136"/>
                </a:moveTo>
                <a:lnTo>
                  <a:pt x="1356961" y="8423"/>
                </a:lnTo>
                <a:lnTo>
                  <a:pt x="1393364" y="8423"/>
                </a:lnTo>
                <a:lnTo>
                  <a:pt x="1391072" y="4136"/>
                </a:lnTo>
              </a:path>
              <a:path w="9144000" h="260350">
                <a:moveTo>
                  <a:pt x="9144000" y="3"/>
                </a:moveTo>
                <a:lnTo>
                  <a:pt x="1986249" y="3"/>
                </a:lnTo>
                <a:lnTo>
                  <a:pt x="1982760" y="8423"/>
                </a:lnTo>
                <a:lnTo>
                  <a:pt x="9144000" y="8423"/>
                </a:lnTo>
                <a:lnTo>
                  <a:pt x="9144000" y="3"/>
                </a:lnTo>
              </a:path>
            </a:pathLst>
          </a:custGeom>
          <a:solidFill>
            <a:srgbClr val="82182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15" name="object 3"/>
          <p:cNvSpPr txBox="1">
            <a:spLocks noChangeArrowheads="1"/>
          </p:cNvSpPr>
          <p:nvPr/>
        </p:nvSpPr>
        <p:spPr bwMode="auto">
          <a:xfrm>
            <a:off x="685800" y="228600"/>
            <a:ext cx="73517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>
              <a:tabLst>
                <a:tab pos="3265488" algn="l"/>
              </a:tabLst>
            </a:pPr>
            <a:r>
              <a:rPr lang="ru-RU" sz="2600" b="1">
                <a:solidFill>
                  <a:srgbClr val="821825"/>
                </a:solidFill>
              </a:rPr>
              <a:t>Развитие имущественного комплекса </a:t>
            </a:r>
          </a:p>
          <a:p>
            <a:pPr marL="12700">
              <a:tabLst>
                <a:tab pos="3265488" algn="l"/>
              </a:tabLst>
            </a:pPr>
            <a:r>
              <a:rPr lang="ru-RU" sz="2600" b="1">
                <a:solidFill>
                  <a:srgbClr val="821825"/>
                </a:solidFill>
              </a:rPr>
              <a:t>в 2014-16 гг.</a:t>
            </a:r>
          </a:p>
        </p:txBody>
      </p:sp>
      <p:sp>
        <p:nvSpPr>
          <p:cNvPr id="13316" name="object 4"/>
          <p:cNvSpPr>
            <a:spLocks/>
          </p:cNvSpPr>
          <p:nvPr/>
        </p:nvSpPr>
        <p:spPr bwMode="auto">
          <a:xfrm>
            <a:off x="428625" y="1071563"/>
            <a:ext cx="7065963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65662" y="0"/>
              </a:cxn>
            </a:cxnLst>
            <a:rect l="0" t="0" r="r" b="b"/>
            <a:pathLst>
              <a:path w="7066280">
                <a:moveTo>
                  <a:pt x="0" y="0"/>
                </a:moveTo>
                <a:lnTo>
                  <a:pt x="7065662" y="0"/>
                </a:lnTo>
              </a:path>
            </a:pathLst>
          </a:custGeom>
          <a:noFill/>
          <a:ln w="18658">
            <a:solidFill>
              <a:srgbClr val="8E8E8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20" name="Номер слайда 10"/>
          <p:cNvSpPr>
            <a:spLocks noGrp="1"/>
          </p:cNvSpPr>
          <p:nvPr>
            <p:ph type="sldNum" sz="quarter" idx="12"/>
          </p:nvPr>
        </p:nvSpPr>
        <p:spPr bwMode="auto">
          <a:xfrm>
            <a:off x="7040563" y="6581775"/>
            <a:ext cx="2103437" cy="276225"/>
          </a:xfrm>
          <a:noFill/>
          <a:ln>
            <a:miter lim="800000"/>
            <a:headEnd/>
            <a:tailEnd/>
          </a:ln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DF7516-800E-4DE2-B5A6-50C099820F03}" type="slidenum">
              <a:rPr lang="ru-RU" b="1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b="1" smtClean="0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4813" y="1371600"/>
            <a:ext cx="8367712" cy="4837113"/>
            <a:chOff x="404813" y="1371600"/>
            <a:chExt cx="8367712" cy="4837113"/>
          </a:xfrm>
        </p:grpSpPr>
        <p:sp>
          <p:nvSpPr>
            <p:cNvPr id="5" name="object 5"/>
            <p:cNvSpPr txBox="1"/>
            <p:nvPr/>
          </p:nvSpPr>
          <p:spPr>
            <a:xfrm>
              <a:off x="838200" y="2362200"/>
              <a:ext cx="7934325" cy="384651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400" b="1" dirty="0">
                  <a:solidFill>
                    <a:srgbClr val="4D4D4D"/>
                  </a:solidFill>
                </a:rPr>
                <a:t>Объекты, ранее закрепленные за ГАОУ СПО «Казанский техникум наземного </a:t>
              </a:r>
            </a:p>
            <a:p>
              <a:pPr marL="12700"/>
              <a:r>
                <a:rPr lang="ru-RU" sz="1400" b="1" dirty="0">
                  <a:solidFill>
                    <a:srgbClr val="4D4D4D"/>
                  </a:solidFill>
                </a:rPr>
                <a:t>и подземного электрического транспорта»</a:t>
              </a:r>
            </a:p>
            <a:p>
              <a:pPr marL="12700">
                <a:spcBef>
                  <a:spcPts val="1200"/>
                </a:spcBef>
              </a:pPr>
              <a:r>
                <a:rPr lang="ru-RU" sz="1400" b="1" dirty="0">
                  <a:solidFill>
                    <a:srgbClr val="4D4D4D"/>
                  </a:solidFill>
                </a:rPr>
                <a:t>(земля 12471 м</a:t>
              </a:r>
              <a:r>
                <a:rPr lang="ru-RU" sz="1400" b="1" baseline="30000" dirty="0">
                  <a:solidFill>
                    <a:srgbClr val="4D4D4D"/>
                  </a:solidFill>
                </a:rPr>
                <a:t>2</a:t>
              </a:r>
              <a:r>
                <a:rPr lang="ru-RU" sz="1400" b="1" dirty="0">
                  <a:solidFill>
                    <a:srgbClr val="4D4D4D"/>
                  </a:solidFill>
                </a:rPr>
                <a:t>, здания 2891,6 м</a:t>
              </a:r>
              <a:r>
                <a:rPr lang="ru-RU" sz="1400" b="1" baseline="30000" dirty="0">
                  <a:solidFill>
                    <a:srgbClr val="4D4D4D"/>
                  </a:solidFill>
                </a:rPr>
                <a:t>2</a:t>
              </a:r>
              <a:r>
                <a:rPr lang="ru-RU" sz="1400" b="1" dirty="0">
                  <a:solidFill>
                    <a:srgbClr val="4D4D4D"/>
                  </a:solidFill>
                </a:rPr>
                <a:t>)</a:t>
              </a:r>
              <a:endParaRPr lang="en-US" sz="1400" b="1" dirty="0">
                <a:solidFill>
                  <a:srgbClr val="4D4D4D"/>
                </a:solidFill>
              </a:endParaRPr>
            </a:p>
            <a:p>
              <a:pPr marL="12700"/>
              <a:endParaRPr lang="ru-RU" sz="1600" dirty="0">
                <a:latin typeface="Tahoma" pitchFamily="34" charset="0"/>
                <a:cs typeface="Tahoma" pitchFamily="34" charset="0"/>
              </a:endParaRPr>
            </a:p>
            <a:p>
              <a:pPr marL="12700"/>
              <a:endParaRPr lang="ru-RU" sz="1600" dirty="0">
                <a:latin typeface="Tahoma" pitchFamily="34" charset="0"/>
                <a:cs typeface="Tahoma" pitchFamily="34" charset="0"/>
              </a:endParaRPr>
            </a:p>
            <a:p>
              <a:pPr marL="12700"/>
              <a:r>
                <a:rPr lang="ru-RU" sz="1400" b="1" dirty="0">
                  <a:solidFill>
                    <a:srgbClr val="4D4D4D"/>
                  </a:solidFill>
                </a:rPr>
                <a:t>Объекты, ранее закрепленные за ГАПОУ «Казанский автотранспортный техникум</a:t>
              </a:r>
            </a:p>
            <a:p>
              <a:pPr marL="12700"/>
              <a:r>
                <a:rPr lang="ru-RU" sz="1400" b="1" dirty="0">
                  <a:solidFill>
                    <a:srgbClr val="4D4D4D"/>
                  </a:solidFill>
                </a:rPr>
                <a:t>им. А.П. Обыденного»</a:t>
              </a:r>
            </a:p>
            <a:p>
              <a:pPr marL="12700">
                <a:spcBef>
                  <a:spcPts val="1200"/>
                </a:spcBef>
              </a:pPr>
              <a:r>
                <a:rPr lang="ru-RU" sz="1400" b="1" dirty="0">
                  <a:solidFill>
                    <a:srgbClr val="4D4D4D"/>
                  </a:solidFill>
                </a:rPr>
                <a:t>(земля 4191 м</a:t>
              </a:r>
              <a:r>
                <a:rPr lang="ru-RU" sz="1400" b="1" baseline="30000" dirty="0">
                  <a:solidFill>
                    <a:srgbClr val="4D4D4D"/>
                  </a:solidFill>
                </a:rPr>
                <a:t>2</a:t>
              </a:r>
              <a:r>
                <a:rPr lang="ru-RU" sz="1400" b="1" dirty="0">
                  <a:solidFill>
                    <a:srgbClr val="4D4D4D"/>
                  </a:solidFill>
                </a:rPr>
                <a:t>, здания 1693 м</a:t>
              </a:r>
              <a:r>
                <a:rPr lang="ru-RU" sz="1400" b="1" baseline="30000" dirty="0">
                  <a:solidFill>
                    <a:srgbClr val="4D4D4D"/>
                  </a:solidFill>
                </a:rPr>
                <a:t>2</a:t>
              </a:r>
              <a:r>
                <a:rPr lang="ru-RU" sz="1400" b="1" dirty="0">
                  <a:solidFill>
                    <a:srgbClr val="4D4D4D"/>
                  </a:solidFill>
                </a:rPr>
                <a:t>)</a:t>
              </a:r>
              <a:endParaRPr lang="en-US" sz="1400" b="1" dirty="0">
                <a:solidFill>
                  <a:srgbClr val="4D4D4D"/>
                </a:solidFill>
              </a:endParaRPr>
            </a:p>
            <a:p>
              <a:pPr marL="12700">
                <a:spcBef>
                  <a:spcPts val="1200"/>
                </a:spcBef>
              </a:pPr>
              <a:endParaRPr lang="ru-RU" sz="1600" dirty="0">
                <a:latin typeface="Tahoma" pitchFamily="34" charset="0"/>
                <a:cs typeface="Tahoma" pitchFamily="34" charset="0"/>
              </a:endParaRPr>
            </a:p>
            <a:p>
              <a:pPr marL="12700">
                <a:spcBef>
                  <a:spcPts val="1200"/>
                </a:spcBef>
              </a:pPr>
              <a:r>
                <a:rPr lang="ru-RU" sz="1400" b="1" dirty="0">
                  <a:solidFill>
                    <a:srgbClr val="4D4D4D"/>
                  </a:solidFill>
                </a:rPr>
                <a:t>Площади реорганизованного Нижнекамского института информационных технологий и телекоммуникаций филиала КНИТУ им. А.Н. Туполева</a:t>
              </a:r>
            </a:p>
            <a:p>
              <a:pPr marL="12700">
                <a:spcBef>
                  <a:spcPts val="1200"/>
                </a:spcBef>
              </a:pPr>
              <a:r>
                <a:rPr lang="ru-RU" sz="1400" b="1" dirty="0">
                  <a:solidFill>
                    <a:srgbClr val="4D4D4D"/>
                  </a:solidFill>
                </a:rPr>
                <a:t>(помещение 5101,1 м</a:t>
              </a:r>
              <a:r>
                <a:rPr lang="ru-RU" sz="1400" b="1" baseline="30000" dirty="0">
                  <a:solidFill>
                    <a:srgbClr val="4D4D4D"/>
                  </a:solidFill>
                </a:rPr>
                <a:t>2</a:t>
              </a:r>
              <a:r>
                <a:rPr lang="ru-RU" sz="1400" b="1" dirty="0">
                  <a:solidFill>
                    <a:srgbClr val="4D4D4D"/>
                  </a:solidFill>
                </a:rPr>
                <a:t>)</a:t>
              </a:r>
            </a:p>
            <a:p>
              <a:pPr marL="12700" algn="ctr"/>
              <a:r>
                <a:rPr lang="ru-RU" sz="2000" b="1" dirty="0">
                  <a:solidFill>
                    <a:srgbClr val="F16621"/>
                  </a:solidFill>
                </a:rPr>
                <a:t> </a:t>
              </a:r>
              <a:endParaRPr lang="ru-RU" sz="1600" b="1" dirty="0">
                <a:solidFill>
                  <a:srgbClr val="F16621"/>
                </a:solidFill>
              </a:endParaRPr>
            </a:p>
          </p:txBody>
        </p:sp>
        <p:sp>
          <p:nvSpPr>
            <p:cNvPr id="13318" name="object 6"/>
            <p:cNvSpPr>
              <a:spLocks/>
            </p:cNvSpPr>
            <p:nvPr/>
          </p:nvSpPr>
          <p:spPr bwMode="auto">
            <a:xfrm>
              <a:off x="457200" y="3505200"/>
              <a:ext cx="812958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584" y="0"/>
                </a:cxn>
              </a:cxnLst>
              <a:rect l="0" t="0" r="r" b="b"/>
              <a:pathLst>
                <a:path w="8129905">
                  <a:moveTo>
                    <a:pt x="0" y="0"/>
                  </a:moveTo>
                  <a:lnTo>
                    <a:pt x="8129584" y="0"/>
                  </a:lnTo>
                </a:path>
              </a:pathLst>
            </a:custGeom>
            <a:noFill/>
            <a:ln w="14284">
              <a:solidFill>
                <a:srgbClr val="8E8E8E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19" name="object 7"/>
            <p:cNvSpPr>
              <a:spLocks/>
            </p:cNvSpPr>
            <p:nvPr/>
          </p:nvSpPr>
          <p:spPr bwMode="auto">
            <a:xfrm>
              <a:off x="404813" y="4800600"/>
              <a:ext cx="81295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584" y="0"/>
                </a:cxn>
              </a:cxnLst>
              <a:rect l="0" t="0" r="r" b="b"/>
              <a:pathLst>
                <a:path w="8129905">
                  <a:moveTo>
                    <a:pt x="0" y="0"/>
                  </a:moveTo>
                  <a:lnTo>
                    <a:pt x="8129584" y="0"/>
                  </a:lnTo>
                </a:path>
              </a:pathLst>
            </a:custGeom>
            <a:noFill/>
            <a:ln w="14284">
              <a:solidFill>
                <a:srgbClr val="8E8E8E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21" name="object 6"/>
            <p:cNvSpPr>
              <a:spLocks/>
            </p:cNvSpPr>
            <p:nvPr/>
          </p:nvSpPr>
          <p:spPr bwMode="auto">
            <a:xfrm>
              <a:off x="457200" y="2209800"/>
              <a:ext cx="812958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29584" y="0"/>
                </a:cxn>
              </a:cxnLst>
              <a:rect l="0" t="0" r="r" b="b"/>
              <a:pathLst>
                <a:path w="8129905">
                  <a:moveTo>
                    <a:pt x="0" y="0"/>
                  </a:moveTo>
                  <a:lnTo>
                    <a:pt x="8129584" y="0"/>
                  </a:lnTo>
                </a:path>
              </a:pathLst>
            </a:custGeom>
            <a:noFill/>
            <a:ln w="14284">
              <a:solidFill>
                <a:srgbClr val="8E8E8E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22" name="Прямоугольник 9"/>
            <p:cNvSpPr>
              <a:spLocks noChangeArrowheads="1"/>
            </p:cNvSpPr>
            <p:nvPr/>
          </p:nvSpPr>
          <p:spPr bwMode="auto">
            <a:xfrm>
              <a:off x="838200" y="1371600"/>
              <a:ext cx="4572000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4D4D4D"/>
                  </a:solidFill>
                </a:rPr>
                <a:t>Казанский колледж пищевых технологий</a:t>
              </a:r>
            </a:p>
            <a:p>
              <a:endParaRPr lang="ru-RU" sz="1400" b="1">
                <a:solidFill>
                  <a:srgbClr val="4D4D4D"/>
                </a:solidFill>
              </a:endParaRPr>
            </a:p>
            <a:p>
              <a:r>
                <a:rPr lang="ru-RU" sz="1400" b="1">
                  <a:solidFill>
                    <a:srgbClr val="4D4D4D"/>
                  </a:solidFill>
                </a:rPr>
                <a:t>(земля 18410 м</a:t>
              </a:r>
              <a:r>
                <a:rPr lang="ru-RU" sz="1400" b="1" baseline="30000">
                  <a:solidFill>
                    <a:srgbClr val="4D4D4D"/>
                  </a:solidFill>
                </a:rPr>
                <a:t>2</a:t>
              </a:r>
              <a:r>
                <a:rPr lang="ru-RU" sz="1400" b="1">
                  <a:solidFill>
                    <a:srgbClr val="4D4D4D"/>
                  </a:solidFill>
                </a:rPr>
                <a:t>, здания 7030,7 м</a:t>
              </a:r>
              <a:r>
                <a:rPr lang="ru-RU" sz="1400" b="1" baseline="30000">
                  <a:solidFill>
                    <a:srgbClr val="4D4D4D"/>
                  </a:solidFill>
                </a:rPr>
                <a:t>2</a:t>
              </a:r>
              <a:r>
                <a:rPr lang="ru-RU" sz="1400" b="1">
                  <a:solidFill>
                    <a:srgbClr val="4D4D4D"/>
                  </a:solidFill>
                </a:rPr>
                <a:t>)</a:t>
              </a:r>
            </a:p>
            <a:p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Grp="1"/>
          </p:cNvSpPr>
          <p:nvPr>
            <p:ph type="title"/>
          </p:nvPr>
        </p:nvSpPr>
        <p:spPr>
          <a:xfrm>
            <a:off x="482600" y="523875"/>
            <a:ext cx="4699000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Приём абитуриентов</a:t>
            </a:r>
          </a:p>
        </p:txBody>
      </p:sp>
      <p:grpSp>
        <p:nvGrpSpPr>
          <p:cNvPr id="135" name="Группа 134"/>
          <p:cNvGrpSpPr/>
          <p:nvPr/>
        </p:nvGrpSpPr>
        <p:grpSpPr>
          <a:xfrm>
            <a:off x="519113" y="1273175"/>
            <a:ext cx="8167687" cy="4518025"/>
            <a:chOff x="519113" y="1273175"/>
            <a:chExt cx="8167687" cy="4518025"/>
          </a:xfrm>
        </p:grpSpPr>
        <p:sp>
          <p:nvSpPr>
            <p:cNvPr id="14339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4340" name="object 5"/>
            <p:cNvSpPr txBox="1">
              <a:spLocks noChangeArrowheads="1"/>
            </p:cNvSpPr>
            <p:nvPr/>
          </p:nvSpPr>
          <p:spPr bwMode="auto">
            <a:xfrm>
              <a:off x="838200" y="1676400"/>
              <a:ext cx="3446463" cy="48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1875"/>
                </a:lnSpc>
              </a:pPr>
              <a:r>
                <a:rPr lang="ru-RU" sz="1600" b="1">
                  <a:solidFill>
                    <a:srgbClr val="4D4D4D"/>
                  </a:solidFill>
                </a:rPr>
                <a:t>КЦП на направления ВО</a:t>
              </a:r>
              <a:endParaRPr lang="ru-RU" sz="1600"/>
            </a:p>
            <a:p>
              <a:pPr algn="ctr">
                <a:lnSpc>
                  <a:spcPts val="1875"/>
                </a:lnSpc>
              </a:pPr>
              <a:endParaRPr lang="ru-RU" sz="1600"/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6035675" y="1711325"/>
              <a:ext cx="1965325" cy="4873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lnSpc>
                  <a:spcPts val="18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b="1" dirty="0" err="1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Общий</a:t>
              </a:r>
              <a:r>
                <a:rPr sz="1600" b="1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1600" b="1" dirty="0" err="1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приём</a:t>
              </a:r>
              <a:endParaRPr sz="1600" dirty="0">
                <a:latin typeface="Arial" pitchFamily="34" charset="0"/>
                <a:cs typeface="Arial" pitchFamily="34" charset="0"/>
              </a:endParaRPr>
            </a:p>
            <a:p>
              <a:pPr marL="48260" fontAlgn="auto">
                <a:lnSpc>
                  <a:spcPts val="18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 dirty="0">
                  <a:solidFill>
                    <a:srgbClr val="4D4D4D"/>
                  </a:solidFill>
                  <a:latin typeface="Arial" pitchFamily="34" charset="0"/>
                  <a:cs typeface="Arial" pitchFamily="34" charset="0"/>
                </a:rPr>
                <a:t>(с учётом в/б)</a:t>
              </a:r>
              <a:endParaRPr sz="16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342" name="Группа 133"/>
            <p:cNvGrpSpPr>
              <a:grpSpLocks/>
            </p:cNvGrpSpPr>
            <p:nvPr/>
          </p:nvGrpSpPr>
          <p:grpSpPr bwMode="auto">
            <a:xfrm>
              <a:off x="4857750" y="2365375"/>
              <a:ext cx="3829050" cy="3425825"/>
              <a:chOff x="4821976" y="2365831"/>
              <a:chExt cx="3829050" cy="2939356"/>
            </a:xfrm>
          </p:grpSpPr>
          <p:sp>
            <p:nvSpPr>
              <p:cNvPr id="66" name="object 66"/>
              <p:cNvSpPr txBox="1"/>
              <p:nvPr/>
            </p:nvSpPr>
            <p:spPr>
              <a:xfrm>
                <a:off x="4968026" y="5091342"/>
                <a:ext cx="406400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2011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67" name="object 67"/>
              <p:cNvSpPr txBox="1"/>
              <p:nvPr/>
            </p:nvSpPr>
            <p:spPr>
              <a:xfrm>
                <a:off x="5587151" y="5091342"/>
                <a:ext cx="406400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2012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68" name="object 68"/>
              <p:cNvSpPr txBox="1"/>
              <p:nvPr/>
            </p:nvSpPr>
            <p:spPr>
              <a:xfrm>
                <a:off x="6228501" y="5091342"/>
                <a:ext cx="406400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2013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69" name="object 69"/>
              <p:cNvSpPr txBox="1"/>
              <p:nvPr/>
            </p:nvSpPr>
            <p:spPr>
              <a:xfrm>
                <a:off x="6871439" y="5091342"/>
                <a:ext cx="406400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2014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70" name="object 70"/>
              <p:cNvSpPr txBox="1"/>
              <p:nvPr/>
            </p:nvSpPr>
            <p:spPr>
              <a:xfrm>
                <a:off x="7515964" y="5091342"/>
                <a:ext cx="407987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2015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4410" name="object 71"/>
              <p:cNvSpPr>
                <a:spLocks/>
              </p:cNvSpPr>
              <p:nvPr/>
            </p:nvSpPr>
            <p:spPr bwMode="auto">
              <a:xfrm>
                <a:off x="8517319" y="4682199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1" name="object 72"/>
              <p:cNvSpPr>
                <a:spLocks/>
              </p:cNvSpPr>
              <p:nvPr/>
            </p:nvSpPr>
            <p:spPr bwMode="auto">
              <a:xfrm>
                <a:off x="7882339" y="4682199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2" name="object 73"/>
              <p:cNvSpPr>
                <a:spLocks/>
              </p:cNvSpPr>
              <p:nvPr/>
            </p:nvSpPr>
            <p:spPr bwMode="auto">
              <a:xfrm>
                <a:off x="7247371" y="4682199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3" name="object 74"/>
              <p:cNvSpPr>
                <a:spLocks/>
              </p:cNvSpPr>
              <p:nvPr/>
            </p:nvSpPr>
            <p:spPr bwMode="auto">
              <a:xfrm>
                <a:off x="6612404" y="4682199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4" name="object 75"/>
              <p:cNvSpPr>
                <a:spLocks/>
              </p:cNvSpPr>
              <p:nvPr/>
            </p:nvSpPr>
            <p:spPr bwMode="auto">
              <a:xfrm>
                <a:off x="5977436" y="4682199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5" name="object 76"/>
              <p:cNvSpPr>
                <a:spLocks/>
              </p:cNvSpPr>
              <p:nvPr/>
            </p:nvSpPr>
            <p:spPr bwMode="auto">
              <a:xfrm>
                <a:off x="5342468" y="4682199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6" name="object 77"/>
              <p:cNvSpPr>
                <a:spLocks/>
              </p:cNvSpPr>
              <p:nvPr/>
            </p:nvSpPr>
            <p:spPr bwMode="auto">
              <a:xfrm>
                <a:off x="4821976" y="4682199"/>
                <a:ext cx="12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532" y="0"/>
                  </a:cxn>
                </a:cxnLst>
                <a:rect l="0" t="0" r="r" b="b"/>
                <a:pathLst>
                  <a:path w="127000">
                    <a:moveTo>
                      <a:pt x="0" y="0"/>
                    </a:moveTo>
                    <a:lnTo>
                      <a:pt x="12653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7" name="object 78"/>
              <p:cNvSpPr>
                <a:spLocks/>
              </p:cNvSpPr>
              <p:nvPr/>
            </p:nvSpPr>
            <p:spPr bwMode="auto">
              <a:xfrm>
                <a:off x="8517319" y="4358350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8" name="object 79"/>
              <p:cNvSpPr>
                <a:spLocks/>
              </p:cNvSpPr>
              <p:nvPr/>
            </p:nvSpPr>
            <p:spPr bwMode="auto">
              <a:xfrm>
                <a:off x="7882339" y="4358350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19" name="object 80"/>
              <p:cNvSpPr>
                <a:spLocks/>
              </p:cNvSpPr>
              <p:nvPr/>
            </p:nvSpPr>
            <p:spPr bwMode="auto">
              <a:xfrm>
                <a:off x="7247371" y="4358350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0" name="object 81"/>
              <p:cNvSpPr>
                <a:spLocks/>
              </p:cNvSpPr>
              <p:nvPr/>
            </p:nvSpPr>
            <p:spPr bwMode="auto">
              <a:xfrm>
                <a:off x="6612404" y="4358350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1" name="object 82"/>
              <p:cNvSpPr>
                <a:spLocks/>
              </p:cNvSpPr>
              <p:nvPr/>
            </p:nvSpPr>
            <p:spPr bwMode="auto">
              <a:xfrm>
                <a:off x="5977436" y="4358350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2" name="object 83"/>
              <p:cNvSpPr>
                <a:spLocks/>
              </p:cNvSpPr>
              <p:nvPr/>
            </p:nvSpPr>
            <p:spPr bwMode="auto">
              <a:xfrm>
                <a:off x="5342468" y="4358350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3" name="object 84"/>
              <p:cNvSpPr>
                <a:spLocks/>
              </p:cNvSpPr>
              <p:nvPr/>
            </p:nvSpPr>
            <p:spPr bwMode="auto">
              <a:xfrm>
                <a:off x="4821976" y="4358350"/>
                <a:ext cx="12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532" y="0"/>
                  </a:cxn>
                </a:cxnLst>
                <a:rect l="0" t="0" r="r" b="b"/>
                <a:pathLst>
                  <a:path w="127000">
                    <a:moveTo>
                      <a:pt x="0" y="0"/>
                    </a:moveTo>
                    <a:lnTo>
                      <a:pt x="12653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4" name="object 85"/>
              <p:cNvSpPr>
                <a:spLocks/>
              </p:cNvSpPr>
              <p:nvPr/>
            </p:nvSpPr>
            <p:spPr bwMode="auto">
              <a:xfrm>
                <a:off x="8517319" y="4034501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5" name="object 86"/>
              <p:cNvSpPr>
                <a:spLocks/>
              </p:cNvSpPr>
              <p:nvPr/>
            </p:nvSpPr>
            <p:spPr bwMode="auto">
              <a:xfrm>
                <a:off x="7882339" y="4034501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6" name="object 87"/>
              <p:cNvSpPr>
                <a:spLocks/>
              </p:cNvSpPr>
              <p:nvPr/>
            </p:nvSpPr>
            <p:spPr bwMode="auto">
              <a:xfrm>
                <a:off x="7247371" y="4034501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7" name="object 88"/>
              <p:cNvSpPr>
                <a:spLocks/>
              </p:cNvSpPr>
              <p:nvPr/>
            </p:nvSpPr>
            <p:spPr bwMode="auto">
              <a:xfrm>
                <a:off x="6612404" y="4034501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8" name="object 89"/>
              <p:cNvSpPr>
                <a:spLocks/>
              </p:cNvSpPr>
              <p:nvPr/>
            </p:nvSpPr>
            <p:spPr bwMode="auto">
              <a:xfrm>
                <a:off x="5977436" y="4034501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29" name="object 90"/>
              <p:cNvSpPr>
                <a:spLocks/>
              </p:cNvSpPr>
              <p:nvPr/>
            </p:nvSpPr>
            <p:spPr bwMode="auto">
              <a:xfrm>
                <a:off x="5342468" y="4034501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0" name="object 91"/>
              <p:cNvSpPr>
                <a:spLocks/>
              </p:cNvSpPr>
              <p:nvPr/>
            </p:nvSpPr>
            <p:spPr bwMode="auto">
              <a:xfrm>
                <a:off x="4821976" y="4034501"/>
                <a:ext cx="12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532" y="0"/>
                  </a:cxn>
                </a:cxnLst>
                <a:rect l="0" t="0" r="r" b="b"/>
                <a:pathLst>
                  <a:path w="127000">
                    <a:moveTo>
                      <a:pt x="0" y="0"/>
                    </a:moveTo>
                    <a:lnTo>
                      <a:pt x="12653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1" name="object 92"/>
              <p:cNvSpPr>
                <a:spLocks/>
              </p:cNvSpPr>
              <p:nvPr/>
            </p:nvSpPr>
            <p:spPr bwMode="auto">
              <a:xfrm>
                <a:off x="8517319" y="3710652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2" name="object 93"/>
              <p:cNvSpPr>
                <a:spLocks/>
              </p:cNvSpPr>
              <p:nvPr/>
            </p:nvSpPr>
            <p:spPr bwMode="auto">
              <a:xfrm>
                <a:off x="7882339" y="3710652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3" name="object 94"/>
              <p:cNvSpPr>
                <a:spLocks/>
              </p:cNvSpPr>
              <p:nvPr/>
            </p:nvSpPr>
            <p:spPr bwMode="auto">
              <a:xfrm>
                <a:off x="7247371" y="3710652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4" name="object 95"/>
              <p:cNvSpPr>
                <a:spLocks/>
              </p:cNvSpPr>
              <p:nvPr/>
            </p:nvSpPr>
            <p:spPr bwMode="auto">
              <a:xfrm>
                <a:off x="6612404" y="3710652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5" name="object 96"/>
              <p:cNvSpPr>
                <a:spLocks/>
              </p:cNvSpPr>
              <p:nvPr/>
            </p:nvSpPr>
            <p:spPr bwMode="auto">
              <a:xfrm>
                <a:off x="5977436" y="3710652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6" name="object 97"/>
              <p:cNvSpPr>
                <a:spLocks/>
              </p:cNvSpPr>
              <p:nvPr/>
            </p:nvSpPr>
            <p:spPr bwMode="auto">
              <a:xfrm>
                <a:off x="5342468" y="3710652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7" name="object 98"/>
              <p:cNvSpPr>
                <a:spLocks/>
              </p:cNvSpPr>
              <p:nvPr/>
            </p:nvSpPr>
            <p:spPr bwMode="auto">
              <a:xfrm>
                <a:off x="4821976" y="3710652"/>
                <a:ext cx="12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532" y="0"/>
                  </a:cxn>
                </a:cxnLst>
                <a:rect l="0" t="0" r="r" b="b"/>
                <a:pathLst>
                  <a:path w="127000">
                    <a:moveTo>
                      <a:pt x="0" y="0"/>
                    </a:moveTo>
                    <a:lnTo>
                      <a:pt x="12653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8" name="object 99"/>
              <p:cNvSpPr>
                <a:spLocks/>
              </p:cNvSpPr>
              <p:nvPr/>
            </p:nvSpPr>
            <p:spPr bwMode="auto">
              <a:xfrm>
                <a:off x="8517319" y="3386804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39" name="object 100"/>
              <p:cNvSpPr>
                <a:spLocks/>
              </p:cNvSpPr>
              <p:nvPr/>
            </p:nvSpPr>
            <p:spPr bwMode="auto">
              <a:xfrm>
                <a:off x="7882339" y="3386804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0" name="object 101"/>
              <p:cNvSpPr>
                <a:spLocks/>
              </p:cNvSpPr>
              <p:nvPr/>
            </p:nvSpPr>
            <p:spPr bwMode="auto">
              <a:xfrm>
                <a:off x="7247371" y="3386804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1" name="object 102"/>
              <p:cNvSpPr>
                <a:spLocks/>
              </p:cNvSpPr>
              <p:nvPr/>
            </p:nvSpPr>
            <p:spPr bwMode="auto">
              <a:xfrm>
                <a:off x="6612404" y="3386804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2" name="object 103"/>
              <p:cNvSpPr>
                <a:spLocks/>
              </p:cNvSpPr>
              <p:nvPr/>
            </p:nvSpPr>
            <p:spPr bwMode="auto">
              <a:xfrm>
                <a:off x="5977436" y="3386804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3" name="object 104"/>
              <p:cNvSpPr>
                <a:spLocks/>
              </p:cNvSpPr>
              <p:nvPr/>
            </p:nvSpPr>
            <p:spPr bwMode="auto">
              <a:xfrm>
                <a:off x="5342468" y="3386804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09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0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4" name="object 105"/>
              <p:cNvSpPr>
                <a:spLocks/>
              </p:cNvSpPr>
              <p:nvPr/>
            </p:nvSpPr>
            <p:spPr bwMode="auto">
              <a:xfrm>
                <a:off x="4821976" y="3386804"/>
                <a:ext cx="12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532" y="0"/>
                  </a:cxn>
                </a:cxnLst>
                <a:rect l="0" t="0" r="r" b="b"/>
                <a:pathLst>
                  <a:path w="127000">
                    <a:moveTo>
                      <a:pt x="0" y="0"/>
                    </a:moveTo>
                    <a:lnTo>
                      <a:pt x="12653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5" name="object 106"/>
              <p:cNvSpPr>
                <a:spLocks/>
              </p:cNvSpPr>
              <p:nvPr/>
            </p:nvSpPr>
            <p:spPr bwMode="auto">
              <a:xfrm>
                <a:off x="8517319" y="3062955"/>
                <a:ext cx="133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3249" y="0"/>
                  </a:cxn>
                </a:cxnLst>
                <a:rect l="0" t="0" r="r" b="b"/>
                <a:pathLst>
                  <a:path w="133350">
                    <a:moveTo>
                      <a:pt x="0" y="0"/>
                    </a:moveTo>
                    <a:lnTo>
                      <a:pt x="1332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6" name="object 107"/>
              <p:cNvSpPr>
                <a:spLocks/>
              </p:cNvSpPr>
              <p:nvPr/>
            </p:nvSpPr>
            <p:spPr bwMode="auto">
              <a:xfrm>
                <a:off x="7882339" y="3062955"/>
                <a:ext cx="2413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1020" y="0"/>
                  </a:cxn>
                </a:cxnLst>
                <a:rect l="0" t="0" r="r" b="b"/>
                <a:pathLst>
                  <a:path w="241300">
                    <a:moveTo>
                      <a:pt x="0" y="0"/>
                    </a:moveTo>
                    <a:lnTo>
                      <a:pt x="24102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7" name="object 108"/>
              <p:cNvSpPr>
                <a:spLocks/>
              </p:cNvSpPr>
              <p:nvPr/>
            </p:nvSpPr>
            <p:spPr bwMode="auto">
              <a:xfrm>
                <a:off x="4821976" y="3062955"/>
                <a:ext cx="266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66404" y="0"/>
                  </a:cxn>
                </a:cxnLst>
                <a:rect l="0" t="0" r="r" b="b"/>
                <a:pathLst>
                  <a:path w="2667000">
                    <a:moveTo>
                      <a:pt x="0" y="0"/>
                    </a:moveTo>
                    <a:lnTo>
                      <a:pt x="2666404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8" name="object 109"/>
              <p:cNvSpPr>
                <a:spLocks/>
              </p:cNvSpPr>
              <p:nvPr/>
            </p:nvSpPr>
            <p:spPr bwMode="auto">
              <a:xfrm>
                <a:off x="7882339" y="2739106"/>
                <a:ext cx="7683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68229" y="0"/>
                  </a:cxn>
                </a:cxnLst>
                <a:rect l="0" t="0" r="r" b="b"/>
                <a:pathLst>
                  <a:path w="768350">
                    <a:moveTo>
                      <a:pt x="0" y="0"/>
                    </a:moveTo>
                    <a:lnTo>
                      <a:pt x="76822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49" name="object 110"/>
              <p:cNvSpPr>
                <a:spLocks/>
              </p:cNvSpPr>
              <p:nvPr/>
            </p:nvSpPr>
            <p:spPr bwMode="auto">
              <a:xfrm>
                <a:off x="4821976" y="2739106"/>
                <a:ext cx="26670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66404" y="0"/>
                  </a:cxn>
                </a:cxnLst>
                <a:rect l="0" t="0" r="r" b="b"/>
                <a:pathLst>
                  <a:path w="2667000">
                    <a:moveTo>
                      <a:pt x="0" y="0"/>
                    </a:moveTo>
                    <a:lnTo>
                      <a:pt x="2666404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50" name="object 111"/>
              <p:cNvSpPr>
                <a:spLocks/>
              </p:cNvSpPr>
              <p:nvPr/>
            </p:nvSpPr>
            <p:spPr bwMode="auto">
              <a:xfrm>
                <a:off x="4821976" y="5014228"/>
                <a:ext cx="38290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28592" y="0"/>
                  </a:cxn>
                </a:cxnLst>
                <a:rect l="0" t="0" r="r" b="b"/>
                <a:pathLst>
                  <a:path w="3829050">
                    <a:moveTo>
                      <a:pt x="0" y="0"/>
                    </a:moveTo>
                    <a:lnTo>
                      <a:pt x="3828592" y="0"/>
                    </a:lnTo>
                  </a:path>
                </a:pathLst>
              </a:custGeom>
              <a:noFill/>
              <a:ln w="19051">
                <a:solidFill>
                  <a:srgbClr val="8E8E8E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12" name="object 112"/>
              <p:cNvSpPr txBox="1"/>
              <p:nvPr/>
            </p:nvSpPr>
            <p:spPr>
              <a:xfrm>
                <a:off x="4912464" y="2872523"/>
                <a:ext cx="469900" cy="246536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6195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13" name="object 113"/>
              <p:cNvSpPr txBox="1"/>
              <p:nvPr/>
            </p:nvSpPr>
            <p:spPr>
              <a:xfrm>
                <a:off x="5544289" y="2931092"/>
                <a:ext cx="471487" cy="24653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6019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14" name="object 114"/>
              <p:cNvSpPr txBox="1"/>
              <p:nvPr/>
            </p:nvSpPr>
            <p:spPr>
              <a:xfrm>
                <a:off x="6177701" y="2978764"/>
                <a:ext cx="471488" cy="246536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5879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15" name="object 115"/>
              <p:cNvSpPr txBox="1"/>
              <p:nvPr/>
            </p:nvSpPr>
            <p:spPr>
              <a:xfrm>
                <a:off x="6812701" y="2835747"/>
                <a:ext cx="469900" cy="24653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6346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16" name="object 116"/>
              <p:cNvSpPr txBox="1"/>
              <p:nvPr/>
            </p:nvSpPr>
            <p:spPr>
              <a:xfrm>
                <a:off x="7446114" y="2375366"/>
                <a:ext cx="471487" cy="24653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7872</a:t>
                </a:r>
                <a:endParaRPr sz="1400">
                  <a:latin typeface="Calibri"/>
                  <a:cs typeface="Calibri"/>
                </a:endParaRPr>
              </a:p>
            </p:txBody>
          </p:sp>
          <p:sp>
            <p:nvSpPr>
              <p:cNvPr id="117" name="object 117"/>
              <p:cNvSpPr txBox="1"/>
              <p:nvPr/>
            </p:nvSpPr>
            <p:spPr>
              <a:xfrm>
                <a:off x="8087464" y="2365831"/>
                <a:ext cx="469900" cy="21520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821825"/>
                    </a:solidFill>
                    <a:latin typeface="Calibri"/>
                    <a:cs typeface="Calibri"/>
                  </a:rPr>
                  <a:t>7680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18" name="object 118"/>
              <p:cNvSpPr txBox="1"/>
              <p:nvPr/>
            </p:nvSpPr>
            <p:spPr>
              <a:xfrm>
                <a:off x="8158901" y="5091342"/>
                <a:ext cx="407988" cy="21384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</a:t>
                </a:r>
                <a:r>
                  <a:rPr sz="1200" b="1" spc="-20" dirty="0">
                    <a:solidFill>
                      <a:srgbClr val="666666"/>
                    </a:solidFill>
                    <a:latin typeface="Lucida Sans"/>
                    <a:cs typeface="Lucida Sans"/>
                  </a:rPr>
                  <a:t>6</a:t>
                </a:r>
                <a:endParaRPr sz="1200">
                  <a:latin typeface="Lucida Sans"/>
                  <a:cs typeface="Lucida Sans"/>
                </a:endParaRPr>
              </a:p>
            </p:txBody>
          </p:sp>
          <p:sp>
            <p:nvSpPr>
              <p:cNvPr id="14458" name="object 119"/>
              <p:cNvSpPr>
                <a:spLocks/>
              </p:cNvSpPr>
              <p:nvPr/>
            </p:nvSpPr>
            <p:spPr bwMode="auto">
              <a:xfrm>
                <a:off x="4821984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59" name="object 120"/>
              <p:cNvSpPr>
                <a:spLocks/>
              </p:cNvSpPr>
              <p:nvPr/>
            </p:nvSpPr>
            <p:spPr bwMode="auto">
              <a:xfrm>
                <a:off x="5460084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0" name="object 121"/>
              <p:cNvSpPr>
                <a:spLocks/>
              </p:cNvSpPr>
              <p:nvPr/>
            </p:nvSpPr>
            <p:spPr bwMode="auto">
              <a:xfrm>
                <a:off x="6098180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1" name="object 122"/>
              <p:cNvSpPr>
                <a:spLocks/>
              </p:cNvSpPr>
              <p:nvPr/>
            </p:nvSpPr>
            <p:spPr bwMode="auto">
              <a:xfrm>
                <a:off x="6736280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2" name="object 123"/>
              <p:cNvSpPr>
                <a:spLocks/>
              </p:cNvSpPr>
              <p:nvPr/>
            </p:nvSpPr>
            <p:spPr bwMode="auto">
              <a:xfrm>
                <a:off x="7374373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3" name="object 124"/>
              <p:cNvSpPr>
                <a:spLocks/>
              </p:cNvSpPr>
              <p:nvPr/>
            </p:nvSpPr>
            <p:spPr bwMode="auto">
              <a:xfrm>
                <a:off x="8012469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4" name="object 125"/>
              <p:cNvSpPr>
                <a:spLocks/>
              </p:cNvSpPr>
              <p:nvPr/>
            </p:nvSpPr>
            <p:spPr bwMode="auto">
              <a:xfrm>
                <a:off x="8650569" y="5014228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5" name="object 126"/>
              <p:cNvSpPr>
                <a:spLocks/>
              </p:cNvSpPr>
              <p:nvPr/>
            </p:nvSpPr>
            <p:spPr bwMode="auto">
              <a:xfrm>
                <a:off x="4948509" y="3158243"/>
                <a:ext cx="394335" cy="185610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9" y="0"/>
                  </a:cxn>
                  <a:cxn ang="0">
                    <a:pos x="393959" y="1855984"/>
                  </a:cxn>
                  <a:cxn ang="0">
                    <a:pos x="0" y="1855984"/>
                  </a:cxn>
                  <a:cxn ang="0">
                    <a:pos x="0" y="0"/>
                  </a:cxn>
                </a:cxnLst>
                <a:rect l="0" t="0" r="r" b="b"/>
                <a:pathLst>
                  <a:path w="394335" h="1856104">
                    <a:moveTo>
                      <a:pt x="0" y="0"/>
                    </a:moveTo>
                    <a:lnTo>
                      <a:pt x="393959" y="0"/>
                    </a:lnTo>
                    <a:lnTo>
                      <a:pt x="393959" y="1855984"/>
                    </a:lnTo>
                    <a:lnTo>
                      <a:pt x="0" y="18559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6" name="object 127"/>
              <p:cNvSpPr>
                <a:spLocks/>
              </p:cNvSpPr>
              <p:nvPr/>
            </p:nvSpPr>
            <p:spPr bwMode="auto">
              <a:xfrm>
                <a:off x="5583477" y="3218691"/>
                <a:ext cx="394335" cy="17957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9" y="0"/>
                  </a:cxn>
                  <a:cxn ang="0">
                    <a:pos x="393959" y="1795536"/>
                  </a:cxn>
                  <a:cxn ang="0">
                    <a:pos x="0" y="1795536"/>
                  </a:cxn>
                  <a:cxn ang="0">
                    <a:pos x="0" y="0"/>
                  </a:cxn>
                </a:cxnLst>
                <a:rect l="0" t="0" r="r" b="b"/>
                <a:pathLst>
                  <a:path w="394335" h="1795779">
                    <a:moveTo>
                      <a:pt x="0" y="0"/>
                    </a:moveTo>
                    <a:lnTo>
                      <a:pt x="393959" y="0"/>
                    </a:lnTo>
                    <a:lnTo>
                      <a:pt x="393959" y="1795536"/>
                    </a:lnTo>
                    <a:lnTo>
                      <a:pt x="0" y="17955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7" name="object 128"/>
              <p:cNvSpPr>
                <a:spLocks/>
              </p:cNvSpPr>
              <p:nvPr/>
            </p:nvSpPr>
            <p:spPr bwMode="auto">
              <a:xfrm>
                <a:off x="6218445" y="3240672"/>
                <a:ext cx="394335" cy="177355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9" y="0"/>
                  </a:cxn>
                  <a:cxn ang="0">
                    <a:pos x="393959" y="1773554"/>
                  </a:cxn>
                  <a:cxn ang="0">
                    <a:pos x="0" y="1773554"/>
                  </a:cxn>
                  <a:cxn ang="0">
                    <a:pos x="0" y="0"/>
                  </a:cxn>
                </a:cxnLst>
                <a:rect l="0" t="0" r="r" b="b"/>
                <a:pathLst>
                  <a:path w="394334" h="1773554">
                    <a:moveTo>
                      <a:pt x="0" y="0"/>
                    </a:moveTo>
                    <a:lnTo>
                      <a:pt x="393959" y="0"/>
                    </a:lnTo>
                    <a:lnTo>
                      <a:pt x="393959" y="1773554"/>
                    </a:lnTo>
                    <a:lnTo>
                      <a:pt x="0" y="17735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8" name="object 129"/>
              <p:cNvSpPr>
                <a:spLocks/>
              </p:cNvSpPr>
              <p:nvPr/>
            </p:nvSpPr>
            <p:spPr bwMode="auto">
              <a:xfrm>
                <a:off x="6853414" y="3108791"/>
                <a:ext cx="394335" cy="19056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7" y="0"/>
                  </a:cxn>
                  <a:cxn ang="0">
                    <a:pos x="393957" y="1905436"/>
                  </a:cxn>
                  <a:cxn ang="0">
                    <a:pos x="0" y="1905436"/>
                  </a:cxn>
                  <a:cxn ang="0">
                    <a:pos x="0" y="0"/>
                  </a:cxn>
                </a:cxnLst>
                <a:rect l="0" t="0" r="r" b="b"/>
                <a:pathLst>
                  <a:path w="394334" h="1905635">
                    <a:moveTo>
                      <a:pt x="0" y="0"/>
                    </a:moveTo>
                    <a:lnTo>
                      <a:pt x="393957" y="0"/>
                    </a:lnTo>
                    <a:lnTo>
                      <a:pt x="393957" y="1905436"/>
                    </a:lnTo>
                    <a:lnTo>
                      <a:pt x="0" y="1905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69" name="object 130"/>
              <p:cNvSpPr>
                <a:spLocks/>
              </p:cNvSpPr>
              <p:nvPr/>
            </p:nvSpPr>
            <p:spPr bwMode="auto">
              <a:xfrm>
                <a:off x="7488380" y="2658193"/>
                <a:ext cx="394335" cy="23564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9" y="0"/>
                  </a:cxn>
                  <a:cxn ang="0">
                    <a:pos x="393959" y="2356034"/>
                  </a:cxn>
                  <a:cxn ang="0">
                    <a:pos x="0" y="2356034"/>
                  </a:cxn>
                  <a:cxn ang="0">
                    <a:pos x="0" y="0"/>
                  </a:cxn>
                </a:cxnLst>
                <a:rect l="0" t="0" r="r" b="b"/>
                <a:pathLst>
                  <a:path w="394334" h="2356485">
                    <a:moveTo>
                      <a:pt x="0" y="0"/>
                    </a:moveTo>
                    <a:lnTo>
                      <a:pt x="393959" y="0"/>
                    </a:lnTo>
                    <a:lnTo>
                      <a:pt x="393959" y="2356034"/>
                    </a:lnTo>
                    <a:lnTo>
                      <a:pt x="0" y="2356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70" name="object 131"/>
              <p:cNvSpPr>
                <a:spLocks/>
              </p:cNvSpPr>
              <p:nvPr/>
            </p:nvSpPr>
            <p:spPr bwMode="auto">
              <a:xfrm>
                <a:off x="8123360" y="2667001"/>
                <a:ext cx="394335" cy="23475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3959" y="0"/>
                  </a:cxn>
                  <a:cxn ang="0">
                    <a:pos x="393959" y="2196190"/>
                  </a:cxn>
                  <a:cxn ang="0">
                    <a:pos x="0" y="2196190"/>
                  </a:cxn>
                  <a:cxn ang="0">
                    <a:pos x="0" y="0"/>
                  </a:cxn>
                </a:cxnLst>
                <a:rect l="0" t="0" r="r" b="b"/>
                <a:pathLst>
                  <a:path w="394334" h="2196465">
                    <a:moveTo>
                      <a:pt x="0" y="0"/>
                    </a:moveTo>
                    <a:lnTo>
                      <a:pt x="393959" y="0"/>
                    </a:lnTo>
                    <a:lnTo>
                      <a:pt x="393959" y="2196190"/>
                    </a:lnTo>
                    <a:lnTo>
                      <a:pt x="0" y="21961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1825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  <p:grpSp>
          <p:nvGrpSpPr>
            <p:cNvPr id="14343" name="Группа 134"/>
            <p:cNvGrpSpPr>
              <a:grpSpLocks/>
            </p:cNvGrpSpPr>
            <p:nvPr/>
          </p:nvGrpSpPr>
          <p:grpSpPr bwMode="auto">
            <a:xfrm>
              <a:off x="533400" y="2124075"/>
              <a:ext cx="3886200" cy="3657600"/>
              <a:chOff x="533400" y="2057400"/>
              <a:chExt cx="3886200" cy="3657600"/>
            </a:xfrm>
          </p:grpSpPr>
          <p:sp>
            <p:nvSpPr>
              <p:cNvPr id="14344" name="object 57"/>
              <p:cNvSpPr>
                <a:spLocks/>
              </p:cNvSpPr>
              <p:nvPr/>
            </p:nvSpPr>
            <p:spPr bwMode="auto">
              <a:xfrm>
                <a:off x="533400" y="2467213"/>
                <a:ext cx="3657600" cy="76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52892" y="0"/>
                  </a:cxn>
                </a:cxnLst>
                <a:rect l="0" t="0" r="r" b="b"/>
                <a:pathLst>
                  <a:path w="2052955" h="76200">
                    <a:moveTo>
                      <a:pt x="0" y="0"/>
                    </a:moveTo>
                    <a:lnTo>
                      <a:pt x="205289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45" name="object 57"/>
              <p:cNvSpPr>
                <a:spLocks/>
              </p:cNvSpPr>
              <p:nvPr/>
            </p:nvSpPr>
            <p:spPr bwMode="auto">
              <a:xfrm flipV="1">
                <a:off x="533400" y="2772013"/>
                <a:ext cx="3886200" cy="457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52892" y="0"/>
                  </a:cxn>
                </a:cxnLst>
                <a:rect l="0" t="0" r="r" b="b"/>
                <a:pathLst>
                  <a:path w="2052955" h="45719">
                    <a:moveTo>
                      <a:pt x="0" y="0"/>
                    </a:moveTo>
                    <a:lnTo>
                      <a:pt x="205289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647700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2011</a:t>
                </a:r>
                <a:endParaRPr sz="1200" dirty="0">
                  <a:latin typeface="Calibri"/>
                  <a:cs typeface="Calibri"/>
                </a:endParaRPr>
              </a:p>
            </p:txBody>
          </p:sp>
          <p:sp>
            <p:nvSpPr>
              <p:cNvPr id="7" name="object 7"/>
              <p:cNvSpPr txBox="1"/>
              <p:nvPr/>
            </p:nvSpPr>
            <p:spPr>
              <a:xfrm>
                <a:off x="1276350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2012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8" name="object 8"/>
              <p:cNvSpPr txBox="1"/>
              <p:nvPr/>
            </p:nvSpPr>
            <p:spPr>
              <a:xfrm>
                <a:off x="1927225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2013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2578100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2014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3233738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2015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1" name="object 11"/>
              <p:cNvSpPr txBox="1"/>
              <p:nvPr/>
            </p:nvSpPr>
            <p:spPr>
              <a:xfrm>
                <a:off x="3886200" y="5502275"/>
                <a:ext cx="406400" cy="212725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200" b="1" spc="140" dirty="0">
                    <a:solidFill>
                      <a:srgbClr val="666666"/>
                    </a:solidFill>
                    <a:latin typeface="Calibri"/>
                    <a:cs typeface="Calibri"/>
                  </a:rPr>
                  <a:t>2016</a:t>
                </a:r>
                <a:endParaRPr sz="1200">
                  <a:latin typeface="Calibri"/>
                  <a:cs typeface="Calibri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628650" y="4195763"/>
                <a:ext cx="469900" cy="21431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3139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3" name="object 13"/>
              <p:cNvSpPr txBox="1"/>
              <p:nvPr/>
            </p:nvSpPr>
            <p:spPr>
              <a:xfrm>
                <a:off x="1281113" y="3938588"/>
                <a:ext cx="471487" cy="21431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3269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1931988" y="3109913"/>
                <a:ext cx="469900" cy="21431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3536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5" name="object 15"/>
              <p:cNvSpPr txBox="1"/>
              <p:nvPr/>
            </p:nvSpPr>
            <p:spPr>
              <a:xfrm>
                <a:off x="2557463" y="2824163"/>
                <a:ext cx="469900" cy="21431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3600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6" name="object 16"/>
              <p:cNvSpPr txBox="1"/>
              <p:nvPr/>
            </p:nvSpPr>
            <p:spPr>
              <a:xfrm>
                <a:off x="3200400" y="2057400"/>
                <a:ext cx="471488" cy="215900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4616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3810000" y="2362200"/>
                <a:ext cx="471488" cy="215900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/>
              <a:p>
                <a:pPr marL="127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spc="165" dirty="0">
                    <a:solidFill>
                      <a:srgbClr val="FF6600"/>
                    </a:solidFill>
                    <a:latin typeface="Calibri"/>
                    <a:cs typeface="Calibri"/>
                  </a:rPr>
                  <a:t>4366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4358" name="object 18"/>
              <p:cNvSpPr>
                <a:spLocks/>
              </p:cNvSpPr>
              <p:nvPr/>
            </p:nvSpPr>
            <p:spPr bwMode="auto">
              <a:xfrm>
                <a:off x="536262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59" name="object 19"/>
              <p:cNvSpPr>
                <a:spLocks/>
              </p:cNvSpPr>
              <p:nvPr/>
            </p:nvSpPr>
            <p:spPr bwMode="auto">
              <a:xfrm>
                <a:off x="1174362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0" name="object 20"/>
              <p:cNvSpPr>
                <a:spLocks/>
              </p:cNvSpPr>
              <p:nvPr/>
            </p:nvSpPr>
            <p:spPr bwMode="auto">
              <a:xfrm>
                <a:off x="1812460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1" name="object 21"/>
              <p:cNvSpPr>
                <a:spLocks/>
              </p:cNvSpPr>
              <p:nvPr/>
            </p:nvSpPr>
            <p:spPr bwMode="auto">
              <a:xfrm>
                <a:off x="2450558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2" name="object 22"/>
              <p:cNvSpPr>
                <a:spLocks/>
              </p:cNvSpPr>
              <p:nvPr/>
            </p:nvSpPr>
            <p:spPr bwMode="auto">
              <a:xfrm>
                <a:off x="3088652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3" name="object 23"/>
              <p:cNvSpPr>
                <a:spLocks/>
              </p:cNvSpPr>
              <p:nvPr/>
            </p:nvSpPr>
            <p:spPr bwMode="auto">
              <a:xfrm>
                <a:off x="3726748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4" name="object 24"/>
              <p:cNvSpPr>
                <a:spLocks/>
              </p:cNvSpPr>
              <p:nvPr/>
            </p:nvSpPr>
            <p:spPr bwMode="auto">
              <a:xfrm>
                <a:off x="4364849" y="5424041"/>
                <a:ext cx="0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7142"/>
                  </a:cxn>
                </a:cxnLst>
                <a:rect l="0" t="0" r="r" b="b"/>
                <a:pathLst>
                  <a:path h="57150">
                    <a:moveTo>
                      <a:pt x="0" y="0"/>
                    </a:moveTo>
                    <a:lnTo>
                      <a:pt x="0" y="57142"/>
                    </a:lnTo>
                  </a:path>
                </a:pathLst>
              </a:custGeom>
              <a:noFill/>
              <a:ln w="9522">
                <a:solidFill>
                  <a:srgbClr val="898989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5" name="object 25"/>
              <p:cNvSpPr>
                <a:spLocks/>
              </p:cNvSpPr>
              <p:nvPr/>
            </p:nvSpPr>
            <p:spPr bwMode="auto">
              <a:xfrm>
                <a:off x="4285741" y="5092012"/>
                <a:ext cx="7937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113" y="0"/>
                  </a:cxn>
                </a:cxnLst>
                <a:rect l="0" t="0" r="r" b="b"/>
                <a:pathLst>
                  <a:path w="79375">
                    <a:moveTo>
                      <a:pt x="0" y="0"/>
                    </a:moveTo>
                    <a:lnTo>
                      <a:pt x="79113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6" name="object 26"/>
              <p:cNvSpPr>
                <a:spLocks/>
              </p:cNvSpPr>
              <p:nvPr/>
            </p:nvSpPr>
            <p:spPr bwMode="auto">
              <a:xfrm>
                <a:off x="3644164" y="5092012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50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5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7" name="object 27"/>
              <p:cNvSpPr>
                <a:spLocks/>
              </p:cNvSpPr>
              <p:nvPr/>
            </p:nvSpPr>
            <p:spPr bwMode="auto">
              <a:xfrm>
                <a:off x="3002591" y="5092012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8" name="object 28"/>
              <p:cNvSpPr>
                <a:spLocks/>
              </p:cNvSpPr>
              <p:nvPr/>
            </p:nvSpPr>
            <p:spPr bwMode="auto">
              <a:xfrm>
                <a:off x="2361013" y="5092012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69" name="object 29"/>
              <p:cNvSpPr>
                <a:spLocks/>
              </p:cNvSpPr>
              <p:nvPr/>
            </p:nvSpPr>
            <p:spPr bwMode="auto">
              <a:xfrm>
                <a:off x="1719439" y="5092012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0" name="object 30"/>
              <p:cNvSpPr>
                <a:spLocks/>
              </p:cNvSpPr>
              <p:nvPr/>
            </p:nvSpPr>
            <p:spPr bwMode="auto">
              <a:xfrm>
                <a:off x="1077861" y="5092012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50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5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1" name="object 31"/>
              <p:cNvSpPr>
                <a:spLocks/>
              </p:cNvSpPr>
              <p:nvPr/>
            </p:nvSpPr>
            <p:spPr bwMode="auto">
              <a:xfrm>
                <a:off x="536270" y="5092012"/>
                <a:ext cx="12827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163" y="0"/>
                  </a:cxn>
                </a:cxnLst>
                <a:rect l="0" t="0" r="r" b="b"/>
                <a:pathLst>
                  <a:path w="128270">
                    <a:moveTo>
                      <a:pt x="0" y="0"/>
                    </a:moveTo>
                    <a:lnTo>
                      <a:pt x="128163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2" name="object 32"/>
              <p:cNvSpPr>
                <a:spLocks/>
              </p:cNvSpPr>
              <p:nvPr/>
            </p:nvSpPr>
            <p:spPr bwMode="auto">
              <a:xfrm>
                <a:off x="4285741" y="4768163"/>
                <a:ext cx="7937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113" y="0"/>
                  </a:cxn>
                </a:cxnLst>
                <a:rect l="0" t="0" r="r" b="b"/>
                <a:pathLst>
                  <a:path w="79375">
                    <a:moveTo>
                      <a:pt x="0" y="0"/>
                    </a:moveTo>
                    <a:lnTo>
                      <a:pt x="79113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3" name="object 33"/>
              <p:cNvSpPr>
                <a:spLocks/>
              </p:cNvSpPr>
              <p:nvPr/>
            </p:nvSpPr>
            <p:spPr bwMode="auto">
              <a:xfrm>
                <a:off x="3644164" y="4768163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50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5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4" name="object 34"/>
              <p:cNvSpPr>
                <a:spLocks/>
              </p:cNvSpPr>
              <p:nvPr/>
            </p:nvSpPr>
            <p:spPr bwMode="auto">
              <a:xfrm>
                <a:off x="3002591" y="4768163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5" name="object 35"/>
              <p:cNvSpPr>
                <a:spLocks/>
              </p:cNvSpPr>
              <p:nvPr/>
            </p:nvSpPr>
            <p:spPr bwMode="auto">
              <a:xfrm>
                <a:off x="2361013" y="4768163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6" name="object 36"/>
              <p:cNvSpPr>
                <a:spLocks/>
              </p:cNvSpPr>
              <p:nvPr/>
            </p:nvSpPr>
            <p:spPr bwMode="auto">
              <a:xfrm>
                <a:off x="1719439" y="4768163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7" name="object 37"/>
              <p:cNvSpPr>
                <a:spLocks/>
              </p:cNvSpPr>
              <p:nvPr/>
            </p:nvSpPr>
            <p:spPr bwMode="auto">
              <a:xfrm>
                <a:off x="1077861" y="4768163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50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5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8" name="object 38"/>
              <p:cNvSpPr>
                <a:spLocks/>
              </p:cNvSpPr>
              <p:nvPr/>
            </p:nvSpPr>
            <p:spPr bwMode="auto">
              <a:xfrm>
                <a:off x="536270" y="4768163"/>
                <a:ext cx="12827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163" y="0"/>
                  </a:cxn>
                </a:cxnLst>
                <a:rect l="0" t="0" r="r" b="b"/>
                <a:pathLst>
                  <a:path w="128270">
                    <a:moveTo>
                      <a:pt x="0" y="0"/>
                    </a:moveTo>
                    <a:lnTo>
                      <a:pt x="128163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79" name="object 39"/>
              <p:cNvSpPr>
                <a:spLocks/>
              </p:cNvSpPr>
              <p:nvPr/>
            </p:nvSpPr>
            <p:spPr bwMode="auto">
              <a:xfrm>
                <a:off x="4285741" y="4444314"/>
                <a:ext cx="7937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113" y="0"/>
                  </a:cxn>
                </a:cxnLst>
                <a:rect l="0" t="0" r="r" b="b"/>
                <a:pathLst>
                  <a:path w="79375">
                    <a:moveTo>
                      <a:pt x="0" y="0"/>
                    </a:moveTo>
                    <a:lnTo>
                      <a:pt x="79113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0" name="object 40"/>
              <p:cNvSpPr>
                <a:spLocks/>
              </p:cNvSpPr>
              <p:nvPr/>
            </p:nvSpPr>
            <p:spPr bwMode="auto">
              <a:xfrm>
                <a:off x="3644164" y="4444314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50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5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1" name="object 41"/>
              <p:cNvSpPr>
                <a:spLocks/>
              </p:cNvSpPr>
              <p:nvPr/>
            </p:nvSpPr>
            <p:spPr bwMode="auto">
              <a:xfrm>
                <a:off x="3002591" y="4444314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2" name="object 42"/>
              <p:cNvSpPr>
                <a:spLocks/>
              </p:cNvSpPr>
              <p:nvPr/>
            </p:nvSpPr>
            <p:spPr bwMode="auto">
              <a:xfrm>
                <a:off x="2361013" y="4444314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3" name="object 43"/>
              <p:cNvSpPr>
                <a:spLocks/>
              </p:cNvSpPr>
              <p:nvPr/>
            </p:nvSpPr>
            <p:spPr bwMode="auto">
              <a:xfrm>
                <a:off x="1719439" y="4444314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4" name="object 44"/>
              <p:cNvSpPr>
                <a:spLocks/>
              </p:cNvSpPr>
              <p:nvPr/>
            </p:nvSpPr>
            <p:spPr bwMode="auto">
              <a:xfrm>
                <a:off x="536270" y="4444314"/>
                <a:ext cx="77025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69741" y="0"/>
                  </a:cxn>
                </a:cxnLst>
                <a:rect l="0" t="0" r="r" b="b"/>
                <a:pathLst>
                  <a:path w="770255">
                    <a:moveTo>
                      <a:pt x="0" y="0"/>
                    </a:moveTo>
                    <a:lnTo>
                      <a:pt x="769741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5" name="object 45"/>
              <p:cNvSpPr>
                <a:spLocks/>
              </p:cNvSpPr>
              <p:nvPr/>
            </p:nvSpPr>
            <p:spPr bwMode="auto">
              <a:xfrm>
                <a:off x="3644164" y="4120465"/>
                <a:ext cx="72072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0690" y="0"/>
                  </a:cxn>
                </a:cxnLst>
                <a:rect l="0" t="0" r="r" b="b"/>
                <a:pathLst>
                  <a:path w="720725">
                    <a:moveTo>
                      <a:pt x="0" y="0"/>
                    </a:moveTo>
                    <a:lnTo>
                      <a:pt x="72069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6" name="object 46"/>
              <p:cNvSpPr>
                <a:spLocks/>
              </p:cNvSpPr>
              <p:nvPr/>
            </p:nvSpPr>
            <p:spPr bwMode="auto">
              <a:xfrm>
                <a:off x="3002591" y="4120465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7" name="object 47"/>
              <p:cNvSpPr>
                <a:spLocks/>
              </p:cNvSpPr>
              <p:nvPr/>
            </p:nvSpPr>
            <p:spPr bwMode="auto">
              <a:xfrm>
                <a:off x="2361013" y="4120465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8" name="object 48"/>
              <p:cNvSpPr>
                <a:spLocks/>
              </p:cNvSpPr>
              <p:nvPr/>
            </p:nvSpPr>
            <p:spPr bwMode="auto">
              <a:xfrm>
                <a:off x="536270" y="4120465"/>
                <a:ext cx="141160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11315" y="0"/>
                  </a:cxn>
                </a:cxnLst>
                <a:rect l="0" t="0" r="r" b="b"/>
                <a:pathLst>
                  <a:path w="1411605">
                    <a:moveTo>
                      <a:pt x="0" y="0"/>
                    </a:moveTo>
                    <a:lnTo>
                      <a:pt x="1411315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89" name="object 49"/>
              <p:cNvSpPr>
                <a:spLocks/>
              </p:cNvSpPr>
              <p:nvPr/>
            </p:nvSpPr>
            <p:spPr bwMode="auto">
              <a:xfrm>
                <a:off x="3644164" y="3796617"/>
                <a:ext cx="72072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20690" y="0"/>
                  </a:cxn>
                </a:cxnLst>
                <a:rect l="0" t="0" r="r" b="b"/>
                <a:pathLst>
                  <a:path w="720725">
                    <a:moveTo>
                      <a:pt x="0" y="0"/>
                    </a:moveTo>
                    <a:lnTo>
                      <a:pt x="720690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0" name="object 50"/>
              <p:cNvSpPr>
                <a:spLocks/>
              </p:cNvSpPr>
              <p:nvPr/>
            </p:nvSpPr>
            <p:spPr bwMode="auto">
              <a:xfrm>
                <a:off x="3002591" y="3796617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6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6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1" name="object 51"/>
              <p:cNvSpPr>
                <a:spLocks/>
              </p:cNvSpPr>
              <p:nvPr/>
            </p:nvSpPr>
            <p:spPr bwMode="auto">
              <a:xfrm>
                <a:off x="2361013" y="3796617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2" name="object 52"/>
              <p:cNvSpPr>
                <a:spLocks/>
              </p:cNvSpPr>
              <p:nvPr/>
            </p:nvSpPr>
            <p:spPr bwMode="auto">
              <a:xfrm>
                <a:off x="536270" y="3796617"/>
                <a:ext cx="141160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11315" y="0"/>
                  </a:cxn>
                </a:cxnLst>
                <a:rect l="0" t="0" r="r" b="b"/>
                <a:pathLst>
                  <a:path w="1411605">
                    <a:moveTo>
                      <a:pt x="0" y="0"/>
                    </a:moveTo>
                    <a:lnTo>
                      <a:pt x="1411315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3" name="object 53"/>
              <p:cNvSpPr>
                <a:spLocks/>
              </p:cNvSpPr>
              <p:nvPr/>
            </p:nvSpPr>
            <p:spPr bwMode="auto">
              <a:xfrm>
                <a:off x="3002591" y="3472768"/>
                <a:ext cx="136271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2264" y="0"/>
                  </a:cxn>
                </a:cxnLst>
                <a:rect l="0" t="0" r="r" b="b"/>
                <a:pathLst>
                  <a:path w="1362710">
                    <a:moveTo>
                      <a:pt x="0" y="0"/>
                    </a:moveTo>
                    <a:lnTo>
                      <a:pt x="1362264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4" name="object 54"/>
              <p:cNvSpPr>
                <a:spLocks/>
              </p:cNvSpPr>
              <p:nvPr/>
            </p:nvSpPr>
            <p:spPr bwMode="auto">
              <a:xfrm>
                <a:off x="2361013" y="3472768"/>
                <a:ext cx="22860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149" y="0"/>
                  </a:cxn>
                </a:cxnLst>
                <a:rect l="0" t="0" r="r" b="b"/>
                <a:pathLst>
                  <a:path w="228600">
                    <a:moveTo>
                      <a:pt x="0" y="0"/>
                    </a:moveTo>
                    <a:lnTo>
                      <a:pt x="228149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5" name="object 55"/>
              <p:cNvSpPr>
                <a:spLocks/>
              </p:cNvSpPr>
              <p:nvPr/>
            </p:nvSpPr>
            <p:spPr bwMode="auto">
              <a:xfrm>
                <a:off x="536270" y="3472768"/>
                <a:ext cx="141160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11315" y="0"/>
                  </a:cxn>
                </a:cxnLst>
                <a:rect l="0" t="0" r="r" b="b"/>
                <a:pathLst>
                  <a:path w="1411605">
                    <a:moveTo>
                      <a:pt x="0" y="0"/>
                    </a:moveTo>
                    <a:lnTo>
                      <a:pt x="1411315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6" name="object 56"/>
              <p:cNvSpPr>
                <a:spLocks/>
              </p:cNvSpPr>
              <p:nvPr/>
            </p:nvSpPr>
            <p:spPr bwMode="auto">
              <a:xfrm>
                <a:off x="3002591" y="3148919"/>
                <a:ext cx="136271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2264" y="0"/>
                  </a:cxn>
                </a:cxnLst>
                <a:rect l="0" t="0" r="r" b="b"/>
                <a:pathLst>
                  <a:path w="1362710">
                    <a:moveTo>
                      <a:pt x="0" y="0"/>
                    </a:moveTo>
                    <a:lnTo>
                      <a:pt x="1362264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7" name="object 57"/>
              <p:cNvSpPr>
                <a:spLocks/>
              </p:cNvSpPr>
              <p:nvPr/>
            </p:nvSpPr>
            <p:spPr bwMode="auto">
              <a:xfrm>
                <a:off x="536270" y="3148919"/>
                <a:ext cx="205295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52892" y="0"/>
                  </a:cxn>
                </a:cxnLst>
                <a:rect l="0" t="0" r="r" b="b"/>
                <a:pathLst>
                  <a:path w="2052955">
                    <a:moveTo>
                      <a:pt x="0" y="0"/>
                    </a:moveTo>
                    <a:lnTo>
                      <a:pt x="2052892" y="0"/>
                    </a:lnTo>
                  </a:path>
                </a:pathLst>
              </a:custGeom>
              <a:noFill/>
              <a:ln w="9525">
                <a:solidFill>
                  <a:srgbClr val="B3B3B3"/>
                </a:solidFill>
                <a:prstDash val="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8" name="object 58"/>
              <p:cNvSpPr>
                <a:spLocks/>
              </p:cNvSpPr>
              <p:nvPr/>
            </p:nvSpPr>
            <p:spPr bwMode="auto">
              <a:xfrm>
                <a:off x="664433" y="4532673"/>
                <a:ext cx="414020" cy="891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8" y="0"/>
                  </a:cxn>
                  <a:cxn ang="0">
                    <a:pos x="413428" y="891367"/>
                  </a:cxn>
                  <a:cxn ang="0">
                    <a:pos x="0" y="891367"/>
                  </a:cxn>
                  <a:cxn ang="0">
                    <a:pos x="0" y="0"/>
                  </a:cxn>
                </a:cxnLst>
                <a:rect l="0" t="0" r="r" b="b"/>
                <a:pathLst>
                  <a:path w="414019" h="891539">
                    <a:moveTo>
                      <a:pt x="0" y="0"/>
                    </a:moveTo>
                    <a:lnTo>
                      <a:pt x="413428" y="0"/>
                    </a:lnTo>
                    <a:lnTo>
                      <a:pt x="413428" y="891367"/>
                    </a:lnTo>
                    <a:lnTo>
                      <a:pt x="0" y="8913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399" name="object 59"/>
              <p:cNvSpPr>
                <a:spLocks/>
              </p:cNvSpPr>
              <p:nvPr/>
            </p:nvSpPr>
            <p:spPr bwMode="auto">
              <a:xfrm>
                <a:off x="1306012" y="4233325"/>
                <a:ext cx="414020" cy="11912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6" y="0"/>
                  </a:cxn>
                  <a:cxn ang="0">
                    <a:pos x="413426" y="1190715"/>
                  </a:cxn>
                  <a:cxn ang="0">
                    <a:pos x="0" y="1190715"/>
                  </a:cxn>
                  <a:cxn ang="0">
                    <a:pos x="0" y="0"/>
                  </a:cxn>
                </a:cxnLst>
                <a:rect l="0" t="0" r="r" b="b"/>
                <a:pathLst>
                  <a:path w="414019" h="1191260">
                    <a:moveTo>
                      <a:pt x="0" y="0"/>
                    </a:moveTo>
                    <a:lnTo>
                      <a:pt x="413426" y="0"/>
                    </a:lnTo>
                    <a:lnTo>
                      <a:pt x="413426" y="1190715"/>
                    </a:lnTo>
                    <a:lnTo>
                      <a:pt x="0" y="11907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00" name="object 60"/>
              <p:cNvSpPr>
                <a:spLocks/>
              </p:cNvSpPr>
              <p:nvPr/>
            </p:nvSpPr>
            <p:spPr bwMode="auto">
              <a:xfrm>
                <a:off x="1947585" y="3442190"/>
                <a:ext cx="414020" cy="19824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8" y="0"/>
                  </a:cxn>
                  <a:cxn ang="0">
                    <a:pos x="413428" y="1981850"/>
                  </a:cxn>
                  <a:cxn ang="0">
                    <a:pos x="0" y="1981850"/>
                  </a:cxn>
                  <a:cxn ang="0">
                    <a:pos x="0" y="0"/>
                  </a:cxn>
                </a:cxnLst>
                <a:rect l="0" t="0" r="r" b="b"/>
                <a:pathLst>
                  <a:path w="414019" h="1982470">
                    <a:moveTo>
                      <a:pt x="0" y="0"/>
                    </a:moveTo>
                    <a:lnTo>
                      <a:pt x="413428" y="0"/>
                    </a:lnTo>
                    <a:lnTo>
                      <a:pt x="413428" y="1981850"/>
                    </a:lnTo>
                    <a:lnTo>
                      <a:pt x="0" y="19818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01" name="object 61"/>
              <p:cNvSpPr>
                <a:spLocks/>
              </p:cNvSpPr>
              <p:nvPr/>
            </p:nvSpPr>
            <p:spPr bwMode="auto">
              <a:xfrm>
                <a:off x="2589162" y="3068006"/>
                <a:ext cx="414020" cy="23564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8" y="0"/>
                  </a:cxn>
                  <a:cxn ang="0">
                    <a:pos x="413428" y="2356034"/>
                  </a:cxn>
                  <a:cxn ang="0">
                    <a:pos x="0" y="2356034"/>
                  </a:cxn>
                  <a:cxn ang="0">
                    <a:pos x="0" y="0"/>
                  </a:cxn>
                </a:cxnLst>
                <a:rect l="0" t="0" r="r" b="b"/>
                <a:pathLst>
                  <a:path w="414019" h="2356485">
                    <a:moveTo>
                      <a:pt x="0" y="0"/>
                    </a:moveTo>
                    <a:lnTo>
                      <a:pt x="413428" y="0"/>
                    </a:lnTo>
                    <a:lnTo>
                      <a:pt x="413428" y="2356034"/>
                    </a:lnTo>
                    <a:lnTo>
                      <a:pt x="0" y="23560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02" name="object 62"/>
              <p:cNvSpPr>
                <a:spLocks/>
              </p:cNvSpPr>
              <p:nvPr/>
            </p:nvSpPr>
            <p:spPr bwMode="auto">
              <a:xfrm>
                <a:off x="3230737" y="2362201"/>
                <a:ext cx="414020" cy="3062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6" y="0"/>
                  </a:cxn>
                  <a:cxn ang="0">
                    <a:pos x="413426" y="1848211"/>
                  </a:cxn>
                  <a:cxn ang="0">
                    <a:pos x="0" y="1848211"/>
                  </a:cxn>
                  <a:cxn ang="0">
                    <a:pos x="0" y="0"/>
                  </a:cxn>
                </a:cxnLst>
                <a:rect l="0" t="0" r="r" b="b"/>
                <a:pathLst>
                  <a:path w="414020" h="1848485">
                    <a:moveTo>
                      <a:pt x="0" y="0"/>
                    </a:moveTo>
                    <a:lnTo>
                      <a:pt x="413426" y="0"/>
                    </a:lnTo>
                    <a:lnTo>
                      <a:pt x="413426" y="1848211"/>
                    </a:lnTo>
                    <a:lnTo>
                      <a:pt x="0" y="18482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03" name="object 63"/>
              <p:cNvSpPr>
                <a:spLocks/>
              </p:cNvSpPr>
              <p:nvPr/>
            </p:nvSpPr>
            <p:spPr bwMode="auto">
              <a:xfrm>
                <a:off x="3872315" y="2590800"/>
                <a:ext cx="414020" cy="28332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3426" y="0"/>
                  </a:cxn>
                  <a:cxn ang="0">
                    <a:pos x="413426" y="1073113"/>
                  </a:cxn>
                  <a:cxn ang="0">
                    <a:pos x="0" y="1073113"/>
                  </a:cxn>
                  <a:cxn ang="0">
                    <a:pos x="0" y="0"/>
                  </a:cxn>
                </a:cxnLst>
                <a:rect l="0" t="0" r="r" b="b"/>
                <a:pathLst>
                  <a:path w="414020" h="1073150">
                    <a:moveTo>
                      <a:pt x="0" y="0"/>
                    </a:moveTo>
                    <a:lnTo>
                      <a:pt x="413426" y="0"/>
                    </a:lnTo>
                    <a:lnTo>
                      <a:pt x="413426" y="1073113"/>
                    </a:lnTo>
                    <a:lnTo>
                      <a:pt x="0" y="1073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  <p:sp>
            <p:nvSpPr>
              <p:cNvPr id="14404" name="object 64"/>
              <p:cNvSpPr>
                <a:spLocks/>
              </p:cNvSpPr>
              <p:nvPr/>
            </p:nvSpPr>
            <p:spPr bwMode="auto">
              <a:xfrm>
                <a:off x="536270" y="5424041"/>
                <a:ext cx="382905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28585" y="0"/>
                  </a:cxn>
                </a:cxnLst>
                <a:rect l="0" t="0" r="r" b="b"/>
                <a:pathLst>
                  <a:path w="3829050">
                    <a:moveTo>
                      <a:pt x="0" y="0"/>
                    </a:moveTo>
                    <a:lnTo>
                      <a:pt x="3828585" y="0"/>
                    </a:lnTo>
                  </a:path>
                </a:pathLst>
              </a:custGeom>
              <a:noFill/>
              <a:ln w="19051">
                <a:solidFill>
                  <a:srgbClr val="8E8E8E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/>
          <p:cNvSpPr>
            <a:spLocks noGrp="1"/>
          </p:cNvSpPr>
          <p:nvPr>
            <p:ph type="title"/>
          </p:nvPr>
        </p:nvSpPr>
        <p:spPr>
          <a:xfrm>
            <a:off x="482600" y="523875"/>
            <a:ext cx="6604000" cy="400050"/>
          </a:xfrm>
        </p:spPr>
        <p:txBody>
          <a:bodyPr/>
          <a:lstStyle/>
          <a:p>
            <a:pPr marL="12700" eaLnBrk="1" hangingPunct="1"/>
            <a:r>
              <a:rPr lang="ru-RU" smtClean="0">
                <a:latin typeface="Arial" charset="0"/>
                <a:cs typeface="Arial" charset="0"/>
              </a:rPr>
              <a:t>Динамика развития магистратуры</a:t>
            </a:r>
          </a:p>
        </p:txBody>
      </p:sp>
      <p:grpSp>
        <p:nvGrpSpPr>
          <p:cNvPr id="111" name="Группа 110"/>
          <p:cNvGrpSpPr/>
          <p:nvPr/>
        </p:nvGrpSpPr>
        <p:grpSpPr>
          <a:xfrm>
            <a:off x="228600" y="1273175"/>
            <a:ext cx="8780463" cy="4518025"/>
            <a:chOff x="228600" y="1273175"/>
            <a:chExt cx="8780463" cy="4518025"/>
          </a:xfrm>
        </p:grpSpPr>
        <p:sp>
          <p:nvSpPr>
            <p:cNvPr id="15363" name="object 3"/>
            <p:cNvSpPr>
              <a:spLocks/>
            </p:cNvSpPr>
            <p:nvPr/>
          </p:nvSpPr>
          <p:spPr bwMode="auto">
            <a:xfrm>
              <a:off x="519113" y="1273175"/>
              <a:ext cx="70659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65662" y="0"/>
                </a:cxn>
              </a:cxnLst>
              <a:rect l="0" t="0" r="r" b="b"/>
              <a:pathLst>
                <a:path w="7066280">
                  <a:moveTo>
                    <a:pt x="0" y="0"/>
                  </a:moveTo>
                  <a:lnTo>
                    <a:pt x="7065662" y="0"/>
                  </a:lnTo>
                </a:path>
              </a:pathLst>
            </a:custGeom>
            <a:noFill/>
            <a:ln w="18658">
              <a:solidFill>
                <a:srgbClr val="8E8E8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339725" y="5578475"/>
              <a:ext cx="40640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2011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68375" y="5578475"/>
              <a:ext cx="40640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2012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619250" y="5578475"/>
              <a:ext cx="40640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2013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2270125" y="5578475"/>
              <a:ext cx="40640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2014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925763" y="5578475"/>
              <a:ext cx="407987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2015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3578225" y="5578475"/>
              <a:ext cx="406400" cy="21272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200" b="1" spc="140" dirty="0">
                  <a:solidFill>
                    <a:srgbClr val="666666"/>
                  </a:solidFill>
                  <a:latin typeface="Calibri"/>
                  <a:cs typeface="Calibri"/>
                </a:rPr>
                <a:t>2016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15370" name="object 11"/>
            <p:cNvSpPr>
              <a:spLocks/>
            </p:cNvSpPr>
            <p:nvPr/>
          </p:nvSpPr>
          <p:spPr bwMode="auto">
            <a:xfrm>
              <a:off x="228600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1" name="object 12"/>
            <p:cNvSpPr>
              <a:spLocks/>
            </p:cNvSpPr>
            <p:nvPr/>
          </p:nvSpPr>
          <p:spPr bwMode="auto">
            <a:xfrm>
              <a:off x="866775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2" name="object 13"/>
            <p:cNvSpPr>
              <a:spLocks/>
            </p:cNvSpPr>
            <p:nvPr/>
          </p:nvSpPr>
          <p:spPr bwMode="auto">
            <a:xfrm>
              <a:off x="1504950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3" name="object 14"/>
            <p:cNvSpPr>
              <a:spLocks/>
            </p:cNvSpPr>
            <p:nvPr/>
          </p:nvSpPr>
          <p:spPr bwMode="auto">
            <a:xfrm>
              <a:off x="2143125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4" name="object 15"/>
            <p:cNvSpPr>
              <a:spLocks/>
            </p:cNvSpPr>
            <p:nvPr/>
          </p:nvSpPr>
          <p:spPr bwMode="auto">
            <a:xfrm>
              <a:off x="2781300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5" name="object 16"/>
            <p:cNvSpPr>
              <a:spLocks/>
            </p:cNvSpPr>
            <p:nvPr/>
          </p:nvSpPr>
          <p:spPr bwMode="auto">
            <a:xfrm>
              <a:off x="3419475" y="5500688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6" name="object 17"/>
            <p:cNvSpPr>
              <a:spLocks/>
            </p:cNvSpPr>
            <p:nvPr/>
          </p:nvSpPr>
          <p:spPr bwMode="auto">
            <a:xfrm>
              <a:off x="4057650" y="551497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9522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7" name="object 18"/>
            <p:cNvSpPr>
              <a:spLocks/>
            </p:cNvSpPr>
            <p:nvPr/>
          </p:nvSpPr>
          <p:spPr bwMode="auto">
            <a:xfrm>
              <a:off x="4035425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8" name="object 19"/>
            <p:cNvSpPr>
              <a:spLocks/>
            </p:cNvSpPr>
            <p:nvPr/>
          </p:nvSpPr>
          <p:spPr bwMode="auto">
            <a:xfrm>
              <a:off x="4967288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79" name="object 20"/>
            <p:cNvSpPr>
              <a:spLocks/>
            </p:cNvSpPr>
            <p:nvPr/>
          </p:nvSpPr>
          <p:spPr bwMode="auto">
            <a:xfrm>
              <a:off x="5743575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0" name="object 21"/>
            <p:cNvSpPr>
              <a:spLocks/>
            </p:cNvSpPr>
            <p:nvPr/>
          </p:nvSpPr>
          <p:spPr bwMode="auto">
            <a:xfrm>
              <a:off x="6530975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1" name="object 22"/>
            <p:cNvSpPr>
              <a:spLocks/>
            </p:cNvSpPr>
            <p:nvPr/>
          </p:nvSpPr>
          <p:spPr bwMode="auto">
            <a:xfrm>
              <a:off x="7307263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2" name="object 23"/>
            <p:cNvSpPr>
              <a:spLocks/>
            </p:cNvSpPr>
            <p:nvPr/>
          </p:nvSpPr>
          <p:spPr bwMode="auto">
            <a:xfrm>
              <a:off x="8094663" y="5534025"/>
              <a:ext cx="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7142"/>
                </a:cxn>
              </a:cxnLst>
              <a:rect l="0" t="0" r="r" b="b"/>
              <a:pathLst>
                <a:path h="57150">
                  <a:moveTo>
                    <a:pt x="0" y="0"/>
                  </a:moveTo>
                  <a:lnTo>
                    <a:pt x="0" y="57142"/>
                  </a:lnTo>
                </a:path>
              </a:pathLst>
            </a:custGeom>
            <a:noFill/>
            <a:ln w="11087">
              <a:solidFill>
                <a:srgbClr val="8989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3" name="object 24"/>
            <p:cNvSpPr>
              <a:spLocks/>
            </p:cNvSpPr>
            <p:nvPr/>
          </p:nvSpPr>
          <p:spPr bwMode="auto">
            <a:xfrm>
              <a:off x="3913188" y="516890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4" name="object 25"/>
            <p:cNvSpPr>
              <a:spLocks/>
            </p:cNvSpPr>
            <p:nvPr/>
          </p:nvSpPr>
          <p:spPr bwMode="auto">
            <a:xfrm>
              <a:off x="3281363" y="516890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5" name="object 26"/>
            <p:cNvSpPr>
              <a:spLocks/>
            </p:cNvSpPr>
            <p:nvPr/>
          </p:nvSpPr>
          <p:spPr bwMode="auto">
            <a:xfrm>
              <a:off x="2651125" y="51689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36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3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6" name="object 27"/>
            <p:cNvSpPr>
              <a:spLocks/>
            </p:cNvSpPr>
            <p:nvPr/>
          </p:nvSpPr>
          <p:spPr bwMode="auto">
            <a:xfrm>
              <a:off x="2019300" y="51689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7" name="object 28"/>
            <p:cNvSpPr>
              <a:spLocks/>
            </p:cNvSpPr>
            <p:nvPr/>
          </p:nvSpPr>
          <p:spPr bwMode="auto">
            <a:xfrm>
              <a:off x="1387475" y="51689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36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3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8" name="object 29"/>
            <p:cNvSpPr>
              <a:spLocks/>
            </p:cNvSpPr>
            <p:nvPr/>
          </p:nvSpPr>
          <p:spPr bwMode="auto">
            <a:xfrm>
              <a:off x="755650" y="51689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90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89" name="object 30"/>
            <p:cNvSpPr>
              <a:spLocks/>
            </p:cNvSpPr>
            <p:nvPr/>
          </p:nvSpPr>
          <p:spPr bwMode="auto">
            <a:xfrm>
              <a:off x="228600" y="5168900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659" y="0"/>
                </a:cxn>
              </a:cxnLst>
              <a:rect l="0" t="0" r="r" b="b"/>
              <a:pathLst>
                <a:path w="120015">
                  <a:moveTo>
                    <a:pt x="0" y="0"/>
                  </a:moveTo>
                  <a:lnTo>
                    <a:pt x="1196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0" name="object 31"/>
            <p:cNvSpPr>
              <a:spLocks/>
            </p:cNvSpPr>
            <p:nvPr/>
          </p:nvSpPr>
          <p:spPr bwMode="auto">
            <a:xfrm>
              <a:off x="3913188" y="484505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1" name="object 32"/>
            <p:cNvSpPr>
              <a:spLocks/>
            </p:cNvSpPr>
            <p:nvPr/>
          </p:nvSpPr>
          <p:spPr bwMode="auto">
            <a:xfrm>
              <a:off x="3281363" y="484505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2" name="object 33"/>
            <p:cNvSpPr>
              <a:spLocks/>
            </p:cNvSpPr>
            <p:nvPr/>
          </p:nvSpPr>
          <p:spPr bwMode="auto">
            <a:xfrm>
              <a:off x="2651125" y="484505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36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3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3" name="object 34"/>
            <p:cNvSpPr>
              <a:spLocks/>
            </p:cNvSpPr>
            <p:nvPr/>
          </p:nvSpPr>
          <p:spPr bwMode="auto">
            <a:xfrm>
              <a:off x="2019300" y="484505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4" name="object 35"/>
            <p:cNvSpPr>
              <a:spLocks/>
            </p:cNvSpPr>
            <p:nvPr/>
          </p:nvSpPr>
          <p:spPr bwMode="auto">
            <a:xfrm>
              <a:off x="1387475" y="484505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36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3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5" name="object 36"/>
            <p:cNvSpPr>
              <a:spLocks/>
            </p:cNvSpPr>
            <p:nvPr/>
          </p:nvSpPr>
          <p:spPr bwMode="auto">
            <a:xfrm>
              <a:off x="755650" y="484505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90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6" name="object 37"/>
            <p:cNvSpPr>
              <a:spLocks/>
            </p:cNvSpPr>
            <p:nvPr/>
          </p:nvSpPr>
          <p:spPr bwMode="auto">
            <a:xfrm>
              <a:off x="228600" y="4845050"/>
              <a:ext cx="1206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659" y="0"/>
                </a:cxn>
              </a:cxnLst>
              <a:rect l="0" t="0" r="r" b="b"/>
              <a:pathLst>
                <a:path w="120015">
                  <a:moveTo>
                    <a:pt x="0" y="0"/>
                  </a:moveTo>
                  <a:lnTo>
                    <a:pt x="119659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7" name="object 38"/>
            <p:cNvSpPr>
              <a:spLocks/>
            </p:cNvSpPr>
            <p:nvPr/>
          </p:nvSpPr>
          <p:spPr bwMode="auto">
            <a:xfrm>
              <a:off x="3913188" y="452120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8" name="object 39"/>
            <p:cNvSpPr>
              <a:spLocks/>
            </p:cNvSpPr>
            <p:nvPr/>
          </p:nvSpPr>
          <p:spPr bwMode="auto">
            <a:xfrm>
              <a:off x="3281363" y="452120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399" name="object 40"/>
            <p:cNvSpPr>
              <a:spLocks/>
            </p:cNvSpPr>
            <p:nvPr/>
          </p:nvSpPr>
          <p:spPr bwMode="auto">
            <a:xfrm>
              <a:off x="2651125" y="45212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36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3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0" name="object 41"/>
            <p:cNvSpPr>
              <a:spLocks/>
            </p:cNvSpPr>
            <p:nvPr/>
          </p:nvSpPr>
          <p:spPr bwMode="auto">
            <a:xfrm>
              <a:off x="2019300" y="4521200"/>
              <a:ext cx="223838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1" name="object 42"/>
            <p:cNvSpPr>
              <a:spLocks/>
            </p:cNvSpPr>
            <p:nvPr/>
          </p:nvSpPr>
          <p:spPr bwMode="auto">
            <a:xfrm>
              <a:off x="228600" y="4521200"/>
              <a:ext cx="138430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83061" y="0"/>
                </a:cxn>
              </a:cxnLst>
              <a:rect l="0" t="0" r="r" b="b"/>
              <a:pathLst>
                <a:path w="1383664">
                  <a:moveTo>
                    <a:pt x="0" y="0"/>
                  </a:moveTo>
                  <a:lnTo>
                    <a:pt x="138306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2" name="object 43"/>
            <p:cNvSpPr>
              <a:spLocks/>
            </p:cNvSpPr>
            <p:nvPr/>
          </p:nvSpPr>
          <p:spPr bwMode="auto">
            <a:xfrm>
              <a:off x="3913188" y="419735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3" name="object 44"/>
            <p:cNvSpPr>
              <a:spLocks/>
            </p:cNvSpPr>
            <p:nvPr/>
          </p:nvSpPr>
          <p:spPr bwMode="auto">
            <a:xfrm>
              <a:off x="3281363" y="419735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4" name="object 45"/>
            <p:cNvSpPr>
              <a:spLocks/>
            </p:cNvSpPr>
            <p:nvPr/>
          </p:nvSpPr>
          <p:spPr bwMode="auto">
            <a:xfrm>
              <a:off x="228600" y="4197350"/>
              <a:ext cx="26463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6464" y="0"/>
                </a:cxn>
              </a:cxnLst>
              <a:rect l="0" t="0" r="r" b="b"/>
              <a:pathLst>
                <a:path w="2646680">
                  <a:moveTo>
                    <a:pt x="0" y="0"/>
                  </a:moveTo>
                  <a:lnTo>
                    <a:pt x="264646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5" name="object 46"/>
            <p:cNvSpPr>
              <a:spLocks/>
            </p:cNvSpPr>
            <p:nvPr/>
          </p:nvSpPr>
          <p:spPr bwMode="auto">
            <a:xfrm>
              <a:off x="3913188" y="387350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6" name="object 47"/>
            <p:cNvSpPr>
              <a:spLocks/>
            </p:cNvSpPr>
            <p:nvPr/>
          </p:nvSpPr>
          <p:spPr bwMode="auto">
            <a:xfrm>
              <a:off x="3281363" y="387350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7" name="object 48"/>
            <p:cNvSpPr>
              <a:spLocks/>
            </p:cNvSpPr>
            <p:nvPr/>
          </p:nvSpPr>
          <p:spPr bwMode="auto">
            <a:xfrm>
              <a:off x="228600" y="3873500"/>
              <a:ext cx="26463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6464" y="0"/>
                </a:cxn>
              </a:cxnLst>
              <a:rect l="0" t="0" r="r" b="b"/>
              <a:pathLst>
                <a:path w="2646680">
                  <a:moveTo>
                    <a:pt x="0" y="0"/>
                  </a:moveTo>
                  <a:lnTo>
                    <a:pt x="264646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8" name="object 49"/>
            <p:cNvSpPr>
              <a:spLocks/>
            </p:cNvSpPr>
            <p:nvPr/>
          </p:nvSpPr>
          <p:spPr bwMode="auto">
            <a:xfrm>
              <a:off x="3913188" y="3549650"/>
              <a:ext cx="14446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356" y="0"/>
                </a:cxn>
              </a:cxnLst>
              <a:rect l="0" t="0" r="r" b="b"/>
              <a:pathLst>
                <a:path w="143510">
                  <a:moveTo>
                    <a:pt x="0" y="0"/>
                  </a:moveTo>
                  <a:lnTo>
                    <a:pt x="143356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09" name="object 50"/>
            <p:cNvSpPr>
              <a:spLocks/>
            </p:cNvSpPr>
            <p:nvPr/>
          </p:nvSpPr>
          <p:spPr bwMode="auto">
            <a:xfrm>
              <a:off x="3281363" y="3549650"/>
              <a:ext cx="2254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640" y="0"/>
                </a:cxn>
              </a:cxnLst>
              <a:rect l="0" t="0" r="r" b="b"/>
              <a:pathLst>
                <a:path w="224789">
                  <a:moveTo>
                    <a:pt x="0" y="0"/>
                  </a:moveTo>
                  <a:lnTo>
                    <a:pt x="22464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0" name="object 51"/>
            <p:cNvSpPr>
              <a:spLocks/>
            </p:cNvSpPr>
            <p:nvPr/>
          </p:nvSpPr>
          <p:spPr bwMode="auto">
            <a:xfrm>
              <a:off x="228600" y="3549650"/>
              <a:ext cx="26463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6464" y="0"/>
                </a:cxn>
              </a:cxnLst>
              <a:rect l="0" t="0" r="r" b="b"/>
              <a:pathLst>
                <a:path w="2646680">
                  <a:moveTo>
                    <a:pt x="0" y="0"/>
                  </a:moveTo>
                  <a:lnTo>
                    <a:pt x="264646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1" name="object 52"/>
            <p:cNvSpPr>
              <a:spLocks/>
            </p:cNvSpPr>
            <p:nvPr/>
          </p:nvSpPr>
          <p:spPr bwMode="auto">
            <a:xfrm>
              <a:off x="3281363" y="3225800"/>
              <a:ext cx="77628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5058" y="0"/>
                </a:cxn>
              </a:cxnLst>
              <a:rect l="0" t="0" r="r" b="b"/>
              <a:pathLst>
                <a:path w="775335">
                  <a:moveTo>
                    <a:pt x="0" y="0"/>
                  </a:moveTo>
                  <a:lnTo>
                    <a:pt x="775058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2" name="object 53"/>
            <p:cNvSpPr>
              <a:spLocks/>
            </p:cNvSpPr>
            <p:nvPr/>
          </p:nvSpPr>
          <p:spPr bwMode="auto">
            <a:xfrm>
              <a:off x="228600" y="3225800"/>
              <a:ext cx="264636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6464" y="0"/>
                </a:cxn>
              </a:cxnLst>
              <a:rect l="0" t="0" r="r" b="b"/>
              <a:pathLst>
                <a:path w="2646680">
                  <a:moveTo>
                    <a:pt x="0" y="0"/>
                  </a:moveTo>
                  <a:lnTo>
                    <a:pt x="264646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3" name="object 54"/>
            <p:cNvSpPr>
              <a:spLocks/>
            </p:cNvSpPr>
            <p:nvPr/>
          </p:nvSpPr>
          <p:spPr bwMode="auto">
            <a:xfrm flipV="1">
              <a:off x="7939088" y="5137150"/>
              <a:ext cx="976312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4" name="object 55"/>
            <p:cNvSpPr>
              <a:spLocks/>
            </p:cNvSpPr>
            <p:nvPr/>
          </p:nvSpPr>
          <p:spPr bwMode="auto">
            <a:xfrm>
              <a:off x="7154863" y="518318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00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50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5" name="object 56"/>
            <p:cNvSpPr>
              <a:spLocks/>
            </p:cNvSpPr>
            <p:nvPr/>
          </p:nvSpPr>
          <p:spPr bwMode="auto">
            <a:xfrm>
              <a:off x="6372225" y="51831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6" name="object 57"/>
            <p:cNvSpPr>
              <a:spLocks/>
            </p:cNvSpPr>
            <p:nvPr/>
          </p:nvSpPr>
          <p:spPr bwMode="auto">
            <a:xfrm>
              <a:off x="4275138" y="5183188"/>
              <a:ext cx="60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421" y="0"/>
                </a:cxn>
              </a:cxnLst>
              <a:rect l="0" t="0" r="r" b="b"/>
              <a:pathLst>
                <a:path w="60960">
                  <a:moveTo>
                    <a:pt x="0" y="0"/>
                  </a:moveTo>
                  <a:lnTo>
                    <a:pt x="6042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7" name="object 58"/>
            <p:cNvSpPr>
              <a:spLocks/>
            </p:cNvSpPr>
            <p:nvPr/>
          </p:nvSpPr>
          <p:spPr bwMode="auto">
            <a:xfrm flipV="1">
              <a:off x="7939088" y="4813300"/>
              <a:ext cx="900112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8" name="object 59"/>
            <p:cNvSpPr>
              <a:spLocks/>
            </p:cNvSpPr>
            <p:nvPr/>
          </p:nvSpPr>
          <p:spPr bwMode="auto">
            <a:xfrm>
              <a:off x="7154863" y="485933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00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50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19" name="object 60"/>
            <p:cNvSpPr>
              <a:spLocks/>
            </p:cNvSpPr>
            <p:nvPr/>
          </p:nvSpPr>
          <p:spPr bwMode="auto">
            <a:xfrm>
              <a:off x="6372225" y="48593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0" name="object 61"/>
            <p:cNvSpPr>
              <a:spLocks/>
            </p:cNvSpPr>
            <p:nvPr/>
          </p:nvSpPr>
          <p:spPr bwMode="auto">
            <a:xfrm>
              <a:off x="4275138" y="4859338"/>
              <a:ext cx="60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421" y="0"/>
                </a:cxn>
              </a:cxnLst>
              <a:rect l="0" t="0" r="r" b="b"/>
              <a:pathLst>
                <a:path w="60960">
                  <a:moveTo>
                    <a:pt x="0" y="0"/>
                  </a:moveTo>
                  <a:lnTo>
                    <a:pt x="6042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1" name="object 62"/>
            <p:cNvSpPr>
              <a:spLocks/>
            </p:cNvSpPr>
            <p:nvPr/>
          </p:nvSpPr>
          <p:spPr bwMode="auto">
            <a:xfrm>
              <a:off x="7939088" y="4535488"/>
              <a:ext cx="900112" cy="460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2" name="object 63"/>
            <p:cNvSpPr>
              <a:spLocks/>
            </p:cNvSpPr>
            <p:nvPr/>
          </p:nvSpPr>
          <p:spPr bwMode="auto">
            <a:xfrm>
              <a:off x="7154863" y="453548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00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50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3" name="object 64"/>
            <p:cNvSpPr>
              <a:spLocks/>
            </p:cNvSpPr>
            <p:nvPr/>
          </p:nvSpPr>
          <p:spPr bwMode="auto">
            <a:xfrm>
              <a:off x="6372225" y="45354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4" name="object 65"/>
            <p:cNvSpPr>
              <a:spLocks/>
            </p:cNvSpPr>
            <p:nvPr/>
          </p:nvSpPr>
          <p:spPr bwMode="auto">
            <a:xfrm>
              <a:off x="7939088" y="4211638"/>
              <a:ext cx="900112" cy="460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5" name="object 66"/>
            <p:cNvSpPr>
              <a:spLocks/>
            </p:cNvSpPr>
            <p:nvPr/>
          </p:nvSpPr>
          <p:spPr bwMode="auto">
            <a:xfrm>
              <a:off x="7154863" y="4211638"/>
              <a:ext cx="3159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00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500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6" name="object 67"/>
            <p:cNvSpPr>
              <a:spLocks/>
            </p:cNvSpPr>
            <p:nvPr/>
          </p:nvSpPr>
          <p:spPr bwMode="auto">
            <a:xfrm>
              <a:off x="4275138" y="4211638"/>
              <a:ext cx="241141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11704" y="0"/>
                </a:cxn>
              </a:cxnLst>
              <a:rect l="0" t="0" r="r" b="b"/>
              <a:pathLst>
                <a:path w="2411729">
                  <a:moveTo>
                    <a:pt x="0" y="0"/>
                  </a:moveTo>
                  <a:lnTo>
                    <a:pt x="2411704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7" name="object 68"/>
            <p:cNvSpPr>
              <a:spLocks/>
            </p:cNvSpPr>
            <p:nvPr/>
          </p:nvSpPr>
          <p:spPr bwMode="auto">
            <a:xfrm flipV="1">
              <a:off x="7939088" y="3841750"/>
              <a:ext cx="900112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8" name="object 69"/>
            <p:cNvSpPr>
              <a:spLocks/>
            </p:cNvSpPr>
            <p:nvPr/>
          </p:nvSpPr>
          <p:spPr bwMode="auto">
            <a:xfrm>
              <a:off x="4275138" y="3887788"/>
              <a:ext cx="31956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5471" y="0"/>
                </a:cxn>
              </a:cxnLst>
              <a:rect l="0" t="0" r="r" b="b"/>
              <a:pathLst>
                <a:path w="3195954">
                  <a:moveTo>
                    <a:pt x="0" y="0"/>
                  </a:moveTo>
                  <a:lnTo>
                    <a:pt x="319547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29" name="object 70"/>
            <p:cNvSpPr>
              <a:spLocks/>
            </p:cNvSpPr>
            <p:nvPr/>
          </p:nvSpPr>
          <p:spPr bwMode="auto">
            <a:xfrm flipV="1">
              <a:off x="7939088" y="3517900"/>
              <a:ext cx="823912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0" name="object 71"/>
            <p:cNvSpPr>
              <a:spLocks/>
            </p:cNvSpPr>
            <p:nvPr/>
          </p:nvSpPr>
          <p:spPr bwMode="auto">
            <a:xfrm>
              <a:off x="4275138" y="3563938"/>
              <a:ext cx="31956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5471" y="0"/>
                </a:cxn>
              </a:cxnLst>
              <a:rect l="0" t="0" r="r" b="b"/>
              <a:pathLst>
                <a:path w="3195954">
                  <a:moveTo>
                    <a:pt x="0" y="0"/>
                  </a:moveTo>
                  <a:lnTo>
                    <a:pt x="319547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1" name="object 72"/>
            <p:cNvSpPr>
              <a:spLocks/>
            </p:cNvSpPr>
            <p:nvPr/>
          </p:nvSpPr>
          <p:spPr bwMode="auto">
            <a:xfrm>
              <a:off x="7939088" y="3240088"/>
              <a:ext cx="823912" cy="460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5195" y="0"/>
                </a:cxn>
              </a:cxnLst>
              <a:rect l="0" t="0" r="r" b="b"/>
              <a:pathLst>
                <a:path w="155575" h="45719">
                  <a:moveTo>
                    <a:pt x="0" y="0"/>
                  </a:moveTo>
                  <a:lnTo>
                    <a:pt x="155195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2" name="object 73"/>
            <p:cNvSpPr>
              <a:spLocks/>
            </p:cNvSpPr>
            <p:nvPr/>
          </p:nvSpPr>
          <p:spPr bwMode="auto">
            <a:xfrm>
              <a:off x="4275138" y="3240088"/>
              <a:ext cx="3195637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5471" y="0"/>
                </a:cxn>
              </a:cxnLst>
              <a:rect l="0" t="0" r="r" b="b"/>
              <a:pathLst>
                <a:path w="3195954">
                  <a:moveTo>
                    <a:pt x="0" y="0"/>
                  </a:moveTo>
                  <a:lnTo>
                    <a:pt x="319547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3" name="object 74"/>
            <p:cNvSpPr>
              <a:spLocks/>
            </p:cNvSpPr>
            <p:nvPr/>
          </p:nvSpPr>
          <p:spPr bwMode="auto">
            <a:xfrm>
              <a:off x="228600" y="5500688"/>
              <a:ext cx="382905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8585" y="0"/>
                </a:cxn>
              </a:cxnLst>
              <a:rect l="0" t="0" r="r" b="b"/>
              <a:pathLst>
                <a:path w="3829050">
                  <a:moveTo>
                    <a:pt x="0" y="0"/>
                  </a:moveTo>
                  <a:lnTo>
                    <a:pt x="382858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4" name="object 75"/>
            <p:cNvSpPr>
              <a:spLocks/>
            </p:cNvSpPr>
            <p:nvPr/>
          </p:nvSpPr>
          <p:spPr bwMode="auto">
            <a:xfrm>
              <a:off x="4191000" y="5514975"/>
              <a:ext cx="47244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03275" y="0"/>
                </a:cxn>
              </a:cxnLst>
              <a:rect l="0" t="0" r="r" b="b"/>
              <a:pathLst>
                <a:path w="3903345" h="45719">
                  <a:moveTo>
                    <a:pt x="0" y="0"/>
                  </a:moveTo>
                  <a:lnTo>
                    <a:pt x="3903275" y="0"/>
                  </a:lnTo>
                </a:path>
              </a:pathLst>
            </a:custGeom>
            <a:noFill/>
            <a:ln w="19051">
              <a:solidFill>
                <a:srgbClr val="8E8E8E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5" name="object 76"/>
            <p:cNvSpPr>
              <a:spLocks/>
            </p:cNvSpPr>
            <p:nvPr/>
          </p:nvSpPr>
          <p:spPr bwMode="auto">
            <a:xfrm>
              <a:off x="347663" y="4586288"/>
              <a:ext cx="407987" cy="914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2" y="0"/>
                </a:cxn>
                <a:cxn ang="0">
                  <a:pos x="407062" y="914231"/>
                </a:cxn>
                <a:cxn ang="0">
                  <a:pos x="0" y="914231"/>
                </a:cxn>
                <a:cxn ang="0">
                  <a:pos x="0" y="0"/>
                </a:cxn>
              </a:cxnLst>
              <a:rect l="0" t="0" r="r" b="b"/>
              <a:pathLst>
                <a:path w="407669" h="914400">
                  <a:moveTo>
                    <a:pt x="0" y="0"/>
                  </a:moveTo>
                  <a:lnTo>
                    <a:pt x="407062" y="0"/>
                  </a:lnTo>
                  <a:lnTo>
                    <a:pt x="407062" y="914231"/>
                  </a:lnTo>
                  <a:lnTo>
                    <a:pt x="0" y="91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6" name="object 77"/>
            <p:cNvSpPr>
              <a:spLocks/>
            </p:cNvSpPr>
            <p:nvPr/>
          </p:nvSpPr>
          <p:spPr bwMode="auto">
            <a:xfrm>
              <a:off x="979488" y="4516438"/>
              <a:ext cx="407987" cy="984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2" y="0"/>
                </a:cxn>
                <a:cxn ang="0">
                  <a:pos x="407062" y="984233"/>
                </a:cxn>
                <a:cxn ang="0">
                  <a:pos x="0" y="984233"/>
                </a:cxn>
                <a:cxn ang="0">
                  <a:pos x="0" y="0"/>
                </a:cxn>
              </a:cxnLst>
              <a:rect l="0" t="0" r="r" b="b"/>
              <a:pathLst>
                <a:path w="407669" h="984250">
                  <a:moveTo>
                    <a:pt x="0" y="0"/>
                  </a:moveTo>
                  <a:lnTo>
                    <a:pt x="407062" y="0"/>
                  </a:lnTo>
                  <a:lnTo>
                    <a:pt x="407062" y="984233"/>
                  </a:lnTo>
                  <a:lnTo>
                    <a:pt x="0" y="984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7" name="object 78"/>
            <p:cNvSpPr>
              <a:spLocks/>
            </p:cNvSpPr>
            <p:nvPr/>
          </p:nvSpPr>
          <p:spPr bwMode="auto">
            <a:xfrm>
              <a:off x="1611313" y="4419600"/>
              <a:ext cx="407987" cy="1081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2" y="0"/>
                </a:cxn>
                <a:cxn ang="0">
                  <a:pos x="407062" y="1080389"/>
                </a:cxn>
                <a:cxn ang="0">
                  <a:pos x="0" y="1080389"/>
                </a:cxn>
                <a:cxn ang="0">
                  <a:pos x="0" y="0"/>
                </a:cxn>
              </a:cxnLst>
              <a:rect l="0" t="0" r="r" b="b"/>
              <a:pathLst>
                <a:path w="407669" h="1080770">
                  <a:moveTo>
                    <a:pt x="0" y="0"/>
                  </a:moveTo>
                  <a:lnTo>
                    <a:pt x="407062" y="0"/>
                  </a:lnTo>
                  <a:lnTo>
                    <a:pt x="407062" y="1080389"/>
                  </a:lnTo>
                  <a:lnTo>
                    <a:pt x="0" y="1080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8" name="object 79"/>
            <p:cNvSpPr>
              <a:spLocks/>
            </p:cNvSpPr>
            <p:nvPr/>
          </p:nvSpPr>
          <p:spPr bwMode="auto">
            <a:xfrm>
              <a:off x="2243138" y="4398963"/>
              <a:ext cx="407987" cy="1101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2" y="0"/>
                </a:cxn>
                <a:cxn ang="0">
                  <a:pos x="407062" y="1100905"/>
                </a:cxn>
                <a:cxn ang="0">
                  <a:pos x="0" y="1100905"/>
                </a:cxn>
                <a:cxn ang="0">
                  <a:pos x="0" y="0"/>
                </a:cxn>
              </a:cxnLst>
              <a:rect l="0" t="0" r="r" b="b"/>
              <a:pathLst>
                <a:path w="407669" h="1101089">
                  <a:moveTo>
                    <a:pt x="0" y="0"/>
                  </a:moveTo>
                  <a:lnTo>
                    <a:pt x="407062" y="0"/>
                  </a:lnTo>
                  <a:lnTo>
                    <a:pt x="407062" y="1100905"/>
                  </a:lnTo>
                  <a:lnTo>
                    <a:pt x="0" y="11009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39" name="object 80"/>
            <p:cNvSpPr>
              <a:spLocks/>
            </p:cNvSpPr>
            <p:nvPr/>
          </p:nvSpPr>
          <p:spPr bwMode="auto">
            <a:xfrm>
              <a:off x="2874963" y="3138488"/>
              <a:ext cx="407987" cy="2362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2" y="0"/>
                </a:cxn>
                <a:cxn ang="0">
                  <a:pos x="407062" y="2360970"/>
                </a:cxn>
                <a:cxn ang="0">
                  <a:pos x="0" y="2360970"/>
                </a:cxn>
                <a:cxn ang="0">
                  <a:pos x="0" y="0"/>
                </a:cxn>
              </a:cxnLst>
              <a:rect l="0" t="0" r="r" b="b"/>
              <a:pathLst>
                <a:path w="407670" h="2361565">
                  <a:moveTo>
                    <a:pt x="0" y="0"/>
                  </a:moveTo>
                  <a:lnTo>
                    <a:pt x="407062" y="0"/>
                  </a:lnTo>
                  <a:lnTo>
                    <a:pt x="407062" y="2360970"/>
                  </a:lnTo>
                  <a:lnTo>
                    <a:pt x="0" y="2360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40" name="object 81"/>
            <p:cNvSpPr>
              <a:spLocks/>
            </p:cNvSpPr>
            <p:nvPr/>
          </p:nvSpPr>
          <p:spPr bwMode="auto">
            <a:xfrm>
              <a:off x="3506788" y="3249613"/>
              <a:ext cx="407987" cy="2251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7061" y="0"/>
                </a:cxn>
                <a:cxn ang="0">
                  <a:pos x="407061" y="2250130"/>
                </a:cxn>
                <a:cxn ang="0">
                  <a:pos x="0" y="2250130"/>
                </a:cxn>
                <a:cxn ang="0">
                  <a:pos x="0" y="0"/>
                </a:cxn>
              </a:cxnLst>
              <a:rect l="0" t="0" r="r" b="b"/>
              <a:pathLst>
                <a:path w="407670" h="2250440">
                  <a:moveTo>
                    <a:pt x="0" y="0"/>
                  </a:moveTo>
                  <a:lnTo>
                    <a:pt x="407061" y="0"/>
                  </a:lnTo>
                  <a:lnTo>
                    <a:pt x="407061" y="2250130"/>
                  </a:lnTo>
                  <a:lnTo>
                    <a:pt x="0" y="2250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182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373063" y="4203700"/>
              <a:ext cx="360362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813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83" name="object 83"/>
            <p:cNvSpPr txBox="1"/>
            <p:nvPr/>
          </p:nvSpPr>
          <p:spPr>
            <a:xfrm>
              <a:off x="1000125" y="4127500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886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1630363" y="4060825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955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2262188" y="4022725"/>
              <a:ext cx="358775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986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2841625" y="2874963"/>
              <a:ext cx="471488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2101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3460750" y="2933700"/>
              <a:ext cx="471488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821825"/>
                  </a:solidFill>
                  <a:latin typeface="Calibri"/>
                  <a:cs typeface="Calibri"/>
                </a:rPr>
                <a:t>2005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15447" name="object 88"/>
            <p:cNvSpPr txBox="1">
              <a:spLocks noChangeArrowheads="1"/>
            </p:cNvSpPr>
            <p:nvPr/>
          </p:nvSpPr>
          <p:spPr bwMode="auto">
            <a:xfrm>
              <a:off x="1219200" y="1981200"/>
              <a:ext cx="839788" cy="25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4D4D4D"/>
                  </a:solidFill>
                </a:rPr>
                <a:t>КЦП</a:t>
              </a:r>
              <a:endParaRPr lang="ru-RU" sz="1600"/>
            </a:p>
          </p:txBody>
        </p:sp>
        <p:sp>
          <p:nvSpPr>
            <p:cNvPr id="15448" name="object 89"/>
            <p:cNvSpPr txBox="1">
              <a:spLocks noChangeArrowheads="1"/>
            </p:cNvSpPr>
            <p:nvPr/>
          </p:nvSpPr>
          <p:spPr bwMode="auto">
            <a:xfrm>
              <a:off x="6172200" y="1600200"/>
              <a:ext cx="11541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2700"/>
              <a:r>
                <a:rPr lang="ru-RU" sz="1600" b="1">
                  <a:solidFill>
                    <a:srgbClr val="4D4D4D"/>
                  </a:solidFill>
                </a:rPr>
                <a:t>Контингент</a:t>
              </a:r>
              <a:endParaRPr lang="ru-RU" sz="1600"/>
            </a:p>
          </p:txBody>
        </p:sp>
        <p:sp>
          <p:nvSpPr>
            <p:cNvPr id="15449" name="object 91"/>
            <p:cNvSpPr>
              <a:spLocks/>
            </p:cNvSpPr>
            <p:nvPr/>
          </p:nvSpPr>
          <p:spPr bwMode="auto">
            <a:xfrm>
              <a:off x="6686550" y="4192588"/>
              <a:ext cx="468313" cy="132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6" y="0"/>
                </a:cxn>
                <a:cxn ang="0">
                  <a:pos x="469266" y="1323436"/>
                </a:cxn>
                <a:cxn ang="0">
                  <a:pos x="0" y="1323436"/>
                </a:cxn>
                <a:cxn ang="0">
                  <a:pos x="0" y="0"/>
                </a:cxn>
              </a:cxnLst>
              <a:rect l="0" t="0" r="r" b="b"/>
              <a:pathLst>
                <a:path w="469265" h="1323975">
                  <a:moveTo>
                    <a:pt x="0" y="0"/>
                  </a:moveTo>
                  <a:lnTo>
                    <a:pt x="469266" y="0"/>
                  </a:lnTo>
                  <a:lnTo>
                    <a:pt x="469266" y="1323436"/>
                  </a:lnTo>
                  <a:lnTo>
                    <a:pt x="0" y="1323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50" name="object 92"/>
            <p:cNvSpPr>
              <a:spLocks/>
            </p:cNvSpPr>
            <p:nvPr/>
          </p:nvSpPr>
          <p:spPr bwMode="auto">
            <a:xfrm>
              <a:off x="7469188" y="3154363"/>
              <a:ext cx="469900" cy="2362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2360970"/>
                </a:cxn>
                <a:cxn ang="0">
                  <a:pos x="0" y="2360970"/>
                </a:cxn>
                <a:cxn ang="0">
                  <a:pos x="0" y="0"/>
                </a:cxn>
              </a:cxnLst>
              <a:rect l="0" t="0" r="r" b="b"/>
              <a:pathLst>
                <a:path w="469265" h="2361565">
                  <a:moveTo>
                    <a:pt x="0" y="0"/>
                  </a:moveTo>
                  <a:lnTo>
                    <a:pt x="469267" y="0"/>
                  </a:lnTo>
                  <a:lnTo>
                    <a:pt x="469267" y="2360970"/>
                  </a:lnTo>
                  <a:lnTo>
                    <a:pt x="0" y="2360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93" name="object 93"/>
            <p:cNvSpPr txBox="1"/>
            <p:nvPr/>
          </p:nvSpPr>
          <p:spPr>
            <a:xfrm>
              <a:off x="4322763" y="4346575"/>
              <a:ext cx="471487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1122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94" name="object 94"/>
            <p:cNvSpPr txBox="1"/>
            <p:nvPr/>
          </p:nvSpPr>
          <p:spPr>
            <a:xfrm>
              <a:off x="5110163" y="4089400"/>
              <a:ext cx="469900" cy="24606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1551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95" name="object 95"/>
            <p:cNvSpPr txBox="1"/>
            <p:nvPr/>
          </p:nvSpPr>
          <p:spPr>
            <a:xfrm>
              <a:off x="5873750" y="3951288"/>
              <a:ext cx="471488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1738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96" name="object 96"/>
            <p:cNvSpPr txBox="1"/>
            <p:nvPr/>
          </p:nvSpPr>
          <p:spPr>
            <a:xfrm>
              <a:off x="6662738" y="3856038"/>
              <a:ext cx="471487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1957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97" name="object 97"/>
            <p:cNvSpPr txBox="1"/>
            <p:nvPr/>
          </p:nvSpPr>
          <p:spPr>
            <a:xfrm>
              <a:off x="7462838" y="2922588"/>
              <a:ext cx="469900" cy="24606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3476</a:t>
              </a:r>
              <a:endParaRPr sz="1400" dirty="0">
                <a:latin typeface="Calibri"/>
                <a:cs typeface="Calibri"/>
              </a:endParaRPr>
            </a:p>
          </p:txBody>
        </p:sp>
        <p:sp>
          <p:nvSpPr>
            <p:cNvPr id="98" name="object 98"/>
            <p:cNvSpPr txBox="1"/>
            <p:nvPr/>
          </p:nvSpPr>
          <p:spPr>
            <a:xfrm>
              <a:off x="4264025" y="5607050"/>
              <a:ext cx="4745038" cy="1841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tabLst>
                  <a:tab pos="791845" algn="l"/>
                  <a:tab pos="1572260" algn="l"/>
                  <a:tab pos="2356485" algn="l"/>
                  <a:tab pos="3136265" algn="l"/>
                </a:tabLst>
                <a:defRPr/>
              </a:pP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2011/12	2012/13	2013/14	2014/15	</a:t>
              </a:r>
              <a:r>
                <a:rPr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2015/16</a:t>
              </a:r>
              <a:r>
                <a:rPr lang="ru-RU" sz="1200" b="1" spc="125" dirty="0">
                  <a:solidFill>
                    <a:srgbClr val="666666"/>
                  </a:solidFill>
                  <a:latin typeface="Calibri"/>
                  <a:cs typeface="Calibri"/>
                </a:rPr>
                <a:t>    2016/17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15457" name="object 91"/>
            <p:cNvSpPr>
              <a:spLocks/>
            </p:cNvSpPr>
            <p:nvPr/>
          </p:nvSpPr>
          <p:spPr bwMode="auto">
            <a:xfrm>
              <a:off x="5908675" y="4349750"/>
              <a:ext cx="469900" cy="1166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6" y="0"/>
                </a:cxn>
                <a:cxn ang="0">
                  <a:pos x="469266" y="1323436"/>
                </a:cxn>
                <a:cxn ang="0">
                  <a:pos x="0" y="1323436"/>
                </a:cxn>
                <a:cxn ang="0">
                  <a:pos x="0" y="0"/>
                </a:cxn>
              </a:cxnLst>
              <a:rect l="0" t="0" r="r" b="b"/>
              <a:pathLst>
                <a:path w="469265" h="1323975">
                  <a:moveTo>
                    <a:pt x="0" y="0"/>
                  </a:moveTo>
                  <a:lnTo>
                    <a:pt x="469266" y="0"/>
                  </a:lnTo>
                  <a:lnTo>
                    <a:pt x="469266" y="1323436"/>
                  </a:lnTo>
                  <a:lnTo>
                    <a:pt x="0" y="1323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58" name="object 91"/>
            <p:cNvSpPr>
              <a:spLocks/>
            </p:cNvSpPr>
            <p:nvPr/>
          </p:nvSpPr>
          <p:spPr bwMode="auto">
            <a:xfrm>
              <a:off x="5118100" y="4464050"/>
              <a:ext cx="469900" cy="1052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6" y="0"/>
                </a:cxn>
                <a:cxn ang="0">
                  <a:pos x="469266" y="1323436"/>
                </a:cxn>
                <a:cxn ang="0">
                  <a:pos x="0" y="1323436"/>
                </a:cxn>
                <a:cxn ang="0">
                  <a:pos x="0" y="0"/>
                </a:cxn>
              </a:cxnLst>
              <a:rect l="0" t="0" r="r" b="b"/>
              <a:pathLst>
                <a:path w="469265" h="1323975">
                  <a:moveTo>
                    <a:pt x="0" y="0"/>
                  </a:moveTo>
                  <a:lnTo>
                    <a:pt x="469266" y="0"/>
                  </a:lnTo>
                  <a:lnTo>
                    <a:pt x="469266" y="1323436"/>
                  </a:lnTo>
                  <a:lnTo>
                    <a:pt x="0" y="1323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59" name="object 91"/>
            <p:cNvSpPr>
              <a:spLocks/>
            </p:cNvSpPr>
            <p:nvPr/>
          </p:nvSpPr>
          <p:spPr bwMode="auto">
            <a:xfrm>
              <a:off x="4337050" y="4692650"/>
              <a:ext cx="469900" cy="823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6" y="0"/>
                </a:cxn>
                <a:cxn ang="0">
                  <a:pos x="469266" y="1323436"/>
                </a:cxn>
                <a:cxn ang="0">
                  <a:pos x="0" y="1323436"/>
                </a:cxn>
                <a:cxn ang="0">
                  <a:pos x="0" y="0"/>
                </a:cxn>
              </a:cxnLst>
              <a:rect l="0" t="0" r="r" b="b"/>
              <a:pathLst>
                <a:path w="469265" h="1323975">
                  <a:moveTo>
                    <a:pt x="0" y="0"/>
                  </a:moveTo>
                  <a:lnTo>
                    <a:pt x="469266" y="0"/>
                  </a:lnTo>
                  <a:lnTo>
                    <a:pt x="469266" y="1323436"/>
                  </a:lnTo>
                  <a:lnTo>
                    <a:pt x="0" y="1323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0" name="object 56"/>
            <p:cNvSpPr>
              <a:spLocks/>
            </p:cNvSpPr>
            <p:nvPr/>
          </p:nvSpPr>
          <p:spPr bwMode="auto">
            <a:xfrm>
              <a:off x="5592763" y="51831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1" name="object 60"/>
            <p:cNvSpPr>
              <a:spLocks/>
            </p:cNvSpPr>
            <p:nvPr/>
          </p:nvSpPr>
          <p:spPr bwMode="auto">
            <a:xfrm>
              <a:off x="5592763" y="48593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2" name="object 64"/>
            <p:cNvSpPr>
              <a:spLocks/>
            </p:cNvSpPr>
            <p:nvPr/>
          </p:nvSpPr>
          <p:spPr bwMode="auto">
            <a:xfrm>
              <a:off x="5592763" y="45354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3" name="object 56"/>
            <p:cNvSpPr>
              <a:spLocks/>
            </p:cNvSpPr>
            <p:nvPr/>
          </p:nvSpPr>
          <p:spPr bwMode="auto">
            <a:xfrm>
              <a:off x="4805363" y="518318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4" name="object 60"/>
            <p:cNvSpPr>
              <a:spLocks/>
            </p:cNvSpPr>
            <p:nvPr/>
          </p:nvSpPr>
          <p:spPr bwMode="auto">
            <a:xfrm>
              <a:off x="4805363" y="4859338"/>
              <a:ext cx="3143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5" name="object 64"/>
            <p:cNvSpPr>
              <a:spLocks/>
            </p:cNvSpPr>
            <p:nvPr/>
          </p:nvSpPr>
          <p:spPr bwMode="auto">
            <a:xfrm flipV="1">
              <a:off x="4256088" y="4486275"/>
              <a:ext cx="873125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492" y="0"/>
                </a:cxn>
              </a:cxnLst>
              <a:rect l="0" t="0" r="r" b="b"/>
              <a:pathLst>
                <a:path w="314959" h="45719">
                  <a:moveTo>
                    <a:pt x="0" y="0"/>
                  </a:moveTo>
                  <a:lnTo>
                    <a:pt x="314492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6" name="object 92"/>
            <p:cNvSpPr>
              <a:spLocks/>
            </p:cNvSpPr>
            <p:nvPr/>
          </p:nvSpPr>
          <p:spPr bwMode="auto">
            <a:xfrm>
              <a:off x="8189913" y="2254250"/>
              <a:ext cx="469900" cy="32559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9267" y="0"/>
                </a:cxn>
                <a:cxn ang="0">
                  <a:pos x="469267" y="2360970"/>
                </a:cxn>
                <a:cxn ang="0">
                  <a:pos x="0" y="2360970"/>
                </a:cxn>
                <a:cxn ang="0">
                  <a:pos x="0" y="0"/>
                </a:cxn>
              </a:cxnLst>
              <a:rect l="0" t="0" r="r" b="b"/>
              <a:pathLst>
                <a:path w="469265" h="2361565">
                  <a:moveTo>
                    <a:pt x="0" y="0"/>
                  </a:moveTo>
                  <a:lnTo>
                    <a:pt x="469267" y="0"/>
                  </a:lnTo>
                  <a:lnTo>
                    <a:pt x="469267" y="2360970"/>
                  </a:lnTo>
                  <a:lnTo>
                    <a:pt x="0" y="2360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0" name="object 97"/>
            <p:cNvSpPr txBox="1"/>
            <p:nvPr/>
          </p:nvSpPr>
          <p:spPr>
            <a:xfrm>
              <a:off x="8172450" y="2019300"/>
              <a:ext cx="469900" cy="2159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spc="165" dirty="0">
                  <a:solidFill>
                    <a:srgbClr val="FF6600"/>
                  </a:solidFill>
                  <a:latin typeface="Calibri"/>
                  <a:cs typeface="Calibri"/>
                </a:rPr>
                <a:t>4810</a:t>
              </a:r>
              <a:endParaRPr sz="1400" b="1" spc="165" dirty="0">
                <a:solidFill>
                  <a:srgbClr val="FF6600"/>
                </a:solidFill>
                <a:latin typeface="Calibri"/>
                <a:cs typeface="Calibri"/>
              </a:endParaRPr>
            </a:p>
          </p:txBody>
        </p:sp>
        <p:sp>
          <p:nvSpPr>
            <p:cNvPr id="15468" name="object 73"/>
            <p:cNvSpPr>
              <a:spLocks/>
            </p:cNvSpPr>
            <p:nvPr/>
          </p:nvSpPr>
          <p:spPr bwMode="auto">
            <a:xfrm flipV="1">
              <a:off x="4314825" y="2816225"/>
              <a:ext cx="4414838" cy="76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5471" y="0"/>
                </a:cxn>
              </a:cxnLst>
              <a:rect l="0" t="0" r="r" b="b"/>
              <a:pathLst>
                <a:path w="3195954" h="76200">
                  <a:moveTo>
                    <a:pt x="0" y="0"/>
                  </a:moveTo>
                  <a:lnTo>
                    <a:pt x="319547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5469" name="object 73"/>
            <p:cNvSpPr>
              <a:spLocks/>
            </p:cNvSpPr>
            <p:nvPr/>
          </p:nvSpPr>
          <p:spPr bwMode="auto">
            <a:xfrm flipV="1">
              <a:off x="4314825" y="2482850"/>
              <a:ext cx="4414838" cy="76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95471" y="0"/>
                </a:cxn>
              </a:cxnLst>
              <a:rect l="0" t="0" r="r" b="b"/>
              <a:pathLst>
                <a:path w="3195954" h="76200">
                  <a:moveTo>
                    <a:pt x="0" y="0"/>
                  </a:moveTo>
                  <a:lnTo>
                    <a:pt x="3195471" y="0"/>
                  </a:lnTo>
                </a:path>
              </a:pathLst>
            </a:custGeom>
            <a:noFill/>
            <a:ln w="9525">
              <a:solidFill>
                <a:srgbClr val="B3B3B3"/>
              </a:solidFill>
              <a:prstDash val="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2182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2699</Words>
  <Application>Microsoft Office PowerPoint</Application>
  <PresentationFormat>Экран (4:3)</PresentationFormat>
  <Paragraphs>728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Calibri</vt:lpstr>
      <vt:lpstr>Arial</vt:lpstr>
      <vt:lpstr>Tahoma</vt:lpstr>
      <vt:lpstr>Times New Roman</vt:lpstr>
      <vt:lpstr>Lucida Sans</vt:lpstr>
      <vt:lpstr>Times New Roman Cyr</vt:lpstr>
      <vt:lpstr>Office Theme</vt:lpstr>
      <vt:lpstr>Слайд 1</vt:lpstr>
      <vt:lpstr>История</vt:lpstr>
      <vt:lpstr>Структура</vt:lpstr>
      <vt:lpstr>1111 кандидатов наук</vt:lpstr>
      <vt:lpstr>Слайд 5</vt:lpstr>
      <vt:lpstr>Слайд 6</vt:lpstr>
      <vt:lpstr>Слайд 7</vt:lpstr>
      <vt:lpstr>Приём абитуриентов</vt:lpstr>
      <vt:lpstr>Динамика развития магистратуры</vt:lpstr>
      <vt:lpstr>Динамика развития СПО</vt:lpstr>
      <vt:lpstr>Целевой приём</vt:lpstr>
      <vt:lpstr>Слайд 12</vt:lpstr>
      <vt:lpstr>Партнёры</vt:lpstr>
      <vt:lpstr>Взаимодействие с промышленными партнёрами в области образования</vt:lpstr>
      <vt:lpstr>Взаимодействие с промышленными партнёрами в области образования</vt:lpstr>
      <vt:lpstr>Исследования для промышленности</vt:lpstr>
      <vt:lpstr>Слайд 17</vt:lpstr>
      <vt:lpstr>Объем доходов от НИОКР (млн руб.)</vt:lpstr>
      <vt:lpstr>1,694</vt:lpstr>
      <vt:lpstr>Инжиниринговый центр в области химических технологий  «Сhemiсal Engineering»</vt:lpstr>
      <vt:lpstr>Инжиниринговый центр в области химии и технологии энергонасыщенных  материалов «Спецхимия»</vt:lpstr>
      <vt:lpstr>Единый укрупнённый центр  технологических компетенций и передачи знаний КНИТУ  в Нижнекамске</vt:lpstr>
      <vt:lpstr>Единый укрупнённый центр  технологических компетенций и передачи знаний КНИТУ  в Нижнекамске</vt:lpstr>
      <vt:lpstr>Проектный институт «Союзхимпромпроект»</vt:lpstr>
      <vt:lpstr>Проектирование промышленных объектов  для ПАО «Нижнекамскнефтехим» </vt:lpstr>
      <vt:lpstr>Проектирование промышленных объектов</vt:lpstr>
      <vt:lpstr>Проектирование промышленных объектов</vt:lpstr>
      <vt:lpstr>Проектирование гражданских объектов</vt:lpstr>
      <vt:lpstr>Проекты в рамках Постановления Правительства РФ № 218</vt:lpstr>
      <vt:lpstr>Патентно-лицензионная деятельность</vt:lpstr>
      <vt:lpstr>Публикационная активность</vt:lpstr>
      <vt:lpstr>Международное партнёрство</vt:lpstr>
      <vt:lpstr>Партнёры: Европа</vt:lpstr>
      <vt:lpstr>Партнёры: США и Канада</vt:lpstr>
      <vt:lpstr>Партнёры: Азия</vt:lpstr>
      <vt:lpstr>YOKOGAWA, Japan</vt:lpstr>
      <vt:lpstr>Сотрудничество с компанией  Brabender GmbH &amp; Co. KG, Germany</vt:lpstr>
      <vt:lpstr>Сотрудничество                                                        с American Institute of Chemical Engineers, USA</vt:lpstr>
      <vt:lpstr>HONEYWELL , USA</vt:lpstr>
      <vt:lpstr>Приём иностранных граждан</vt:lpstr>
      <vt:lpstr>Международные образовательные проекты</vt:lpstr>
      <vt:lpstr>Международные образовательные проекты</vt:lpstr>
      <vt:lpstr>Слайд 43</vt:lpstr>
      <vt:lpstr>Слайд 44</vt:lpstr>
      <vt:lpstr>Слайд 45</vt:lpstr>
      <vt:lpstr>Слайд 46</vt:lpstr>
      <vt:lpstr>Слайд 47</vt:lpstr>
      <vt:lpstr>Профориентационная работа</vt:lpstr>
      <vt:lpstr>Студенческая жизнь</vt:lpstr>
      <vt:lpstr>ПОБЕДА ССА КНИТУ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КНИТУ_Презентация_Общая_.cdr</dc:title>
  <dc:creator>Design</dc:creator>
  <cp:lastModifiedBy>Пользователь1</cp:lastModifiedBy>
  <cp:revision>177</cp:revision>
  <dcterms:created xsi:type="dcterms:W3CDTF">2016-10-21T16:08:15Z</dcterms:created>
  <dcterms:modified xsi:type="dcterms:W3CDTF">2017-03-01T11:50:20Z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2016-10-13T00:00:00Z</vt:filetime>
  </property>
  <property fmtid="{D5CDD505-2E9C-101B-9397-08002B2CF9AE}" pid="3" name="Creator">
    <vt:lpwstr>CorelDRAW X8</vt:lpwstr>
  </property>
  <property fmtid="{D5CDD505-2E9C-101B-9397-08002B2CF9AE}" pid="4" name="LastSaved">
    <vt:filetime>2016-10-21T00:00:00Z</vt:filetime>
  </property>
</Properties>
</file>