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Default Extension="png" ContentType="image/png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27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28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rawings/drawing1.xml" ContentType="application/vnd.openxmlformats-officedocument.drawingml.chartshape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6" r:id="rId4"/>
    <p:sldId id="277" r:id="rId5"/>
    <p:sldId id="279" r:id="rId6"/>
    <p:sldId id="280" r:id="rId7"/>
    <p:sldId id="278" r:id="rId8"/>
    <p:sldId id="258" r:id="rId9"/>
    <p:sldId id="281" r:id="rId10"/>
    <p:sldId id="268" r:id="rId11"/>
    <p:sldId id="261" r:id="rId12"/>
    <p:sldId id="271" r:id="rId13"/>
    <p:sldId id="28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AF5"/>
    <a:srgbClr val="074CB1"/>
    <a:srgbClr val="635DE1"/>
    <a:srgbClr val="93D3FB"/>
    <a:srgbClr val="5E9CF8"/>
    <a:srgbClr val="DBE1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Текстильные материалы покрытые с покрытием или дублированные</c:v>
                </c:pt>
              </c:strCache>
            </c:strRef>
          </c:tx>
          <c:cat>
            <c:numRef>
              <c:f>Лист1!$A$2:$A$15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83</c:v>
                </c:pt>
                <c:pt idx="1">
                  <c:v>83</c:v>
                </c:pt>
                <c:pt idx="2">
                  <c:v>86</c:v>
                </c:pt>
                <c:pt idx="3">
                  <c:v>59</c:v>
                </c:pt>
                <c:pt idx="4">
                  <c:v>64</c:v>
                </c:pt>
                <c:pt idx="5">
                  <c:v>81</c:v>
                </c:pt>
                <c:pt idx="6">
                  <c:v>104</c:v>
                </c:pt>
                <c:pt idx="7">
                  <c:v>153</c:v>
                </c:pt>
                <c:pt idx="8">
                  <c:v>203</c:v>
                </c:pt>
                <c:pt idx="9">
                  <c:v>284</c:v>
                </c:pt>
                <c:pt idx="10">
                  <c:v>356</c:v>
                </c:pt>
                <c:pt idx="11">
                  <c:v>302</c:v>
                </c:pt>
                <c:pt idx="12">
                  <c:v>370</c:v>
                </c:pt>
                <c:pt idx="13">
                  <c:v>378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Вата, войлок или нетканные материалы</c:v>
                </c:pt>
              </c:strCache>
            </c:strRef>
          </c:tx>
          <c:cat>
            <c:numRef>
              <c:f>Лист1!$A$2:$A$15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74</c:v>
                </c:pt>
                <c:pt idx="1">
                  <c:v>87</c:v>
                </c:pt>
                <c:pt idx="2">
                  <c:v>113</c:v>
                </c:pt>
                <c:pt idx="3">
                  <c:v>106</c:v>
                </c:pt>
                <c:pt idx="4">
                  <c:v>136</c:v>
                </c:pt>
                <c:pt idx="5">
                  <c:v>157</c:v>
                </c:pt>
                <c:pt idx="6">
                  <c:v>175</c:v>
                </c:pt>
                <c:pt idx="7">
                  <c:v>219</c:v>
                </c:pt>
                <c:pt idx="8">
                  <c:v>318</c:v>
                </c:pt>
                <c:pt idx="9">
                  <c:v>403</c:v>
                </c:pt>
                <c:pt idx="10">
                  <c:v>261</c:v>
                </c:pt>
                <c:pt idx="11">
                  <c:v>336</c:v>
                </c:pt>
                <c:pt idx="12">
                  <c:v>399</c:v>
                </c:pt>
                <c:pt idx="13">
                  <c:v>453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Трикотажные полотна</c:v>
                </c:pt>
              </c:strCache>
            </c:strRef>
          </c:tx>
          <c:cat>
            <c:numRef>
              <c:f>Лист1!$A$2:$A$15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Лист1!$D$2:$D$15</c:f>
              <c:numCache>
                <c:formatCode>General</c:formatCode>
                <c:ptCount val="14"/>
                <c:pt idx="0">
                  <c:v>63</c:v>
                </c:pt>
                <c:pt idx="1">
                  <c:v>63</c:v>
                </c:pt>
                <c:pt idx="2">
                  <c:v>86</c:v>
                </c:pt>
                <c:pt idx="3">
                  <c:v>97</c:v>
                </c:pt>
                <c:pt idx="4">
                  <c:v>83</c:v>
                </c:pt>
                <c:pt idx="5">
                  <c:v>81</c:v>
                </c:pt>
                <c:pt idx="6">
                  <c:v>106</c:v>
                </c:pt>
                <c:pt idx="7">
                  <c:v>151</c:v>
                </c:pt>
                <c:pt idx="8">
                  <c:v>215</c:v>
                </c:pt>
                <c:pt idx="9">
                  <c:v>341</c:v>
                </c:pt>
                <c:pt idx="10">
                  <c:v>281</c:v>
                </c:pt>
                <c:pt idx="11">
                  <c:v>379</c:v>
                </c:pt>
                <c:pt idx="12">
                  <c:v>393</c:v>
                </c:pt>
                <c:pt idx="13">
                  <c:v>480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Специальные ткани</c:v>
                </c:pt>
              </c:strCache>
            </c:strRef>
          </c:tx>
          <c:cat>
            <c:numRef>
              <c:f>Лист1!$A$2:$A$15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Лист1!$E$2:$E$15</c:f>
              <c:numCache>
                <c:formatCode>General</c:formatCode>
                <c:ptCount val="14"/>
                <c:pt idx="0">
                  <c:v>25</c:v>
                </c:pt>
                <c:pt idx="1">
                  <c:v>29</c:v>
                </c:pt>
                <c:pt idx="2">
                  <c:v>55</c:v>
                </c:pt>
                <c:pt idx="3">
                  <c:v>53</c:v>
                </c:pt>
                <c:pt idx="4">
                  <c:v>78</c:v>
                </c:pt>
                <c:pt idx="5">
                  <c:v>74</c:v>
                </c:pt>
                <c:pt idx="6">
                  <c:v>55</c:v>
                </c:pt>
                <c:pt idx="7">
                  <c:v>59</c:v>
                </c:pt>
                <c:pt idx="8">
                  <c:v>75</c:v>
                </c:pt>
                <c:pt idx="9">
                  <c:v>101</c:v>
                </c:pt>
                <c:pt idx="10">
                  <c:v>84</c:v>
                </c:pt>
                <c:pt idx="11">
                  <c:v>124</c:v>
                </c:pt>
                <c:pt idx="12">
                  <c:v>137</c:v>
                </c:pt>
                <c:pt idx="13">
                  <c:v>152</c:v>
                </c:pt>
              </c:numCache>
            </c:numRef>
          </c:val>
        </c:ser>
        <c:marker val="1"/>
        <c:axId val="69398912"/>
        <c:axId val="69400448"/>
      </c:lineChart>
      <c:catAx>
        <c:axId val="69398912"/>
        <c:scaling>
          <c:orientation val="minMax"/>
        </c:scaling>
        <c:axPos val="b"/>
        <c:numFmt formatCode="General" sourceLinked="1"/>
        <c:tickLblPos val="nextTo"/>
        <c:crossAx val="69400448"/>
        <c:crosses val="autoZero"/>
        <c:auto val="1"/>
        <c:lblAlgn val="ctr"/>
        <c:lblOffset val="100"/>
      </c:catAx>
      <c:valAx>
        <c:axId val="69400448"/>
        <c:scaling>
          <c:orientation val="minMax"/>
        </c:scaling>
        <c:axPos val="l"/>
        <c:majorGridlines/>
        <c:numFmt formatCode="General" sourceLinked="1"/>
        <c:tickLblPos val="nextTo"/>
        <c:crossAx val="693989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Трикотажные полотна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1999</c:v>
                </c:pt>
                <c:pt idx="1">
                  <c:v>2005</c:v>
                </c:pt>
                <c:pt idx="2">
                  <c:v>2012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241</c:v>
                </c:pt>
                <c:pt idx="1">
                  <c:v>77.2</c:v>
                </c:pt>
                <c:pt idx="2">
                  <c:v>169.9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Технический текстиль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1999</c:v>
                </c:pt>
                <c:pt idx="1">
                  <c:v>2005</c:v>
                </c:pt>
                <c:pt idx="2">
                  <c:v>2012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5.4</c:v>
                </c:pt>
                <c:pt idx="1">
                  <c:v>2.8</c:v>
                </c:pt>
                <c:pt idx="2">
                  <c:v>10.8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Специальные ткани, отделоные материалы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1999</c:v>
                </c:pt>
                <c:pt idx="1">
                  <c:v>2005</c:v>
                </c:pt>
                <c:pt idx="2">
                  <c:v>2012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11.2</c:v>
                </c:pt>
                <c:pt idx="1">
                  <c:v>191.1</c:v>
                </c:pt>
                <c:pt idx="2">
                  <c:v>344.7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Вата, войлок и нетканные материлы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1999</c:v>
                </c:pt>
                <c:pt idx="1">
                  <c:v>2005</c:v>
                </c:pt>
                <c:pt idx="2">
                  <c:v>2012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9.6</c:v>
                </c:pt>
                <c:pt idx="1">
                  <c:v>6.3</c:v>
                </c:pt>
                <c:pt idx="2">
                  <c:v>10.4</c:v>
                </c:pt>
              </c:numCache>
            </c:numRef>
          </c:val>
        </c:ser>
        <c:marker val="1"/>
        <c:axId val="110695168"/>
        <c:axId val="110696704"/>
      </c:lineChart>
      <c:catAx>
        <c:axId val="110695168"/>
        <c:scaling>
          <c:orientation val="minMax"/>
        </c:scaling>
        <c:axPos val="b"/>
        <c:numFmt formatCode="General" sourceLinked="1"/>
        <c:majorTickMark val="none"/>
        <c:tickLblPos val="nextTo"/>
        <c:crossAx val="110696704"/>
        <c:crosses val="autoZero"/>
        <c:auto val="1"/>
        <c:lblAlgn val="ctr"/>
        <c:lblOffset val="100"/>
      </c:catAx>
      <c:valAx>
        <c:axId val="1106967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106951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Химволокна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Химволокна</c:v>
                </c:pt>
                <c:pt idx="1">
                  <c:v>Хлопок-волокно</c:v>
                </c:pt>
                <c:pt idx="2">
                  <c:v>шерсть</c:v>
                </c:pt>
                <c:pt idx="3">
                  <c:v>лен-сырец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0.76100000000000045</c:v>
                </c:pt>
                <c:pt idx="1">
                  <c:v>0.69499999999999995</c:v>
                </c:pt>
                <c:pt idx="2">
                  <c:v>0.89500000000000002</c:v>
                </c:pt>
                <c:pt idx="3">
                  <c:v>0.52800000000000002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5637158334124259"/>
          <c:y val="0.35281934765036188"/>
          <c:w val="0.41761233858594082"/>
          <c:h val="0.4578987612784836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EEF5E-5D7D-44FB-A656-2476693E4B87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2D94C071-44CD-4CD2-8657-6099B55F5E40}">
      <dgm:prSet custT="1"/>
      <dgm:spPr/>
      <dgm:t>
        <a:bodyPr/>
        <a:lstStyle/>
        <a:p>
          <a:pPr algn="l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Федорова Татьяна Алексеевна, тел.: +7(843) 2314336,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t.fedorova50@mail.ru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www.kstu.ru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2F4DE27-96AC-42E1-B66B-8CD4372D484F}" type="parTrans" cxnId="{55C0CC26-94B3-4C3A-8AD0-DDFFEB01AF9E}">
      <dgm:prSet/>
      <dgm:spPr/>
      <dgm:t>
        <a:bodyPr/>
        <a:lstStyle/>
        <a:p>
          <a:endParaRPr lang="ru-RU"/>
        </a:p>
      </dgm:t>
    </dgm:pt>
    <dgm:pt modelId="{97F82EA1-17C5-4BAB-B79D-3927E7C54D1D}" type="sibTrans" cxnId="{55C0CC26-94B3-4C3A-8AD0-DDFFEB01AF9E}">
      <dgm:prSet/>
      <dgm:spPr/>
      <dgm:t>
        <a:bodyPr/>
        <a:lstStyle/>
        <a:p>
          <a:endParaRPr lang="ru-RU"/>
        </a:p>
      </dgm:t>
    </dgm:pt>
    <dgm:pt modelId="{D2F867CC-3430-44B7-BEF9-B5907ABB7ECD}" type="pres">
      <dgm:prSet presAssocID="{C40EEF5E-5D7D-44FB-A656-2476693E4B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61919E-1D03-47A1-879D-97A5EBA13687}" type="pres">
      <dgm:prSet presAssocID="{2D94C071-44CD-4CD2-8657-6099B55F5E40}" presName="circle1" presStyleLbl="node1" presStyleIdx="0" presStyleCnt="1"/>
      <dgm:spPr>
        <a:gradFill rotWithShape="0">
          <a:gsLst>
            <a:gs pos="0">
              <a:srgbClr val="074CB1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809DCD6B-D5BE-404E-8058-13E42EE2AC8A}" type="pres">
      <dgm:prSet presAssocID="{2D94C071-44CD-4CD2-8657-6099B55F5E40}" presName="space" presStyleCnt="0"/>
      <dgm:spPr/>
    </dgm:pt>
    <dgm:pt modelId="{DD29FF86-D656-4DF9-8151-AC13F6B2923F}" type="pres">
      <dgm:prSet presAssocID="{2D94C071-44CD-4CD2-8657-6099B55F5E40}" presName="rect1" presStyleLbl="alignAcc1" presStyleIdx="0" presStyleCnt="1" custLinFactNeighborY="-3812"/>
      <dgm:spPr/>
      <dgm:t>
        <a:bodyPr/>
        <a:lstStyle/>
        <a:p>
          <a:endParaRPr lang="ru-RU"/>
        </a:p>
      </dgm:t>
    </dgm:pt>
    <dgm:pt modelId="{A7D089B2-DF92-4429-B90B-8F171CF03A32}" type="pres">
      <dgm:prSet presAssocID="{2D94C071-44CD-4CD2-8657-6099B55F5E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F8595D-0BE2-4DD4-90F1-0396EAF609DD}" type="presOf" srcId="{2D94C071-44CD-4CD2-8657-6099B55F5E40}" destId="{A7D089B2-DF92-4429-B90B-8F171CF03A32}" srcOrd="1" destOrd="0" presId="urn:microsoft.com/office/officeart/2005/8/layout/target3"/>
    <dgm:cxn modelId="{5344DD06-4005-4FAC-85E1-0B0E2D78DB79}" type="presOf" srcId="{2D94C071-44CD-4CD2-8657-6099B55F5E40}" destId="{DD29FF86-D656-4DF9-8151-AC13F6B2923F}" srcOrd="0" destOrd="0" presId="urn:microsoft.com/office/officeart/2005/8/layout/target3"/>
    <dgm:cxn modelId="{55C0CC26-94B3-4C3A-8AD0-DDFFEB01AF9E}" srcId="{C40EEF5E-5D7D-44FB-A656-2476693E4B87}" destId="{2D94C071-44CD-4CD2-8657-6099B55F5E40}" srcOrd="0" destOrd="0" parTransId="{82F4DE27-96AC-42E1-B66B-8CD4372D484F}" sibTransId="{97F82EA1-17C5-4BAB-B79D-3927E7C54D1D}"/>
    <dgm:cxn modelId="{189052A0-3843-41E9-A868-9FC48F1611EC}" type="presOf" srcId="{C40EEF5E-5D7D-44FB-A656-2476693E4B87}" destId="{D2F867CC-3430-44B7-BEF9-B5907ABB7ECD}" srcOrd="0" destOrd="0" presId="urn:microsoft.com/office/officeart/2005/8/layout/target3"/>
    <dgm:cxn modelId="{B72F9686-3282-4A24-9DF1-A66D3A51F291}" type="presParOf" srcId="{D2F867CC-3430-44B7-BEF9-B5907ABB7ECD}" destId="{AE61919E-1D03-47A1-879D-97A5EBA13687}" srcOrd="0" destOrd="0" presId="urn:microsoft.com/office/officeart/2005/8/layout/target3"/>
    <dgm:cxn modelId="{4FC6D27C-B639-4C26-A80B-96578A8D086A}" type="presParOf" srcId="{D2F867CC-3430-44B7-BEF9-B5907ABB7ECD}" destId="{809DCD6B-D5BE-404E-8058-13E42EE2AC8A}" srcOrd="1" destOrd="0" presId="urn:microsoft.com/office/officeart/2005/8/layout/target3"/>
    <dgm:cxn modelId="{6710A7EB-FAD0-481C-AE20-A7A853E8D756}" type="presParOf" srcId="{D2F867CC-3430-44B7-BEF9-B5907ABB7ECD}" destId="{DD29FF86-D656-4DF9-8151-AC13F6B2923F}" srcOrd="2" destOrd="0" presId="urn:microsoft.com/office/officeart/2005/8/layout/target3"/>
    <dgm:cxn modelId="{2B43D5AA-0422-435C-9C31-B687EDDBDA0B}" type="presParOf" srcId="{D2F867CC-3430-44B7-BEF9-B5907ABB7ECD}" destId="{A7D089B2-DF92-4429-B90B-8F171CF03A32}" srcOrd="3" destOrd="0" presId="urn:microsoft.com/office/officeart/2005/8/layout/target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020DC0-2341-4CBF-8AB1-59AB4BAB36F5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1134F11-CD5A-4DFF-8112-18D1879A3341}">
      <dgm:prSet custT="1"/>
      <dgm:spPr>
        <a:solidFill>
          <a:schemeClr val="lt2">
            <a:hueOff val="0"/>
            <a:satOff val="0"/>
            <a:lumOff val="0"/>
          </a:schemeClr>
        </a:solidFill>
        <a:effectLst>
          <a:outerShdw blurRad="40000" dist="23000" dir="5400000" rotWithShape="0">
            <a:schemeClr val="tx1">
              <a:alpha val="35000"/>
            </a:schemeClr>
          </a:outerShdw>
        </a:effectLst>
      </dgm:spPr>
      <dgm:t>
        <a:bodyPr/>
        <a:lstStyle/>
        <a:p>
          <a:pPr rtl="0"/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Превышение объемов импорта над объемами экспорта, 199</a:t>
          </a:r>
          <a:r>
            <a:rPr kumimoji="0" lang="en-US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9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-2012</a:t>
          </a:r>
          <a:r>
            <a:rPr kumimoji="0" lang="en-US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гг., число раз</a:t>
          </a:r>
          <a:endParaRPr lang="ru-RU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A48C3C-27F9-478C-8984-0AD81B0E6C8B}" type="parTrans" cxnId="{4EEF11AC-9F0D-4642-9125-79B7B5E4160D}">
      <dgm:prSet/>
      <dgm:spPr/>
      <dgm:t>
        <a:bodyPr/>
        <a:lstStyle/>
        <a:p>
          <a:endParaRPr lang="ru-RU"/>
        </a:p>
      </dgm:t>
    </dgm:pt>
    <dgm:pt modelId="{F6109E3F-BC74-4C7F-8EE9-8B38FAEC0578}" type="sibTrans" cxnId="{4EEF11AC-9F0D-4642-9125-79B7B5E4160D}">
      <dgm:prSet/>
      <dgm:spPr/>
      <dgm:t>
        <a:bodyPr/>
        <a:lstStyle/>
        <a:p>
          <a:endParaRPr lang="ru-RU"/>
        </a:p>
      </dgm:t>
    </dgm:pt>
    <dgm:pt modelId="{77DE3859-85B8-4A56-A079-9F5F4F486295}" type="pres">
      <dgm:prSet presAssocID="{E6020DC0-2341-4CBF-8AB1-59AB4BAB36F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72B704-4618-4369-96D2-33D291FE581C}" type="pres">
      <dgm:prSet presAssocID="{61134F11-CD5A-4DFF-8112-18D1879A3341}" presName="circle1" presStyleLbl="node1" presStyleIdx="0" presStyleCnt="1"/>
      <dgm:spPr>
        <a:gradFill rotWithShape="0">
          <a:gsLst>
            <a:gs pos="0">
              <a:srgbClr val="074CB1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41FC5BD7-639E-4EA0-81CD-3EBB512062EE}" type="pres">
      <dgm:prSet presAssocID="{61134F11-CD5A-4DFF-8112-18D1879A3341}" presName="space" presStyleCnt="0"/>
      <dgm:spPr/>
    </dgm:pt>
    <dgm:pt modelId="{A569F1B6-EB91-4336-9123-18DC30E8E823}" type="pres">
      <dgm:prSet presAssocID="{61134F11-CD5A-4DFF-8112-18D1879A3341}" presName="rect1" presStyleLbl="alignAcc1" presStyleIdx="0" presStyleCnt="1" custLinFactNeighborX="79813" custLinFactNeighborY="27952"/>
      <dgm:spPr/>
      <dgm:t>
        <a:bodyPr/>
        <a:lstStyle/>
        <a:p>
          <a:endParaRPr lang="ru-RU"/>
        </a:p>
      </dgm:t>
    </dgm:pt>
    <dgm:pt modelId="{FD1DC4D4-AE40-49D4-858F-7768B96DE2BF}" type="pres">
      <dgm:prSet presAssocID="{61134F11-CD5A-4DFF-8112-18D1879A334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163FE0-81E2-4BA5-97C2-6889B106B8C5}" type="presOf" srcId="{E6020DC0-2341-4CBF-8AB1-59AB4BAB36F5}" destId="{77DE3859-85B8-4A56-A079-9F5F4F486295}" srcOrd="0" destOrd="0" presId="urn:microsoft.com/office/officeart/2005/8/layout/target3"/>
    <dgm:cxn modelId="{1CB86C65-9FDF-4CE1-A58C-358030180A96}" type="presOf" srcId="{61134F11-CD5A-4DFF-8112-18D1879A3341}" destId="{FD1DC4D4-AE40-49D4-858F-7768B96DE2BF}" srcOrd="1" destOrd="0" presId="urn:microsoft.com/office/officeart/2005/8/layout/target3"/>
    <dgm:cxn modelId="{7F49D6D3-A6B3-425F-890A-76E5D4AC306C}" type="presOf" srcId="{61134F11-CD5A-4DFF-8112-18D1879A3341}" destId="{A569F1B6-EB91-4336-9123-18DC30E8E823}" srcOrd="0" destOrd="0" presId="urn:microsoft.com/office/officeart/2005/8/layout/target3"/>
    <dgm:cxn modelId="{4EEF11AC-9F0D-4642-9125-79B7B5E4160D}" srcId="{E6020DC0-2341-4CBF-8AB1-59AB4BAB36F5}" destId="{61134F11-CD5A-4DFF-8112-18D1879A3341}" srcOrd="0" destOrd="0" parTransId="{2BA48C3C-27F9-478C-8984-0AD81B0E6C8B}" sibTransId="{F6109E3F-BC74-4C7F-8EE9-8B38FAEC0578}"/>
    <dgm:cxn modelId="{201BE6A1-7D8D-464C-A734-8AB1E320EABE}" type="presParOf" srcId="{77DE3859-85B8-4A56-A079-9F5F4F486295}" destId="{4A72B704-4618-4369-96D2-33D291FE581C}" srcOrd="0" destOrd="0" presId="urn:microsoft.com/office/officeart/2005/8/layout/target3"/>
    <dgm:cxn modelId="{4C4DFE5C-9928-44BE-A267-E1F56A8BCA27}" type="presParOf" srcId="{77DE3859-85B8-4A56-A079-9F5F4F486295}" destId="{41FC5BD7-639E-4EA0-81CD-3EBB512062EE}" srcOrd="1" destOrd="0" presId="urn:microsoft.com/office/officeart/2005/8/layout/target3"/>
    <dgm:cxn modelId="{C619BC90-51BA-4934-88E2-5929CBD3422D}" type="presParOf" srcId="{77DE3859-85B8-4A56-A079-9F5F4F486295}" destId="{A569F1B6-EB91-4336-9123-18DC30E8E823}" srcOrd="2" destOrd="0" presId="urn:microsoft.com/office/officeart/2005/8/layout/target3"/>
    <dgm:cxn modelId="{CD103DE0-2FD5-4FDF-9424-EE9CF8E7F836}" type="presParOf" srcId="{77DE3859-85B8-4A56-A079-9F5F4F486295}" destId="{FD1DC4D4-AE40-49D4-858F-7768B96DE2BF}" srcOrd="3" destOrd="0" presId="urn:microsoft.com/office/officeart/2005/8/layout/target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0EEF5E-5D7D-44FB-A656-2476693E4B87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2D94C071-44CD-4CD2-8657-6099B55F5E40}">
      <dgm:prSet custT="1"/>
      <dgm:spPr/>
      <dgm:t>
        <a:bodyPr/>
        <a:lstStyle/>
        <a:p>
          <a:pPr algn="l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Федорова Татьяна Алексеевна, тел.: +7(843) 2314336,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t.fedorova50@mail.ru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www.kstu.ru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2F4DE27-96AC-42E1-B66B-8CD4372D484F}" type="parTrans" cxnId="{55C0CC26-94B3-4C3A-8AD0-DDFFEB01AF9E}">
      <dgm:prSet/>
      <dgm:spPr/>
      <dgm:t>
        <a:bodyPr/>
        <a:lstStyle/>
        <a:p>
          <a:endParaRPr lang="ru-RU"/>
        </a:p>
      </dgm:t>
    </dgm:pt>
    <dgm:pt modelId="{97F82EA1-17C5-4BAB-B79D-3927E7C54D1D}" type="sibTrans" cxnId="{55C0CC26-94B3-4C3A-8AD0-DDFFEB01AF9E}">
      <dgm:prSet/>
      <dgm:spPr/>
      <dgm:t>
        <a:bodyPr/>
        <a:lstStyle/>
        <a:p>
          <a:endParaRPr lang="ru-RU"/>
        </a:p>
      </dgm:t>
    </dgm:pt>
    <dgm:pt modelId="{D2F867CC-3430-44B7-BEF9-B5907ABB7ECD}" type="pres">
      <dgm:prSet presAssocID="{C40EEF5E-5D7D-44FB-A656-2476693E4B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61919E-1D03-47A1-879D-97A5EBA13687}" type="pres">
      <dgm:prSet presAssocID="{2D94C071-44CD-4CD2-8657-6099B55F5E40}" presName="circle1" presStyleLbl="node1" presStyleIdx="0" presStyleCnt="1"/>
      <dgm:spPr>
        <a:gradFill rotWithShape="0">
          <a:gsLst>
            <a:gs pos="0">
              <a:srgbClr val="074CB1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809DCD6B-D5BE-404E-8058-13E42EE2AC8A}" type="pres">
      <dgm:prSet presAssocID="{2D94C071-44CD-4CD2-8657-6099B55F5E40}" presName="space" presStyleCnt="0"/>
      <dgm:spPr/>
    </dgm:pt>
    <dgm:pt modelId="{DD29FF86-D656-4DF9-8151-AC13F6B2923F}" type="pres">
      <dgm:prSet presAssocID="{2D94C071-44CD-4CD2-8657-6099B55F5E40}" presName="rect1" presStyleLbl="alignAcc1" presStyleIdx="0" presStyleCnt="1" custLinFactNeighborY="-3812"/>
      <dgm:spPr/>
      <dgm:t>
        <a:bodyPr/>
        <a:lstStyle/>
        <a:p>
          <a:endParaRPr lang="ru-RU"/>
        </a:p>
      </dgm:t>
    </dgm:pt>
    <dgm:pt modelId="{A7D089B2-DF92-4429-B90B-8F171CF03A32}" type="pres">
      <dgm:prSet presAssocID="{2D94C071-44CD-4CD2-8657-6099B55F5E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3966CB-C1AB-43A7-B454-D04590C49A9A}" type="presOf" srcId="{C40EEF5E-5D7D-44FB-A656-2476693E4B87}" destId="{D2F867CC-3430-44B7-BEF9-B5907ABB7ECD}" srcOrd="0" destOrd="0" presId="urn:microsoft.com/office/officeart/2005/8/layout/target3"/>
    <dgm:cxn modelId="{55C0CC26-94B3-4C3A-8AD0-DDFFEB01AF9E}" srcId="{C40EEF5E-5D7D-44FB-A656-2476693E4B87}" destId="{2D94C071-44CD-4CD2-8657-6099B55F5E40}" srcOrd="0" destOrd="0" parTransId="{82F4DE27-96AC-42E1-B66B-8CD4372D484F}" sibTransId="{97F82EA1-17C5-4BAB-B79D-3927E7C54D1D}"/>
    <dgm:cxn modelId="{B018B74D-D94F-4316-B6D6-9F73100C66C1}" type="presOf" srcId="{2D94C071-44CD-4CD2-8657-6099B55F5E40}" destId="{DD29FF86-D656-4DF9-8151-AC13F6B2923F}" srcOrd="0" destOrd="0" presId="urn:microsoft.com/office/officeart/2005/8/layout/target3"/>
    <dgm:cxn modelId="{612785D3-5FBA-4D0F-91AB-8719A2DC3943}" type="presOf" srcId="{2D94C071-44CD-4CD2-8657-6099B55F5E40}" destId="{A7D089B2-DF92-4429-B90B-8F171CF03A32}" srcOrd="1" destOrd="0" presId="urn:microsoft.com/office/officeart/2005/8/layout/target3"/>
    <dgm:cxn modelId="{8A818B09-E381-4708-89A8-2E4B949B12FB}" type="presParOf" srcId="{D2F867CC-3430-44B7-BEF9-B5907ABB7ECD}" destId="{AE61919E-1D03-47A1-879D-97A5EBA13687}" srcOrd="0" destOrd="0" presId="urn:microsoft.com/office/officeart/2005/8/layout/target3"/>
    <dgm:cxn modelId="{675E3B06-F5CC-4795-846D-6CAB9DC98B20}" type="presParOf" srcId="{D2F867CC-3430-44B7-BEF9-B5907ABB7ECD}" destId="{809DCD6B-D5BE-404E-8058-13E42EE2AC8A}" srcOrd="1" destOrd="0" presId="urn:microsoft.com/office/officeart/2005/8/layout/target3"/>
    <dgm:cxn modelId="{AFD3EDFB-68F6-4C7A-871C-4D8BAEA059C0}" type="presParOf" srcId="{D2F867CC-3430-44B7-BEF9-B5907ABB7ECD}" destId="{DD29FF86-D656-4DF9-8151-AC13F6B2923F}" srcOrd="2" destOrd="0" presId="urn:microsoft.com/office/officeart/2005/8/layout/target3"/>
    <dgm:cxn modelId="{07E19D3C-3186-4751-A0F9-3848769D0B81}" type="presParOf" srcId="{D2F867CC-3430-44B7-BEF9-B5907ABB7ECD}" destId="{A7D089B2-DF92-4429-B90B-8F171CF03A32}" srcOrd="3" destOrd="0" presId="urn:microsoft.com/office/officeart/2005/8/layout/target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020DC0-2341-4CBF-8AB1-59AB4BAB36F5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1134F11-CD5A-4DFF-8112-18D1879A3341}">
      <dgm:prSet custT="1"/>
      <dgm:spPr>
        <a:solidFill>
          <a:schemeClr val="lt2">
            <a:hueOff val="0"/>
            <a:satOff val="0"/>
            <a:lumOff val="0"/>
          </a:schemeClr>
        </a:solidFill>
        <a:effectLst>
          <a:outerShdw blurRad="40000" dist="23000" dir="5400000" rotWithShape="0">
            <a:schemeClr val="tx1">
              <a:alpha val="35000"/>
            </a:schemeClr>
          </a:outerShdw>
        </a:effectLst>
      </dgm:spPr>
      <dgm:t>
        <a:bodyPr/>
        <a:lstStyle/>
        <a:p>
          <a:pPr rtl="0"/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Сырьевая зависимость промышленных предприятий от импорта</a:t>
          </a:r>
          <a:endParaRPr lang="ru-RU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A48C3C-27F9-478C-8984-0AD81B0E6C8B}" type="parTrans" cxnId="{4EEF11AC-9F0D-4642-9125-79B7B5E4160D}">
      <dgm:prSet/>
      <dgm:spPr/>
      <dgm:t>
        <a:bodyPr/>
        <a:lstStyle/>
        <a:p>
          <a:endParaRPr lang="ru-RU"/>
        </a:p>
      </dgm:t>
    </dgm:pt>
    <dgm:pt modelId="{F6109E3F-BC74-4C7F-8EE9-8B38FAEC0578}" type="sibTrans" cxnId="{4EEF11AC-9F0D-4642-9125-79B7B5E4160D}">
      <dgm:prSet/>
      <dgm:spPr/>
      <dgm:t>
        <a:bodyPr/>
        <a:lstStyle/>
        <a:p>
          <a:endParaRPr lang="ru-RU"/>
        </a:p>
      </dgm:t>
    </dgm:pt>
    <dgm:pt modelId="{77DE3859-85B8-4A56-A079-9F5F4F486295}" type="pres">
      <dgm:prSet presAssocID="{E6020DC0-2341-4CBF-8AB1-59AB4BAB36F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72B704-4618-4369-96D2-33D291FE581C}" type="pres">
      <dgm:prSet presAssocID="{61134F11-CD5A-4DFF-8112-18D1879A3341}" presName="circle1" presStyleLbl="node1" presStyleIdx="0" presStyleCnt="1"/>
      <dgm:spPr>
        <a:gradFill rotWithShape="0">
          <a:gsLst>
            <a:gs pos="0">
              <a:srgbClr val="074CB1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41FC5BD7-639E-4EA0-81CD-3EBB512062EE}" type="pres">
      <dgm:prSet presAssocID="{61134F11-CD5A-4DFF-8112-18D1879A3341}" presName="space" presStyleCnt="0"/>
      <dgm:spPr/>
    </dgm:pt>
    <dgm:pt modelId="{A569F1B6-EB91-4336-9123-18DC30E8E823}" type="pres">
      <dgm:prSet presAssocID="{61134F11-CD5A-4DFF-8112-18D1879A3341}" presName="rect1" presStyleLbl="alignAcc1" presStyleIdx="0" presStyleCnt="1" custLinFactNeighborX="79813" custLinFactNeighborY="27952"/>
      <dgm:spPr/>
      <dgm:t>
        <a:bodyPr/>
        <a:lstStyle/>
        <a:p>
          <a:endParaRPr lang="ru-RU"/>
        </a:p>
      </dgm:t>
    </dgm:pt>
    <dgm:pt modelId="{FD1DC4D4-AE40-49D4-858F-7768B96DE2BF}" type="pres">
      <dgm:prSet presAssocID="{61134F11-CD5A-4DFF-8112-18D1879A334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B58A2A-27B8-41C3-B54B-6713F5E7BAA0}" type="presOf" srcId="{61134F11-CD5A-4DFF-8112-18D1879A3341}" destId="{FD1DC4D4-AE40-49D4-858F-7768B96DE2BF}" srcOrd="1" destOrd="0" presId="urn:microsoft.com/office/officeart/2005/8/layout/target3"/>
    <dgm:cxn modelId="{4973B013-AA5F-410E-9AE8-4F0F48772E48}" type="presOf" srcId="{61134F11-CD5A-4DFF-8112-18D1879A3341}" destId="{A569F1B6-EB91-4336-9123-18DC30E8E823}" srcOrd="0" destOrd="0" presId="urn:microsoft.com/office/officeart/2005/8/layout/target3"/>
    <dgm:cxn modelId="{4EEF11AC-9F0D-4642-9125-79B7B5E4160D}" srcId="{E6020DC0-2341-4CBF-8AB1-59AB4BAB36F5}" destId="{61134F11-CD5A-4DFF-8112-18D1879A3341}" srcOrd="0" destOrd="0" parTransId="{2BA48C3C-27F9-478C-8984-0AD81B0E6C8B}" sibTransId="{F6109E3F-BC74-4C7F-8EE9-8B38FAEC0578}"/>
    <dgm:cxn modelId="{10C54331-252C-453A-A62C-A56C449437A3}" type="presOf" srcId="{E6020DC0-2341-4CBF-8AB1-59AB4BAB36F5}" destId="{77DE3859-85B8-4A56-A079-9F5F4F486295}" srcOrd="0" destOrd="0" presId="urn:microsoft.com/office/officeart/2005/8/layout/target3"/>
    <dgm:cxn modelId="{C1F072B4-C42C-42F1-B61E-AADA5199E2DB}" type="presParOf" srcId="{77DE3859-85B8-4A56-A079-9F5F4F486295}" destId="{4A72B704-4618-4369-96D2-33D291FE581C}" srcOrd="0" destOrd="0" presId="urn:microsoft.com/office/officeart/2005/8/layout/target3"/>
    <dgm:cxn modelId="{7014FB7E-F24A-4EC9-874A-B7A660ECE5B6}" type="presParOf" srcId="{77DE3859-85B8-4A56-A079-9F5F4F486295}" destId="{41FC5BD7-639E-4EA0-81CD-3EBB512062EE}" srcOrd="1" destOrd="0" presId="urn:microsoft.com/office/officeart/2005/8/layout/target3"/>
    <dgm:cxn modelId="{E9A466F5-48B7-4544-A3BD-A2BE973FF1C9}" type="presParOf" srcId="{77DE3859-85B8-4A56-A079-9F5F4F486295}" destId="{A569F1B6-EB91-4336-9123-18DC30E8E823}" srcOrd="2" destOrd="0" presId="urn:microsoft.com/office/officeart/2005/8/layout/target3"/>
    <dgm:cxn modelId="{CEB0F2EA-F3DF-43D0-AD67-C03D54752253}" type="presParOf" srcId="{77DE3859-85B8-4A56-A079-9F5F4F486295}" destId="{FD1DC4D4-AE40-49D4-858F-7768B96DE2BF}" srcOrd="3" destOrd="0" presId="urn:microsoft.com/office/officeart/2005/8/layout/target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020DC0-2341-4CBF-8AB1-59AB4BAB36F5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1134F11-CD5A-4DFF-8112-18D1879A3341}">
      <dgm:prSet custT="1"/>
      <dgm:spPr>
        <a:solidFill>
          <a:schemeClr val="lt2">
            <a:hueOff val="0"/>
            <a:satOff val="0"/>
            <a:lumOff val="0"/>
          </a:schemeClr>
        </a:solidFill>
        <a:effectLst>
          <a:outerShdw blurRad="40000" dist="23000" dir="5400000" rotWithShape="0">
            <a:schemeClr val="tx1">
              <a:alpha val="35000"/>
            </a:schemeClr>
          </a:outerShdw>
        </a:effectLst>
      </dgm:spPr>
      <dgm:t>
        <a:bodyPr/>
        <a:lstStyle/>
        <a:p>
          <a:pPr rtl="0"/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 экспортной экспансии к </a:t>
          </a:r>
          <a:r>
            <a:rPr lang="ru-RU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импортозамещению</a:t>
          </a:r>
          <a:endParaRPr lang="ru-RU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A48C3C-27F9-478C-8984-0AD81B0E6C8B}" type="parTrans" cxnId="{4EEF11AC-9F0D-4642-9125-79B7B5E4160D}">
      <dgm:prSet/>
      <dgm:spPr/>
      <dgm:t>
        <a:bodyPr/>
        <a:lstStyle/>
        <a:p>
          <a:endParaRPr lang="ru-RU"/>
        </a:p>
      </dgm:t>
    </dgm:pt>
    <dgm:pt modelId="{F6109E3F-BC74-4C7F-8EE9-8B38FAEC0578}" type="sibTrans" cxnId="{4EEF11AC-9F0D-4642-9125-79B7B5E4160D}">
      <dgm:prSet/>
      <dgm:spPr/>
      <dgm:t>
        <a:bodyPr/>
        <a:lstStyle/>
        <a:p>
          <a:endParaRPr lang="ru-RU"/>
        </a:p>
      </dgm:t>
    </dgm:pt>
    <dgm:pt modelId="{77DE3859-85B8-4A56-A079-9F5F4F486295}" type="pres">
      <dgm:prSet presAssocID="{E6020DC0-2341-4CBF-8AB1-59AB4BAB36F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72B704-4618-4369-96D2-33D291FE581C}" type="pres">
      <dgm:prSet presAssocID="{61134F11-CD5A-4DFF-8112-18D1879A3341}" presName="circle1" presStyleLbl="node1" presStyleIdx="0" presStyleCnt="1"/>
      <dgm:spPr>
        <a:gradFill rotWithShape="0">
          <a:gsLst>
            <a:gs pos="0">
              <a:srgbClr val="074CB1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41FC5BD7-639E-4EA0-81CD-3EBB512062EE}" type="pres">
      <dgm:prSet presAssocID="{61134F11-CD5A-4DFF-8112-18D1879A3341}" presName="space" presStyleCnt="0"/>
      <dgm:spPr/>
    </dgm:pt>
    <dgm:pt modelId="{A569F1B6-EB91-4336-9123-18DC30E8E823}" type="pres">
      <dgm:prSet presAssocID="{61134F11-CD5A-4DFF-8112-18D1879A3341}" presName="rect1" presStyleLbl="alignAcc1" presStyleIdx="0" presStyleCnt="1" custLinFactNeighborX="79813" custLinFactNeighborY="27952"/>
      <dgm:spPr/>
      <dgm:t>
        <a:bodyPr/>
        <a:lstStyle/>
        <a:p>
          <a:endParaRPr lang="ru-RU"/>
        </a:p>
      </dgm:t>
    </dgm:pt>
    <dgm:pt modelId="{FD1DC4D4-AE40-49D4-858F-7768B96DE2BF}" type="pres">
      <dgm:prSet presAssocID="{61134F11-CD5A-4DFF-8112-18D1879A334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73B38D-561D-4473-9B87-838A1A5D6EE6}" type="presOf" srcId="{E6020DC0-2341-4CBF-8AB1-59AB4BAB36F5}" destId="{77DE3859-85B8-4A56-A079-9F5F4F486295}" srcOrd="0" destOrd="0" presId="urn:microsoft.com/office/officeart/2005/8/layout/target3"/>
    <dgm:cxn modelId="{4EEF11AC-9F0D-4642-9125-79B7B5E4160D}" srcId="{E6020DC0-2341-4CBF-8AB1-59AB4BAB36F5}" destId="{61134F11-CD5A-4DFF-8112-18D1879A3341}" srcOrd="0" destOrd="0" parTransId="{2BA48C3C-27F9-478C-8984-0AD81B0E6C8B}" sibTransId="{F6109E3F-BC74-4C7F-8EE9-8B38FAEC0578}"/>
    <dgm:cxn modelId="{439991C9-0A2E-4B89-9875-FE235B1A68FE}" type="presOf" srcId="{61134F11-CD5A-4DFF-8112-18D1879A3341}" destId="{A569F1B6-EB91-4336-9123-18DC30E8E823}" srcOrd="0" destOrd="0" presId="urn:microsoft.com/office/officeart/2005/8/layout/target3"/>
    <dgm:cxn modelId="{8498E46B-D2C3-485A-A42E-DC09EE00C7AA}" type="presOf" srcId="{61134F11-CD5A-4DFF-8112-18D1879A3341}" destId="{FD1DC4D4-AE40-49D4-858F-7768B96DE2BF}" srcOrd="1" destOrd="0" presId="urn:microsoft.com/office/officeart/2005/8/layout/target3"/>
    <dgm:cxn modelId="{511556D4-AB67-41CA-AA91-F819B5C4B158}" type="presParOf" srcId="{77DE3859-85B8-4A56-A079-9F5F4F486295}" destId="{4A72B704-4618-4369-96D2-33D291FE581C}" srcOrd="0" destOrd="0" presId="urn:microsoft.com/office/officeart/2005/8/layout/target3"/>
    <dgm:cxn modelId="{04FFC55F-7651-473A-B6D2-7C16FC1B00DB}" type="presParOf" srcId="{77DE3859-85B8-4A56-A079-9F5F4F486295}" destId="{41FC5BD7-639E-4EA0-81CD-3EBB512062EE}" srcOrd="1" destOrd="0" presId="urn:microsoft.com/office/officeart/2005/8/layout/target3"/>
    <dgm:cxn modelId="{9C536137-E977-44F0-889B-C9714D7F6878}" type="presParOf" srcId="{77DE3859-85B8-4A56-A079-9F5F4F486295}" destId="{A569F1B6-EB91-4336-9123-18DC30E8E823}" srcOrd="2" destOrd="0" presId="urn:microsoft.com/office/officeart/2005/8/layout/target3"/>
    <dgm:cxn modelId="{BD1C59BD-1133-4A5F-A3AD-A6284D821EF4}" type="presParOf" srcId="{77DE3859-85B8-4A56-A079-9F5F4F486295}" destId="{FD1DC4D4-AE40-49D4-858F-7768B96DE2BF}" srcOrd="3" destOrd="0" presId="urn:microsoft.com/office/officeart/2005/8/layout/target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40EEF5E-5D7D-44FB-A656-2476693E4B87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2D94C071-44CD-4CD2-8657-6099B55F5E40}">
      <dgm:prSet custT="1"/>
      <dgm:spPr/>
      <dgm:t>
        <a:bodyPr/>
        <a:lstStyle/>
        <a:p>
          <a:pPr algn="l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Федорова Татьяна Алексеевна, тел.: +7(843) 2314336,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t.fedorova50@mail.ru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www.kstu.ru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2F4DE27-96AC-42E1-B66B-8CD4372D484F}" type="parTrans" cxnId="{55C0CC26-94B3-4C3A-8AD0-DDFFEB01AF9E}">
      <dgm:prSet/>
      <dgm:spPr/>
      <dgm:t>
        <a:bodyPr/>
        <a:lstStyle/>
        <a:p>
          <a:endParaRPr lang="ru-RU"/>
        </a:p>
      </dgm:t>
    </dgm:pt>
    <dgm:pt modelId="{97F82EA1-17C5-4BAB-B79D-3927E7C54D1D}" type="sibTrans" cxnId="{55C0CC26-94B3-4C3A-8AD0-DDFFEB01AF9E}">
      <dgm:prSet/>
      <dgm:spPr/>
      <dgm:t>
        <a:bodyPr/>
        <a:lstStyle/>
        <a:p>
          <a:endParaRPr lang="ru-RU"/>
        </a:p>
      </dgm:t>
    </dgm:pt>
    <dgm:pt modelId="{D2F867CC-3430-44B7-BEF9-B5907ABB7ECD}" type="pres">
      <dgm:prSet presAssocID="{C40EEF5E-5D7D-44FB-A656-2476693E4B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61919E-1D03-47A1-879D-97A5EBA13687}" type="pres">
      <dgm:prSet presAssocID="{2D94C071-44CD-4CD2-8657-6099B55F5E40}" presName="circle1" presStyleLbl="node1" presStyleIdx="0" presStyleCnt="1"/>
      <dgm:spPr>
        <a:gradFill rotWithShape="0">
          <a:gsLst>
            <a:gs pos="0">
              <a:srgbClr val="074CB1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809DCD6B-D5BE-404E-8058-13E42EE2AC8A}" type="pres">
      <dgm:prSet presAssocID="{2D94C071-44CD-4CD2-8657-6099B55F5E40}" presName="space" presStyleCnt="0"/>
      <dgm:spPr/>
    </dgm:pt>
    <dgm:pt modelId="{DD29FF86-D656-4DF9-8151-AC13F6B2923F}" type="pres">
      <dgm:prSet presAssocID="{2D94C071-44CD-4CD2-8657-6099B55F5E40}" presName="rect1" presStyleLbl="alignAcc1" presStyleIdx="0" presStyleCnt="1" custLinFactNeighborY="-3812"/>
      <dgm:spPr/>
      <dgm:t>
        <a:bodyPr/>
        <a:lstStyle/>
        <a:p>
          <a:endParaRPr lang="ru-RU"/>
        </a:p>
      </dgm:t>
    </dgm:pt>
    <dgm:pt modelId="{A7D089B2-DF92-4429-B90B-8F171CF03A32}" type="pres">
      <dgm:prSet presAssocID="{2D94C071-44CD-4CD2-8657-6099B55F5E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C0CC26-94B3-4C3A-8AD0-DDFFEB01AF9E}" srcId="{C40EEF5E-5D7D-44FB-A656-2476693E4B87}" destId="{2D94C071-44CD-4CD2-8657-6099B55F5E40}" srcOrd="0" destOrd="0" parTransId="{82F4DE27-96AC-42E1-B66B-8CD4372D484F}" sibTransId="{97F82EA1-17C5-4BAB-B79D-3927E7C54D1D}"/>
    <dgm:cxn modelId="{C3FB64F2-8A1D-4B4B-B6F8-3B9A23560460}" type="presOf" srcId="{C40EEF5E-5D7D-44FB-A656-2476693E4B87}" destId="{D2F867CC-3430-44B7-BEF9-B5907ABB7ECD}" srcOrd="0" destOrd="0" presId="urn:microsoft.com/office/officeart/2005/8/layout/target3"/>
    <dgm:cxn modelId="{E253CB21-7D32-44D7-A2C4-D116E5E60F26}" type="presOf" srcId="{2D94C071-44CD-4CD2-8657-6099B55F5E40}" destId="{A7D089B2-DF92-4429-B90B-8F171CF03A32}" srcOrd="1" destOrd="0" presId="urn:microsoft.com/office/officeart/2005/8/layout/target3"/>
    <dgm:cxn modelId="{A9145F13-5AD0-4A8A-8339-B367CBFEFB10}" type="presOf" srcId="{2D94C071-44CD-4CD2-8657-6099B55F5E40}" destId="{DD29FF86-D656-4DF9-8151-AC13F6B2923F}" srcOrd="0" destOrd="0" presId="urn:microsoft.com/office/officeart/2005/8/layout/target3"/>
    <dgm:cxn modelId="{82B86F84-E977-4B1A-A832-B1DF1622463C}" type="presParOf" srcId="{D2F867CC-3430-44B7-BEF9-B5907ABB7ECD}" destId="{AE61919E-1D03-47A1-879D-97A5EBA13687}" srcOrd="0" destOrd="0" presId="urn:microsoft.com/office/officeart/2005/8/layout/target3"/>
    <dgm:cxn modelId="{02570313-3819-475E-93B5-368C6E0A2A5C}" type="presParOf" srcId="{D2F867CC-3430-44B7-BEF9-B5907ABB7ECD}" destId="{809DCD6B-D5BE-404E-8058-13E42EE2AC8A}" srcOrd="1" destOrd="0" presId="urn:microsoft.com/office/officeart/2005/8/layout/target3"/>
    <dgm:cxn modelId="{47D82CA3-41FA-454E-A138-BEDEA043D982}" type="presParOf" srcId="{D2F867CC-3430-44B7-BEF9-B5907ABB7ECD}" destId="{DD29FF86-D656-4DF9-8151-AC13F6B2923F}" srcOrd="2" destOrd="0" presId="urn:microsoft.com/office/officeart/2005/8/layout/target3"/>
    <dgm:cxn modelId="{DF5DAD3F-5C6F-4573-815E-A429100DB9F3}" type="presParOf" srcId="{D2F867CC-3430-44B7-BEF9-B5907ABB7ECD}" destId="{A7D089B2-DF92-4429-B90B-8F171CF03A32}" srcOrd="3" destOrd="0" presId="urn:microsoft.com/office/officeart/2005/8/layout/target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15FA034-28DA-434F-BED1-0FA5852C78B8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B790076-F3FB-48F8-BBC2-731DA8430200}">
      <dgm:prSet custT="1"/>
      <dgm:spPr/>
      <dgm:t>
        <a:bodyPr/>
        <a:lstStyle/>
        <a:p>
          <a:pPr rtl="0"/>
          <a:r>
            <a: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Участники технологической платформы – 114, в т.ч.:</a:t>
          </a:r>
          <a:endParaRPr lang="ru-RU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1F9A66E-CB29-41CA-8E87-1F9EEE1D95FE}" type="parTrans" cxnId="{CBD0B796-1A0F-4637-9FA1-A0879D65A289}">
      <dgm:prSet/>
      <dgm:spPr/>
      <dgm:t>
        <a:bodyPr/>
        <a:lstStyle/>
        <a:p>
          <a:endParaRPr lang="ru-RU"/>
        </a:p>
      </dgm:t>
    </dgm:pt>
    <dgm:pt modelId="{E2282E94-BAC8-459C-BB25-8090EF443974}" type="sibTrans" cxnId="{CBD0B796-1A0F-4637-9FA1-A0879D65A289}">
      <dgm:prSet/>
      <dgm:spPr/>
      <dgm:t>
        <a:bodyPr/>
        <a:lstStyle/>
        <a:p>
          <a:endParaRPr lang="ru-RU"/>
        </a:p>
      </dgm:t>
    </dgm:pt>
    <dgm:pt modelId="{39DC9A66-9F08-4329-809A-7FED75302ECF}" type="pres">
      <dgm:prSet presAssocID="{415FA034-28DA-434F-BED1-0FA5852C78B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112283-5F17-4491-B83E-DDA22D93F98E}" type="pres">
      <dgm:prSet presAssocID="{4B790076-F3FB-48F8-BBC2-731DA8430200}" presName="circle1" presStyleLbl="node1" presStyleIdx="0" presStyleCnt="1"/>
      <dgm:spPr>
        <a:gradFill rotWithShape="0">
          <a:gsLst>
            <a:gs pos="0">
              <a:srgbClr val="0B6AF5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2E1171B7-2C7E-4A3E-8EB7-F1580DFD7889}" type="pres">
      <dgm:prSet presAssocID="{4B790076-F3FB-48F8-BBC2-731DA8430200}" presName="space" presStyleCnt="0"/>
      <dgm:spPr/>
    </dgm:pt>
    <dgm:pt modelId="{3734F74B-8F59-45E3-97B5-85D2D0666BD2}" type="pres">
      <dgm:prSet presAssocID="{4B790076-F3FB-48F8-BBC2-731DA8430200}" presName="rect1" presStyleLbl="alignAcc1" presStyleIdx="0" presStyleCnt="1"/>
      <dgm:spPr/>
      <dgm:t>
        <a:bodyPr/>
        <a:lstStyle/>
        <a:p>
          <a:endParaRPr lang="ru-RU"/>
        </a:p>
      </dgm:t>
    </dgm:pt>
    <dgm:pt modelId="{E4F185BA-5ADA-4CCE-A5DF-7F58F7748EE9}" type="pres">
      <dgm:prSet presAssocID="{4B790076-F3FB-48F8-BBC2-731DA843020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0BB72C-704D-4AD0-8BCE-CFF28E377A30}" type="presOf" srcId="{4B790076-F3FB-48F8-BBC2-731DA8430200}" destId="{3734F74B-8F59-45E3-97B5-85D2D0666BD2}" srcOrd="0" destOrd="0" presId="urn:microsoft.com/office/officeart/2005/8/layout/target3"/>
    <dgm:cxn modelId="{524FAC67-3B18-4424-A00C-5BD2271A8423}" type="presOf" srcId="{415FA034-28DA-434F-BED1-0FA5852C78B8}" destId="{39DC9A66-9F08-4329-809A-7FED75302ECF}" srcOrd="0" destOrd="0" presId="urn:microsoft.com/office/officeart/2005/8/layout/target3"/>
    <dgm:cxn modelId="{CBD0B796-1A0F-4637-9FA1-A0879D65A289}" srcId="{415FA034-28DA-434F-BED1-0FA5852C78B8}" destId="{4B790076-F3FB-48F8-BBC2-731DA8430200}" srcOrd="0" destOrd="0" parTransId="{11F9A66E-CB29-41CA-8E87-1F9EEE1D95FE}" sibTransId="{E2282E94-BAC8-459C-BB25-8090EF443974}"/>
    <dgm:cxn modelId="{0F3B8EFA-D782-4AA6-A1D6-5DE2E9F81245}" type="presOf" srcId="{4B790076-F3FB-48F8-BBC2-731DA8430200}" destId="{E4F185BA-5ADA-4CCE-A5DF-7F58F7748EE9}" srcOrd="1" destOrd="0" presId="urn:microsoft.com/office/officeart/2005/8/layout/target3"/>
    <dgm:cxn modelId="{E19C0BBF-C211-44B4-AF70-4C12D58A3078}" type="presParOf" srcId="{39DC9A66-9F08-4329-809A-7FED75302ECF}" destId="{7B112283-5F17-4491-B83E-DDA22D93F98E}" srcOrd="0" destOrd="0" presId="urn:microsoft.com/office/officeart/2005/8/layout/target3"/>
    <dgm:cxn modelId="{5E512BC7-8F1F-4716-83B8-4CB283B60663}" type="presParOf" srcId="{39DC9A66-9F08-4329-809A-7FED75302ECF}" destId="{2E1171B7-2C7E-4A3E-8EB7-F1580DFD7889}" srcOrd="1" destOrd="0" presId="urn:microsoft.com/office/officeart/2005/8/layout/target3"/>
    <dgm:cxn modelId="{60FBF138-3F38-4B33-9F10-6B6D5346275F}" type="presParOf" srcId="{39DC9A66-9F08-4329-809A-7FED75302ECF}" destId="{3734F74B-8F59-45E3-97B5-85D2D0666BD2}" srcOrd="2" destOrd="0" presId="urn:microsoft.com/office/officeart/2005/8/layout/target3"/>
    <dgm:cxn modelId="{8E50B5E5-F2C8-4F65-9D4D-1F735CEF5BFA}" type="presParOf" srcId="{39DC9A66-9F08-4329-809A-7FED75302ECF}" destId="{E4F185BA-5ADA-4CCE-A5DF-7F58F7748EE9}" srcOrd="3" destOrd="0" presId="urn:microsoft.com/office/officeart/2005/8/layout/target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CB45913-FE66-49D7-A908-9901E1B22E4F}" type="doc">
      <dgm:prSet loTypeId="urn:microsoft.com/office/officeart/2005/8/layout/target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0F9063-8689-4771-A046-C428D6FB459C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зарубежные организации: Ассоциация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NECE S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R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L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Германия – 2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B1FFBA9-4392-4634-B160-5442BC7523A4}" type="parTrans" cxnId="{0178F22A-0C2E-4611-85BF-0873B5FBB2CA}">
      <dgm:prSet/>
      <dgm:spPr/>
      <dgm:t>
        <a:bodyPr/>
        <a:lstStyle/>
        <a:p>
          <a:endParaRPr lang="ru-RU"/>
        </a:p>
      </dgm:t>
    </dgm:pt>
    <dgm:pt modelId="{E430C032-D0C8-4D6F-B861-F3A41E469E0A}" type="sibTrans" cxnId="{0178F22A-0C2E-4611-85BF-0873B5FBB2CA}">
      <dgm:prSet/>
      <dgm:spPr/>
      <dgm:t>
        <a:bodyPr/>
        <a:lstStyle/>
        <a:p>
          <a:endParaRPr lang="ru-RU"/>
        </a:p>
      </dgm:t>
    </dgm:pt>
    <dgm:pt modelId="{57CE8621-1357-4CF7-AD9B-2287D74126A1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научно-исследовательские институты – 9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06DC8C7-3636-4028-B74A-7C6BD7ADF203}" type="parTrans" cxnId="{F07FA2B0-7F6E-43DA-AE62-00695123FEF1}">
      <dgm:prSet/>
      <dgm:spPr/>
      <dgm:t>
        <a:bodyPr/>
        <a:lstStyle/>
        <a:p>
          <a:endParaRPr lang="ru-RU"/>
        </a:p>
      </dgm:t>
    </dgm:pt>
    <dgm:pt modelId="{6C7A3BD1-65BF-4630-AB8B-9FC59A123B2D}" type="sibTrans" cxnId="{F07FA2B0-7F6E-43DA-AE62-00695123FEF1}">
      <dgm:prSet/>
      <dgm:spPr/>
      <dgm:t>
        <a:bodyPr/>
        <a:lstStyle/>
        <a:p>
          <a:endParaRPr lang="ru-RU"/>
        </a:p>
      </dgm:t>
    </dgm:pt>
    <dgm:pt modelId="{1AD4280A-5CFB-4125-9378-EA93F073A70F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российские ассоциации и союзы текстильной и легкой промышленности – 9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B210D12-A5BA-4093-A972-09ED40479B73}" type="parTrans" cxnId="{DAFF4319-E42D-4671-BA2C-D5636EE367B9}">
      <dgm:prSet/>
      <dgm:spPr/>
      <dgm:t>
        <a:bodyPr/>
        <a:lstStyle/>
        <a:p>
          <a:endParaRPr lang="ru-RU"/>
        </a:p>
      </dgm:t>
    </dgm:pt>
    <dgm:pt modelId="{51817759-96B6-44C6-9847-9AD5C98CB45A}" type="sibTrans" cxnId="{DAFF4319-E42D-4671-BA2C-D5636EE367B9}">
      <dgm:prSet/>
      <dgm:spPr/>
      <dgm:t>
        <a:bodyPr/>
        <a:lstStyle/>
        <a:p>
          <a:endParaRPr lang="ru-RU"/>
        </a:p>
      </dgm:t>
    </dgm:pt>
    <dgm:pt modelId="{4F68B5E0-67E0-40C7-8DE3-53DF88DE5D9C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высшие профессиональные образовательные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учреждения – 15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6C47CB7-953E-434F-A46E-6C632149C317}" type="parTrans" cxnId="{4A6DB2DE-EFD9-4A7F-A5D4-FDD770BFDB76}">
      <dgm:prSet/>
      <dgm:spPr/>
      <dgm:t>
        <a:bodyPr/>
        <a:lstStyle/>
        <a:p>
          <a:endParaRPr lang="ru-RU"/>
        </a:p>
      </dgm:t>
    </dgm:pt>
    <dgm:pt modelId="{38BB2BC2-D55A-4015-87B2-9F3A52373CFD}" type="sibTrans" cxnId="{4A6DB2DE-EFD9-4A7F-A5D4-FDD770BFDB76}">
      <dgm:prSet/>
      <dgm:spPr/>
      <dgm:t>
        <a:bodyPr/>
        <a:lstStyle/>
        <a:p>
          <a:endParaRPr lang="ru-RU"/>
        </a:p>
      </dgm:t>
    </dgm:pt>
    <dgm:pt modelId="{A3D93C56-C167-4943-98B1-383573D43426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just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предприятия производители – 80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CB32211-091C-4BCB-8706-29F283F149AD}" type="parTrans" cxnId="{41124727-2C21-46D7-B00D-24DDD536B582}">
      <dgm:prSet/>
      <dgm:spPr/>
      <dgm:t>
        <a:bodyPr/>
        <a:lstStyle/>
        <a:p>
          <a:endParaRPr lang="ru-RU"/>
        </a:p>
      </dgm:t>
    </dgm:pt>
    <dgm:pt modelId="{52A20545-8EBB-46A7-B96A-D497A3943BD8}" type="sibTrans" cxnId="{41124727-2C21-46D7-B00D-24DDD536B582}">
      <dgm:prSet/>
      <dgm:spPr/>
      <dgm:t>
        <a:bodyPr/>
        <a:lstStyle/>
        <a:p>
          <a:endParaRPr lang="ru-RU"/>
        </a:p>
      </dgm:t>
    </dgm:pt>
    <dgm:pt modelId="{D55AC4CF-2CC4-4140-822F-274016E43BBE}" type="pres">
      <dgm:prSet presAssocID="{8CB45913-FE66-49D7-A908-9901E1B22E4F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27C934-76A7-4962-B69A-AA7BD291787B}" type="pres">
      <dgm:prSet presAssocID="{5D0F9063-8689-4771-A046-C428D6FB459C}" presName="circle1" presStyleLbl="lnNode1" presStyleIdx="0" presStyleCnt="5" custScaleX="107817" custScaleY="108777" custLinFactNeighborX="-32388" custLinFactNeighborY="-44871"/>
      <dgm:spPr>
        <a:gradFill rotWithShape="0">
          <a:gsLst>
            <a:gs pos="0">
              <a:srgbClr val="074CB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BE393346-0D24-43BA-9829-780C6A50373E}" type="pres">
      <dgm:prSet presAssocID="{5D0F9063-8689-4771-A046-C428D6FB459C}" presName="text1" presStyleLbl="revTx" presStyleIdx="0" presStyleCnt="5" custScaleY="150847" custLinFactNeighborX="-8025" custLinFactNeighborY="29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D4936-F816-40B8-8F04-A8B355ABE0EF}" type="pres">
      <dgm:prSet presAssocID="{5D0F9063-8689-4771-A046-C428D6FB459C}" presName="line1" presStyleLbl="callout" presStyleIdx="0" presStyleCnt="10" custLinFactNeighborX="-24277" custLinFactNeighborY="-94539"/>
      <dgm:spPr/>
      <dgm:t>
        <a:bodyPr/>
        <a:lstStyle/>
        <a:p>
          <a:endParaRPr lang="ru-RU"/>
        </a:p>
      </dgm:t>
    </dgm:pt>
    <dgm:pt modelId="{49A1DE14-0647-4E62-B2D9-9A39B5DEA1BD}" type="pres">
      <dgm:prSet presAssocID="{5D0F9063-8689-4771-A046-C428D6FB459C}" presName="d1" presStyleLbl="callout" presStyleIdx="1" presStyleCnt="10" custScaleX="95172" custScaleY="93082" custLinFactNeighborX="-3043" custLinFactNeighborY="-4647"/>
      <dgm:spPr/>
      <dgm:t>
        <a:bodyPr/>
        <a:lstStyle/>
        <a:p>
          <a:endParaRPr lang="ru-RU"/>
        </a:p>
      </dgm:t>
    </dgm:pt>
    <dgm:pt modelId="{CA10E112-CE38-4DA0-B3D3-3181F7BEB7B2}" type="pres">
      <dgm:prSet presAssocID="{57CE8621-1357-4CF7-AD9B-2287D74126A1}" presName="circle2" presStyleLbl="lnNode1" presStyleIdx="1" presStyleCnt="5" custScaleX="107817" custScaleY="108777" custLinFactNeighborX="-10801" custLinFactNeighborY="-14965"/>
      <dgm:spPr>
        <a:gradFill rotWithShape="0">
          <a:gsLst>
            <a:gs pos="0">
              <a:srgbClr val="074CB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E96F7696-F4E3-488D-A84D-7CD5B21BDF80}" type="pres">
      <dgm:prSet presAssocID="{57CE8621-1357-4CF7-AD9B-2287D74126A1}" presName="text2" presStyleLbl="revTx" presStyleIdx="1" presStyleCnt="5" custLinFactNeighborX="-8025" custLinFactNeighborY="45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203BA-89F0-43E8-9E4F-E01022D41ABB}" type="pres">
      <dgm:prSet presAssocID="{57CE8621-1357-4CF7-AD9B-2287D74126A1}" presName="line2" presStyleLbl="callout" presStyleIdx="2" presStyleCnt="10" custLinFactNeighborX="-37446" custLinFactNeighborY="36430"/>
      <dgm:spPr/>
      <dgm:t>
        <a:bodyPr/>
        <a:lstStyle/>
        <a:p>
          <a:endParaRPr lang="ru-RU"/>
        </a:p>
      </dgm:t>
    </dgm:pt>
    <dgm:pt modelId="{0911F78C-4F1F-40A4-9D2C-1222697DE111}" type="pres">
      <dgm:prSet presAssocID="{57CE8621-1357-4CF7-AD9B-2287D74126A1}" presName="d2" presStyleLbl="callout" presStyleIdx="3" presStyleCnt="10" custScaleX="86902" custScaleY="87664" custLinFactNeighborX="-3591" custLinFactNeighborY="-5581"/>
      <dgm:spPr/>
      <dgm:t>
        <a:bodyPr/>
        <a:lstStyle/>
        <a:p>
          <a:endParaRPr lang="ru-RU"/>
        </a:p>
      </dgm:t>
    </dgm:pt>
    <dgm:pt modelId="{A17A83EE-5550-49C1-AEAB-FBECD55E6DC6}" type="pres">
      <dgm:prSet presAssocID="{1AD4280A-5CFB-4125-9378-EA93F073A70F}" presName="circle3" presStyleLbl="lnNode1" presStyleIdx="2" presStyleCnt="5" custScaleX="107819" custScaleY="108777" custLinFactNeighborX="-6480" custLinFactNeighborY="-8977"/>
      <dgm:spPr>
        <a:gradFill rotWithShape="0">
          <a:gsLst>
            <a:gs pos="80000">
              <a:srgbClr val="074CB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493D380B-F421-409A-9E09-074A2BBB9093}" type="pres">
      <dgm:prSet presAssocID="{1AD4280A-5CFB-4125-9378-EA93F073A70F}" presName="text3" presStyleLbl="revTx" presStyleIdx="2" presStyleCnt="5" custScaleY="138165" custLinFactNeighborX="-8025" custLinFactNeighborY="61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52B3E-141F-42AB-AC9D-FCB3A2BC56BD}" type="pres">
      <dgm:prSet presAssocID="{1AD4280A-5CFB-4125-9378-EA93F073A70F}" presName="line3" presStyleLbl="callout" presStyleIdx="4" presStyleCnt="10" custLinFactNeighborX="-24277" custLinFactNeighborY="-31037"/>
      <dgm:spPr/>
      <dgm:t>
        <a:bodyPr/>
        <a:lstStyle/>
        <a:p>
          <a:endParaRPr lang="ru-RU"/>
        </a:p>
      </dgm:t>
    </dgm:pt>
    <dgm:pt modelId="{617D1E76-94EE-4EEE-A2F5-47616E7A695B}" type="pres">
      <dgm:prSet presAssocID="{1AD4280A-5CFB-4125-9378-EA93F073A70F}" presName="d3" presStyleLbl="callout" presStyleIdx="5" presStyleCnt="10" custScaleX="92785" custScaleY="87032" custLinFactNeighborX="-4275" custLinFactNeighborY="-7078"/>
      <dgm:spPr/>
      <dgm:t>
        <a:bodyPr/>
        <a:lstStyle/>
        <a:p>
          <a:endParaRPr lang="ru-RU"/>
        </a:p>
      </dgm:t>
    </dgm:pt>
    <dgm:pt modelId="{2F1314C7-17DA-4D46-A05C-93FA2770BE2E}" type="pres">
      <dgm:prSet presAssocID="{4F68B5E0-67E0-40C7-8DE3-53DF88DE5D9C}" presName="circle4" presStyleLbl="lnNode1" presStyleIdx="3" presStyleCnt="5" custScaleX="107819" custScaleY="108777" custLinFactNeighborX="-4629" custLinFactNeighborY="-6413"/>
      <dgm:spPr>
        <a:gradFill rotWithShape="0">
          <a:gsLst>
            <a:gs pos="0">
              <a:srgbClr val="074CB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DC05FA75-F4C5-47B1-B350-52F5834946C8}" type="pres">
      <dgm:prSet presAssocID="{4F68B5E0-67E0-40C7-8DE3-53DF88DE5D9C}" presName="text4" presStyleLbl="revTx" presStyleIdx="3" presStyleCnt="5" custScaleY="129428" custLinFactNeighborX="-8025" custLinFactNeighborY="9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FB3FC-E5FF-4706-9BEA-9A1A4A16A5B7}" type="pres">
      <dgm:prSet presAssocID="{4F68B5E0-67E0-40C7-8DE3-53DF88DE5D9C}" presName="line4" presStyleLbl="callout" presStyleIdx="6" presStyleCnt="10" custLinFactY="500000" custLinFactNeighborX="-37446" custLinFactNeighborY="568263"/>
      <dgm:spPr/>
      <dgm:t>
        <a:bodyPr/>
        <a:lstStyle/>
        <a:p>
          <a:endParaRPr lang="ru-RU"/>
        </a:p>
      </dgm:t>
    </dgm:pt>
    <dgm:pt modelId="{E4BB7745-2D40-47F1-AC09-0FFAF0ADA487}" type="pres">
      <dgm:prSet presAssocID="{4F68B5E0-67E0-40C7-8DE3-53DF88DE5D9C}" presName="d4" presStyleLbl="callout" presStyleIdx="7" presStyleCnt="10" custScaleX="90690" custScaleY="77631" custLinFactNeighborX="-11035" custLinFactNeighborY="15614"/>
      <dgm:spPr/>
      <dgm:t>
        <a:bodyPr/>
        <a:lstStyle/>
        <a:p>
          <a:endParaRPr lang="ru-RU"/>
        </a:p>
      </dgm:t>
    </dgm:pt>
    <dgm:pt modelId="{C94DF93F-3F36-4977-B03B-18E925724094}" type="pres">
      <dgm:prSet presAssocID="{A3D93C56-C167-4943-98B1-383573D43426}" presName="circle5" presStyleLbl="lnNode1" presStyleIdx="4" presStyleCnt="5" custScaleX="107819" custScaleY="108777" custLinFactNeighborX="-3601" custLinFactNeighborY="-4988"/>
      <dgm:spPr>
        <a:gradFill rotWithShape="0">
          <a:gsLst>
            <a:gs pos="0">
              <a:srgbClr val="074CB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9BE201FB-3C5D-491D-ADC2-6FED2AF20AE7}" type="pres">
      <dgm:prSet presAssocID="{A3D93C56-C167-4943-98B1-383573D43426}" presName="text5" presStyleLbl="revTx" presStyleIdx="4" presStyleCnt="5" custScaleY="81350" custLinFactNeighborX="-8025" custLinFactNeighborY="99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41350-AAF5-455E-B486-732199DB464C}" type="pres">
      <dgm:prSet presAssocID="{A3D93C56-C167-4943-98B1-383573D43426}" presName="line5" presStyleLbl="callout" presStyleIdx="8" presStyleCnt="10" custLinFactY="513308" custLinFactNeighborX="-37446" custLinFactNeighborY="600000"/>
      <dgm:spPr/>
      <dgm:t>
        <a:bodyPr/>
        <a:lstStyle/>
        <a:p>
          <a:endParaRPr lang="ru-RU"/>
        </a:p>
      </dgm:t>
    </dgm:pt>
    <dgm:pt modelId="{5AEE1774-B9DF-43E5-BDFA-288A4B397584}" type="pres">
      <dgm:prSet presAssocID="{A3D93C56-C167-4943-98B1-383573D43426}" presName="d5" presStyleLbl="callout" presStyleIdx="9" presStyleCnt="10" custScaleX="71985" custScaleY="47775" custLinFactNeighborX="-7596" custLinFactNeighborY="13467"/>
      <dgm:spPr/>
      <dgm:t>
        <a:bodyPr/>
        <a:lstStyle/>
        <a:p>
          <a:endParaRPr lang="ru-RU"/>
        </a:p>
      </dgm:t>
    </dgm:pt>
  </dgm:ptLst>
  <dgm:cxnLst>
    <dgm:cxn modelId="{9218DEDE-92E2-449D-98CB-0F3607EC374A}" type="presOf" srcId="{1AD4280A-5CFB-4125-9378-EA93F073A70F}" destId="{493D380B-F421-409A-9E09-074A2BBB9093}" srcOrd="0" destOrd="0" presId="urn:microsoft.com/office/officeart/2005/8/layout/target1"/>
    <dgm:cxn modelId="{0178F22A-0C2E-4611-85BF-0873B5FBB2CA}" srcId="{8CB45913-FE66-49D7-A908-9901E1B22E4F}" destId="{5D0F9063-8689-4771-A046-C428D6FB459C}" srcOrd="0" destOrd="0" parTransId="{EB1FFBA9-4392-4634-B160-5442BC7523A4}" sibTransId="{E430C032-D0C8-4D6F-B861-F3A41E469E0A}"/>
    <dgm:cxn modelId="{F07FA2B0-7F6E-43DA-AE62-00695123FEF1}" srcId="{8CB45913-FE66-49D7-A908-9901E1B22E4F}" destId="{57CE8621-1357-4CF7-AD9B-2287D74126A1}" srcOrd="1" destOrd="0" parTransId="{A06DC8C7-3636-4028-B74A-7C6BD7ADF203}" sibTransId="{6C7A3BD1-65BF-4630-AB8B-9FC59A123B2D}"/>
    <dgm:cxn modelId="{41124727-2C21-46D7-B00D-24DDD536B582}" srcId="{8CB45913-FE66-49D7-A908-9901E1B22E4F}" destId="{A3D93C56-C167-4943-98B1-383573D43426}" srcOrd="4" destOrd="0" parTransId="{BCB32211-091C-4BCB-8706-29F283F149AD}" sibTransId="{52A20545-8EBB-46A7-B96A-D497A3943BD8}"/>
    <dgm:cxn modelId="{4A6DB2DE-EFD9-4A7F-A5D4-FDD770BFDB76}" srcId="{8CB45913-FE66-49D7-A908-9901E1B22E4F}" destId="{4F68B5E0-67E0-40C7-8DE3-53DF88DE5D9C}" srcOrd="3" destOrd="0" parTransId="{A6C47CB7-953E-434F-A46E-6C632149C317}" sibTransId="{38BB2BC2-D55A-4015-87B2-9F3A52373CFD}"/>
    <dgm:cxn modelId="{C7EC8A71-9DDD-46EA-9A5B-E72468BB998A}" type="presOf" srcId="{4F68B5E0-67E0-40C7-8DE3-53DF88DE5D9C}" destId="{DC05FA75-F4C5-47B1-B350-52F5834946C8}" srcOrd="0" destOrd="0" presId="urn:microsoft.com/office/officeart/2005/8/layout/target1"/>
    <dgm:cxn modelId="{CDE41CEC-7C46-427C-B0AF-C5B75725558F}" type="presOf" srcId="{8CB45913-FE66-49D7-A908-9901E1B22E4F}" destId="{D55AC4CF-2CC4-4140-822F-274016E43BBE}" srcOrd="0" destOrd="0" presId="urn:microsoft.com/office/officeart/2005/8/layout/target1"/>
    <dgm:cxn modelId="{35C98BA2-4CD7-483E-9A54-803263CE1422}" type="presOf" srcId="{A3D93C56-C167-4943-98B1-383573D43426}" destId="{9BE201FB-3C5D-491D-ADC2-6FED2AF20AE7}" srcOrd="0" destOrd="0" presId="urn:microsoft.com/office/officeart/2005/8/layout/target1"/>
    <dgm:cxn modelId="{3615BB50-6D7A-4C47-ABDF-BCF7E08A78B3}" type="presOf" srcId="{57CE8621-1357-4CF7-AD9B-2287D74126A1}" destId="{E96F7696-F4E3-488D-A84D-7CD5B21BDF80}" srcOrd="0" destOrd="0" presId="urn:microsoft.com/office/officeart/2005/8/layout/target1"/>
    <dgm:cxn modelId="{906B2545-1BD4-4CA6-B845-6C7FDBB7CAA3}" type="presOf" srcId="{5D0F9063-8689-4771-A046-C428D6FB459C}" destId="{BE393346-0D24-43BA-9829-780C6A50373E}" srcOrd="0" destOrd="0" presId="urn:microsoft.com/office/officeart/2005/8/layout/target1"/>
    <dgm:cxn modelId="{DAFF4319-E42D-4671-BA2C-D5636EE367B9}" srcId="{8CB45913-FE66-49D7-A908-9901E1B22E4F}" destId="{1AD4280A-5CFB-4125-9378-EA93F073A70F}" srcOrd="2" destOrd="0" parTransId="{FB210D12-A5BA-4093-A972-09ED40479B73}" sibTransId="{51817759-96B6-44C6-9847-9AD5C98CB45A}"/>
    <dgm:cxn modelId="{1547B837-0E0E-4196-8B15-5B31D1B3CE68}" type="presParOf" srcId="{D55AC4CF-2CC4-4140-822F-274016E43BBE}" destId="{9F27C934-76A7-4962-B69A-AA7BD291787B}" srcOrd="0" destOrd="0" presId="urn:microsoft.com/office/officeart/2005/8/layout/target1"/>
    <dgm:cxn modelId="{215C045C-B089-4669-A52A-BA471101E343}" type="presParOf" srcId="{D55AC4CF-2CC4-4140-822F-274016E43BBE}" destId="{BE393346-0D24-43BA-9829-780C6A50373E}" srcOrd="1" destOrd="0" presId="urn:microsoft.com/office/officeart/2005/8/layout/target1"/>
    <dgm:cxn modelId="{2076D680-565B-4096-9884-7F79DF2CD958}" type="presParOf" srcId="{D55AC4CF-2CC4-4140-822F-274016E43BBE}" destId="{6BED4936-F816-40B8-8F04-A8B355ABE0EF}" srcOrd="2" destOrd="0" presId="urn:microsoft.com/office/officeart/2005/8/layout/target1"/>
    <dgm:cxn modelId="{757CB89A-C623-4DBE-8779-BE8ACF5A9814}" type="presParOf" srcId="{D55AC4CF-2CC4-4140-822F-274016E43BBE}" destId="{49A1DE14-0647-4E62-B2D9-9A39B5DEA1BD}" srcOrd="3" destOrd="0" presId="urn:microsoft.com/office/officeart/2005/8/layout/target1"/>
    <dgm:cxn modelId="{3AA6FECE-0E32-4102-BCFC-527D70570C6B}" type="presParOf" srcId="{D55AC4CF-2CC4-4140-822F-274016E43BBE}" destId="{CA10E112-CE38-4DA0-B3D3-3181F7BEB7B2}" srcOrd="4" destOrd="0" presId="urn:microsoft.com/office/officeart/2005/8/layout/target1"/>
    <dgm:cxn modelId="{327B3430-2171-41D0-908D-034284903D29}" type="presParOf" srcId="{D55AC4CF-2CC4-4140-822F-274016E43BBE}" destId="{E96F7696-F4E3-488D-A84D-7CD5B21BDF80}" srcOrd="5" destOrd="0" presId="urn:microsoft.com/office/officeart/2005/8/layout/target1"/>
    <dgm:cxn modelId="{01B58974-A482-458A-AB23-23F31B88B6BB}" type="presParOf" srcId="{D55AC4CF-2CC4-4140-822F-274016E43BBE}" destId="{590203BA-89F0-43E8-9E4F-E01022D41ABB}" srcOrd="6" destOrd="0" presId="urn:microsoft.com/office/officeart/2005/8/layout/target1"/>
    <dgm:cxn modelId="{AB680621-A6BE-4CD6-9271-4F3962C2CB32}" type="presParOf" srcId="{D55AC4CF-2CC4-4140-822F-274016E43BBE}" destId="{0911F78C-4F1F-40A4-9D2C-1222697DE111}" srcOrd="7" destOrd="0" presId="urn:microsoft.com/office/officeart/2005/8/layout/target1"/>
    <dgm:cxn modelId="{25C1CFBD-5A1C-432C-90C1-D62E7CDC32DB}" type="presParOf" srcId="{D55AC4CF-2CC4-4140-822F-274016E43BBE}" destId="{A17A83EE-5550-49C1-AEAB-FBECD55E6DC6}" srcOrd="8" destOrd="0" presId="urn:microsoft.com/office/officeart/2005/8/layout/target1"/>
    <dgm:cxn modelId="{36E3AC63-3DB7-43CB-A812-3F490BC4F58A}" type="presParOf" srcId="{D55AC4CF-2CC4-4140-822F-274016E43BBE}" destId="{493D380B-F421-409A-9E09-074A2BBB9093}" srcOrd="9" destOrd="0" presId="urn:microsoft.com/office/officeart/2005/8/layout/target1"/>
    <dgm:cxn modelId="{FEFE8D3B-EC6E-410E-A15A-1F40E6482A71}" type="presParOf" srcId="{D55AC4CF-2CC4-4140-822F-274016E43BBE}" destId="{56C52B3E-141F-42AB-AC9D-FCB3A2BC56BD}" srcOrd="10" destOrd="0" presId="urn:microsoft.com/office/officeart/2005/8/layout/target1"/>
    <dgm:cxn modelId="{727FE175-32D9-4C12-93B6-EC8E78B965C7}" type="presParOf" srcId="{D55AC4CF-2CC4-4140-822F-274016E43BBE}" destId="{617D1E76-94EE-4EEE-A2F5-47616E7A695B}" srcOrd="11" destOrd="0" presId="urn:microsoft.com/office/officeart/2005/8/layout/target1"/>
    <dgm:cxn modelId="{E9E1FF1B-6410-4A6D-91D9-DA3CE799C1CA}" type="presParOf" srcId="{D55AC4CF-2CC4-4140-822F-274016E43BBE}" destId="{2F1314C7-17DA-4D46-A05C-93FA2770BE2E}" srcOrd="12" destOrd="0" presId="urn:microsoft.com/office/officeart/2005/8/layout/target1"/>
    <dgm:cxn modelId="{44797DBC-EDA6-4C1B-A207-877AF12F353A}" type="presParOf" srcId="{D55AC4CF-2CC4-4140-822F-274016E43BBE}" destId="{DC05FA75-F4C5-47B1-B350-52F5834946C8}" srcOrd="13" destOrd="0" presId="urn:microsoft.com/office/officeart/2005/8/layout/target1"/>
    <dgm:cxn modelId="{BC5CD7B8-9B94-4EB5-9215-1EAD26A4800C}" type="presParOf" srcId="{D55AC4CF-2CC4-4140-822F-274016E43BBE}" destId="{C7DFB3FC-E5FF-4706-9BEA-9A1A4A16A5B7}" srcOrd="14" destOrd="0" presId="urn:microsoft.com/office/officeart/2005/8/layout/target1"/>
    <dgm:cxn modelId="{0CB7FC8A-608D-4EFA-877D-548281D13238}" type="presParOf" srcId="{D55AC4CF-2CC4-4140-822F-274016E43BBE}" destId="{E4BB7745-2D40-47F1-AC09-0FFAF0ADA487}" srcOrd="15" destOrd="0" presId="urn:microsoft.com/office/officeart/2005/8/layout/target1"/>
    <dgm:cxn modelId="{73D28AD8-C134-40C3-AE56-0DE3B3D1C715}" type="presParOf" srcId="{D55AC4CF-2CC4-4140-822F-274016E43BBE}" destId="{C94DF93F-3F36-4977-B03B-18E925724094}" srcOrd="16" destOrd="0" presId="urn:microsoft.com/office/officeart/2005/8/layout/target1"/>
    <dgm:cxn modelId="{E7EA7858-D13C-40A3-951A-C2FFD079FE3B}" type="presParOf" srcId="{D55AC4CF-2CC4-4140-822F-274016E43BBE}" destId="{9BE201FB-3C5D-491D-ADC2-6FED2AF20AE7}" srcOrd="17" destOrd="0" presId="urn:microsoft.com/office/officeart/2005/8/layout/target1"/>
    <dgm:cxn modelId="{BCF617FA-84B1-49C5-AE9A-916DC2312DA7}" type="presParOf" srcId="{D55AC4CF-2CC4-4140-822F-274016E43BBE}" destId="{94141350-AAF5-455E-B486-732199DB464C}" srcOrd="18" destOrd="0" presId="urn:microsoft.com/office/officeart/2005/8/layout/target1"/>
    <dgm:cxn modelId="{436427E6-5F85-4C37-8603-6D1DE1A14986}" type="presParOf" srcId="{D55AC4CF-2CC4-4140-822F-274016E43BBE}" destId="{5AEE1774-B9DF-43E5-BDFA-288A4B397584}" srcOrd="19" destOrd="0" presId="urn:microsoft.com/office/officeart/2005/8/layout/target1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40EEF5E-5D7D-44FB-A656-2476693E4B87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2D94C071-44CD-4CD2-8657-6099B55F5E40}">
      <dgm:prSet custT="1"/>
      <dgm:spPr/>
      <dgm:t>
        <a:bodyPr/>
        <a:lstStyle/>
        <a:p>
          <a:pPr algn="l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Федорова Татьяна Алексеевна, тел.: +7(843) 2314336,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t.fedorova50@mail.ru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www.kstu.ru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2F4DE27-96AC-42E1-B66B-8CD4372D484F}" type="parTrans" cxnId="{55C0CC26-94B3-4C3A-8AD0-DDFFEB01AF9E}">
      <dgm:prSet/>
      <dgm:spPr/>
      <dgm:t>
        <a:bodyPr/>
        <a:lstStyle/>
        <a:p>
          <a:endParaRPr lang="ru-RU"/>
        </a:p>
      </dgm:t>
    </dgm:pt>
    <dgm:pt modelId="{97F82EA1-17C5-4BAB-B79D-3927E7C54D1D}" type="sibTrans" cxnId="{55C0CC26-94B3-4C3A-8AD0-DDFFEB01AF9E}">
      <dgm:prSet/>
      <dgm:spPr/>
      <dgm:t>
        <a:bodyPr/>
        <a:lstStyle/>
        <a:p>
          <a:endParaRPr lang="ru-RU"/>
        </a:p>
      </dgm:t>
    </dgm:pt>
    <dgm:pt modelId="{D2F867CC-3430-44B7-BEF9-B5907ABB7ECD}" type="pres">
      <dgm:prSet presAssocID="{C40EEF5E-5D7D-44FB-A656-2476693E4B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61919E-1D03-47A1-879D-97A5EBA13687}" type="pres">
      <dgm:prSet presAssocID="{2D94C071-44CD-4CD2-8657-6099B55F5E40}" presName="circle1" presStyleLbl="node1" presStyleIdx="0" presStyleCnt="1"/>
      <dgm:spPr>
        <a:gradFill rotWithShape="0">
          <a:gsLst>
            <a:gs pos="0">
              <a:srgbClr val="074CB1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809DCD6B-D5BE-404E-8058-13E42EE2AC8A}" type="pres">
      <dgm:prSet presAssocID="{2D94C071-44CD-4CD2-8657-6099B55F5E40}" presName="space" presStyleCnt="0"/>
      <dgm:spPr/>
    </dgm:pt>
    <dgm:pt modelId="{DD29FF86-D656-4DF9-8151-AC13F6B2923F}" type="pres">
      <dgm:prSet presAssocID="{2D94C071-44CD-4CD2-8657-6099B55F5E40}" presName="rect1" presStyleLbl="alignAcc1" presStyleIdx="0" presStyleCnt="1" custLinFactNeighborY="-3812"/>
      <dgm:spPr/>
      <dgm:t>
        <a:bodyPr/>
        <a:lstStyle/>
        <a:p>
          <a:endParaRPr lang="ru-RU"/>
        </a:p>
      </dgm:t>
    </dgm:pt>
    <dgm:pt modelId="{A7D089B2-DF92-4429-B90B-8F171CF03A32}" type="pres">
      <dgm:prSet presAssocID="{2D94C071-44CD-4CD2-8657-6099B55F5E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2E93DA-97AF-493E-8481-9F4363F57E4E}" type="presOf" srcId="{2D94C071-44CD-4CD2-8657-6099B55F5E40}" destId="{A7D089B2-DF92-4429-B90B-8F171CF03A32}" srcOrd="1" destOrd="0" presId="urn:microsoft.com/office/officeart/2005/8/layout/target3"/>
    <dgm:cxn modelId="{55C0CC26-94B3-4C3A-8AD0-DDFFEB01AF9E}" srcId="{C40EEF5E-5D7D-44FB-A656-2476693E4B87}" destId="{2D94C071-44CD-4CD2-8657-6099B55F5E40}" srcOrd="0" destOrd="0" parTransId="{82F4DE27-96AC-42E1-B66B-8CD4372D484F}" sibTransId="{97F82EA1-17C5-4BAB-B79D-3927E7C54D1D}"/>
    <dgm:cxn modelId="{75FC65A4-CDAB-41F8-B267-E21880D7F7CA}" type="presOf" srcId="{2D94C071-44CD-4CD2-8657-6099B55F5E40}" destId="{DD29FF86-D656-4DF9-8151-AC13F6B2923F}" srcOrd="0" destOrd="0" presId="urn:microsoft.com/office/officeart/2005/8/layout/target3"/>
    <dgm:cxn modelId="{E0FD1370-46AF-4ED7-8040-3582B701F214}" type="presOf" srcId="{C40EEF5E-5D7D-44FB-A656-2476693E4B87}" destId="{D2F867CC-3430-44B7-BEF9-B5907ABB7ECD}" srcOrd="0" destOrd="0" presId="urn:microsoft.com/office/officeart/2005/8/layout/target3"/>
    <dgm:cxn modelId="{C6B1CC6C-D859-427C-A437-1B29C73640B6}" type="presParOf" srcId="{D2F867CC-3430-44B7-BEF9-B5907ABB7ECD}" destId="{AE61919E-1D03-47A1-879D-97A5EBA13687}" srcOrd="0" destOrd="0" presId="urn:microsoft.com/office/officeart/2005/8/layout/target3"/>
    <dgm:cxn modelId="{8937BD89-C1A8-4EC2-87CD-C5DCC9784FE6}" type="presParOf" srcId="{D2F867CC-3430-44B7-BEF9-B5907ABB7ECD}" destId="{809DCD6B-D5BE-404E-8058-13E42EE2AC8A}" srcOrd="1" destOrd="0" presId="urn:microsoft.com/office/officeart/2005/8/layout/target3"/>
    <dgm:cxn modelId="{F0A08996-CB3D-48E6-A7A0-59066599A3BC}" type="presParOf" srcId="{D2F867CC-3430-44B7-BEF9-B5907ABB7ECD}" destId="{DD29FF86-D656-4DF9-8151-AC13F6B2923F}" srcOrd="2" destOrd="0" presId="urn:microsoft.com/office/officeart/2005/8/layout/target3"/>
    <dgm:cxn modelId="{2D574404-DC1F-432D-B5C7-0A16EEDCAC5C}" type="presParOf" srcId="{D2F867CC-3430-44B7-BEF9-B5907ABB7ECD}" destId="{A7D089B2-DF92-4429-B90B-8F171CF03A32}" srcOrd="3" destOrd="0" presId="urn:microsoft.com/office/officeart/2005/8/layout/target3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40EEF5E-5D7D-44FB-A656-2476693E4B87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2D94C071-44CD-4CD2-8657-6099B55F5E40}">
      <dgm:prSet custT="1"/>
      <dgm:spPr/>
      <dgm:t>
        <a:bodyPr/>
        <a:lstStyle/>
        <a:p>
          <a:pPr algn="l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Федорова Татьяна Алексеевна, тел.: +7(843) 2314336,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t.fedorova50@mail.ru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www.kstu.ru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2F4DE27-96AC-42E1-B66B-8CD4372D484F}" type="parTrans" cxnId="{55C0CC26-94B3-4C3A-8AD0-DDFFEB01AF9E}">
      <dgm:prSet/>
      <dgm:spPr/>
      <dgm:t>
        <a:bodyPr/>
        <a:lstStyle/>
        <a:p>
          <a:endParaRPr lang="ru-RU"/>
        </a:p>
      </dgm:t>
    </dgm:pt>
    <dgm:pt modelId="{97F82EA1-17C5-4BAB-B79D-3927E7C54D1D}" type="sibTrans" cxnId="{55C0CC26-94B3-4C3A-8AD0-DDFFEB01AF9E}">
      <dgm:prSet/>
      <dgm:spPr/>
      <dgm:t>
        <a:bodyPr/>
        <a:lstStyle/>
        <a:p>
          <a:endParaRPr lang="ru-RU"/>
        </a:p>
      </dgm:t>
    </dgm:pt>
    <dgm:pt modelId="{D2F867CC-3430-44B7-BEF9-B5907ABB7ECD}" type="pres">
      <dgm:prSet presAssocID="{C40EEF5E-5D7D-44FB-A656-2476693E4B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61919E-1D03-47A1-879D-97A5EBA13687}" type="pres">
      <dgm:prSet presAssocID="{2D94C071-44CD-4CD2-8657-6099B55F5E40}" presName="circle1" presStyleLbl="node1" presStyleIdx="0" presStyleCnt="1"/>
      <dgm:spPr>
        <a:gradFill rotWithShape="0">
          <a:gsLst>
            <a:gs pos="0">
              <a:srgbClr val="074CB1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809DCD6B-D5BE-404E-8058-13E42EE2AC8A}" type="pres">
      <dgm:prSet presAssocID="{2D94C071-44CD-4CD2-8657-6099B55F5E40}" presName="space" presStyleCnt="0"/>
      <dgm:spPr/>
    </dgm:pt>
    <dgm:pt modelId="{DD29FF86-D656-4DF9-8151-AC13F6B2923F}" type="pres">
      <dgm:prSet presAssocID="{2D94C071-44CD-4CD2-8657-6099B55F5E40}" presName="rect1" presStyleLbl="alignAcc1" presStyleIdx="0" presStyleCnt="1" custLinFactNeighborY="-3812"/>
      <dgm:spPr/>
      <dgm:t>
        <a:bodyPr/>
        <a:lstStyle/>
        <a:p>
          <a:endParaRPr lang="ru-RU"/>
        </a:p>
      </dgm:t>
    </dgm:pt>
    <dgm:pt modelId="{A7D089B2-DF92-4429-B90B-8F171CF03A32}" type="pres">
      <dgm:prSet presAssocID="{2D94C071-44CD-4CD2-8657-6099B55F5E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C0CC26-94B3-4C3A-8AD0-DDFFEB01AF9E}" srcId="{C40EEF5E-5D7D-44FB-A656-2476693E4B87}" destId="{2D94C071-44CD-4CD2-8657-6099B55F5E40}" srcOrd="0" destOrd="0" parTransId="{82F4DE27-96AC-42E1-B66B-8CD4372D484F}" sibTransId="{97F82EA1-17C5-4BAB-B79D-3927E7C54D1D}"/>
    <dgm:cxn modelId="{1E7B140D-AAE5-4C71-A376-E4A57B93BC47}" type="presOf" srcId="{2D94C071-44CD-4CD2-8657-6099B55F5E40}" destId="{A7D089B2-DF92-4429-B90B-8F171CF03A32}" srcOrd="1" destOrd="0" presId="urn:microsoft.com/office/officeart/2005/8/layout/target3"/>
    <dgm:cxn modelId="{5CA79BD4-A640-41F5-849B-ABF7DDD0E031}" type="presOf" srcId="{2D94C071-44CD-4CD2-8657-6099B55F5E40}" destId="{DD29FF86-D656-4DF9-8151-AC13F6B2923F}" srcOrd="0" destOrd="0" presId="urn:microsoft.com/office/officeart/2005/8/layout/target3"/>
    <dgm:cxn modelId="{FF7B4AB4-6E06-43DC-9195-3C6100919062}" type="presOf" srcId="{C40EEF5E-5D7D-44FB-A656-2476693E4B87}" destId="{D2F867CC-3430-44B7-BEF9-B5907ABB7ECD}" srcOrd="0" destOrd="0" presId="urn:microsoft.com/office/officeart/2005/8/layout/target3"/>
    <dgm:cxn modelId="{84972558-55F5-40B6-9B4E-CB67A1C0D6B6}" type="presParOf" srcId="{D2F867CC-3430-44B7-BEF9-B5907ABB7ECD}" destId="{AE61919E-1D03-47A1-879D-97A5EBA13687}" srcOrd="0" destOrd="0" presId="urn:microsoft.com/office/officeart/2005/8/layout/target3"/>
    <dgm:cxn modelId="{7E36F1AC-FDEC-4055-826A-CFB0719252B7}" type="presParOf" srcId="{D2F867CC-3430-44B7-BEF9-B5907ABB7ECD}" destId="{809DCD6B-D5BE-404E-8058-13E42EE2AC8A}" srcOrd="1" destOrd="0" presId="urn:microsoft.com/office/officeart/2005/8/layout/target3"/>
    <dgm:cxn modelId="{9342E659-20AE-4E58-B148-CB203FA5E2DF}" type="presParOf" srcId="{D2F867CC-3430-44B7-BEF9-B5907ABB7ECD}" destId="{DD29FF86-D656-4DF9-8151-AC13F6B2923F}" srcOrd="2" destOrd="0" presId="urn:microsoft.com/office/officeart/2005/8/layout/target3"/>
    <dgm:cxn modelId="{36D34A69-F4B4-4A4B-8B3D-899463D2934C}" type="presParOf" srcId="{D2F867CC-3430-44B7-BEF9-B5907ABB7ECD}" destId="{A7D089B2-DF92-4429-B90B-8F171CF03A32}" srcOrd="3" destOrd="0" presId="urn:microsoft.com/office/officeart/2005/8/layout/target3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15FA034-28DA-434F-BED1-0FA5852C78B8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B790076-F3FB-48F8-BBC2-731DA8430200}">
      <dgm:prSet custT="1"/>
      <dgm:spPr/>
      <dgm:t>
        <a:bodyPr/>
        <a:lstStyle/>
        <a:p>
          <a:pPr rtl="0"/>
          <a:r>
            <a: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Проблемы в области </a:t>
          </a:r>
          <a:r>
            <a:rPr lang="ru-RU" sz="28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импортозамещения</a:t>
          </a:r>
          <a:endParaRPr lang="ru-RU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1F9A66E-CB29-41CA-8E87-1F9EEE1D95FE}" type="parTrans" cxnId="{CBD0B796-1A0F-4637-9FA1-A0879D65A289}">
      <dgm:prSet/>
      <dgm:spPr/>
      <dgm:t>
        <a:bodyPr/>
        <a:lstStyle/>
        <a:p>
          <a:endParaRPr lang="ru-RU"/>
        </a:p>
      </dgm:t>
    </dgm:pt>
    <dgm:pt modelId="{E2282E94-BAC8-459C-BB25-8090EF443974}" type="sibTrans" cxnId="{CBD0B796-1A0F-4637-9FA1-A0879D65A289}">
      <dgm:prSet/>
      <dgm:spPr/>
      <dgm:t>
        <a:bodyPr/>
        <a:lstStyle/>
        <a:p>
          <a:endParaRPr lang="ru-RU"/>
        </a:p>
      </dgm:t>
    </dgm:pt>
    <dgm:pt modelId="{39DC9A66-9F08-4329-809A-7FED75302ECF}" type="pres">
      <dgm:prSet presAssocID="{415FA034-28DA-434F-BED1-0FA5852C78B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112283-5F17-4491-B83E-DDA22D93F98E}" type="pres">
      <dgm:prSet presAssocID="{4B790076-F3FB-48F8-BBC2-731DA8430200}" presName="circle1" presStyleLbl="node1" presStyleIdx="0" presStyleCnt="1"/>
      <dgm:spPr>
        <a:gradFill rotWithShape="0">
          <a:gsLst>
            <a:gs pos="0">
              <a:srgbClr val="0B6AF5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2E1171B7-2C7E-4A3E-8EB7-F1580DFD7889}" type="pres">
      <dgm:prSet presAssocID="{4B790076-F3FB-48F8-BBC2-731DA8430200}" presName="space" presStyleCnt="0"/>
      <dgm:spPr/>
    </dgm:pt>
    <dgm:pt modelId="{3734F74B-8F59-45E3-97B5-85D2D0666BD2}" type="pres">
      <dgm:prSet presAssocID="{4B790076-F3FB-48F8-BBC2-731DA8430200}" presName="rect1" presStyleLbl="alignAcc1" presStyleIdx="0" presStyleCnt="1"/>
      <dgm:spPr/>
      <dgm:t>
        <a:bodyPr/>
        <a:lstStyle/>
        <a:p>
          <a:endParaRPr lang="ru-RU"/>
        </a:p>
      </dgm:t>
    </dgm:pt>
    <dgm:pt modelId="{E4F185BA-5ADA-4CCE-A5DF-7F58F7748EE9}" type="pres">
      <dgm:prSet presAssocID="{4B790076-F3FB-48F8-BBC2-731DA843020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C639FC-4581-469F-86A4-85F3249507D4}" type="presOf" srcId="{4B790076-F3FB-48F8-BBC2-731DA8430200}" destId="{E4F185BA-5ADA-4CCE-A5DF-7F58F7748EE9}" srcOrd="1" destOrd="0" presId="urn:microsoft.com/office/officeart/2005/8/layout/target3"/>
    <dgm:cxn modelId="{945F8C29-2AC3-404F-A732-7161718AB867}" type="presOf" srcId="{4B790076-F3FB-48F8-BBC2-731DA8430200}" destId="{3734F74B-8F59-45E3-97B5-85D2D0666BD2}" srcOrd="0" destOrd="0" presId="urn:microsoft.com/office/officeart/2005/8/layout/target3"/>
    <dgm:cxn modelId="{CBD0B796-1A0F-4637-9FA1-A0879D65A289}" srcId="{415FA034-28DA-434F-BED1-0FA5852C78B8}" destId="{4B790076-F3FB-48F8-BBC2-731DA8430200}" srcOrd="0" destOrd="0" parTransId="{11F9A66E-CB29-41CA-8E87-1F9EEE1D95FE}" sibTransId="{E2282E94-BAC8-459C-BB25-8090EF443974}"/>
    <dgm:cxn modelId="{EF329944-B375-43CE-8A3B-E01800DE2A02}" type="presOf" srcId="{415FA034-28DA-434F-BED1-0FA5852C78B8}" destId="{39DC9A66-9F08-4329-809A-7FED75302ECF}" srcOrd="0" destOrd="0" presId="urn:microsoft.com/office/officeart/2005/8/layout/target3"/>
    <dgm:cxn modelId="{944A0375-D6B0-446B-AEDB-F1C0F87F7551}" type="presParOf" srcId="{39DC9A66-9F08-4329-809A-7FED75302ECF}" destId="{7B112283-5F17-4491-B83E-DDA22D93F98E}" srcOrd="0" destOrd="0" presId="urn:microsoft.com/office/officeart/2005/8/layout/target3"/>
    <dgm:cxn modelId="{95949E93-7B85-488B-B35D-CB52E808A8D6}" type="presParOf" srcId="{39DC9A66-9F08-4329-809A-7FED75302ECF}" destId="{2E1171B7-2C7E-4A3E-8EB7-F1580DFD7889}" srcOrd="1" destOrd="0" presId="urn:microsoft.com/office/officeart/2005/8/layout/target3"/>
    <dgm:cxn modelId="{F57D9C8D-1386-47A9-BC3E-4DC824B43054}" type="presParOf" srcId="{39DC9A66-9F08-4329-809A-7FED75302ECF}" destId="{3734F74B-8F59-45E3-97B5-85D2D0666BD2}" srcOrd="2" destOrd="0" presId="urn:microsoft.com/office/officeart/2005/8/layout/target3"/>
    <dgm:cxn modelId="{57D2972A-754D-4D71-86A5-C13ED17C792D}" type="presParOf" srcId="{39DC9A66-9F08-4329-809A-7FED75302ECF}" destId="{E4F185BA-5ADA-4CCE-A5DF-7F58F7748EE9}" srcOrd="3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020DC0-2341-4CBF-8AB1-59AB4BAB36F5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1134F11-CD5A-4DFF-8112-18D1879A3341}">
      <dgm:prSet custT="1"/>
      <dgm:spPr>
        <a:solidFill>
          <a:schemeClr val="lt2">
            <a:hueOff val="0"/>
            <a:satOff val="0"/>
            <a:lumOff val="0"/>
          </a:schemeClr>
        </a:solidFill>
        <a:effectLst>
          <a:outerShdw blurRad="40000" dist="23000" dir="5400000" rotWithShape="0">
            <a:schemeClr val="tx1">
              <a:alpha val="35000"/>
            </a:schemeClr>
          </a:outerShdw>
        </a:effectLst>
      </dgm:spPr>
      <dgm:t>
        <a:bodyPr/>
        <a:lstStyle/>
        <a:p>
          <a:pPr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ТЕХНОЛОГИЧЕСКАЯ ПЛАТФОРМА  </a:t>
          </a:r>
        </a:p>
        <a:p>
          <a:pPr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«ТЕКСТИЛЬНАЯ И ЛЕГКАЯ ПРОМЫШЛЕННОСТЬ»</a:t>
          </a:r>
        </a:p>
      </dgm:t>
    </dgm:pt>
    <dgm:pt modelId="{2BA48C3C-27F9-478C-8984-0AD81B0E6C8B}" type="parTrans" cxnId="{4EEF11AC-9F0D-4642-9125-79B7B5E4160D}">
      <dgm:prSet/>
      <dgm:spPr/>
      <dgm:t>
        <a:bodyPr/>
        <a:lstStyle/>
        <a:p>
          <a:endParaRPr lang="ru-RU"/>
        </a:p>
      </dgm:t>
    </dgm:pt>
    <dgm:pt modelId="{F6109E3F-BC74-4C7F-8EE9-8B38FAEC0578}" type="sibTrans" cxnId="{4EEF11AC-9F0D-4642-9125-79B7B5E4160D}">
      <dgm:prSet/>
      <dgm:spPr/>
      <dgm:t>
        <a:bodyPr/>
        <a:lstStyle/>
        <a:p>
          <a:endParaRPr lang="ru-RU"/>
        </a:p>
      </dgm:t>
    </dgm:pt>
    <dgm:pt modelId="{77DE3859-85B8-4A56-A079-9F5F4F486295}" type="pres">
      <dgm:prSet presAssocID="{E6020DC0-2341-4CBF-8AB1-59AB4BAB36F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72B704-4618-4369-96D2-33D291FE581C}" type="pres">
      <dgm:prSet presAssocID="{61134F11-CD5A-4DFF-8112-18D1879A3341}" presName="circle1" presStyleLbl="node1" presStyleIdx="0" presStyleCnt="1"/>
      <dgm:spPr>
        <a:gradFill rotWithShape="0">
          <a:gsLst>
            <a:gs pos="0">
              <a:srgbClr val="074CB1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41FC5BD7-639E-4EA0-81CD-3EBB512062EE}" type="pres">
      <dgm:prSet presAssocID="{61134F11-CD5A-4DFF-8112-18D1879A3341}" presName="space" presStyleCnt="0"/>
      <dgm:spPr/>
    </dgm:pt>
    <dgm:pt modelId="{A569F1B6-EB91-4336-9123-18DC30E8E823}" type="pres">
      <dgm:prSet presAssocID="{61134F11-CD5A-4DFF-8112-18D1879A3341}" presName="rect1" presStyleLbl="alignAcc1" presStyleIdx="0" presStyleCnt="1" custScaleY="100000" custLinFactNeighborX="836"/>
      <dgm:spPr/>
      <dgm:t>
        <a:bodyPr/>
        <a:lstStyle/>
        <a:p>
          <a:endParaRPr lang="ru-RU"/>
        </a:p>
      </dgm:t>
    </dgm:pt>
    <dgm:pt modelId="{FD1DC4D4-AE40-49D4-858F-7768B96DE2BF}" type="pres">
      <dgm:prSet presAssocID="{61134F11-CD5A-4DFF-8112-18D1879A334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C75C03-6EEA-45AF-98D9-3BE07C53DF2D}" type="presOf" srcId="{61134F11-CD5A-4DFF-8112-18D1879A3341}" destId="{FD1DC4D4-AE40-49D4-858F-7768B96DE2BF}" srcOrd="1" destOrd="0" presId="urn:microsoft.com/office/officeart/2005/8/layout/target3"/>
    <dgm:cxn modelId="{151A966D-DF19-4BDC-A1D0-891014E56A57}" type="presOf" srcId="{E6020DC0-2341-4CBF-8AB1-59AB4BAB36F5}" destId="{77DE3859-85B8-4A56-A079-9F5F4F486295}" srcOrd="0" destOrd="0" presId="urn:microsoft.com/office/officeart/2005/8/layout/target3"/>
    <dgm:cxn modelId="{66452AA2-104F-4B9A-A744-88680066D9BC}" type="presOf" srcId="{61134F11-CD5A-4DFF-8112-18D1879A3341}" destId="{A569F1B6-EB91-4336-9123-18DC30E8E823}" srcOrd="0" destOrd="0" presId="urn:microsoft.com/office/officeart/2005/8/layout/target3"/>
    <dgm:cxn modelId="{4EEF11AC-9F0D-4642-9125-79B7B5E4160D}" srcId="{E6020DC0-2341-4CBF-8AB1-59AB4BAB36F5}" destId="{61134F11-CD5A-4DFF-8112-18D1879A3341}" srcOrd="0" destOrd="0" parTransId="{2BA48C3C-27F9-478C-8984-0AD81B0E6C8B}" sibTransId="{F6109E3F-BC74-4C7F-8EE9-8B38FAEC0578}"/>
    <dgm:cxn modelId="{F72FF200-2182-4327-AD81-E027A72928DC}" type="presParOf" srcId="{77DE3859-85B8-4A56-A079-9F5F4F486295}" destId="{4A72B704-4618-4369-96D2-33D291FE581C}" srcOrd="0" destOrd="0" presId="urn:microsoft.com/office/officeart/2005/8/layout/target3"/>
    <dgm:cxn modelId="{B9A9CD64-1D15-4C8E-8C5F-0535D41D649C}" type="presParOf" srcId="{77DE3859-85B8-4A56-A079-9F5F4F486295}" destId="{41FC5BD7-639E-4EA0-81CD-3EBB512062EE}" srcOrd="1" destOrd="0" presId="urn:microsoft.com/office/officeart/2005/8/layout/target3"/>
    <dgm:cxn modelId="{8EC284D8-5AA5-45B9-88B1-58CD98608BB6}" type="presParOf" srcId="{77DE3859-85B8-4A56-A079-9F5F4F486295}" destId="{A569F1B6-EB91-4336-9123-18DC30E8E823}" srcOrd="2" destOrd="0" presId="urn:microsoft.com/office/officeart/2005/8/layout/target3"/>
    <dgm:cxn modelId="{7E42263D-EEEB-4C02-9C81-2C5B62846BA4}" type="presParOf" srcId="{77DE3859-85B8-4A56-A079-9F5F4F486295}" destId="{FD1DC4D4-AE40-49D4-858F-7768B96DE2BF}" srcOrd="3" destOrd="0" presId="urn:microsoft.com/office/officeart/2005/8/layout/target3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15FA034-28DA-434F-BED1-0FA5852C78B8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B790076-F3FB-48F8-BBC2-731DA8430200}">
      <dgm:prSet custT="1"/>
      <dgm:spPr/>
      <dgm:t>
        <a:bodyPr/>
        <a:lstStyle/>
        <a:p>
          <a:pPr rtl="0"/>
          <a:r>
            <a:rPr lang="ru-RU" sz="2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Промышленный инновационный кластер</a:t>
          </a:r>
          <a:endParaRPr lang="ru-RU" sz="28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2282E94-BAC8-459C-BB25-8090EF443974}" type="sibTrans" cxnId="{CBD0B796-1A0F-4637-9FA1-A0879D65A289}">
      <dgm:prSet/>
      <dgm:spPr/>
      <dgm:t>
        <a:bodyPr/>
        <a:lstStyle/>
        <a:p>
          <a:endParaRPr lang="ru-RU"/>
        </a:p>
      </dgm:t>
    </dgm:pt>
    <dgm:pt modelId="{11F9A66E-CB29-41CA-8E87-1F9EEE1D95FE}" type="parTrans" cxnId="{CBD0B796-1A0F-4637-9FA1-A0879D65A289}">
      <dgm:prSet/>
      <dgm:spPr/>
      <dgm:t>
        <a:bodyPr/>
        <a:lstStyle/>
        <a:p>
          <a:endParaRPr lang="ru-RU"/>
        </a:p>
      </dgm:t>
    </dgm:pt>
    <dgm:pt modelId="{39DC9A66-9F08-4329-809A-7FED75302ECF}" type="pres">
      <dgm:prSet presAssocID="{415FA034-28DA-434F-BED1-0FA5852C78B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112283-5F17-4491-B83E-DDA22D93F98E}" type="pres">
      <dgm:prSet presAssocID="{4B790076-F3FB-48F8-BBC2-731DA8430200}" presName="circle1" presStyleLbl="node1" presStyleIdx="0" presStyleCnt="1"/>
      <dgm:spPr>
        <a:gradFill rotWithShape="0">
          <a:gsLst>
            <a:gs pos="0">
              <a:srgbClr val="0B6AF5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2E1171B7-2C7E-4A3E-8EB7-F1580DFD7889}" type="pres">
      <dgm:prSet presAssocID="{4B790076-F3FB-48F8-BBC2-731DA8430200}" presName="space" presStyleCnt="0"/>
      <dgm:spPr/>
    </dgm:pt>
    <dgm:pt modelId="{3734F74B-8F59-45E3-97B5-85D2D0666BD2}" type="pres">
      <dgm:prSet presAssocID="{4B790076-F3FB-48F8-BBC2-731DA8430200}" presName="rect1" presStyleLbl="alignAcc1" presStyleIdx="0" presStyleCnt="1"/>
      <dgm:spPr/>
      <dgm:t>
        <a:bodyPr/>
        <a:lstStyle/>
        <a:p>
          <a:endParaRPr lang="ru-RU"/>
        </a:p>
      </dgm:t>
    </dgm:pt>
    <dgm:pt modelId="{E4F185BA-5ADA-4CCE-A5DF-7F58F7748EE9}" type="pres">
      <dgm:prSet presAssocID="{4B790076-F3FB-48F8-BBC2-731DA843020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C539B1-9465-46E4-ADDB-0DF7B938B9CA}" type="presOf" srcId="{4B790076-F3FB-48F8-BBC2-731DA8430200}" destId="{3734F74B-8F59-45E3-97B5-85D2D0666BD2}" srcOrd="0" destOrd="0" presId="urn:microsoft.com/office/officeart/2005/8/layout/target3"/>
    <dgm:cxn modelId="{CBD0B796-1A0F-4637-9FA1-A0879D65A289}" srcId="{415FA034-28DA-434F-BED1-0FA5852C78B8}" destId="{4B790076-F3FB-48F8-BBC2-731DA8430200}" srcOrd="0" destOrd="0" parTransId="{11F9A66E-CB29-41CA-8E87-1F9EEE1D95FE}" sibTransId="{E2282E94-BAC8-459C-BB25-8090EF443974}"/>
    <dgm:cxn modelId="{C9F83E42-BD8D-4742-8183-ADAE49B036DB}" type="presOf" srcId="{4B790076-F3FB-48F8-BBC2-731DA8430200}" destId="{E4F185BA-5ADA-4CCE-A5DF-7F58F7748EE9}" srcOrd="1" destOrd="0" presId="urn:microsoft.com/office/officeart/2005/8/layout/target3"/>
    <dgm:cxn modelId="{F2B0B41D-C59C-4187-B260-A1E50F8ADD7A}" type="presOf" srcId="{415FA034-28DA-434F-BED1-0FA5852C78B8}" destId="{39DC9A66-9F08-4329-809A-7FED75302ECF}" srcOrd="0" destOrd="0" presId="urn:microsoft.com/office/officeart/2005/8/layout/target3"/>
    <dgm:cxn modelId="{3D377D1F-ADB0-4298-AFEC-3DC1064753AA}" type="presParOf" srcId="{39DC9A66-9F08-4329-809A-7FED75302ECF}" destId="{7B112283-5F17-4491-B83E-DDA22D93F98E}" srcOrd="0" destOrd="0" presId="urn:microsoft.com/office/officeart/2005/8/layout/target3"/>
    <dgm:cxn modelId="{AA1D95C4-C71F-42C2-A923-AAE50E7CB054}" type="presParOf" srcId="{39DC9A66-9F08-4329-809A-7FED75302ECF}" destId="{2E1171B7-2C7E-4A3E-8EB7-F1580DFD7889}" srcOrd="1" destOrd="0" presId="urn:microsoft.com/office/officeart/2005/8/layout/target3"/>
    <dgm:cxn modelId="{F59A4A06-D963-49B1-83F6-283B5136AE6B}" type="presParOf" srcId="{39DC9A66-9F08-4329-809A-7FED75302ECF}" destId="{3734F74B-8F59-45E3-97B5-85D2D0666BD2}" srcOrd="2" destOrd="0" presId="urn:microsoft.com/office/officeart/2005/8/layout/target3"/>
    <dgm:cxn modelId="{7B8977D8-B05B-4661-AB6D-92E42D01C4C0}" type="presParOf" srcId="{39DC9A66-9F08-4329-809A-7FED75302ECF}" destId="{E4F185BA-5ADA-4CCE-A5DF-7F58F7748EE9}" srcOrd="3" destOrd="0" presId="urn:microsoft.com/office/officeart/2005/8/layout/target3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15FA034-28DA-434F-BED1-0FA5852C78B8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B790076-F3FB-48F8-BBC2-731DA8430200}">
      <dgm:prSet custT="1"/>
      <dgm:spPr/>
      <dgm:t>
        <a:bodyPr/>
        <a:lstStyle/>
        <a:p>
          <a:pPr rtl="0"/>
          <a:r>
            <a:rPr lang="ru-RU" sz="2800" b="0" dirty="0" smtClean="0">
              <a:solidFill>
                <a:srgbClr val="0B6AF5"/>
              </a:solidFill>
            </a:rPr>
            <a:t> </a:t>
          </a:r>
          <a:r>
            <a:rPr lang="ru-RU" sz="2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Межотраслевое взаимодействие</a:t>
          </a:r>
          <a:endParaRPr lang="ru-RU" sz="28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1F9A66E-CB29-41CA-8E87-1F9EEE1D95FE}" type="parTrans" cxnId="{CBD0B796-1A0F-4637-9FA1-A0879D65A289}">
      <dgm:prSet/>
      <dgm:spPr/>
      <dgm:t>
        <a:bodyPr/>
        <a:lstStyle/>
        <a:p>
          <a:endParaRPr lang="ru-RU"/>
        </a:p>
      </dgm:t>
    </dgm:pt>
    <dgm:pt modelId="{E2282E94-BAC8-459C-BB25-8090EF443974}" type="sibTrans" cxnId="{CBD0B796-1A0F-4637-9FA1-A0879D65A289}">
      <dgm:prSet/>
      <dgm:spPr/>
      <dgm:t>
        <a:bodyPr/>
        <a:lstStyle/>
        <a:p>
          <a:endParaRPr lang="ru-RU"/>
        </a:p>
      </dgm:t>
    </dgm:pt>
    <dgm:pt modelId="{39DC9A66-9F08-4329-809A-7FED75302ECF}" type="pres">
      <dgm:prSet presAssocID="{415FA034-28DA-434F-BED1-0FA5852C78B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112283-5F17-4491-B83E-DDA22D93F98E}" type="pres">
      <dgm:prSet presAssocID="{4B790076-F3FB-48F8-BBC2-731DA8430200}" presName="circle1" presStyleLbl="node1" presStyleIdx="0" presStyleCnt="1"/>
      <dgm:spPr>
        <a:gradFill rotWithShape="0">
          <a:gsLst>
            <a:gs pos="0">
              <a:srgbClr val="0B6AF5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2E1171B7-2C7E-4A3E-8EB7-F1580DFD7889}" type="pres">
      <dgm:prSet presAssocID="{4B790076-F3FB-48F8-BBC2-731DA8430200}" presName="space" presStyleCnt="0"/>
      <dgm:spPr/>
    </dgm:pt>
    <dgm:pt modelId="{3734F74B-8F59-45E3-97B5-85D2D0666BD2}" type="pres">
      <dgm:prSet presAssocID="{4B790076-F3FB-48F8-BBC2-731DA8430200}" presName="rect1" presStyleLbl="alignAcc1" presStyleIdx="0" presStyleCnt="1"/>
      <dgm:spPr/>
      <dgm:t>
        <a:bodyPr/>
        <a:lstStyle/>
        <a:p>
          <a:endParaRPr lang="ru-RU"/>
        </a:p>
      </dgm:t>
    </dgm:pt>
    <dgm:pt modelId="{E4F185BA-5ADA-4CCE-A5DF-7F58F7748EE9}" type="pres">
      <dgm:prSet presAssocID="{4B790076-F3FB-48F8-BBC2-731DA843020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0B796-1A0F-4637-9FA1-A0879D65A289}" srcId="{415FA034-28DA-434F-BED1-0FA5852C78B8}" destId="{4B790076-F3FB-48F8-BBC2-731DA8430200}" srcOrd="0" destOrd="0" parTransId="{11F9A66E-CB29-41CA-8E87-1F9EEE1D95FE}" sibTransId="{E2282E94-BAC8-459C-BB25-8090EF443974}"/>
    <dgm:cxn modelId="{DFA1A166-48BA-4221-B65D-961C2A018F32}" type="presOf" srcId="{4B790076-F3FB-48F8-BBC2-731DA8430200}" destId="{E4F185BA-5ADA-4CCE-A5DF-7F58F7748EE9}" srcOrd="1" destOrd="0" presId="urn:microsoft.com/office/officeart/2005/8/layout/target3"/>
    <dgm:cxn modelId="{BAF6685D-0D99-4713-BC27-C67DE4B174F8}" type="presOf" srcId="{4B790076-F3FB-48F8-BBC2-731DA8430200}" destId="{3734F74B-8F59-45E3-97B5-85D2D0666BD2}" srcOrd="0" destOrd="0" presId="urn:microsoft.com/office/officeart/2005/8/layout/target3"/>
    <dgm:cxn modelId="{449524F9-CC17-40C7-9262-F550B5F1E13B}" type="presOf" srcId="{415FA034-28DA-434F-BED1-0FA5852C78B8}" destId="{39DC9A66-9F08-4329-809A-7FED75302ECF}" srcOrd="0" destOrd="0" presId="urn:microsoft.com/office/officeart/2005/8/layout/target3"/>
    <dgm:cxn modelId="{44F43931-E567-4811-9AB9-4117423E9A57}" type="presParOf" srcId="{39DC9A66-9F08-4329-809A-7FED75302ECF}" destId="{7B112283-5F17-4491-B83E-DDA22D93F98E}" srcOrd="0" destOrd="0" presId="urn:microsoft.com/office/officeart/2005/8/layout/target3"/>
    <dgm:cxn modelId="{817C7955-6B7A-4AF0-81AD-80FD1F23F886}" type="presParOf" srcId="{39DC9A66-9F08-4329-809A-7FED75302ECF}" destId="{2E1171B7-2C7E-4A3E-8EB7-F1580DFD7889}" srcOrd="1" destOrd="0" presId="urn:microsoft.com/office/officeart/2005/8/layout/target3"/>
    <dgm:cxn modelId="{98D04653-4296-4A86-AD90-0497BA5A5D1D}" type="presParOf" srcId="{39DC9A66-9F08-4329-809A-7FED75302ECF}" destId="{3734F74B-8F59-45E3-97B5-85D2D0666BD2}" srcOrd="2" destOrd="0" presId="urn:microsoft.com/office/officeart/2005/8/layout/target3"/>
    <dgm:cxn modelId="{8A3ACF32-45C9-41B2-9F82-61A95EDF3A46}" type="presParOf" srcId="{39DC9A66-9F08-4329-809A-7FED75302ECF}" destId="{E4F185BA-5ADA-4CCE-A5DF-7F58F7748EE9}" srcOrd="3" destOrd="0" presId="urn:microsoft.com/office/officeart/2005/8/layout/target3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7F871D6-B661-44D2-837B-7D4FC6C47EB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88E0E8-340C-4C89-9653-822C09645311}">
      <dgm:prSet phldrT="[Текст]" custT="1"/>
      <dgm:spPr>
        <a:gradFill rotWithShape="0">
          <a:gsLst>
            <a:gs pos="0">
              <a:srgbClr val="5E9CF8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</a:gradFill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ТП «</a:t>
          </a:r>
          <a:r>
            <a:rPr lang="ru-RU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ТиЛП</a:t>
          </a:r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»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3382B9D-23A1-48DC-9AE6-E98BA6C50FEC}" type="parTrans" cxnId="{91E07D66-3D4A-4545-9F64-D1C0D4B678DC}">
      <dgm:prSet/>
      <dgm:spPr/>
      <dgm:t>
        <a:bodyPr/>
        <a:lstStyle/>
        <a:p>
          <a:endParaRPr lang="ru-RU"/>
        </a:p>
      </dgm:t>
    </dgm:pt>
    <dgm:pt modelId="{7E1AA6DE-0BF6-46AA-803E-7E9B204F18A5}" type="sibTrans" cxnId="{91E07D66-3D4A-4545-9F64-D1C0D4B678DC}">
      <dgm:prSet/>
      <dgm:spPr/>
      <dgm:t>
        <a:bodyPr/>
        <a:lstStyle/>
        <a:p>
          <a:endParaRPr lang="ru-RU"/>
        </a:p>
      </dgm:t>
    </dgm:pt>
    <dgm:pt modelId="{39F6AE25-1746-4034-B605-73EB84448217}">
      <dgm:prSet phldrT="[Текст]" custT="1"/>
      <dgm:spPr>
        <a:gradFill rotWithShape="0">
          <a:gsLst>
            <a:gs pos="0">
              <a:srgbClr val="5E9CF8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</a:gra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СОЮЗЛЕГПРОМ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E93803B-8395-4B1F-A432-2BC02F44A8C7}" type="parTrans" cxnId="{8EBF7D25-8C79-482E-9E8B-FBBBE1898EDA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8E48A72A-4E74-4B94-ACB8-30EA21963354}" type="sibTrans" cxnId="{8EBF7D25-8C79-482E-9E8B-FBBBE1898EDA}">
      <dgm:prSet/>
      <dgm:spPr/>
      <dgm:t>
        <a:bodyPr/>
        <a:lstStyle/>
        <a:p>
          <a:endParaRPr lang="ru-RU"/>
        </a:p>
      </dgm:t>
    </dgm:pt>
    <dgm:pt modelId="{54C3075C-4964-4193-98F7-D7CA5A270C94}">
      <dgm:prSet phldrT="[Текст]" custT="1"/>
      <dgm:spPr>
        <a:gradFill flip="none" rotWithShape="1">
          <a:gsLst>
            <a:gs pos="0">
              <a:srgbClr val="5E9CF8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ТП «Медицина будущего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932D742-3F8B-489D-BD51-5865F6C64AD2}" type="parTrans" cxnId="{673AB98A-C3CD-4BDD-AFDE-08DAABD8449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EB704934-CF36-4C82-AA0F-08C5B5579D95}" type="sibTrans" cxnId="{673AB98A-C3CD-4BDD-AFDE-08DAABD84493}">
      <dgm:prSet/>
      <dgm:spPr/>
      <dgm:t>
        <a:bodyPr/>
        <a:lstStyle/>
        <a:p>
          <a:endParaRPr lang="ru-RU"/>
        </a:p>
      </dgm:t>
    </dgm:pt>
    <dgm:pt modelId="{97EDD0DB-0C1D-4F22-9E2F-2A989ED99016}">
      <dgm:prSet phldrT="[Текст]" custT="1"/>
      <dgm:spPr>
        <a:gradFill rotWithShape="0">
          <a:gsLst>
            <a:gs pos="0">
              <a:srgbClr val="5E9CF8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</a:gra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Образование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EDEB326-8F4A-4022-8791-CA4B18B5F0A3}" type="parTrans" cxnId="{6161D4DF-E1B8-4567-B748-061492D04EF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B816B88C-5857-4A10-9CFA-38A28A17AFA4}" type="sibTrans" cxnId="{6161D4DF-E1B8-4567-B748-061492D04EF0}">
      <dgm:prSet/>
      <dgm:spPr/>
      <dgm:t>
        <a:bodyPr/>
        <a:lstStyle/>
        <a:p>
          <a:endParaRPr lang="ru-RU"/>
        </a:p>
      </dgm:t>
    </dgm:pt>
    <dgm:pt modelId="{20946766-2CFB-4B9E-AEF9-E18178FE2EFA}">
      <dgm:prSet phldrT="[Текст]" custT="1"/>
      <dgm:spPr>
        <a:gradFill rotWithShape="0">
          <a:gsLst>
            <a:gs pos="0">
              <a:srgbClr val="5E9CF8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</a:gra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Наука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E2D488E-3521-432F-9DEE-A637C8DBD9C0}" type="parTrans" cxnId="{307908BB-7949-41CF-B61B-9DBE4A3C515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6BED272-8794-40DD-9554-5C9E81C90005}" type="sibTrans" cxnId="{307908BB-7949-41CF-B61B-9DBE4A3C515D}">
      <dgm:prSet/>
      <dgm:spPr/>
      <dgm:t>
        <a:bodyPr/>
        <a:lstStyle/>
        <a:p>
          <a:endParaRPr lang="ru-RU"/>
        </a:p>
      </dgm:t>
    </dgm:pt>
    <dgm:pt modelId="{7151082B-4037-4FDE-A4E1-649187673FE1}">
      <dgm:prSet phldrT="[Текст]" custT="1"/>
      <dgm:spPr>
        <a:gradFill rotWithShape="0">
          <a:gsLst>
            <a:gs pos="0">
              <a:srgbClr val="074CB1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</a:gra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Промышленные предприятия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67CDB26-0348-4CDB-824B-2D73618DC155}" type="parTrans" cxnId="{926E318E-1FEC-41F0-9D22-6B8EB9DB7A6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741C312-FA0B-4D4E-B354-31ECF5727340}" type="sibTrans" cxnId="{926E318E-1FEC-41F0-9D22-6B8EB9DB7A6C}">
      <dgm:prSet/>
      <dgm:spPr/>
      <dgm:t>
        <a:bodyPr/>
        <a:lstStyle/>
        <a:p>
          <a:endParaRPr lang="ru-RU"/>
        </a:p>
      </dgm:t>
    </dgm:pt>
    <dgm:pt modelId="{9BCC805C-46F8-4C28-A4BD-AE78082BDC15}">
      <dgm:prSet phldrT="[Текст]" custT="1"/>
      <dgm:spPr>
        <a:gradFill rotWithShape="0">
          <a:gsLst>
            <a:gs pos="0">
              <a:srgbClr val="5E9CF8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</a:gra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Российский фонд промышленности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4B3AE21-C037-4942-9BE4-E3DF4BF61BA3}" type="parTrans" cxnId="{801775F6-6808-49E4-8ACF-A79794A51B0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9545BBB-8A13-4328-937A-67C8DAA47DE6}" type="sibTrans" cxnId="{801775F6-6808-49E4-8ACF-A79794A51B0B}">
      <dgm:prSet/>
      <dgm:spPr/>
      <dgm:t>
        <a:bodyPr/>
        <a:lstStyle/>
        <a:p>
          <a:endParaRPr lang="ru-RU"/>
        </a:p>
      </dgm:t>
    </dgm:pt>
    <dgm:pt modelId="{3D910B63-C470-4A78-BFD6-C78260012D05}">
      <dgm:prSet phldrT="[Текст]" custT="1"/>
      <dgm:spPr>
        <a:gradFill rotWithShape="0">
          <a:gsLst>
            <a:gs pos="0">
              <a:srgbClr val="5E9CF8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</a:gra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Инжиниринговые компании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4486754-4864-4F0D-B568-EBD0F730A4A2}" type="parTrans" cxnId="{4C4DEAC0-7344-4564-8437-8F7C004C9C9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7E6B671-3D9A-463D-A888-64F97CDA73AF}" type="sibTrans" cxnId="{4C4DEAC0-7344-4564-8437-8F7C004C9C9C}">
      <dgm:prSet/>
      <dgm:spPr/>
      <dgm:t>
        <a:bodyPr/>
        <a:lstStyle/>
        <a:p>
          <a:endParaRPr lang="ru-RU"/>
        </a:p>
      </dgm:t>
    </dgm:pt>
    <dgm:pt modelId="{12299073-EA3A-4354-8681-5F39B3B0694F}">
      <dgm:prSet phldrT="[Текст]" custT="1"/>
      <dgm:spPr>
        <a:gradFill flip="none" rotWithShape="1">
          <a:gsLst>
            <a:gs pos="0">
              <a:srgbClr val="5E9CF8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ОАО «Инновационный научно-производственный центр текстильной и легкой промышленности»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9786488-B8F3-4E5B-99EA-BCE896753A11}" type="parTrans" cxnId="{BE004C9A-9670-4EDC-A97A-16A393539AA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09F6B9A-CFE6-4131-8DA2-45FEFDC5A982}" type="sibTrans" cxnId="{BE004C9A-9670-4EDC-A97A-16A393539AA4}">
      <dgm:prSet/>
      <dgm:spPr/>
      <dgm:t>
        <a:bodyPr/>
        <a:lstStyle/>
        <a:p>
          <a:endParaRPr lang="ru-RU"/>
        </a:p>
      </dgm:t>
    </dgm:pt>
    <dgm:pt modelId="{503ACA29-7A1E-475C-A8F2-D035B7820BDC}">
      <dgm:prSet phldrT="[Текст]" custT="1"/>
      <dgm:spPr>
        <a:gradFill flip="none" rotWithShape="1">
          <a:gsLst>
            <a:gs pos="0">
              <a:srgbClr val="5E9CF8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Государство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9DAE49A-6987-4BE2-B11C-D010D89298D6}" type="parTrans" cxnId="{81B5393D-0FC2-476D-B597-0109FF26B98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8C0A831-F8E3-4476-93EC-F64C3DB4C64B}" type="sibTrans" cxnId="{81B5393D-0FC2-476D-B597-0109FF26B987}">
      <dgm:prSet/>
      <dgm:spPr/>
      <dgm:t>
        <a:bodyPr/>
        <a:lstStyle/>
        <a:p>
          <a:endParaRPr lang="ru-RU"/>
        </a:p>
      </dgm:t>
    </dgm:pt>
    <dgm:pt modelId="{3CBF5D1A-0589-484F-B635-26FA0C9595CF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B6AF5"/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</a:gradFill>
        <a:ln w="28575"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ТП «Новые полимерные композиционные материалы и технологии»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8EB15B-075B-49E2-9032-E5E6EEDF9FD9}" type="parTrans" cxnId="{4C6D065D-EAE3-49C7-8C14-98A5907752F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E5F2323B-27F5-4FA0-884A-77DEF2CD4FF0}" type="sibTrans" cxnId="{4C6D065D-EAE3-49C7-8C14-98A5907752F2}">
      <dgm:prSet/>
      <dgm:spPr/>
      <dgm:t>
        <a:bodyPr/>
        <a:lstStyle/>
        <a:p>
          <a:endParaRPr lang="ru-RU"/>
        </a:p>
      </dgm:t>
    </dgm:pt>
    <dgm:pt modelId="{CA44B39E-1059-4B62-A40C-55AC8A2D66AD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B6AF5"/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</a:gradFill>
        <a:ln w="28575"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ТП «Национальная программная платформа»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AF38479-E11C-438D-AC0D-862CEC049AF9}" type="parTrans" cxnId="{E7E0DCCD-9A3A-47A1-BC01-027DE5105C9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6037BA9-814B-40FC-9808-708F26756D94}" type="sibTrans" cxnId="{E7E0DCCD-9A3A-47A1-BC01-027DE5105C9D}">
      <dgm:prSet/>
      <dgm:spPr/>
      <dgm:t>
        <a:bodyPr/>
        <a:lstStyle/>
        <a:p>
          <a:endParaRPr lang="ru-RU"/>
        </a:p>
      </dgm:t>
    </dgm:pt>
    <dgm:pt modelId="{52A56928-92B9-4575-A94E-539067069D7D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B6AF5"/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</a:gradFill>
        <a:ln w="28575"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ТП «Национальная космическая технологическая платформа»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71A2061-50F7-4DD4-8FB6-EE232364789E}" type="parTrans" cxnId="{7E18A479-8540-4998-8CB7-65D57585A0F1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0D47F22-9516-43AA-84C3-2D86043F0E61}" type="sibTrans" cxnId="{7E18A479-8540-4998-8CB7-65D57585A0F1}">
      <dgm:prSet/>
      <dgm:spPr/>
      <dgm:t>
        <a:bodyPr/>
        <a:lstStyle/>
        <a:p>
          <a:endParaRPr lang="ru-RU"/>
        </a:p>
      </dgm:t>
    </dgm:pt>
    <dgm:pt modelId="{7135D212-7115-456F-8E39-4C0DE91BA200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B6AF5"/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</a:gradFill>
        <a:ln w="28575"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Общественные советы компаний с государственным участием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BA9F6B5-AC65-4324-A751-AF5A38B15A52}" type="parTrans" cxnId="{E5BF8275-7F8B-436D-9009-B2F099F7CE2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76D361D-9B97-4169-9BF8-AE35152260BE}" type="sibTrans" cxnId="{E5BF8275-7F8B-436D-9009-B2F099F7CE24}">
      <dgm:prSet/>
      <dgm:spPr/>
      <dgm:t>
        <a:bodyPr/>
        <a:lstStyle/>
        <a:p>
          <a:endParaRPr lang="ru-RU"/>
        </a:p>
      </dgm:t>
    </dgm:pt>
    <dgm:pt modelId="{346CC1A9-C925-4BBF-8A93-1583F7AD15BE}" type="pres">
      <dgm:prSet presAssocID="{77F871D6-B661-44D2-837B-7D4FC6C47EB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7BA017-C8DF-42A7-8274-3D5233311AFF}" type="pres">
      <dgm:prSet presAssocID="{9188E0E8-340C-4C89-9653-822C09645311}" presName="centerShape" presStyleLbl="node0" presStyleIdx="0" presStyleCnt="1" custScaleX="137774" custScaleY="105278" custLinFactNeighborX="-22" custLinFactNeighborY="-6090"/>
      <dgm:spPr/>
      <dgm:t>
        <a:bodyPr/>
        <a:lstStyle/>
        <a:p>
          <a:endParaRPr lang="ru-RU"/>
        </a:p>
      </dgm:t>
    </dgm:pt>
    <dgm:pt modelId="{DC729266-8571-4E1E-8BC0-8BD5C4C26D3D}" type="pres">
      <dgm:prSet presAssocID="{5E93803B-8395-4B1F-A432-2BC02F44A8C7}" presName="parTrans" presStyleLbl="sibTrans2D1" presStyleIdx="0" presStyleCnt="13" custScaleX="162821"/>
      <dgm:spPr/>
      <dgm:t>
        <a:bodyPr/>
        <a:lstStyle/>
        <a:p>
          <a:endParaRPr lang="ru-RU"/>
        </a:p>
      </dgm:t>
    </dgm:pt>
    <dgm:pt modelId="{412D35DD-D297-4FC5-9121-20A0F8162CEC}" type="pres">
      <dgm:prSet presAssocID="{5E93803B-8395-4B1F-A432-2BC02F44A8C7}" presName="connectorText" presStyleLbl="sibTrans2D1" presStyleIdx="0" presStyleCnt="13"/>
      <dgm:spPr/>
      <dgm:t>
        <a:bodyPr/>
        <a:lstStyle/>
        <a:p>
          <a:endParaRPr lang="ru-RU"/>
        </a:p>
      </dgm:t>
    </dgm:pt>
    <dgm:pt modelId="{A473E859-BC03-418A-A840-D8E7EB22AB26}" type="pres">
      <dgm:prSet presAssocID="{39F6AE25-1746-4034-B605-73EB84448217}" presName="node" presStyleLbl="node1" presStyleIdx="0" presStyleCnt="13" custScaleX="219427" custRadScaleRad="141308" custRadScaleInc="-229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12060-EFD8-46F3-9471-6C5A344F0F88}" type="pres">
      <dgm:prSet presAssocID="{1932D742-3F8B-489D-BD51-5865F6C64AD2}" presName="parTrans" presStyleLbl="sibTrans2D1" presStyleIdx="1" presStyleCnt="13" custScaleX="132982"/>
      <dgm:spPr/>
      <dgm:t>
        <a:bodyPr/>
        <a:lstStyle/>
        <a:p>
          <a:endParaRPr lang="ru-RU"/>
        </a:p>
      </dgm:t>
    </dgm:pt>
    <dgm:pt modelId="{7B0A2FDA-71C0-473F-AFEE-ADA9849862BF}" type="pres">
      <dgm:prSet presAssocID="{1932D742-3F8B-489D-BD51-5865F6C64AD2}" presName="connectorText" presStyleLbl="sibTrans2D1" presStyleIdx="1" presStyleCnt="13"/>
      <dgm:spPr/>
      <dgm:t>
        <a:bodyPr/>
        <a:lstStyle/>
        <a:p>
          <a:endParaRPr lang="ru-RU"/>
        </a:p>
      </dgm:t>
    </dgm:pt>
    <dgm:pt modelId="{5C684233-E499-4C2C-8CDC-2717A45A90A3}" type="pres">
      <dgm:prSet presAssocID="{54C3075C-4964-4193-98F7-D7CA5A270C94}" presName="node" presStyleLbl="node1" presStyleIdx="1" presStyleCnt="13" custScaleX="165023" custRadScaleRad="129813" custRadScaleInc="4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46098-C1FA-47F8-B55F-66222CAAFE2B}" type="pres">
      <dgm:prSet presAssocID="{288EB15B-075B-49E2-9032-E5E6EEDF9FD9}" presName="parTrans" presStyleLbl="sibTrans2D1" presStyleIdx="2" presStyleCnt="13"/>
      <dgm:spPr/>
      <dgm:t>
        <a:bodyPr/>
        <a:lstStyle/>
        <a:p>
          <a:endParaRPr lang="ru-RU"/>
        </a:p>
      </dgm:t>
    </dgm:pt>
    <dgm:pt modelId="{04D8A8D9-FA14-45CC-A3D2-1AE6CA532374}" type="pres">
      <dgm:prSet presAssocID="{288EB15B-075B-49E2-9032-E5E6EEDF9FD9}" presName="connectorText" presStyleLbl="sibTrans2D1" presStyleIdx="2" presStyleCnt="13"/>
      <dgm:spPr/>
      <dgm:t>
        <a:bodyPr/>
        <a:lstStyle/>
        <a:p>
          <a:endParaRPr lang="ru-RU"/>
        </a:p>
      </dgm:t>
    </dgm:pt>
    <dgm:pt modelId="{E20F109A-821D-40CA-95E0-183F771B418F}" type="pres">
      <dgm:prSet presAssocID="{3CBF5D1A-0589-484F-B635-26FA0C9595CF}" presName="node" presStyleLbl="node1" presStyleIdx="2" presStyleCnt="13" custScaleX="197009" custScaleY="164972" custRadScaleRad="155708" custRadScaleInc="-1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08244-3696-4430-AC2B-74A43FB3BD13}" type="pres">
      <dgm:prSet presAssocID="{AAF38479-E11C-438D-AC0D-862CEC049AF9}" presName="parTrans" presStyleLbl="sibTrans2D1" presStyleIdx="3" presStyleCnt="13"/>
      <dgm:spPr/>
      <dgm:t>
        <a:bodyPr/>
        <a:lstStyle/>
        <a:p>
          <a:endParaRPr lang="ru-RU"/>
        </a:p>
      </dgm:t>
    </dgm:pt>
    <dgm:pt modelId="{6BAAE6C6-094E-4BD9-9DEF-D6D2D6CA2CAA}" type="pres">
      <dgm:prSet presAssocID="{AAF38479-E11C-438D-AC0D-862CEC049AF9}" presName="connectorText" presStyleLbl="sibTrans2D1" presStyleIdx="3" presStyleCnt="13"/>
      <dgm:spPr/>
      <dgm:t>
        <a:bodyPr/>
        <a:lstStyle/>
        <a:p>
          <a:endParaRPr lang="ru-RU"/>
        </a:p>
      </dgm:t>
    </dgm:pt>
    <dgm:pt modelId="{1745D889-61DC-42C5-87D3-5C6C16254ADB}" type="pres">
      <dgm:prSet presAssocID="{CA44B39E-1059-4B62-A40C-55AC8A2D66AD}" presName="node" presStyleLbl="node1" presStyleIdx="3" presStyleCnt="13" custScaleX="190039" custScaleY="146261" custRadScaleRad="130224" custRadScaleInc="-48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A8D68-8F3B-4C45-8A4E-13C7317B9608}" type="pres">
      <dgm:prSet presAssocID="{871A2061-50F7-4DD4-8FB6-EE232364789E}" presName="parTrans" presStyleLbl="sibTrans2D1" presStyleIdx="4" presStyleCnt="13" custLinFactNeighborX="-25650" custLinFactNeighborY="19900"/>
      <dgm:spPr/>
      <dgm:t>
        <a:bodyPr/>
        <a:lstStyle/>
        <a:p>
          <a:endParaRPr lang="ru-RU"/>
        </a:p>
      </dgm:t>
    </dgm:pt>
    <dgm:pt modelId="{1540E81E-2BCE-4DDC-B28B-3012C27B9F67}" type="pres">
      <dgm:prSet presAssocID="{871A2061-50F7-4DD4-8FB6-EE232364789E}" presName="connectorText" presStyleLbl="sibTrans2D1" presStyleIdx="4" presStyleCnt="13"/>
      <dgm:spPr/>
      <dgm:t>
        <a:bodyPr/>
        <a:lstStyle/>
        <a:p>
          <a:endParaRPr lang="ru-RU"/>
        </a:p>
      </dgm:t>
    </dgm:pt>
    <dgm:pt modelId="{8A01661D-5A0D-422B-92BA-A93EB2F67CBE}" type="pres">
      <dgm:prSet presAssocID="{52A56928-92B9-4575-A94E-539067069D7D}" presName="node" presStyleLbl="node1" presStyleIdx="4" presStyleCnt="13" custScaleX="179045" custScaleY="134205" custRadScaleRad="124736" custRadScaleInc="1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D3A2E-4B2B-49C9-B534-CA61CF6EA797}" type="pres">
      <dgm:prSet presAssocID="{3EDEB326-8F4A-4022-8791-CA4B18B5F0A3}" presName="parTrans" presStyleLbl="sibTrans2D1" presStyleIdx="5" presStyleCnt="13" custScaleX="154091"/>
      <dgm:spPr/>
      <dgm:t>
        <a:bodyPr/>
        <a:lstStyle/>
        <a:p>
          <a:endParaRPr lang="ru-RU"/>
        </a:p>
      </dgm:t>
    </dgm:pt>
    <dgm:pt modelId="{486DA24B-DD87-456E-A52F-5726F536F5B7}" type="pres">
      <dgm:prSet presAssocID="{3EDEB326-8F4A-4022-8791-CA4B18B5F0A3}" presName="connectorText" presStyleLbl="sibTrans2D1" presStyleIdx="5" presStyleCnt="13"/>
      <dgm:spPr/>
      <dgm:t>
        <a:bodyPr/>
        <a:lstStyle/>
        <a:p>
          <a:endParaRPr lang="ru-RU"/>
        </a:p>
      </dgm:t>
    </dgm:pt>
    <dgm:pt modelId="{6913E797-30E0-4A58-8507-7EA157A7B8A8}" type="pres">
      <dgm:prSet presAssocID="{97EDD0DB-0C1D-4F22-9E2F-2A989ED99016}" presName="node" presStyleLbl="node1" presStyleIdx="5" presStyleCnt="13" custScaleX="163205" custScaleY="110330" custRadScaleRad="104311" custRadScaleInc="647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5398B-F939-4AA9-9671-E9EEF6C89584}" type="pres">
      <dgm:prSet presAssocID="{6E2D488E-3521-432F-9DEE-A637C8DBD9C0}" presName="parTrans" presStyleLbl="sibTrans2D1" presStyleIdx="6" presStyleCnt="13" custScaleX="119475"/>
      <dgm:spPr/>
      <dgm:t>
        <a:bodyPr/>
        <a:lstStyle/>
        <a:p>
          <a:endParaRPr lang="ru-RU"/>
        </a:p>
      </dgm:t>
    </dgm:pt>
    <dgm:pt modelId="{FBEC9DEB-E9A6-4F73-A805-9CB04A9ACB0A}" type="pres">
      <dgm:prSet presAssocID="{6E2D488E-3521-432F-9DEE-A637C8DBD9C0}" presName="connectorText" presStyleLbl="sibTrans2D1" presStyleIdx="6" presStyleCnt="13"/>
      <dgm:spPr/>
      <dgm:t>
        <a:bodyPr/>
        <a:lstStyle/>
        <a:p>
          <a:endParaRPr lang="ru-RU"/>
        </a:p>
      </dgm:t>
    </dgm:pt>
    <dgm:pt modelId="{4A33D0C0-47AA-4924-8778-6C42C7F8FB17}" type="pres">
      <dgm:prSet presAssocID="{20946766-2CFB-4B9E-AEF9-E18178FE2EFA}" presName="node" presStyleLbl="node1" presStyleIdx="6" presStyleCnt="13" custRadScaleRad="88634" custRadScaleInc="-533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190FB-7866-4B32-8C33-EE2741907918}" type="pres">
      <dgm:prSet presAssocID="{D67CDB26-0348-4CDB-824B-2D73618DC155}" presName="parTrans" presStyleLbl="sibTrans2D1" presStyleIdx="7" presStyleCnt="13" custScaleX="158887"/>
      <dgm:spPr/>
      <dgm:t>
        <a:bodyPr/>
        <a:lstStyle/>
        <a:p>
          <a:endParaRPr lang="ru-RU"/>
        </a:p>
      </dgm:t>
    </dgm:pt>
    <dgm:pt modelId="{251F18B2-079D-4FF7-9798-8D88825CE31E}" type="pres">
      <dgm:prSet presAssocID="{D67CDB26-0348-4CDB-824B-2D73618DC155}" presName="connectorText" presStyleLbl="sibTrans2D1" presStyleIdx="7" presStyleCnt="13"/>
      <dgm:spPr/>
      <dgm:t>
        <a:bodyPr/>
        <a:lstStyle/>
        <a:p>
          <a:endParaRPr lang="ru-RU"/>
        </a:p>
      </dgm:t>
    </dgm:pt>
    <dgm:pt modelId="{F4EA5319-4C38-4239-A899-C27E71F30F57}" type="pres">
      <dgm:prSet presAssocID="{7151082B-4037-4FDE-A4E1-649187673FE1}" presName="node" presStyleLbl="node1" presStyleIdx="7" presStyleCnt="13" custScaleX="156517" custRadScaleRad="99077" custRadScaleInc="-406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856E3-6145-4E64-A369-E0FF780E933D}" type="pres">
      <dgm:prSet presAssocID="{A4B3AE21-C037-4942-9BE4-E3DF4BF61BA3}" presName="parTrans" presStyleLbl="sibTrans2D1" presStyleIdx="8" presStyleCnt="13" custScaleX="142158"/>
      <dgm:spPr/>
      <dgm:t>
        <a:bodyPr/>
        <a:lstStyle/>
        <a:p>
          <a:endParaRPr lang="ru-RU"/>
        </a:p>
      </dgm:t>
    </dgm:pt>
    <dgm:pt modelId="{02EB2DC7-7D71-4033-8E29-294472E421D3}" type="pres">
      <dgm:prSet presAssocID="{A4B3AE21-C037-4942-9BE4-E3DF4BF61BA3}" presName="connectorText" presStyleLbl="sibTrans2D1" presStyleIdx="8" presStyleCnt="13"/>
      <dgm:spPr/>
      <dgm:t>
        <a:bodyPr/>
        <a:lstStyle/>
        <a:p>
          <a:endParaRPr lang="ru-RU"/>
        </a:p>
      </dgm:t>
    </dgm:pt>
    <dgm:pt modelId="{CDDBB88F-C624-4360-82E5-EE15C1BE54CB}" type="pres">
      <dgm:prSet presAssocID="{9BCC805C-46F8-4C28-A4BD-AE78082BDC15}" presName="node" presStyleLbl="node1" presStyleIdx="8" presStyleCnt="13" custScaleX="207212" custRadScaleRad="70596" custRadScaleInc="-275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19290-D1BF-4F25-9E54-DDE15B8FC76A}" type="pres">
      <dgm:prSet presAssocID="{34486754-4864-4F0D-B568-EBD0F730A4A2}" presName="parTrans" presStyleLbl="sibTrans2D1" presStyleIdx="9" presStyleCnt="13" custScaleX="166848"/>
      <dgm:spPr/>
      <dgm:t>
        <a:bodyPr/>
        <a:lstStyle/>
        <a:p>
          <a:endParaRPr lang="ru-RU"/>
        </a:p>
      </dgm:t>
    </dgm:pt>
    <dgm:pt modelId="{9922227C-AD4D-4649-920F-2A6792384A82}" type="pres">
      <dgm:prSet presAssocID="{34486754-4864-4F0D-B568-EBD0F730A4A2}" presName="connectorText" presStyleLbl="sibTrans2D1" presStyleIdx="9" presStyleCnt="13"/>
      <dgm:spPr/>
      <dgm:t>
        <a:bodyPr/>
        <a:lstStyle/>
        <a:p>
          <a:endParaRPr lang="ru-RU"/>
        </a:p>
      </dgm:t>
    </dgm:pt>
    <dgm:pt modelId="{739AA25D-084D-436A-8D25-E72C42424958}" type="pres">
      <dgm:prSet presAssocID="{3D910B63-C470-4A78-BFD6-C78260012D05}" presName="node" presStyleLbl="node1" presStyleIdx="9" presStyleCnt="13" custScaleX="206159" custScaleY="120347" custRadScaleRad="132713" custRadScaleInc="33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A189C-4FF3-4C25-9FC5-8AC974419063}" type="pres">
      <dgm:prSet presAssocID="{49786488-B8F3-4E5B-99EA-BCE896753A11}" presName="parTrans" presStyleLbl="sibTrans2D1" presStyleIdx="10" presStyleCnt="13" custScaleX="146468"/>
      <dgm:spPr/>
      <dgm:t>
        <a:bodyPr/>
        <a:lstStyle/>
        <a:p>
          <a:endParaRPr lang="ru-RU"/>
        </a:p>
      </dgm:t>
    </dgm:pt>
    <dgm:pt modelId="{911B0770-2533-4135-98E1-7211E7ABCC27}" type="pres">
      <dgm:prSet presAssocID="{49786488-B8F3-4E5B-99EA-BCE896753A11}" presName="connectorText" presStyleLbl="sibTrans2D1" presStyleIdx="10" presStyleCnt="13"/>
      <dgm:spPr/>
      <dgm:t>
        <a:bodyPr/>
        <a:lstStyle/>
        <a:p>
          <a:endParaRPr lang="ru-RU"/>
        </a:p>
      </dgm:t>
    </dgm:pt>
    <dgm:pt modelId="{648377C2-069A-4D99-87D6-C8D8D6DA23B3}" type="pres">
      <dgm:prSet presAssocID="{12299073-EA3A-4354-8681-5F39B3B0694F}" presName="node" presStyleLbl="node1" presStyleIdx="10" presStyleCnt="13" custScaleX="212918" custScaleY="170110" custRadScaleRad="127617" custRadScaleInc="9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7BE65-857B-47B4-B919-94C4E46E19D5}" type="pres">
      <dgm:prSet presAssocID="{19DAE49A-6987-4BE2-B11C-D010D89298D6}" presName="parTrans" presStyleLbl="sibTrans2D1" presStyleIdx="11" presStyleCnt="13"/>
      <dgm:spPr/>
      <dgm:t>
        <a:bodyPr/>
        <a:lstStyle/>
        <a:p>
          <a:endParaRPr lang="ru-RU"/>
        </a:p>
      </dgm:t>
    </dgm:pt>
    <dgm:pt modelId="{D2946770-4FE4-4F8C-A02E-BE27988492A0}" type="pres">
      <dgm:prSet presAssocID="{19DAE49A-6987-4BE2-B11C-D010D89298D6}" presName="connectorText" presStyleLbl="sibTrans2D1" presStyleIdx="11" presStyleCnt="13"/>
      <dgm:spPr/>
      <dgm:t>
        <a:bodyPr/>
        <a:lstStyle/>
        <a:p>
          <a:endParaRPr lang="ru-RU"/>
        </a:p>
      </dgm:t>
    </dgm:pt>
    <dgm:pt modelId="{4F76D47C-B953-45EE-87E2-9C605F1520D3}" type="pres">
      <dgm:prSet presAssocID="{503ACA29-7A1E-475C-A8F2-D035B7820BDC}" presName="node" presStyleLbl="node1" presStyleIdx="11" presStyleCnt="13" custScaleX="166547" custRadScaleRad="100239" custRadScaleInc="396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68CF6-90B8-453E-B8A7-ABD9496B693C}" type="pres">
      <dgm:prSet presAssocID="{1BA9F6B5-AC65-4324-A751-AF5A38B15A52}" presName="parTrans" presStyleLbl="sibTrans2D1" presStyleIdx="12" presStyleCnt="13"/>
      <dgm:spPr/>
      <dgm:t>
        <a:bodyPr/>
        <a:lstStyle/>
        <a:p>
          <a:endParaRPr lang="ru-RU"/>
        </a:p>
      </dgm:t>
    </dgm:pt>
    <dgm:pt modelId="{E516246A-E04F-42C5-9FA4-71BABED1656E}" type="pres">
      <dgm:prSet presAssocID="{1BA9F6B5-AC65-4324-A751-AF5A38B15A52}" presName="connectorText" presStyleLbl="sibTrans2D1" presStyleIdx="12" presStyleCnt="13"/>
      <dgm:spPr/>
      <dgm:t>
        <a:bodyPr/>
        <a:lstStyle/>
        <a:p>
          <a:endParaRPr lang="ru-RU"/>
        </a:p>
      </dgm:t>
    </dgm:pt>
    <dgm:pt modelId="{9822F137-DD32-49C3-9FAC-E4838C3C797E}" type="pres">
      <dgm:prSet presAssocID="{7135D212-7115-456F-8E39-4C0DE91BA200}" presName="node" presStyleLbl="node1" presStyleIdx="12" presStyleCnt="13" custScaleX="155549" custScaleY="145625" custRadScaleRad="166351" custRadScaleInc="-237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0B38A9-AF71-4FE0-8B92-8F596C04919A}" type="presOf" srcId="{871A2061-50F7-4DD4-8FB6-EE232364789E}" destId="{1540E81E-2BCE-4DDC-B28B-3012C27B9F67}" srcOrd="1" destOrd="0" presId="urn:microsoft.com/office/officeart/2005/8/layout/radial5"/>
    <dgm:cxn modelId="{915B079C-230C-443C-922B-7D88220079BB}" type="presOf" srcId="{5E93803B-8395-4B1F-A432-2BC02F44A8C7}" destId="{412D35DD-D297-4FC5-9121-20A0F8162CEC}" srcOrd="1" destOrd="0" presId="urn:microsoft.com/office/officeart/2005/8/layout/radial5"/>
    <dgm:cxn modelId="{8E67F5A4-EA02-46DA-9F86-7867F659D7CC}" type="presOf" srcId="{3EDEB326-8F4A-4022-8791-CA4B18B5F0A3}" destId="{871D3A2E-4B2B-49C9-B534-CA61CF6EA797}" srcOrd="0" destOrd="0" presId="urn:microsoft.com/office/officeart/2005/8/layout/radial5"/>
    <dgm:cxn modelId="{7375CBA2-AFE4-4F63-ACF9-308CDD74E6A8}" type="presOf" srcId="{288EB15B-075B-49E2-9032-E5E6EEDF9FD9}" destId="{AC146098-C1FA-47F8-B55F-66222CAAFE2B}" srcOrd="0" destOrd="0" presId="urn:microsoft.com/office/officeart/2005/8/layout/radial5"/>
    <dgm:cxn modelId="{37C9942A-D351-4D0D-960D-43FB2A459D5F}" type="presOf" srcId="{6E2D488E-3521-432F-9DEE-A637C8DBD9C0}" destId="{1895398B-F939-4AA9-9671-E9EEF6C89584}" srcOrd="0" destOrd="0" presId="urn:microsoft.com/office/officeart/2005/8/layout/radial5"/>
    <dgm:cxn modelId="{754DF65C-E9AF-4C6B-9EB0-C8C856299FA3}" type="presOf" srcId="{7135D212-7115-456F-8E39-4C0DE91BA200}" destId="{9822F137-DD32-49C3-9FAC-E4838C3C797E}" srcOrd="0" destOrd="0" presId="urn:microsoft.com/office/officeart/2005/8/layout/radial5"/>
    <dgm:cxn modelId="{AE4E8286-D0BA-4970-9FAA-8E6F730198EA}" type="presOf" srcId="{3D910B63-C470-4A78-BFD6-C78260012D05}" destId="{739AA25D-084D-436A-8D25-E72C42424958}" srcOrd="0" destOrd="0" presId="urn:microsoft.com/office/officeart/2005/8/layout/radial5"/>
    <dgm:cxn modelId="{91E07D66-3D4A-4545-9F64-D1C0D4B678DC}" srcId="{77F871D6-B661-44D2-837B-7D4FC6C47EBB}" destId="{9188E0E8-340C-4C89-9653-822C09645311}" srcOrd="0" destOrd="0" parTransId="{93382B9D-23A1-48DC-9AE6-E98BA6C50FEC}" sibTransId="{7E1AA6DE-0BF6-46AA-803E-7E9B204F18A5}"/>
    <dgm:cxn modelId="{F84391A4-EF84-4002-ABA0-A8496DA9F9CB}" type="presOf" srcId="{20946766-2CFB-4B9E-AEF9-E18178FE2EFA}" destId="{4A33D0C0-47AA-4924-8778-6C42C7F8FB17}" srcOrd="0" destOrd="0" presId="urn:microsoft.com/office/officeart/2005/8/layout/radial5"/>
    <dgm:cxn modelId="{22038B3C-7000-400F-919D-741274C89A80}" type="presOf" srcId="{34486754-4864-4F0D-B568-EBD0F730A4A2}" destId="{9922227C-AD4D-4649-920F-2A6792384A82}" srcOrd="1" destOrd="0" presId="urn:microsoft.com/office/officeart/2005/8/layout/radial5"/>
    <dgm:cxn modelId="{29D3DDB1-F243-4292-938B-D8567443BAE1}" type="presOf" srcId="{97EDD0DB-0C1D-4F22-9E2F-2A989ED99016}" destId="{6913E797-30E0-4A58-8507-7EA157A7B8A8}" srcOrd="0" destOrd="0" presId="urn:microsoft.com/office/officeart/2005/8/layout/radial5"/>
    <dgm:cxn modelId="{D86E1171-B745-449C-A3FA-BFA9DA158DDF}" type="presOf" srcId="{288EB15B-075B-49E2-9032-E5E6EEDF9FD9}" destId="{04D8A8D9-FA14-45CC-A3D2-1AE6CA532374}" srcOrd="1" destOrd="0" presId="urn:microsoft.com/office/officeart/2005/8/layout/radial5"/>
    <dgm:cxn modelId="{81B5393D-0FC2-476D-B597-0109FF26B987}" srcId="{9188E0E8-340C-4C89-9653-822C09645311}" destId="{503ACA29-7A1E-475C-A8F2-D035B7820BDC}" srcOrd="11" destOrd="0" parTransId="{19DAE49A-6987-4BE2-B11C-D010D89298D6}" sibTransId="{98C0A831-F8E3-4476-93EC-F64C3DB4C64B}"/>
    <dgm:cxn modelId="{926E318E-1FEC-41F0-9D22-6B8EB9DB7A6C}" srcId="{9188E0E8-340C-4C89-9653-822C09645311}" destId="{7151082B-4037-4FDE-A4E1-649187673FE1}" srcOrd="7" destOrd="0" parTransId="{D67CDB26-0348-4CDB-824B-2D73618DC155}" sibTransId="{1741C312-FA0B-4D4E-B354-31ECF5727340}"/>
    <dgm:cxn modelId="{6D26D16B-6773-444A-A8A6-CEA61351AC11}" type="presOf" srcId="{9188E0E8-340C-4C89-9653-822C09645311}" destId="{697BA017-C8DF-42A7-8274-3D5233311AFF}" srcOrd="0" destOrd="0" presId="urn:microsoft.com/office/officeart/2005/8/layout/radial5"/>
    <dgm:cxn modelId="{167ADE7B-0C80-40E9-A0A6-9BB716F562B7}" type="presOf" srcId="{1932D742-3F8B-489D-BD51-5865F6C64AD2}" destId="{7B0A2FDA-71C0-473F-AFEE-ADA9849862BF}" srcOrd="1" destOrd="0" presId="urn:microsoft.com/office/officeart/2005/8/layout/radial5"/>
    <dgm:cxn modelId="{8DF8F0F3-6FBC-45BB-BEAF-4136490A55D5}" type="presOf" srcId="{34486754-4864-4F0D-B568-EBD0F730A4A2}" destId="{2ED19290-D1BF-4F25-9E54-DDE15B8FC76A}" srcOrd="0" destOrd="0" presId="urn:microsoft.com/office/officeart/2005/8/layout/radial5"/>
    <dgm:cxn modelId="{22B1B318-C904-46CE-BD0D-E50DFF41257B}" type="presOf" srcId="{49786488-B8F3-4E5B-99EA-BCE896753A11}" destId="{91AA189C-4FF3-4C25-9FC5-8AC974419063}" srcOrd="0" destOrd="0" presId="urn:microsoft.com/office/officeart/2005/8/layout/radial5"/>
    <dgm:cxn modelId="{ECAB8B10-3518-43FA-A50E-8034A40303D7}" type="presOf" srcId="{6E2D488E-3521-432F-9DEE-A637C8DBD9C0}" destId="{FBEC9DEB-E9A6-4F73-A805-9CB04A9ACB0A}" srcOrd="1" destOrd="0" presId="urn:microsoft.com/office/officeart/2005/8/layout/radial5"/>
    <dgm:cxn modelId="{4C4DEAC0-7344-4564-8437-8F7C004C9C9C}" srcId="{9188E0E8-340C-4C89-9653-822C09645311}" destId="{3D910B63-C470-4A78-BFD6-C78260012D05}" srcOrd="9" destOrd="0" parTransId="{34486754-4864-4F0D-B568-EBD0F730A4A2}" sibTransId="{57E6B671-3D9A-463D-A888-64F97CDA73AF}"/>
    <dgm:cxn modelId="{71051BA3-E03F-4D3C-AC3E-341DB57879F3}" type="presOf" srcId="{77F871D6-B661-44D2-837B-7D4FC6C47EBB}" destId="{346CC1A9-C925-4BBF-8A93-1583F7AD15BE}" srcOrd="0" destOrd="0" presId="urn:microsoft.com/office/officeart/2005/8/layout/radial5"/>
    <dgm:cxn modelId="{822B8634-B862-4A37-834A-C3FF607BF3A3}" type="presOf" srcId="{1BA9F6B5-AC65-4324-A751-AF5A38B15A52}" destId="{E516246A-E04F-42C5-9FA4-71BABED1656E}" srcOrd="1" destOrd="0" presId="urn:microsoft.com/office/officeart/2005/8/layout/radial5"/>
    <dgm:cxn modelId="{801775F6-6808-49E4-8ACF-A79794A51B0B}" srcId="{9188E0E8-340C-4C89-9653-822C09645311}" destId="{9BCC805C-46F8-4C28-A4BD-AE78082BDC15}" srcOrd="8" destOrd="0" parTransId="{A4B3AE21-C037-4942-9BE4-E3DF4BF61BA3}" sibTransId="{49545BBB-8A13-4328-937A-67C8DAA47DE6}"/>
    <dgm:cxn modelId="{9775C867-E849-4FAF-BA38-242583D77C7E}" type="presOf" srcId="{A4B3AE21-C037-4942-9BE4-E3DF4BF61BA3}" destId="{1F6856E3-6145-4E64-A369-E0FF780E933D}" srcOrd="0" destOrd="0" presId="urn:microsoft.com/office/officeart/2005/8/layout/radial5"/>
    <dgm:cxn modelId="{307908BB-7949-41CF-B61B-9DBE4A3C515D}" srcId="{9188E0E8-340C-4C89-9653-822C09645311}" destId="{20946766-2CFB-4B9E-AEF9-E18178FE2EFA}" srcOrd="6" destOrd="0" parTransId="{6E2D488E-3521-432F-9DEE-A637C8DBD9C0}" sibTransId="{06BED272-8794-40DD-9554-5C9E81C90005}"/>
    <dgm:cxn modelId="{9713FE0D-5D71-43C7-85FA-5FEFB0E96D3A}" type="presOf" srcId="{54C3075C-4964-4193-98F7-D7CA5A270C94}" destId="{5C684233-E499-4C2C-8CDC-2717A45A90A3}" srcOrd="0" destOrd="0" presId="urn:microsoft.com/office/officeart/2005/8/layout/radial5"/>
    <dgm:cxn modelId="{07F2F931-C53E-4D99-BD1A-F4816F1CB609}" type="presOf" srcId="{AAF38479-E11C-438D-AC0D-862CEC049AF9}" destId="{6BAAE6C6-094E-4BD9-9DEF-D6D2D6CA2CAA}" srcOrd="1" destOrd="0" presId="urn:microsoft.com/office/officeart/2005/8/layout/radial5"/>
    <dgm:cxn modelId="{AFE7BE0E-BC0E-4E3A-B291-D991FBBCD68A}" type="presOf" srcId="{503ACA29-7A1E-475C-A8F2-D035B7820BDC}" destId="{4F76D47C-B953-45EE-87E2-9C605F1520D3}" srcOrd="0" destOrd="0" presId="urn:microsoft.com/office/officeart/2005/8/layout/radial5"/>
    <dgm:cxn modelId="{6A3522E2-2F1C-4AAF-956B-6EAC0E18DCCC}" type="presOf" srcId="{12299073-EA3A-4354-8681-5F39B3B0694F}" destId="{648377C2-069A-4D99-87D6-C8D8D6DA23B3}" srcOrd="0" destOrd="0" presId="urn:microsoft.com/office/officeart/2005/8/layout/radial5"/>
    <dgm:cxn modelId="{B7FAA6C0-6905-4789-B826-14EC8CD34DF3}" type="presOf" srcId="{A4B3AE21-C037-4942-9BE4-E3DF4BF61BA3}" destId="{02EB2DC7-7D71-4033-8E29-294472E421D3}" srcOrd="1" destOrd="0" presId="urn:microsoft.com/office/officeart/2005/8/layout/radial5"/>
    <dgm:cxn modelId="{E5BF8275-7F8B-436D-9009-B2F099F7CE24}" srcId="{9188E0E8-340C-4C89-9653-822C09645311}" destId="{7135D212-7115-456F-8E39-4C0DE91BA200}" srcOrd="12" destOrd="0" parTransId="{1BA9F6B5-AC65-4324-A751-AF5A38B15A52}" sibTransId="{D76D361D-9B97-4169-9BF8-AE35152260BE}"/>
    <dgm:cxn modelId="{E849B060-0138-4F5D-8D4D-5E56DB30924E}" type="presOf" srcId="{49786488-B8F3-4E5B-99EA-BCE896753A11}" destId="{911B0770-2533-4135-98E1-7211E7ABCC27}" srcOrd="1" destOrd="0" presId="urn:microsoft.com/office/officeart/2005/8/layout/radial5"/>
    <dgm:cxn modelId="{BE96052C-0904-4A04-AFC7-2181C7C099F3}" type="presOf" srcId="{3EDEB326-8F4A-4022-8791-CA4B18B5F0A3}" destId="{486DA24B-DD87-456E-A52F-5726F536F5B7}" srcOrd="1" destOrd="0" presId="urn:microsoft.com/office/officeart/2005/8/layout/radial5"/>
    <dgm:cxn modelId="{3A6DD45D-8D50-4E1C-AC85-D129FE4B8CA2}" type="presOf" srcId="{39F6AE25-1746-4034-B605-73EB84448217}" destId="{A473E859-BC03-418A-A840-D8E7EB22AB26}" srcOrd="0" destOrd="0" presId="urn:microsoft.com/office/officeart/2005/8/layout/radial5"/>
    <dgm:cxn modelId="{6EF3F421-BCEC-4009-BF66-053FCB19B566}" type="presOf" srcId="{871A2061-50F7-4DD4-8FB6-EE232364789E}" destId="{BE5A8D68-8F3B-4C45-8A4E-13C7317B9608}" srcOrd="0" destOrd="0" presId="urn:microsoft.com/office/officeart/2005/8/layout/radial5"/>
    <dgm:cxn modelId="{4DCFDBBA-228D-4597-BDA3-30737DAA6C76}" type="presOf" srcId="{AAF38479-E11C-438D-AC0D-862CEC049AF9}" destId="{B5E08244-3696-4430-AC2B-74A43FB3BD13}" srcOrd="0" destOrd="0" presId="urn:microsoft.com/office/officeart/2005/8/layout/radial5"/>
    <dgm:cxn modelId="{6ADF5E87-9987-4A97-BD0D-1C37A9AA3086}" type="presOf" srcId="{D67CDB26-0348-4CDB-824B-2D73618DC155}" destId="{251F18B2-079D-4FF7-9798-8D88825CE31E}" srcOrd="1" destOrd="0" presId="urn:microsoft.com/office/officeart/2005/8/layout/radial5"/>
    <dgm:cxn modelId="{85519195-8BB3-4AAE-BC0D-09489D917E05}" type="presOf" srcId="{19DAE49A-6987-4BE2-B11C-D010D89298D6}" destId="{D2946770-4FE4-4F8C-A02E-BE27988492A0}" srcOrd="1" destOrd="0" presId="urn:microsoft.com/office/officeart/2005/8/layout/radial5"/>
    <dgm:cxn modelId="{619923D4-D94F-4F30-B8BC-53742F72D572}" type="presOf" srcId="{7151082B-4037-4FDE-A4E1-649187673FE1}" destId="{F4EA5319-4C38-4239-A899-C27E71F30F57}" srcOrd="0" destOrd="0" presId="urn:microsoft.com/office/officeart/2005/8/layout/radial5"/>
    <dgm:cxn modelId="{D5064F15-E90F-4533-9946-7C6FCC4722E7}" type="presOf" srcId="{3CBF5D1A-0589-484F-B635-26FA0C9595CF}" destId="{E20F109A-821D-40CA-95E0-183F771B418F}" srcOrd="0" destOrd="0" presId="urn:microsoft.com/office/officeart/2005/8/layout/radial5"/>
    <dgm:cxn modelId="{DFA58F33-17B1-4F0F-8B66-AED9694D3A65}" type="presOf" srcId="{CA44B39E-1059-4B62-A40C-55AC8A2D66AD}" destId="{1745D889-61DC-42C5-87D3-5C6C16254ADB}" srcOrd="0" destOrd="0" presId="urn:microsoft.com/office/officeart/2005/8/layout/radial5"/>
    <dgm:cxn modelId="{BE004C9A-9670-4EDC-A97A-16A393539AA4}" srcId="{9188E0E8-340C-4C89-9653-822C09645311}" destId="{12299073-EA3A-4354-8681-5F39B3B0694F}" srcOrd="10" destOrd="0" parTransId="{49786488-B8F3-4E5B-99EA-BCE896753A11}" sibTransId="{709F6B9A-CFE6-4131-8DA2-45FEFDC5A982}"/>
    <dgm:cxn modelId="{081C55BF-DD9F-450F-8D21-9F510040AEF7}" type="presOf" srcId="{D67CDB26-0348-4CDB-824B-2D73618DC155}" destId="{B96190FB-7866-4B32-8C33-EE2741907918}" srcOrd="0" destOrd="0" presId="urn:microsoft.com/office/officeart/2005/8/layout/radial5"/>
    <dgm:cxn modelId="{4D39CE63-33F2-4927-8664-2BCE69C52765}" type="presOf" srcId="{1932D742-3F8B-489D-BD51-5865F6C64AD2}" destId="{62A12060-EFD8-46F3-9471-6C5A344F0F88}" srcOrd="0" destOrd="0" presId="urn:microsoft.com/office/officeart/2005/8/layout/radial5"/>
    <dgm:cxn modelId="{3756711B-D989-4D43-8186-A6FFCC5E0D60}" type="presOf" srcId="{1BA9F6B5-AC65-4324-A751-AF5A38B15A52}" destId="{7FD68CF6-90B8-453E-B8A7-ABD9496B693C}" srcOrd="0" destOrd="0" presId="urn:microsoft.com/office/officeart/2005/8/layout/radial5"/>
    <dgm:cxn modelId="{76F30923-9EB6-474D-AF57-F90FB8F2A30B}" type="presOf" srcId="{52A56928-92B9-4575-A94E-539067069D7D}" destId="{8A01661D-5A0D-422B-92BA-A93EB2F67CBE}" srcOrd="0" destOrd="0" presId="urn:microsoft.com/office/officeart/2005/8/layout/radial5"/>
    <dgm:cxn modelId="{51949376-1D12-4967-B303-18528292F489}" type="presOf" srcId="{19DAE49A-6987-4BE2-B11C-D010D89298D6}" destId="{DE77BE65-857B-47B4-B919-94C4E46E19D5}" srcOrd="0" destOrd="0" presId="urn:microsoft.com/office/officeart/2005/8/layout/radial5"/>
    <dgm:cxn modelId="{6161D4DF-E1B8-4567-B748-061492D04EF0}" srcId="{9188E0E8-340C-4C89-9653-822C09645311}" destId="{97EDD0DB-0C1D-4F22-9E2F-2A989ED99016}" srcOrd="5" destOrd="0" parTransId="{3EDEB326-8F4A-4022-8791-CA4B18B5F0A3}" sibTransId="{B816B88C-5857-4A10-9CFA-38A28A17AFA4}"/>
    <dgm:cxn modelId="{82FFB645-114F-4DDE-9CB8-19433957AF85}" type="presOf" srcId="{5E93803B-8395-4B1F-A432-2BC02F44A8C7}" destId="{DC729266-8571-4E1E-8BC0-8BD5C4C26D3D}" srcOrd="0" destOrd="0" presId="urn:microsoft.com/office/officeart/2005/8/layout/radial5"/>
    <dgm:cxn modelId="{4C6D065D-EAE3-49C7-8C14-98A5907752F2}" srcId="{9188E0E8-340C-4C89-9653-822C09645311}" destId="{3CBF5D1A-0589-484F-B635-26FA0C9595CF}" srcOrd="2" destOrd="0" parTransId="{288EB15B-075B-49E2-9032-E5E6EEDF9FD9}" sibTransId="{E5F2323B-27F5-4FA0-884A-77DEF2CD4FF0}"/>
    <dgm:cxn modelId="{0FE7DA7D-D850-4CD5-8818-C5D03A0CF57E}" type="presOf" srcId="{9BCC805C-46F8-4C28-A4BD-AE78082BDC15}" destId="{CDDBB88F-C624-4360-82E5-EE15C1BE54CB}" srcOrd="0" destOrd="0" presId="urn:microsoft.com/office/officeart/2005/8/layout/radial5"/>
    <dgm:cxn modelId="{673AB98A-C3CD-4BDD-AFDE-08DAABD84493}" srcId="{9188E0E8-340C-4C89-9653-822C09645311}" destId="{54C3075C-4964-4193-98F7-D7CA5A270C94}" srcOrd="1" destOrd="0" parTransId="{1932D742-3F8B-489D-BD51-5865F6C64AD2}" sibTransId="{EB704934-CF36-4C82-AA0F-08C5B5579D95}"/>
    <dgm:cxn modelId="{7E18A479-8540-4998-8CB7-65D57585A0F1}" srcId="{9188E0E8-340C-4C89-9653-822C09645311}" destId="{52A56928-92B9-4575-A94E-539067069D7D}" srcOrd="4" destOrd="0" parTransId="{871A2061-50F7-4DD4-8FB6-EE232364789E}" sibTransId="{50D47F22-9516-43AA-84C3-2D86043F0E61}"/>
    <dgm:cxn modelId="{8EBF7D25-8C79-482E-9E8B-FBBBE1898EDA}" srcId="{9188E0E8-340C-4C89-9653-822C09645311}" destId="{39F6AE25-1746-4034-B605-73EB84448217}" srcOrd="0" destOrd="0" parTransId="{5E93803B-8395-4B1F-A432-2BC02F44A8C7}" sibTransId="{8E48A72A-4E74-4B94-ACB8-30EA21963354}"/>
    <dgm:cxn modelId="{E7E0DCCD-9A3A-47A1-BC01-027DE5105C9D}" srcId="{9188E0E8-340C-4C89-9653-822C09645311}" destId="{CA44B39E-1059-4B62-A40C-55AC8A2D66AD}" srcOrd="3" destOrd="0" parTransId="{AAF38479-E11C-438D-AC0D-862CEC049AF9}" sibTransId="{16037BA9-814B-40FC-9808-708F26756D94}"/>
    <dgm:cxn modelId="{9B714F50-975C-4A41-A780-AB52F0001BB6}" type="presParOf" srcId="{346CC1A9-C925-4BBF-8A93-1583F7AD15BE}" destId="{697BA017-C8DF-42A7-8274-3D5233311AFF}" srcOrd="0" destOrd="0" presId="urn:microsoft.com/office/officeart/2005/8/layout/radial5"/>
    <dgm:cxn modelId="{9FE2F81C-A5FA-4D38-95BF-BC978EF762B0}" type="presParOf" srcId="{346CC1A9-C925-4BBF-8A93-1583F7AD15BE}" destId="{DC729266-8571-4E1E-8BC0-8BD5C4C26D3D}" srcOrd="1" destOrd="0" presId="urn:microsoft.com/office/officeart/2005/8/layout/radial5"/>
    <dgm:cxn modelId="{7B8A21EE-9C58-4AC3-871C-DEE8182798A9}" type="presParOf" srcId="{DC729266-8571-4E1E-8BC0-8BD5C4C26D3D}" destId="{412D35DD-D297-4FC5-9121-20A0F8162CEC}" srcOrd="0" destOrd="0" presId="urn:microsoft.com/office/officeart/2005/8/layout/radial5"/>
    <dgm:cxn modelId="{566E230A-583F-4DB0-9978-A12BEE7E6A75}" type="presParOf" srcId="{346CC1A9-C925-4BBF-8A93-1583F7AD15BE}" destId="{A473E859-BC03-418A-A840-D8E7EB22AB26}" srcOrd="2" destOrd="0" presId="urn:microsoft.com/office/officeart/2005/8/layout/radial5"/>
    <dgm:cxn modelId="{4D67F3BC-7769-4D67-96BE-D7FD8A8AA079}" type="presParOf" srcId="{346CC1A9-C925-4BBF-8A93-1583F7AD15BE}" destId="{62A12060-EFD8-46F3-9471-6C5A344F0F88}" srcOrd="3" destOrd="0" presId="urn:microsoft.com/office/officeart/2005/8/layout/radial5"/>
    <dgm:cxn modelId="{ADDBBD07-8F82-49BA-A267-99CB4A95E98C}" type="presParOf" srcId="{62A12060-EFD8-46F3-9471-6C5A344F0F88}" destId="{7B0A2FDA-71C0-473F-AFEE-ADA9849862BF}" srcOrd="0" destOrd="0" presId="urn:microsoft.com/office/officeart/2005/8/layout/radial5"/>
    <dgm:cxn modelId="{063823F8-44D1-45B6-9138-9C69AD35A41F}" type="presParOf" srcId="{346CC1A9-C925-4BBF-8A93-1583F7AD15BE}" destId="{5C684233-E499-4C2C-8CDC-2717A45A90A3}" srcOrd="4" destOrd="0" presId="urn:microsoft.com/office/officeart/2005/8/layout/radial5"/>
    <dgm:cxn modelId="{57A6260E-6A71-4ECA-BBA9-ACC095051D24}" type="presParOf" srcId="{346CC1A9-C925-4BBF-8A93-1583F7AD15BE}" destId="{AC146098-C1FA-47F8-B55F-66222CAAFE2B}" srcOrd="5" destOrd="0" presId="urn:microsoft.com/office/officeart/2005/8/layout/radial5"/>
    <dgm:cxn modelId="{487558ED-ADB1-475A-9762-8A977B279F4D}" type="presParOf" srcId="{AC146098-C1FA-47F8-B55F-66222CAAFE2B}" destId="{04D8A8D9-FA14-45CC-A3D2-1AE6CA532374}" srcOrd="0" destOrd="0" presId="urn:microsoft.com/office/officeart/2005/8/layout/radial5"/>
    <dgm:cxn modelId="{320FF981-EC9E-4365-B7BE-2EC56EB29C19}" type="presParOf" srcId="{346CC1A9-C925-4BBF-8A93-1583F7AD15BE}" destId="{E20F109A-821D-40CA-95E0-183F771B418F}" srcOrd="6" destOrd="0" presId="urn:microsoft.com/office/officeart/2005/8/layout/radial5"/>
    <dgm:cxn modelId="{006DECD6-7F7D-4D14-9753-4CA57C2F3D09}" type="presParOf" srcId="{346CC1A9-C925-4BBF-8A93-1583F7AD15BE}" destId="{B5E08244-3696-4430-AC2B-74A43FB3BD13}" srcOrd="7" destOrd="0" presId="urn:microsoft.com/office/officeart/2005/8/layout/radial5"/>
    <dgm:cxn modelId="{4222B171-D18E-44CF-AA4B-60830BF55D77}" type="presParOf" srcId="{B5E08244-3696-4430-AC2B-74A43FB3BD13}" destId="{6BAAE6C6-094E-4BD9-9DEF-D6D2D6CA2CAA}" srcOrd="0" destOrd="0" presId="urn:microsoft.com/office/officeart/2005/8/layout/radial5"/>
    <dgm:cxn modelId="{8A53A587-C43A-4E24-874E-77BC16B38F79}" type="presParOf" srcId="{346CC1A9-C925-4BBF-8A93-1583F7AD15BE}" destId="{1745D889-61DC-42C5-87D3-5C6C16254ADB}" srcOrd="8" destOrd="0" presId="urn:microsoft.com/office/officeart/2005/8/layout/radial5"/>
    <dgm:cxn modelId="{83B8C6AE-570D-49AA-9985-C39ABE5FD711}" type="presParOf" srcId="{346CC1A9-C925-4BBF-8A93-1583F7AD15BE}" destId="{BE5A8D68-8F3B-4C45-8A4E-13C7317B9608}" srcOrd="9" destOrd="0" presId="urn:microsoft.com/office/officeart/2005/8/layout/radial5"/>
    <dgm:cxn modelId="{CD004004-676A-468B-B174-E0D327674039}" type="presParOf" srcId="{BE5A8D68-8F3B-4C45-8A4E-13C7317B9608}" destId="{1540E81E-2BCE-4DDC-B28B-3012C27B9F67}" srcOrd="0" destOrd="0" presId="urn:microsoft.com/office/officeart/2005/8/layout/radial5"/>
    <dgm:cxn modelId="{83963B05-AC22-48A5-91EE-6DE58D7AFB18}" type="presParOf" srcId="{346CC1A9-C925-4BBF-8A93-1583F7AD15BE}" destId="{8A01661D-5A0D-422B-92BA-A93EB2F67CBE}" srcOrd="10" destOrd="0" presId="urn:microsoft.com/office/officeart/2005/8/layout/radial5"/>
    <dgm:cxn modelId="{6A0DDFA5-2258-4710-A665-80AA1FBB9786}" type="presParOf" srcId="{346CC1A9-C925-4BBF-8A93-1583F7AD15BE}" destId="{871D3A2E-4B2B-49C9-B534-CA61CF6EA797}" srcOrd="11" destOrd="0" presId="urn:microsoft.com/office/officeart/2005/8/layout/radial5"/>
    <dgm:cxn modelId="{777EBD9B-FE2D-45BE-94B2-2F954E6403A4}" type="presParOf" srcId="{871D3A2E-4B2B-49C9-B534-CA61CF6EA797}" destId="{486DA24B-DD87-456E-A52F-5726F536F5B7}" srcOrd="0" destOrd="0" presId="urn:microsoft.com/office/officeart/2005/8/layout/radial5"/>
    <dgm:cxn modelId="{DD4A32D4-8EBD-49D3-BAE5-2383D8DC2470}" type="presParOf" srcId="{346CC1A9-C925-4BBF-8A93-1583F7AD15BE}" destId="{6913E797-30E0-4A58-8507-7EA157A7B8A8}" srcOrd="12" destOrd="0" presId="urn:microsoft.com/office/officeart/2005/8/layout/radial5"/>
    <dgm:cxn modelId="{5B85D980-CC31-442C-9049-A40882F382F1}" type="presParOf" srcId="{346CC1A9-C925-4BBF-8A93-1583F7AD15BE}" destId="{1895398B-F939-4AA9-9671-E9EEF6C89584}" srcOrd="13" destOrd="0" presId="urn:microsoft.com/office/officeart/2005/8/layout/radial5"/>
    <dgm:cxn modelId="{C259E829-3238-45CC-894B-11B27FD3F00D}" type="presParOf" srcId="{1895398B-F939-4AA9-9671-E9EEF6C89584}" destId="{FBEC9DEB-E9A6-4F73-A805-9CB04A9ACB0A}" srcOrd="0" destOrd="0" presId="urn:microsoft.com/office/officeart/2005/8/layout/radial5"/>
    <dgm:cxn modelId="{7FD5527B-4263-412A-AFCD-E99A848ABB06}" type="presParOf" srcId="{346CC1A9-C925-4BBF-8A93-1583F7AD15BE}" destId="{4A33D0C0-47AA-4924-8778-6C42C7F8FB17}" srcOrd="14" destOrd="0" presId="urn:microsoft.com/office/officeart/2005/8/layout/radial5"/>
    <dgm:cxn modelId="{33CF9044-AC82-4D98-B1F4-39055F949986}" type="presParOf" srcId="{346CC1A9-C925-4BBF-8A93-1583F7AD15BE}" destId="{B96190FB-7866-4B32-8C33-EE2741907918}" srcOrd="15" destOrd="0" presId="urn:microsoft.com/office/officeart/2005/8/layout/radial5"/>
    <dgm:cxn modelId="{5C6CBE9E-16A7-4001-8D8B-D3C80942F40C}" type="presParOf" srcId="{B96190FB-7866-4B32-8C33-EE2741907918}" destId="{251F18B2-079D-4FF7-9798-8D88825CE31E}" srcOrd="0" destOrd="0" presId="urn:microsoft.com/office/officeart/2005/8/layout/radial5"/>
    <dgm:cxn modelId="{47CF5506-F0DE-4D59-BF74-6C60C55459A1}" type="presParOf" srcId="{346CC1A9-C925-4BBF-8A93-1583F7AD15BE}" destId="{F4EA5319-4C38-4239-A899-C27E71F30F57}" srcOrd="16" destOrd="0" presId="urn:microsoft.com/office/officeart/2005/8/layout/radial5"/>
    <dgm:cxn modelId="{8EBE789E-C37F-4637-A2C7-D2D965D6E842}" type="presParOf" srcId="{346CC1A9-C925-4BBF-8A93-1583F7AD15BE}" destId="{1F6856E3-6145-4E64-A369-E0FF780E933D}" srcOrd="17" destOrd="0" presId="urn:microsoft.com/office/officeart/2005/8/layout/radial5"/>
    <dgm:cxn modelId="{C4BA049A-D7AB-4F13-95E8-226742758206}" type="presParOf" srcId="{1F6856E3-6145-4E64-A369-E0FF780E933D}" destId="{02EB2DC7-7D71-4033-8E29-294472E421D3}" srcOrd="0" destOrd="0" presId="urn:microsoft.com/office/officeart/2005/8/layout/radial5"/>
    <dgm:cxn modelId="{70272DD8-F8ED-421B-BB25-81E5FFD1F882}" type="presParOf" srcId="{346CC1A9-C925-4BBF-8A93-1583F7AD15BE}" destId="{CDDBB88F-C624-4360-82E5-EE15C1BE54CB}" srcOrd="18" destOrd="0" presId="urn:microsoft.com/office/officeart/2005/8/layout/radial5"/>
    <dgm:cxn modelId="{366A61D5-00DC-47E5-8725-B55D978B3E5C}" type="presParOf" srcId="{346CC1A9-C925-4BBF-8A93-1583F7AD15BE}" destId="{2ED19290-D1BF-4F25-9E54-DDE15B8FC76A}" srcOrd="19" destOrd="0" presId="urn:microsoft.com/office/officeart/2005/8/layout/radial5"/>
    <dgm:cxn modelId="{F8F3C901-94BC-4D1D-B922-B088FC780483}" type="presParOf" srcId="{2ED19290-D1BF-4F25-9E54-DDE15B8FC76A}" destId="{9922227C-AD4D-4649-920F-2A6792384A82}" srcOrd="0" destOrd="0" presId="urn:microsoft.com/office/officeart/2005/8/layout/radial5"/>
    <dgm:cxn modelId="{9C522564-0152-4A5B-8B97-9F6781B3A9F0}" type="presParOf" srcId="{346CC1A9-C925-4BBF-8A93-1583F7AD15BE}" destId="{739AA25D-084D-436A-8D25-E72C42424958}" srcOrd="20" destOrd="0" presId="urn:microsoft.com/office/officeart/2005/8/layout/radial5"/>
    <dgm:cxn modelId="{7DCB9C11-7D6D-47CC-9E01-563A1C5F2D2C}" type="presParOf" srcId="{346CC1A9-C925-4BBF-8A93-1583F7AD15BE}" destId="{91AA189C-4FF3-4C25-9FC5-8AC974419063}" srcOrd="21" destOrd="0" presId="urn:microsoft.com/office/officeart/2005/8/layout/radial5"/>
    <dgm:cxn modelId="{1A0FEAB4-2777-4EA0-A70E-75E3BFF2E045}" type="presParOf" srcId="{91AA189C-4FF3-4C25-9FC5-8AC974419063}" destId="{911B0770-2533-4135-98E1-7211E7ABCC27}" srcOrd="0" destOrd="0" presId="urn:microsoft.com/office/officeart/2005/8/layout/radial5"/>
    <dgm:cxn modelId="{7A18F264-BD8E-44CC-9E08-44801D052529}" type="presParOf" srcId="{346CC1A9-C925-4BBF-8A93-1583F7AD15BE}" destId="{648377C2-069A-4D99-87D6-C8D8D6DA23B3}" srcOrd="22" destOrd="0" presId="urn:microsoft.com/office/officeart/2005/8/layout/radial5"/>
    <dgm:cxn modelId="{837F1265-F2C3-44CE-A10E-7083B41391FE}" type="presParOf" srcId="{346CC1A9-C925-4BBF-8A93-1583F7AD15BE}" destId="{DE77BE65-857B-47B4-B919-94C4E46E19D5}" srcOrd="23" destOrd="0" presId="urn:microsoft.com/office/officeart/2005/8/layout/radial5"/>
    <dgm:cxn modelId="{5DCBDE49-FD57-405D-83C8-40CE2351F53A}" type="presParOf" srcId="{DE77BE65-857B-47B4-B919-94C4E46E19D5}" destId="{D2946770-4FE4-4F8C-A02E-BE27988492A0}" srcOrd="0" destOrd="0" presId="urn:microsoft.com/office/officeart/2005/8/layout/radial5"/>
    <dgm:cxn modelId="{166822DF-7D02-4743-A3AD-2D541DAF3D7D}" type="presParOf" srcId="{346CC1A9-C925-4BBF-8A93-1583F7AD15BE}" destId="{4F76D47C-B953-45EE-87E2-9C605F1520D3}" srcOrd="24" destOrd="0" presId="urn:microsoft.com/office/officeart/2005/8/layout/radial5"/>
    <dgm:cxn modelId="{8475F609-E3E7-4719-A676-EC5683A155F7}" type="presParOf" srcId="{346CC1A9-C925-4BBF-8A93-1583F7AD15BE}" destId="{7FD68CF6-90B8-453E-B8A7-ABD9496B693C}" srcOrd="25" destOrd="0" presId="urn:microsoft.com/office/officeart/2005/8/layout/radial5"/>
    <dgm:cxn modelId="{C2322676-C130-451F-8028-B7B4BFA269C2}" type="presParOf" srcId="{7FD68CF6-90B8-453E-B8A7-ABD9496B693C}" destId="{E516246A-E04F-42C5-9FA4-71BABED1656E}" srcOrd="0" destOrd="0" presId="urn:microsoft.com/office/officeart/2005/8/layout/radial5"/>
    <dgm:cxn modelId="{F33FCC3A-B671-4FCC-8B09-C3C8CFCCCAED}" type="presParOf" srcId="{346CC1A9-C925-4BBF-8A93-1583F7AD15BE}" destId="{9822F137-DD32-49C3-9FAC-E4838C3C797E}" srcOrd="26" destOrd="0" presId="urn:microsoft.com/office/officeart/2005/8/layout/radial5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40EEF5E-5D7D-44FB-A656-2476693E4B87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2D94C071-44CD-4CD2-8657-6099B55F5E40}">
      <dgm:prSet custT="1"/>
      <dgm:spPr/>
      <dgm:t>
        <a:bodyPr/>
        <a:lstStyle/>
        <a:p>
          <a:pPr algn="l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Федорова Татьяна Алексеевна, тел.: +7(843) 2314336,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t.fedorova50@mail.ru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www.kstu.ru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2F4DE27-96AC-42E1-B66B-8CD4372D484F}" type="parTrans" cxnId="{55C0CC26-94B3-4C3A-8AD0-DDFFEB01AF9E}">
      <dgm:prSet/>
      <dgm:spPr/>
      <dgm:t>
        <a:bodyPr/>
        <a:lstStyle/>
        <a:p>
          <a:endParaRPr lang="ru-RU"/>
        </a:p>
      </dgm:t>
    </dgm:pt>
    <dgm:pt modelId="{97F82EA1-17C5-4BAB-B79D-3927E7C54D1D}" type="sibTrans" cxnId="{55C0CC26-94B3-4C3A-8AD0-DDFFEB01AF9E}">
      <dgm:prSet/>
      <dgm:spPr/>
      <dgm:t>
        <a:bodyPr/>
        <a:lstStyle/>
        <a:p>
          <a:endParaRPr lang="ru-RU"/>
        </a:p>
      </dgm:t>
    </dgm:pt>
    <dgm:pt modelId="{D2F867CC-3430-44B7-BEF9-B5907ABB7ECD}" type="pres">
      <dgm:prSet presAssocID="{C40EEF5E-5D7D-44FB-A656-2476693E4B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61919E-1D03-47A1-879D-97A5EBA13687}" type="pres">
      <dgm:prSet presAssocID="{2D94C071-44CD-4CD2-8657-6099B55F5E40}" presName="circle1" presStyleLbl="node1" presStyleIdx="0" presStyleCnt="1"/>
      <dgm:spPr>
        <a:gradFill rotWithShape="0">
          <a:gsLst>
            <a:gs pos="0">
              <a:srgbClr val="074CB1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809DCD6B-D5BE-404E-8058-13E42EE2AC8A}" type="pres">
      <dgm:prSet presAssocID="{2D94C071-44CD-4CD2-8657-6099B55F5E40}" presName="space" presStyleCnt="0"/>
      <dgm:spPr/>
    </dgm:pt>
    <dgm:pt modelId="{DD29FF86-D656-4DF9-8151-AC13F6B2923F}" type="pres">
      <dgm:prSet presAssocID="{2D94C071-44CD-4CD2-8657-6099B55F5E40}" presName="rect1" presStyleLbl="alignAcc1" presStyleIdx="0" presStyleCnt="1" custLinFactNeighborY="-3812"/>
      <dgm:spPr/>
      <dgm:t>
        <a:bodyPr/>
        <a:lstStyle/>
        <a:p>
          <a:endParaRPr lang="ru-RU"/>
        </a:p>
      </dgm:t>
    </dgm:pt>
    <dgm:pt modelId="{A7D089B2-DF92-4429-B90B-8F171CF03A32}" type="pres">
      <dgm:prSet presAssocID="{2D94C071-44CD-4CD2-8657-6099B55F5E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C0CC26-94B3-4C3A-8AD0-DDFFEB01AF9E}" srcId="{C40EEF5E-5D7D-44FB-A656-2476693E4B87}" destId="{2D94C071-44CD-4CD2-8657-6099B55F5E40}" srcOrd="0" destOrd="0" parTransId="{82F4DE27-96AC-42E1-B66B-8CD4372D484F}" sibTransId="{97F82EA1-17C5-4BAB-B79D-3927E7C54D1D}"/>
    <dgm:cxn modelId="{43B563BE-A7B0-42C4-8172-0F7530702A36}" type="presOf" srcId="{2D94C071-44CD-4CD2-8657-6099B55F5E40}" destId="{DD29FF86-D656-4DF9-8151-AC13F6B2923F}" srcOrd="0" destOrd="0" presId="urn:microsoft.com/office/officeart/2005/8/layout/target3"/>
    <dgm:cxn modelId="{C39959C1-BF2A-426A-B1AB-A6BC1585E316}" type="presOf" srcId="{C40EEF5E-5D7D-44FB-A656-2476693E4B87}" destId="{D2F867CC-3430-44B7-BEF9-B5907ABB7ECD}" srcOrd="0" destOrd="0" presId="urn:microsoft.com/office/officeart/2005/8/layout/target3"/>
    <dgm:cxn modelId="{AAB857E4-E17E-4379-B65F-753FDA7766D0}" type="presOf" srcId="{2D94C071-44CD-4CD2-8657-6099B55F5E40}" destId="{A7D089B2-DF92-4429-B90B-8F171CF03A32}" srcOrd="1" destOrd="0" presId="urn:microsoft.com/office/officeart/2005/8/layout/target3"/>
    <dgm:cxn modelId="{2B999D9E-85D7-4C63-8335-0D76079B6BC2}" type="presParOf" srcId="{D2F867CC-3430-44B7-BEF9-B5907ABB7ECD}" destId="{AE61919E-1D03-47A1-879D-97A5EBA13687}" srcOrd="0" destOrd="0" presId="urn:microsoft.com/office/officeart/2005/8/layout/target3"/>
    <dgm:cxn modelId="{A2A01857-A3EA-44AE-88AF-9D2212E0BCA5}" type="presParOf" srcId="{D2F867CC-3430-44B7-BEF9-B5907ABB7ECD}" destId="{809DCD6B-D5BE-404E-8058-13E42EE2AC8A}" srcOrd="1" destOrd="0" presId="urn:microsoft.com/office/officeart/2005/8/layout/target3"/>
    <dgm:cxn modelId="{27556039-0B34-42B7-BFBF-A8E3E52A4BB6}" type="presParOf" srcId="{D2F867CC-3430-44B7-BEF9-B5907ABB7ECD}" destId="{DD29FF86-D656-4DF9-8151-AC13F6B2923F}" srcOrd="2" destOrd="0" presId="urn:microsoft.com/office/officeart/2005/8/layout/target3"/>
    <dgm:cxn modelId="{9705BD56-412B-4398-84B5-5D3588A45E2B}" type="presParOf" srcId="{D2F867CC-3430-44B7-BEF9-B5907ABB7ECD}" destId="{A7D089B2-DF92-4429-B90B-8F171CF03A32}" srcOrd="3" destOrd="0" presId="urn:microsoft.com/office/officeart/2005/8/layout/target3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15FA034-28DA-434F-BED1-0FA5852C78B8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B790076-F3FB-48F8-BBC2-731DA8430200}">
      <dgm:prSet custT="1"/>
      <dgm:spPr/>
      <dgm:t>
        <a:bodyPr/>
        <a:lstStyle/>
        <a:p>
          <a:pPr rtl="0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Продукты проекта </a:t>
          </a:r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импортозамещения</a:t>
          </a:r>
          <a:endParaRPr lang="ru-RU" sz="2800" b="1" dirty="0">
            <a:solidFill>
              <a:srgbClr val="0B6AF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1F9A66E-CB29-41CA-8E87-1F9EEE1D95FE}" type="parTrans" cxnId="{CBD0B796-1A0F-4637-9FA1-A0879D65A289}">
      <dgm:prSet/>
      <dgm:spPr/>
      <dgm:t>
        <a:bodyPr/>
        <a:lstStyle/>
        <a:p>
          <a:endParaRPr lang="ru-RU"/>
        </a:p>
      </dgm:t>
    </dgm:pt>
    <dgm:pt modelId="{E2282E94-BAC8-459C-BB25-8090EF443974}" type="sibTrans" cxnId="{CBD0B796-1A0F-4637-9FA1-A0879D65A289}">
      <dgm:prSet/>
      <dgm:spPr/>
      <dgm:t>
        <a:bodyPr/>
        <a:lstStyle/>
        <a:p>
          <a:endParaRPr lang="ru-RU"/>
        </a:p>
      </dgm:t>
    </dgm:pt>
    <dgm:pt modelId="{39DC9A66-9F08-4329-809A-7FED75302ECF}" type="pres">
      <dgm:prSet presAssocID="{415FA034-28DA-434F-BED1-0FA5852C78B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112283-5F17-4491-B83E-DDA22D93F98E}" type="pres">
      <dgm:prSet presAssocID="{4B790076-F3FB-48F8-BBC2-731DA8430200}" presName="circle1" presStyleLbl="node1" presStyleIdx="0" presStyleCnt="1"/>
      <dgm:spPr>
        <a:gradFill rotWithShape="0">
          <a:gsLst>
            <a:gs pos="0">
              <a:srgbClr val="0B6AF5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2E1171B7-2C7E-4A3E-8EB7-F1580DFD7889}" type="pres">
      <dgm:prSet presAssocID="{4B790076-F3FB-48F8-BBC2-731DA8430200}" presName="space" presStyleCnt="0"/>
      <dgm:spPr/>
    </dgm:pt>
    <dgm:pt modelId="{3734F74B-8F59-45E3-97B5-85D2D0666BD2}" type="pres">
      <dgm:prSet presAssocID="{4B790076-F3FB-48F8-BBC2-731DA8430200}" presName="rect1" presStyleLbl="alignAcc1" presStyleIdx="0" presStyleCnt="1"/>
      <dgm:spPr/>
      <dgm:t>
        <a:bodyPr/>
        <a:lstStyle/>
        <a:p>
          <a:endParaRPr lang="ru-RU"/>
        </a:p>
      </dgm:t>
    </dgm:pt>
    <dgm:pt modelId="{E4F185BA-5ADA-4CCE-A5DF-7F58F7748EE9}" type="pres">
      <dgm:prSet presAssocID="{4B790076-F3FB-48F8-BBC2-731DA843020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003BBF-99CC-4972-867D-D2E5820CD591}" type="presOf" srcId="{4B790076-F3FB-48F8-BBC2-731DA8430200}" destId="{E4F185BA-5ADA-4CCE-A5DF-7F58F7748EE9}" srcOrd="1" destOrd="0" presId="urn:microsoft.com/office/officeart/2005/8/layout/target3"/>
    <dgm:cxn modelId="{CBD0B796-1A0F-4637-9FA1-A0879D65A289}" srcId="{415FA034-28DA-434F-BED1-0FA5852C78B8}" destId="{4B790076-F3FB-48F8-BBC2-731DA8430200}" srcOrd="0" destOrd="0" parTransId="{11F9A66E-CB29-41CA-8E87-1F9EEE1D95FE}" sibTransId="{E2282E94-BAC8-459C-BB25-8090EF443974}"/>
    <dgm:cxn modelId="{C48121A0-F77C-4B75-A779-BC0877D3EB77}" type="presOf" srcId="{4B790076-F3FB-48F8-BBC2-731DA8430200}" destId="{3734F74B-8F59-45E3-97B5-85D2D0666BD2}" srcOrd="0" destOrd="0" presId="urn:microsoft.com/office/officeart/2005/8/layout/target3"/>
    <dgm:cxn modelId="{37D8010C-5565-4937-917A-E03BDE6E89A5}" type="presOf" srcId="{415FA034-28DA-434F-BED1-0FA5852C78B8}" destId="{39DC9A66-9F08-4329-809A-7FED75302ECF}" srcOrd="0" destOrd="0" presId="urn:microsoft.com/office/officeart/2005/8/layout/target3"/>
    <dgm:cxn modelId="{6095EE4A-04CC-4623-A711-3CA316163011}" type="presParOf" srcId="{39DC9A66-9F08-4329-809A-7FED75302ECF}" destId="{7B112283-5F17-4491-B83E-DDA22D93F98E}" srcOrd="0" destOrd="0" presId="urn:microsoft.com/office/officeart/2005/8/layout/target3"/>
    <dgm:cxn modelId="{79FF599F-D4AC-45CA-A8E1-6F1F0349659F}" type="presParOf" srcId="{39DC9A66-9F08-4329-809A-7FED75302ECF}" destId="{2E1171B7-2C7E-4A3E-8EB7-F1580DFD7889}" srcOrd="1" destOrd="0" presId="urn:microsoft.com/office/officeart/2005/8/layout/target3"/>
    <dgm:cxn modelId="{04A52C98-C8FA-45E2-8E9C-BB3B87374BDB}" type="presParOf" srcId="{39DC9A66-9F08-4329-809A-7FED75302ECF}" destId="{3734F74B-8F59-45E3-97B5-85D2D0666BD2}" srcOrd="2" destOrd="0" presId="urn:microsoft.com/office/officeart/2005/8/layout/target3"/>
    <dgm:cxn modelId="{832D5437-16C9-4BF8-A0F7-31CB15D60300}" type="presParOf" srcId="{39DC9A66-9F08-4329-809A-7FED75302ECF}" destId="{E4F185BA-5ADA-4CCE-A5DF-7F58F7748EE9}" srcOrd="3" destOrd="0" presId="urn:microsoft.com/office/officeart/2005/8/layout/target3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40EEF5E-5D7D-44FB-A656-2476693E4B87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2D94C071-44CD-4CD2-8657-6099B55F5E40}">
      <dgm:prSet custT="1"/>
      <dgm:spPr/>
      <dgm:t>
        <a:bodyPr/>
        <a:lstStyle/>
        <a:p>
          <a:pPr algn="l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Федорова Татьяна Алексеевна, тел.: +7(843) 2314336,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t.fedorova50@mail.ru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www.kstu.ru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2F4DE27-96AC-42E1-B66B-8CD4372D484F}" type="parTrans" cxnId="{55C0CC26-94B3-4C3A-8AD0-DDFFEB01AF9E}">
      <dgm:prSet/>
      <dgm:spPr/>
      <dgm:t>
        <a:bodyPr/>
        <a:lstStyle/>
        <a:p>
          <a:endParaRPr lang="ru-RU"/>
        </a:p>
      </dgm:t>
    </dgm:pt>
    <dgm:pt modelId="{97F82EA1-17C5-4BAB-B79D-3927E7C54D1D}" type="sibTrans" cxnId="{55C0CC26-94B3-4C3A-8AD0-DDFFEB01AF9E}">
      <dgm:prSet/>
      <dgm:spPr/>
      <dgm:t>
        <a:bodyPr/>
        <a:lstStyle/>
        <a:p>
          <a:endParaRPr lang="ru-RU"/>
        </a:p>
      </dgm:t>
    </dgm:pt>
    <dgm:pt modelId="{D2F867CC-3430-44B7-BEF9-B5907ABB7ECD}" type="pres">
      <dgm:prSet presAssocID="{C40EEF5E-5D7D-44FB-A656-2476693E4B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61919E-1D03-47A1-879D-97A5EBA13687}" type="pres">
      <dgm:prSet presAssocID="{2D94C071-44CD-4CD2-8657-6099B55F5E40}" presName="circle1" presStyleLbl="node1" presStyleIdx="0" presStyleCnt="1"/>
      <dgm:spPr>
        <a:gradFill rotWithShape="0">
          <a:gsLst>
            <a:gs pos="0">
              <a:srgbClr val="074CB1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809DCD6B-D5BE-404E-8058-13E42EE2AC8A}" type="pres">
      <dgm:prSet presAssocID="{2D94C071-44CD-4CD2-8657-6099B55F5E40}" presName="space" presStyleCnt="0"/>
      <dgm:spPr/>
    </dgm:pt>
    <dgm:pt modelId="{DD29FF86-D656-4DF9-8151-AC13F6B2923F}" type="pres">
      <dgm:prSet presAssocID="{2D94C071-44CD-4CD2-8657-6099B55F5E40}" presName="rect1" presStyleLbl="alignAcc1" presStyleIdx="0" presStyleCnt="1" custLinFactNeighborY="-3812"/>
      <dgm:spPr/>
      <dgm:t>
        <a:bodyPr/>
        <a:lstStyle/>
        <a:p>
          <a:endParaRPr lang="ru-RU"/>
        </a:p>
      </dgm:t>
    </dgm:pt>
    <dgm:pt modelId="{A7D089B2-DF92-4429-B90B-8F171CF03A32}" type="pres">
      <dgm:prSet presAssocID="{2D94C071-44CD-4CD2-8657-6099B55F5E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FD90E2-8825-4192-9727-01F7173B7454}" type="presOf" srcId="{2D94C071-44CD-4CD2-8657-6099B55F5E40}" destId="{A7D089B2-DF92-4429-B90B-8F171CF03A32}" srcOrd="1" destOrd="0" presId="urn:microsoft.com/office/officeart/2005/8/layout/target3"/>
    <dgm:cxn modelId="{27F281E2-D86C-43C0-80D1-98CDA7ED63A1}" type="presOf" srcId="{C40EEF5E-5D7D-44FB-A656-2476693E4B87}" destId="{D2F867CC-3430-44B7-BEF9-B5907ABB7ECD}" srcOrd="0" destOrd="0" presId="urn:microsoft.com/office/officeart/2005/8/layout/target3"/>
    <dgm:cxn modelId="{55C0CC26-94B3-4C3A-8AD0-DDFFEB01AF9E}" srcId="{C40EEF5E-5D7D-44FB-A656-2476693E4B87}" destId="{2D94C071-44CD-4CD2-8657-6099B55F5E40}" srcOrd="0" destOrd="0" parTransId="{82F4DE27-96AC-42E1-B66B-8CD4372D484F}" sibTransId="{97F82EA1-17C5-4BAB-B79D-3927E7C54D1D}"/>
    <dgm:cxn modelId="{55790864-564D-4FF4-993E-FDF45F8EFCF3}" type="presOf" srcId="{2D94C071-44CD-4CD2-8657-6099B55F5E40}" destId="{DD29FF86-D656-4DF9-8151-AC13F6B2923F}" srcOrd="0" destOrd="0" presId="urn:microsoft.com/office/officeart/2005/8/layout/target3"/>
    <dgm:cxn modelId="{712740FB-E323-4CFB-9B21-77FFD32326D6}" type="presParOf" srcId="{D2F867CC-3430-44B7-BEF9-B5907ABB7ECD}" destId="{AE61919E-1D03-47A1-879D-97A5EBA13687}" srcOrd="0" destOrd="0" presId="urn:microsoft.com/office/officeart/2005/8/layout/target3"/>
    <dgm:cxn modelId="{62B0556E-BC4C-461C-B862-EDF8B214B06B}" type="presParOf" srcId="{D2F867CC-3430-44B7-BEF9-B5907ABB7ECD}" destId="{809DCD6B-D5BE-404E-8058-13E42EE2AC8A}" srcOrd="1" destOrd="0" presId="urn:microsoft.com/office/officeart/2005/8/layout/target3"/>
    <dgm:cxn modelId="{984E360F-AA89-4FAC-88E2-BC89F3444AB6}" type="presParOf" srcId="{D2F867CC-3430-44B7-BEF9-B5907ABB7ECD}" destId="{DD29FF86-D656-4DF9-8151-AC13F6B2923F}" srcOrd="2" destOrd="0" presId="urn:microsoft.com/office/officeart/2005/8/layout/target3"/>
    <dgm:cxn modelId="{CF1E25D5-EBA6-436D-A910-DEB086EA9D2D}" type="presParOf" srcId="{D2F867CC-3430-44B7-BEF9-B5907ABB7ECD}" destId="{A7D089B2-DF92-4429-B90B-8F171CF03A32}" srcOrd="3" destOrd="0" presId="urn:microsoft.com/office/officeart/2005/8/layout/target3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09C256E-E44A-4221-BBC6-176EB5B9D32F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6444BC-AEDB-43A7-936C-B5E30C4DCE21}">
      <dgm:prSet phldrT="[Текст]"/>
      <dgm:spPr>
        <a:gradFill rotWithShape="0">
          <a:gsLst>
            <a:gs pos="43000">
              <a:srgbClr val="0B6AF5">
                <a:alpha val="30000"/>
              </a:srgb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t="100000" r="100000"/>
          </a:path>
        </a:gradFill>
      </dgm:spPr>
      <dgm:t>
        <a:bodyPr/>
        <a:lstStyle/>
        <a:p>
          <a:r>
            <a:rPr lang="ru-RU" dirty="0" smtClean="0"/>
            <a:t>Композитные материалы</a:t>
          </a:r>
          <a:endParaRPr lang="ru-RU" dirty="0"/>
        </a:p>
      </dgm:t>
    </dgm:pt>
    <dgm:pt modelId="{FAA3387E-8EE5-4882-887B-9FB2F3AEB1C1}" type="parTrans" cxnId="{1108BC58-4FC9-4BAB-847B-B460D654E705}">
      <dgm:prSet/>
      <dgm:spPr/>
      <dgm:t>
        <a:bodyPr/>
        <a:lstStyle/>
        <a:p>
          <a:endParaRPr lang="ru-RU"/>
        </a:p>
      </dgm:t>
    </dgm:pt>
    <dgm:pt modelId="{7826D200-18D3-41E1-92B8-C850D4C9FD3E}" type="sibTrans" cxnId="{1108BC58-4FC9-4BAB-847B-B460D654E705}">
      <dgm:prSet/>
      <dgm:spPr/>
      <dgm:t>
        <a:bodyPr/>
        <a:lstStyle/>
        <a:p>
          <a:endParaRPr lang="ru-RU"/>
        </a:p>
      </dgm:t>
    </dgm:pt>
    <dgm:pt modelId="{BE7A1B19-BF96-4051-8819-362060A90A21}">
      <dgm:prSet phldrT="[Текст]" custT="1"/>
      <dgm:spPr>
        <a:gradFill rotWithShape="0">
          <a:gsLst>
            <a:gs pos="43000">
              <a:srgbClr val="0B6AF5">
                <a:alpha val="30000"/>
              </a:srgb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t="100000" r="100000"/>
          </a:path>
        </a:gradFill>
      </dgm:spPr>
      <dgm:t>
        <a:bodyPr/>
        <a:lstStyle/>
        <a:p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Автомобилестроение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350C32F7-8E65-4DA5-9504-E0A106F1A78D}" type="parTrans" cxnId="{11B1679D-5D15-4627-9361-56D469F3F18D}">
      <dgm:prSet/>
      <dgm:spPr/>
      <dgm:t>
        <a:bodyPr/>
        <a:lstStyle/>
        <a:p>
          <a:endParaRPr lang="ru-RU"/>
        </a:p>
      </dgm:t>
    </dgm:pt>
    <dgm:pt modelId="{526DB696-DD6A-4258-B67D-48005F7B2E1D}" type="sibTrans" cxnId="{11B1679D-5D15-4627-9361-56D469F3F18D}">
      <dgm:prSet/>
      <dgm:spPr/>
      <dgm:t>
        <a:bodyPr/>
        <a:lstStyle/>
        <a:p>
          <a:endParaRPr lang="ru-RU"/>
        </a:p>
      </dgm:t>
    </dgm:pt>
    <dgm:pt modelId="{40531A42-FA94-429B-80BA-47685183B8C6}">
      <dgm:prSet phldrT="[Текст]" phldr="1"/>
      <dgm:spPr/>
      <dgm:t>
        <a:bodyPr/>
        <a:lstStyle/>
        <a:p>
          <a:endParaRPr lang="ru-RU" dirty="0"/>
        </a:p>
      </dgm:t>
    </dgm:pt>
    <dgm:pt modelId="{29C3E757-60B0-4CF7-8322-CB1C9BF7F8C3}" type="parTrans" cxnId="{79B2F27F-C537-4C31-8464-218C481AFFD5}">
      <dgm:prSet/>
      <dgm:spPr/>
      <dgm:t>
        <a:bodyPr/>
        <a:lstStyle/>
        <a:p>
          <a:endParaRPr lang="ru-RU"/>
        </a:p>
      </dgm:t>
    </dgm:pt>
    <dgm:pt modelId="{C6E6612A-3890-4C84-9C9C-5A935D7639B9}" type="sibTrans" cxnId="{79B2F27F-C537-4C31-8464-218C481AFFD5}">
      <dgm:prSet/>
      <dgm:spPr/>
      <dgm:t>
        <a:bodyPr/>
        <a:lstStyle/>
        <a:p>
          <a:endParaRPr lang="ru-RU"/>
        </a:p>
      </dgm:t>
    </dgm:pt>
    <dgm:pt modelId="{8016A85A-4A44-48CE-963A-89872800A86A}">
      <dgm:prSet custT="1"/>
      <dgm:spPr>
        <a:gradFill rotWithShape="0">
          <a:gsLst>
            <a:gs pos="43000">
              <a:srgbClr val="0B6AF5">
                <a:alpha val="30000"/>
              </a:srgb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t="100000" r="100000"/>
          </a:path>
        </a:gradFill>
      </dgm:spPr>
      <dgm:t>
        <a:bodyPr/>
        <a:lstStyle/>
        <a:p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Жилищное строительство 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7A98DF11-FDB8-47B8-8CAA-5F660B0DFE69}" type="parTrans" cxnId="{4D5DBFB0-54B0-4AB6-B9D4-FAFA544ADE6A}">
      <dgm:prSet/>
      <dgm:spPr/>
      <dgm:t>
        <a:bodyPr/>
        <a:lstStyle/>
        <a:p>
          <a:endParaRPr lang="ru-RU"/>
        </a:p>
      </dgm:t>
    </dgm:pt>
    <dgm:pt modelId="{21DAAD55-E9AC-445C-B244-CEA14D56761A}" type="sibTrans" cxnId="{4D5DBFB0-54B0-4AB6-B9D4-FAFA544ADE6A}">
      <dgm:prSet/>
      <dgm:spPr/>
      <dgm:t>
        <a:bodyPr/>
        <a:lstStyle/>
        <a:p>
          <a:endParaRPr lang="ru-RU"/>
        </a:p>
      </dgm:t>
    </dgm:pt>
    <dgm:pt modelId="{6F66ACFA-579D-4DC9-BC7A-FA020CEA526A}">
      <dgm:prSet custT="1"/>
      <dgm:spPr>
        <a:gradFill rotWithShape="0">
          <a:gsLst>
            <a:gs pos="43000">
              <a:srgbClr val="0B6AF5">
                <a:alpha val="30000"/>
              </a:srgb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t="100000" r="100000"/>
          </a:path>
        </a:gradFill>
      </dgm:spPr>
      <dgm:t>
        <a:bodyPr/>
        <a:lstStyle/>
        <a:p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Ветроэнергетика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B1960635-8C6A-4B04-AE02-0273C2EF9C69}" type="parTrans" cxnId="{C1962A67-C39C-4DAA-AA38-44B30A992BAC}">
      <dgm:prSet/>
      <dgm:spPr/>
      <dgm:t>
        <a:bodyPr/>
        <a:lstStyle/>
        <a:p>
          <a:endParaRPr lang="ru-RU"/>
        </a:p>
      </dgm:t>
    </dgm:pt>
    <dgm:pt modelId="{FB74E10F-9590-40C1-B462-FB5EE28E9B29}" type="sibTrans" cxnId="{C1962A67-C39C-4DAA-AA38-44B30A992BAC}">
      <dgm:prSet/>
      <dgm:spPr/>
      <dgm:t>
        <a:bodyPr/>
        <a:lstStyle/>
        <a:p>
          <a:endParaRPr lang="ru-RU"/>
        </a:p>
      </dgm:t>
    </dgm:pt>
    <dgm:pt modelId="{9001DCC4-0C18-46C4-9B64-848B7FF45A95}">
      <dgm:prSet custT="1"/>
      <dgm:spPr>
        <a:gradFill rotWithShape="0">
          <a:gsLst>
            <a:gs pos="43000">
              <a:srgbClr val="0B6AF5">
                <a:alpha val="30000"/>
              </a:srgb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t="100000" r="100000"/>
          </a:path>
        </a:gradFill>
      </dgm:spPr>
      <dgm:t>
        <a:bodyPr/>
        <a:lstStyle/>
        <a:p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Силовые структуры 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FAEFBA38-FF48-4C63-8541-3B5DE30747A9}" type="parTrans" cxnId="{F80DE5B8-B02D-4522-9ABA-7C6529757BC2}">
      <dgm:prSet/>
      <dgm:spPr/>
      <dgm:t>
        <a:bodyPr/>
        <a:lstStyle/>
        <a:p>
          <a:endParaRPr lang="ru-RU"/>
        </a:p>
      </dgm:t>
    </dgm:pt>
    <dgm:pt modelId="{230499CE-C151-4194-B6DA-A1AA38FDC4C1}" type="sibTrans" cxnId="{F80DE5B8-B02D-4522-9ABA-7C6529757BC2}">
      <dgm:prSet/>
      <dgm:spPr/>
      <dgm:t>
        <a:bodyPr/>
        <a:lstStyle/>
        <a:p>
          <a:endParaRPr lang="ru-RU"/>
        </a:p>
      </dgm:t>
    </dgm:pt>
    <dgm:pt modelId="{D8FE7A97-3CDB-4419-A462-36D505C0EA35}">
      <dgm:prSet custT="1"/>
      <dgm:spPr>
        <a:gradFill rotWithShape="0">
          <a:gsLst>
            <a:gs pos="43000">
              <a:srgbClr val="0B6AF5">
                <a:alpha val="30000"/>
              </a:srgb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t="100000" r="100000"/>
          </a:path>
        </a:gradFill>
      </dgm:spPr>
      <dgm:t>
        <a:bodyPr/>
        <a:lstStyle/>
        <a:p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Ракетостроение 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4BCA773A-F852-4E6F-A1E2-BA07D0C92DD9}" type="parTrans" cxnId="{8544B749-0839-4699-934D-DDB0C051FF0F}">
      <dgm:prSet/>
      <dgm:spPr/>
      <dgm:t>
        <a:bodyPr/>
        <a:lstStyle/>
        <a:p>
          <a:endParaRPr lang="ru-RU"/>
        </a:p>
      </dgm:t>
    </dgm:pt>
    <dgm:pt modelId="{4A252DF1-41A4-40B1-961D-BF8E3EFEB43C}" type="sibTrans" cxnId="{8544B749-0839-4699-934D-DDB0C051FF0F}">
      <dgm:prSet/>
      <dgm:spPr/>
      <dgm:t>
        <a:bodyPr/>
        <a:lstStyle/>
        <a:p>
          <a:endParaRPr lang="ru-RU"/>
        </a:p>
      </dgm:t>
    </dgm:pt>
    <dgm:pt modelId="{D37E1C6C-83D3-4488-8273-E9BB150D7302}">
      <dgm:prSet custT="1"/>
      <dgm:spPr>
        <a:gradFill rotWithShape="0">
          <a:gsLst>
            <a:gs pos="43000">
              <a:srgbClr val="0B6AF5">
                <a:alpha val="30000"/>
              </a:srgb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t="100000" r="100000"/>
          </a:path>
        </a:gradFill>
      </dgm:spPr>
      <dgm:t>
        <a:bodyPr/>
        <a:lstStyle/>
        <a:p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Производство инвентаря различных сфер применения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EA7286DA-5033-4784-A808-E8404B319B03}" type="parTrans" cxnId="{CED077A7-EFE3-4961-91A9-F08D40746190}">
      <dgm:prSet/>
      <dgm:spPr/>
      <dgm:t>
        <a:bodyPr/>
        <a:lstStyle/>
        <a:p>
          <a:endParaRPr lang="ru-RU"/>
        </a:p>
      </dgm:t>
    </dgm:pt>
    <dgm:pt modelId="{D57FB9D4-F970-4713-8D22-2C9D749FA414}" type="sibTrans" cxnId="{CED077A7-EFE3-4961-91A9-F08D40746190}">
      <dgm:prSet/>
      <dgm:spPr/>
      <dgm:t>
        <a:bodyPr/>
        <a:lstStyle/>
        <a:p>
          <a:endParaRPr lang="ru-RU"/>
        </a:p>
      </dgm:t>
    </dgm:pt>
    <dgm:pt modelId="{A061C134-7D2E-434A-B111-1556A91B16F5}" type="pres">
      <dgm:prSet presAssocID="{E09C256E-E44A-4221-BBC6-176EB5B9D32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3E68E1-74D3-4D05-AA30-F2912242C0F3}" type="pres">
      <dgm:prSet presAssocID="{E09C256E-E44A-4221-BBC6-176EB5B9D32F}" presName="radial" presStyleCnt="0">
        <dgm:presLayoutVars>
          <dgm:animLvl val="ctr"/>
        </dgm:presLayoutVars>
      </dgm:prSet>
      <dgm:spPr/>
    </dgm:pt>
    <dgm:pt modelId="{FE67AC10-EA53-476B-96FC-47B9528B2FC8}" type="pres">
      <dgm:prSet presAssocID="{876444BC-AEDB-43A7-936C-B5E30C4DCE21}" presName="centerShape" presStyleLbl="vennNode1" presStyleIdx="0" presStyleCnt="7" custScaleX="127122" custScaleY="126449" custLinFactNeighborX="-841" custLinFactNeighborY="3169"/>
      <dgm:spPr/>
      <dgm:t>
        <a:bodyPr/>
        <a:lstStyle/>
        <a:p>
          <a:endParaRPr lang="ru-RU"/>
        </a:p>
      </dgm:t>
    </dgm:pt>
    <dgm:pt modelId="{5ED31F10-216F-4B07-A3A0-CA6335481F20}" type="pres">
      <dgm:prSet presAssocID="{BE7A1B19-BF96-4051-8819-362060A90A21}" presName="node" presStyleLbl="vennNode1" presStyleIdx="1" presStyleCnt="7" custScaleX="194389" custScaleY="71319" custRadScaleRad="105958" custRadScaleInc="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AD211-6623-46AE-9329-C7C841D0CBA6}" type="pres">
      <dgm:prSet presAssocID="{8016A85A-4A44-48CE-963A-89872800A86A}" presName="node" presStyleLbl="vennNode1" presStyleIdx="2" presStyleCnt="7" custScaleX="142386" custScaleY="119375" custRadScaleRad="127906" custRadScaleInc="21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9BEE7-F20D-4332-BCD3-E2140135EE54}" type="pres">
      <dgm:prSet presAssocID="{6F66ACFA-579D-4DC9-BC7A-FA020CEA526A}" presName="node" presStyleLbl="vennNode1" presStyleIdx="3" presStyleCnt="7" custScaleX="158563" custScaleY="119375" custRadScaleRad="135110" custRadScaleInc="3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38283-685F-4E93-8F81-3DF958DBB47F}" type="pres">
      <dgm:prSet presAssocID="{9001DCC4-0C18-46C4-9B64-848B7FF45A95}" presName="node" presStyleLbl="vennNode1" presStyleIdx="4" presStyleCnt="7" custScaleX="134055" custScaleY="79294" custRadScaleRad="111685" custRadScaleInc="29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DB25A-DB02-4411-83E1-31ECEB73CFB7}" type="pres">
      <dgm:prSet presAssocID="{D8FE7A97-3CDB-4419-A462-36D505C0EA35}" presName="node" presStyleLbl="vennNode1" presStyleIdx="5" presStyleCnt="7" custScaleX="158084" custScaleY="91640" custRadScaleRad="140427" custRadScaleInc="14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C4691-60F4-4208-93FA-F8EED4ACECC8}" type="pres">
      <dgm:prSet presAssocID="{D37E1C6C-83D3-4488-8273-E9BB150D7302}" presName="node" presStyleLbl="vennNode1" presStyleIdx="6" presStyleCnt="7" custScaleX="144216" custScaleY="119375" custRadScaleRad="133345" custRadScaleInc="-17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077A7-EFE3-4961-91A9-F08D40746190}" srcId="{876444BC-AEDB-43A7-936C-B5E30C4DCE21}" destId="{D37E1C6C-83D3-4488-8273-E9BB150D7302}" srcOrd="5" destOrd="0" parTransId="{EA7286DA-5033-4784-A808-E8404B319B03}" sibTransId="{D57FB9D4-F970-4713-8D22-2C9D749FA414}"/>
    <dgm:cxn modelId="{F80DE5B8-B02D-4522-9ABA-7C6529757BC2}" srcId="{876444BC-AEDB-43A7-936C-B5E30C4DCE21}" destId="{9001DCC4-0C18-46C4-9B64-848B7FF45A95}" srcOrd="3" destOrd="0" parTransId="{FAEFBA38-FF48-4C63-8541-3B5DE30747A9}" sibTransId="{230499CE-C151-4194-B6DA-A1AA38FDC4C1}"/>
    <dgm:cxn modelId="{6E50E135-DF86-4252-AD52-EC6A7055B3D4}" type="presOf" srcId="{8016A85A-4A44-48CE-963A-89872800A86A}" destId="{6E1AD211-6623-46AE-9329-C7C841D0CBA6}" srcOrd="0" destOrd="0" presId="urn:microsoft.com/office/officeart/2005/8/layout/radial3"/>
    <dgm:cxn modelId="{9AAE7C5E-29D1-4C10-9E13-C88FE30D443C}" type="presOf" srcId="{876444BC-AEDB-43A7-936C-B5E30C4DCE21}" destId="{FE67AC10-EA53-476B-96FC-47B9528B2FC8}" srcOrd="0" destOrd="0" presId="urn:microsoft.com/office/officeart/2005/8/layout/radial3"/>
    <dgm:cxn modelId="{C1962A67-C39C-4DAA-AA38-44B30A992BAC}" srcId="{876444BC-AEDB-43A7-936C-B5E30C4DCE21}" destId="{6F66ACFA-579D-4DC9-BC7A-FA020CEA526A}" srcOrd="2" destOrd="0" parTransId="{B1960635-8C6A-4B04-AE02-0273C2EF9C69}" sibTransId="{FB74E10F-9590-40C1-B462-FB5EE28E9B29}"/>
    <dgm:cxn modelId="{9361345A-CF6F-4817-8CA4-307B59EF5524}" type="presOf" srcId="{D8FE7A97-3CDB-4419-A462-36D505C0EA35}" destId="{504DB25A-DB02-4411-83E1-31ECEB73CFB7}" srcOrd="0" destOrd="0" presId="urn:microsoft.com/office/officeart/2005/8/layout/radial3"/>
    <dgm:cxn modelId="{4D5DBFB0-54B0-4AB6-B9D4-FAFA544ADE6A}" srcId="{876444BC-AEDB-43A7-936C-B5E30C4DCE21}" destId="{8016A85A-4A44-48CE-963A-89872800A86A}" srcOrd="1" destOrd="0" parTransId="{7A98DF11-FDB8-47B8-8CAA-5F660B0DFE69}" sibTransId="{21DAAD55-E9AC-445C-B244-CEA14D56761A}"/>
    <dgm:cxn modelId="{1108BC58-4FC9-4BAB-847B-B460D654E705}" srcId="{E09C256E-E44A-4221-BBC6-176EB5B9D32F}" destId="{876444BC-AEDB-43A7-936C-B5E30C4DCE21}" srcOrd="0" destOrd="0" parTransId="{FAA3387E-8EE5-4882-887B-9FB2F3AEB1C1}" sibTransId="{7826D200-18D3-41E1-92B8-C850D4C9FD3E}"/>
    <dgm:cxn modelId="{11B1679D-5D15-4627-9361-56D469F3F18D}" srcId="{876444BC-AEDB-43A7-936C-B5E30C4DCE21}" destId="{BE7A1B19-BF96-4051-8819-362060A90A21}" srcOrd="0" destOrd="0" parTransId="{350C32F7-8E65-4DA5-9504-E0A106F1A78D}" sibTransId="{526DB696-DD6A-4258-B67D-48005F7B2E1D}"/>
    <dgm:cxn modelId="{AAC71356-032A-4AB8-8B10-6F5905918AE2}" type="presOf" srcId="{D37E1C6C-83D3-4488-8273-E9BB150D7302}" destId="{FD5C4691-60F4-4208-93FA-F8EED4ACECC8}" srcOrd="0" destOrd="0" presId="urn:microsoft.com/office/officeart/2005/8/layout/radial3"/>
    <dgm:cxn modelId="{E13EEF32-281F-4C1C-8F59-F21D99223FC5}" type="presOf" srcId="{BE7A1B19-BF96-4051-8819-362060A90A21}" destId="{5ED31F10-216F-4B07-A3A0-CA6335481F20}" srcOrd="0" destOrd="0" presId="urn:microsoft.com/office/officeart/2005/8/layout/radial3"/>
    <dgm:cxn modelId="{8544B749-0839-4699-934D-DDB0C051FF0F}" srcId="{876444BC-AEDB-43A7-936C-B5E30C4DCE21}" destId="{D8FE7A97-3CDB-4419-A462-36D505C0EA35}" srcOrd="4" destOrd="0" parTransId="{4BCA773A-F852-4E6F-A1E2-BA07D0C92DD9}" sibTransId="{4A252DF1-41A4-40B1-961D-BF8E3EFEB43C}"/>
    <dgm:cxn modelId="{79B2F27F-C537-4C31-8464-218C481AFFD5}" srcId="{E09C256E-E44A-4221-BBC6-176EB5B9D32F}" destId="{40531A42-FA94-429B-80BA-47685183B8C6}" srcOrd="1" destOrd="0" parTransId="{29C3E757-60B0-4CF7-8322-CB1C9BF7F8C3}" sibTransId="{C6E6612A-3890-4C84-9C9C-5A935D7639B9}"/>
    <dgm:cxn modelId="{E1F80516-7500-4A65-82C8-6482238F85E5}" type="presOf" srcId="{E09C256E-E44A-4221-BBC6-176EB5B9D32F}" destId="{A061C134-7D2E-434A-B111-1556A91B16F5}" srcOrd="0" destOrd="0" presId="urn:microsoft.com/office/officeart/2005/8/layout/radial3"/>
    <dgm:cxn modelId="{55FF20D1-F789-4578-9C34-DC1D028E9AC0}" type="presOf" srcId="{9001DCC4-0C18-46C4-9B64-848B7FF45A95}" destId="{3AA38283-685F-4E93-8F81-3DF958DBB47F}" srcOrd="0" destOrd="0" presId="urn:microsoft.com/office/officeart/2005/8/layout/radial3"/>
    <dgm:cxn modelId="{2073FC94-2437-4952-B386-C7CF77A7088E}" type="presOf" srcId="{6F66ACFA-579D-4DC9-BC7A-FA020CEA526A}" destId="{2DF9BEE7-F20D-4332-BCD3-E2140135EE54}" srcOrd="0" destOrd="0" presId="urn:microsoft.com/office/officeart/2005/8/layout/radial3"/>
    <dgm:cxn modelId="{F8D56062-A6FA-423A-BDD5-EE91ED1C8CCD}" type="presParOf" srcId="{A061C134-7D2E-434A-B111-1556A91B16F5}" destId="{9F3E68E1-74D3-4D05-AA30-F2912242C0F3}" srcOrd="0" destOrd="0" presId="urn:microsoft.com/office/officeart/2005/8/layout/radial3"/>
    <dgm:cxn modelId="{09DF3467-654B-4AAC-A587-D948F42850C8}" type="presParOf" srcId="{9F3E68E1-74D3-4D05-AA30-F2912242C0F3}" destId="{FE67AC10-EA53-476B-96FC-47B9528B2FC8}" srcOrd="0" destOrd="0" presId="urn:microsoft.com/office/officeart/2005/8/layout/radial3"/>
    <dgm:cxn modelId="{619EAED8-4826-4CBB-9CC4-31C2F55B3EE6}" type="presParOf" srcId="{9F3E68E1-74D3-4D05-AA30-F2912242C0F3}" destId="{5ED31F10-216F-4B07-A3A0-CA6335481F20}" srcOrd="1" destOrd="0" presId="urn:microsoft.com/office/officeart/2005/8/layout/radial3"/>
    <dgm:cxn modelId="{82066B27-65BB-4E2A-B766-075AA28E60EF}" type="presParOf" srcId="{9F3E68E1-74D3-4D05-AA30-F2912242C0F3}" destId="{6E1AD211-6623-46AE-9329-C7C841D0CBA6}" srcOrd="2" destOrd="0" presId="urn:microsoft.com/office/officeart/2005/8/layout/radial3"/>
    <dgm:cxn modelId="{B9692F0C-78EA-487A-A0C5-698FAFBAD000}" type="presParOf" srcId="{9F3E68E1-74D3-4D05-AA30-F2912242C0F3}" destId="{2DF9BEE7-F20D-4332-BCD3-E2140135EE54}" srcOrd="3" destOrd="0" presId="urn:microsoft.com/office/officeart/2005/8/layout/radial3"/>
    <dgm:cxn modelId="{81497E54-253E-40A7-AA18-9938F90FC18D}" type="presParOf" srcId="{9F3E68E1-74D3-4D05-AA30-F2912242C0F3}" destId="{3AA38283-685F-4E93-8F81-3DF958DBB47F}" srcOrd="4" destOrd="0" presId="urn:microsoft.com/office/officeart/2005/8/layout/radial3"/>
    <dgm:cxn modelId="{C2B6D77A-9068-4FF5-B132-0544ED619C1B}" type="presParOf" srcId="{9F3E68E1-74D3-4D05-AA30-F2912242C0F3}" destId="{504DB25A-DB02-4411-83E1-31ECEB73CFB7}" srcOrd="5" destOrd="0" presId="urn:microsoft.com/office/officeart/2005/8/layout/radial3"/>
    <dgm:cxn modelId="{79124C6E-C87E-4B64-A05F-39106350A519}" type="presParOf" srcId="{9F3E68E1-74D3-4D05-AA30-F2912242C0F3}" destId="{FD5C4691-60F4-4208-93FA-F8EED4ACECC8}" srcOrd="6" destOrd="0" presId="urn:microsoft.com/office/officeart/2005/8/layout/radial3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40EEF5E-5D7D-44FB-A656-2476693E4B87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2D94C071-44CD-4CD2-8657-6099B55F5E40}">
      <dgm:prSet custT="1"/>
      <dgm:spPr/>
      <dgm:t>
        <a:bodyPr/>
        <a:lstStyle/>
        <a:p>
          <a:pPr algn="l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Федорова Татьяна Алексеевна, тел.: +7(843) 2314336,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t.fedorova50@mail.ru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www.kstu.ru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2F4DE27-96AC-42E1-B66B-8CD4372D484F}" type="parTrans" cxnId="{55C0CC26-94B3-4C3A-8AD0-DDFFEB01AF9E}">
      <dgm:prSet/>
      <dgm:spPr/>
      <dgm:t>
        <a:bodyPr/>
        <a:lstStyle/>
        <a:p>
          <a:endParaRPr lang="ru-RU"/>
        </a:p>
      </dgm:t>
    </dgm:pt>
    <dgm:pt modelId="{97F82EA1-17C5-4BAB-B79D-3927E7C54D1D}" type="sibTrans" cxnId="{55C0CC26-94B3-4C3A-8AD0-DDFFEB01AF9E}">
      <dgm:prSet/>
      <dgm:spPr/>
      <dgm:t>
        <a:bodyPr/>
        <a:lstStyle/>
        <a:p>
          <a:endParaRPr lang="ru-RU"/>
        </a:p>
      </dgm:t>
    </dgm:pt>
    <dgm:pt modelId="{D2F867CC-3430-44B7-BEF9-B5907ABB7ECD}" type="pres">
      <dgm:prSet presAssocID="{C40EEF5E-5D7D-44FB-A656-2476693E4B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61919E-1D03-47A1-879D-97A5EBA13687}" type="pres">
      <dgm:prSet presAssocID="{2D94C071-44CD-4CD2-8657-6099B55F5E40}" presName="circle1" presStyleLbl="node1" presStyleIdx="0" presStyleCnt="1"/>
      <dgm:spPr>
        <a:gradFill rotWithShape="0">
          <a:gsLst>
            <a:gs pos="0">
              <a:srgbClr val="074CB1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809DCD6B-D5BE-404E-8058-13E42EE2AC8A}" type="pres">
      <dgm:prSet presAssocID="{2D94C071-44CD-4CD2-8657-6099B55F5E40}" presName="space" presStyleCnt="0"/>
      <dgm:spPr/>
    </dgm:pt>
    <dgm:pt modelId="{DD29FF86-D656-4DF9-8151-AC13F6B2923F}" type="pres">
      <dgm:prSet presAssocID="{2D94C071-44CD-4CD2-8657-6099B55F5E40}" presName="rect1" presStyleLbl="alignAcc1" presStyleIdx="0" presStyleCnt="1" custLinFactNeighborY="-3812"/>
      <dgm:spPr/>
      <dgm:t>
        <a:bodyPr/>
        <a:lstStyle/>
        <a:p>
          <a:endParaRPr lang="ru-RU"/>
        </a:p>
      </dgm:t>
    </dgm:pt>
    <dgm:pt modelId="{A7D089B2-DF92-4429-B90B-8F171CF03A32}" type="pres">
      <dgm:prSet presAssocID="{2D94C071-44CD-4CD2-8657-6099B55F5E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3BD4AE-E722-4F99-A204-4678ECBF9ABA}" type="presOf" srcId="{2D94C071-44CD-4CD2-8657-6099B55F5E40}" destId="{DD29FF86-D656-4DF9-8151-AC13F6B2923F}" srcOrd="0" destOrd="0" presId="urn:microsoft.com/office/officeart/2005/8/layout/target3"/>
    <dgm:cxn modelId="{55C0CC26-94B3-4C3A-8AD0-DDFFEB01AF9E}" srcId="{C40EEF5E-5D7D-44FB-A656-2476693E4B87}" destId="{2D94C071-44CD-4CD2-8657-6099B55F5E40}" srcOrd="0" destOrd="0" parTransId="{82F4DE27-96AC-42E1-B66B-8CD4372D484F}" sibTransId="{97F82EA1-17C5-4BAB-B79D-3927E7C54D1D}"/>
    <dgm:cxn modelId="{0DA5AA4D-D894-4387-AFF6-1D575735386C}" type="presOf" srcId="{2D94C071-44CD-4CD2-8657-6099B55F5E40}" destId="{A7D089B2-DF92-4429-B90B-8F171CF03A32}" srcOrd="1" destOrd="0" presId="urn:microsoft.com/office/officeart/2005/8/layout/target3"/>
    <dgm:cxn modelId="{8D2393D7-F30D-447E-90AF-86A7C59B3939}" type="presOf" srcId="{C40EEF5E-5D7D-44FB-A656-2476693E4B87}" destId="{D2F867CC-3430-44B7-BEF9-B5907ABB7ECD}" srcOrd="0" destOrd="0" presId="urn:microsoft.com/office/officeart/2005/8/layout/target3"/>
    <dgm:cxn modelId="{1265AD6D-1360-4A6A-A65F-FF3260A09379}" type="presParOf" srcId="{D2F867CC-3430-44B7-BEF9-B5907ABB7ECD}" destId="{AE61919E-1D03-47A1-879D-97A5EBA13687}" srcOrd="0" destOrd="0" presId="urn:microsoft.com/office/officeart/2005/8/layout/target3"/>
    <dgm:cxn modelId="{9CCF0B37-6F65-413F-A5AC-E016D83C3302}" type="presParOf" srcId="{D2F867CC-3430-44B7-BEF9-B5907ABB7ECD}" destId="{809DCD6B-D5BE-404E-8058-13E42EE2AC8A}" srcOrd="1" destOrd="0" presId="urn:microsoft.com/office/officeart/2005/8/layout/target3"/>
    <dgm:cxn modelId="{9453B360-1ECA-4426-8CB2-64CF35124DB7}" type="presParOf" srcId="{D2F867CC-3430-44B7-BEF9-B5907ABB7ECD}" destId="{DD29FF86-D656-4DF9-8151-AC13F6B2923F}" srcOrd="2" destOrd="0" presId="urn:microsoft.com/office/officeart/2005/8/layout/target3"/>
    <dgm:cxn modelId="{6B9C9014-378C-4FB2-BF52-E0FAAB09852D}" type="presParOf" srcId="{D2F867CC-3430-44B7-BEF9-B5907ABB7ECD}" destId="{A7D089B2-DF92-4429-B90B-8F171CF03A32}" srcOrd="3" destOrd="0" presId="urn:microsoft.com/office/officeart/2005/8/layout/target3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15FA034-28DA-434F-BED1-0FA5852C78B8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B790076-F3FB-48F8-BBC2-731DA8430200}">
      <dgm:prSet custT="1"/>
      <dgm:spPr/>
      <dgm:t>
        <a:bodyPr/>
        <a:lstStyle/>
        <a:p>
          <a:pPr rtl="0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Заключение</a:t>
          </a:r>
          <a:endParaRPr lang="ru-RU" sz="2800" b="1" dirty="0">
            <a:solidFill>
              <a:srgbClr val="0B6AF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1F9A66E-CB29-41CA-8E87-1F9EEE1D95FE}" type="parTrans" cxnId="{CBD0B796-1A0F-4637-9FA1-A0879D65A289}">
      <dgm:prSet/>
      <dgm:spPr/>
      <dgm:t>
        <a:bodyPr/>
        <a:lstStyle/>
        <a:p>
          <a:endParaRPr lang="ru-RU"/>
        </a:p>
      </dgm:t>
    </dgm:pt>
    <dgm:pt modelId="{E2282E94-BAC8-459C-BB25-8090EF443974}" type="sibTrans" cxnId="{CBD0B796-1A0F-4637-9FA1-A0879D65A289}">
      <dgm:prSet/>
      <dgm:spPr/>
      <dgm:t>
        <a:bodyPr/>
        <a:lstStyle/>
        <a:p>
          <a:endParaRPr lang="ru-RU"/>
        </a:p>
      </dgm:t>
    </dgm:pt>
    <dgm:pt modelId="{39DC9A66-9F08-4329-809A-7FED75302ECF}" type="pres">
      <dgm:prSet presAssocID="{415FA034-28DA-434F-BED1-0FA5852C78B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112283-5F17-4491-B83E-DDA22D93F98E}" type="pres">
      <dgm:prSet presAssocID="{4B790076-F3FB-48F8-BBC2-731DA8430200}" presName="circle1" presStyleLbl="node1" presStyleIdx="0" presStyleCnt="1"/>
      <dgm:spPr>
        <a:gradFill rotWithShape="0">
          <a:gsLst>
            <a:gs pos="0">
              <a:srgbClr val="0B6AF5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2E1171B7-2C7E-4A3E-8EB7-F1580DFD7889}" type="pres">
      <dgm:prSet presAssocID="{4B790076-F3FB-48F8-BBC2-731DA8430200}" presName="space" presStyleCnt="0"/>
      <dgm:spPr/>
    </dgm:pt>
    <dgm:pt modelId="{3734F74B-8F59-45E3-97B5-85D2D0666BD2}" type="pres">
      <dgm:prSet presAssocID="{4B790076-F3FB-48F8-BBC2-731DA8430200}" presName="rect1" presStyleLbl="alignAcc1" presStyleIdx="0" presStyleCnt="1"/>
      <dgm:spPr/>
      <dgm:t>
        <a:bodyPr/>
        <a:lstStyle/>
        <a:p>
          <a:endParaRPr lang="ru-RU"/>
        </a:p>
      </dgm:t>
    </dgm:pt>
    <dgm:pt modelId="{E4F185BA-5ADA-4CCE-A5DF-7F58F7748EE9}" type="pres">
      <dgm:prSet presAssocID="{4B790076-F3FB-48F8-BBC2-731DA843020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CF3BBE-BEB7-40EC-83F4-5CE34806DCF1}" type="presOf" srcId="{4B790076-F3FB-48F8-BBC2-731DA8430200}" destId="{3734F74B-8F59-45E3-97B5-85D2D0666BD2}" srcOrd="0" destOrd="0" presId="urn:microsoft.com/office/officeart/2005/8/layout/target3"/>
    <dgm:cxn modelId="{A0AB5E98-A0B2-464C-8285-41D7C6E43539}" type="presOf" srcId="{4B790076-F3FB-48F8-BBC2-731DA8430200}" destId="{E4F185BA-5ADA-4CCE-A5DF-7F58F7748EE9}" srcOrd="1" destOrd="0" presId="urn:microsoft.com/office/officeart/2005/8/layout/target3"/>
    <dgm:cxn modelId="{CBD0B796-1A0F-4637-9FA1-A0879D65A289}" srcId="{415FA034-28DA-434F-BED1-0FA5852C78B8}" destId="{4B790076-F3FB-48F8-BBC2-731DA8430200}" srcOrd="0" destOrd="0" parTransId="{11F9A66E-CB29-41CA-8E87-1F9EEE1D95FE}" sibTransId="{E2282E94-BAC8-459C-BB25-8090EF443974}"/>
    <dgm:cxn modelId="{A4D688F6-0573-4852-8E9D-7F23C9ABE60B}" type="presOf" srcId="{415FA034-28DA-434F-BED1-0FA5852C78B8}" destId="{39DC9A66-9F08-4329-809A-7FED75302ECF}" srcOrd="0" destOrd="0" presId="urn:microsoft.com/office/officeart/2005/8/layout/target3"/>
    <dgm:cxn modelId="{4A49259C-D19C-4259-9E62-B42FDF3895E6}" type="presParOf" srcId="{39DC9A66-9F08-4329-809A-7FED75302ECF}" destId="{7B112283-5F17-4491-B83E-DDA22D93F98E}" srcOrd="0" destOrd="0" presId="urn:microsoft.com/office/officeart/2005/8/layout/target3"/>
    <dgm:cxn modelId="{B7A2F10F-2E86-45F1-BA78-C457D66348A7}" type="presParOf" srcId="{39DC9A66-9F08-4329-809A-7FED75302ECF}" destId="{2E1171B7-2C7E-4A3E-8EB7-F1580DFD7889}" srcOrd="1" destOrd="0" presId="urn:microsoft.com/office/officeart/2005/8/layout/target3"/>
    <dgm:cxn modelId="{89F1A9D3-A87B-4126-B960-E5C51F83B8BE}" type="presParOf" srcId="{39DC9A66-9F08-4329-809A-7FED75302ECF}" destId="{3734F74B-8F59-45E3-97B5-85D2D0666BD2}" srcOrd="2" destOrd="0" presId="urn:microsoft.com/office/officeart/2005/8/layout/target3"/>
    <dgm:cxn modelId="{7F0F2552-8C74-4CAD-9E0C-C6BDCEF4EC9B}" type="presParOf" srcId="{39DC9A66-9F08-4329-809A-7FED75302ECF}" destId="{E4F185BA-5ADA-4CCE-A5DF-7F58F7748EE9}" srcOrd="3" destOrd="0" presId="urn:microsoft.com/office/officeart/2005/8/layout/target3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40EEF5E-5D7D-44FB-A656-2476693E4B87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D94C071-44CD-4CD2-8657-6099B55F5E40}">
      <dgm:prSet custT="1"/>
      <dgm:spPr/>
      <dgm:t>
        <a:bodyPr/>
        <a:lstStyle/>
        <a:p>
          <a:pPr algn="l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Федорова Татьяна Алексеевна, тел.: +7(843) 2314336,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t.fedorova50@mail.ru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www.kstu.ru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2F4DE27-96AC-42E1-B66B-8CD4372D484F}" type="parTrans" cxnId="{55C0CC26-94B3-4C3A-8AD0-DDFFEB01AF9E}">
      <dgm:prSet/>
      <dgm:spPr/>
      <dgm:t>
        <a:bodyPr/>
        <a:lstStyle/>
        <a:p>
          <a:endParaRPr lang="ru-RU"/>
        </a:p>
      </dgm:t>
    </dgm:pt>
    <dgm:pt modelId="{97F82EA1-17C5-4BAB-B79D-3927E7C54D1D}" type="sibTrans" cxnId="{55C0CC26-94B3-4C3A-8AD0-DDFFEB01AF9E}">
      <dgm:prSet/>
      <dgm:spPr/>
      <dgm:t>
        <a:bodyPr/>
        <a:lstStyle/>
        <a:p>
          <a:endParaRPr lang="ru-RU"/>
        </a:p>
      </dgm:t>
    </dgm:pt>
    <dgm:pt modelId="{D2F867CC-3430-44B7-BEF9-B5907ABB7ECD}" type="pres">
      <dgm:prSet presAssocID="{C40EEF5E-5D7D-44FB-A656-2476693E4B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61919E-1D03-47A1-879D-97A5EBA13687}" type="pres">
      <dgm:prSet presAssocID="{2D94C071-44CD-4CD2-8657-6099B55F5E40}" presName="circle1" presStyleLbl="node1" presStyleIdx="0" presStyleCnt="1"/>
      <dgm:spPr>
        <a:gradFill rotWithShape="0">
          <a:gsLst>
            <a:gs pos="0">
              <a:srgbClr val="074CB1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809DCD6B-D5BE-404E-8058-13E42EE2AC8A}" type="pres">
      <dgm:prSet presAssocID="{2D94C071-44CD-4CD2-8657-6099B55F5E40}" presName="space" presStyleCnt="0"/>
      <dgm:spPr/>
    </dgm:pt>
    <dgm:pt modelId="{DD29FF86-D656-4DF9-8151-AC13F6B2923F}" type="pres">
      <dgm:prSet presAssocID="{2D94C071-44CD-4CD2-8657-6099B55F5E40}" presName="rect1" presStyleLbl="alignAcc1" presStyleIdx="0" presStyleCnt="1" custLinFactNeighborY="-3812"/>
      <dgm:spPr/>
      <dgm:t>
        <a:bodyPr/>
        <a:lstStyle/>
        <a:p>
          <a:endParaRPr lang="ru-RU"/>
        </a:p>
      </dgm:t>
    </dgm:pt>
    <dgm:pt modelId="{A7D089B2-DF92-4429-B90B-8F171CF03A32}" type="pres">
      <dgm:prSet presAssocID="{2D94C071-44CD-4CD2-8657-6099B55F5E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C0CC26-94B3-4C3A-8AD0-DDFFEB01AF9E}" srcId="{C40EEF5E-5D7D-44FB-A656-2476693E4B87}" destId="{2D94C071-44CD-4CD2-8657-6099B55F5E40}" srcOrd="0" destOrd="0" parTransId="{82F4DE27-96AC-42E1-B66B-8CD4372D484F}" sibTransId="{97F82EA1-17C5-4BAB-B79D-3927E7C54D1D}"/>
    <dgm:cxn modelId="{33705552-ECBE-4321-8508-58CB4A90D725}" type="presOf" srcId="{C40EEF5E-5D7D-44FB-A656-2476693E4B87}" destId="{D2F867CC-3430-44B7-BEF9-B5907ABB7ECD}" srcOrd="0" destOrd="0" presId="urn:microsoft.com/office/officeart/2005/8/layout/target3"/>
    <dgm:cxn modelId="{901C5135-7550-4790-9216-5E740537DB87}" type="presOf" srcId="{2D94C071-44CD-4CD2-8657-6099B55F5E40}" destId="{DD29FF86-D656-4DF9-8151-AC13F6B2923F}" srcOrd="0" destOrd="0" presId="urn:microsoft.com/office/officeart/2005/8/layout/target3"/>
    <dgm:cxn modelId="{FDACBA65-89C9-4017-A5A5-D7DB79AE2FF3}" type="presOf" srcId="{2D94C071-44CD-4CD2-8657-6099B55F5E40}" destId="{A7D089B2-DF92-4429-B90B-8F171CF03A32}" srcOrd="1" destOrd="0" presId="urn:microsoft.com/office/officeart/2005/8/layout/target3"/>
    <dgm:cxn modelId="{9840287F-54B3-40D4-A34C-DE45F15F2B42}" type="presParOf" srcId="{D2F867CC-3430-44B7-BEF9-B5907ABB7ECD}" destId="{AE61919E-1D03-47A1-879D-97A5EBA13687}" srcOrd="0" destOrd="0" presId="urn:microsoft.com/office/officeart/2005/8/layout/target3"/>
    <dgm:cxn modelId="{D7B3D226-490A-40DF-AC57-44DBCE2E5955}" type="presParOf" srcId="{D2F867CC-3430-44B7-BEF9-B5907ABB7ECD}" destId="{809DCD6B-D5BE-404E-8058-13E42EE2AC8A}" srcOrd="1" destOrd="0" presId="urn:microsoft.com/office/officeart/2005/8/layout/target3"/>
    <dgm:cxn modelId="{AF1D6048-711B-4D21-A28E-50520EDE9C84}" type="presParOf" srcId="{D2F867CC-3430-44B7-BEF9-B5907ABB7ECD}" destId="{DD29FF86-D656-4DF9-8151-AC13F6B2923F}" srcOrd="2" destOrd="0" presId="urn:microsoft.com/office/officeart/2005/8/layout/target3"/>
    <dgm:cxn modelId="{6B3B4E78-2282-41B2-8083-D377833BC712}" type="presParOf" srcId="{D2F867CC-3430-44B7-BEF9-B5907ABB7ECD}" destId="{A7D089B2-DF92-4429-B90B-8F171CF03A32}" srcOrd="3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0EEF5E-5D7D-44FB-A656-2476693E4B87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2D94C071-44CD-4CD2-8657-6099B55F5E40}">
      <dgm:prSet custT="1"/>
      <dgm:spPr/>
      <dgm:t>
        <a:bodyPr/>
        <a:lstStyle/>
        <a:p>
          <a:pPr algn="l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Федорова Татьяна Алексеевна, тел.: +7(843) 2314336,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t.fedorova50@mail.ru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www.kstu.ru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2F4DE27-96AC-42E1-B66B-8CD4372D484F}" type="parTrans" cxnId="{55C0CC26-94B3-4C3A-8AD0-DDFFEB01AF9E}">
      <dgm:prSet/>
      <dgm:spPr/>
      <dgm:t>
        <a:bodyPr/>
        <a:lstStyle/>
        <a:p>
          <a:endParaRPr lang="ru-RU"/>
        </a:p>
      </dgm:t>
    </dgm:pt>
    <dgm:pt modelId="{97F82EA1-17C5-4BAB-B79D-3927E7C54D1D}" type="sibTrans" cxnId="{55C0CC26-94B3-4C3A-8AD0-DDFFEB01AF9E}">
      <dgm:prSet/>
      <dgm:spPr/>
      <dgm:t>
        <a:bodyPr/>
        <a:lstStyle/>
        <a:p>
          <a:endParaRPr lang="ru-RU"/>
        </a:p>
      </dgm:t>
    </dgm:pt>
    <dgm:pt modelId="{D2F867CC-3430-44B7-BEF9-B5907ABB7ECD}" type="pres">
      <dgm:prSet presAssocID="{C40EEF5E-5D7D-44FB-A656-2476693E4B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61919E-1D03-47A1-879D-97A5EBA13687}" type="pres">
      <dgm:prSet presAssocID="{2D94C071-44CD-4CD2-8657-6099B55F5E40}" presName="circle1" presStyleLbl="node1" presStyleIdx="0" presStyleCnt="1"/>
      <dgm:spPr>
        <a:gradFill rotWithShape="0">
          <a:gsLst>
            <a:gs pos="0">
              <a:srgbClr val="074CB1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809DCD6B-D5BE-404E-8058-13E42EE2AC8A}" type="pres">
      <dgm:prSet presAssocID="{2D94C071-44CD-4CD2-8657-6099B55F5E40}" presName="space" presStyleCnt="0"/>
      <dgm:spPr/>
    </dgm:pt>
    <dgm:pt modelId="{DD29FF86-D656-4DF9-8151-AC13F6B2923F}" type="pres">
      <dgm:prSet presAssocID="{2D94C071-44CD-4CD2-8657-6099B55F5E40}" presName="rect1" presStyleLbl="alignAcc1" presStyleIdx="0" presStyleCnt="1" custLinFactNeighborY="-3812"/>
      <dgm:spPr/>
      <dgm:t>
        <a:bodyPr/>
        <a:lstStyle/>
        <a:p>
          <a:endParaRPr lang="ru-RU"/>
        </a:p>
      </dgm:t>
    </dgm:pt>
    <dgm:pt modelId="{A7D089B2-DF92-4429-B90B-8F171CF03A32}" type="pres">
      <dgm:prSet presAssocID="{2D94C071-44CD-4CD2-8657-6099B55F5E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C0CC26-94B3-4C3A-8AD0-DDFFEB01AF9E}" srcId="{C40EEF5E-5D7D-44FB-A656-2476693E4B87}" destId="{2D94C071-44CD-4CD2-8657-6099B55F5E40}" srcOrd="0" destOrd="0" parTransId="{82F4DE27-96AC-42E1-B66B-8CD4372D484F}" sibTransId="{97F82EA1-17C5-4BAB-B79D-3927E7C54D1D}"/>
    <dgm:cxn modelId="{3B9BFD7E-58FE-40EC-B12C-81E1810D119A}" type="presOf" srcId="{C40EEF5E-5D7D-44FB-A656-2476693E4B87}" destId="{D2F867CC-3430-44B7-BEF9-B5907ABB7ECD}" srcOrd="0" destOrd="0" presId="urn:microsoft.com/office/officeart/2005/8/layout/target3"/>
    <dgm:cxn modelId="{B5F5CCAB-D745-4C95-9722-496A13A2F9C4}" type="presOf" srcId="{2D94C071-44CD-4CD2-8657-6099B55F5E40}" destId="{DD29FF86-D656-4DF9-8151-AC13F6B2923F}" srcOrd="0" destOrd="0" presId="urn:microsoft.com/office/officeart/2005/8/layout/target3"/>
    <dgm:cxn modelId="{5719F0D3-FFC9-488C-BD55-499875D4CCE3}" type="presOf" srcId="{2D94C071-44CD-4CD2-8657-6099B55F5E40}" destId="{A7D089B2-DF92-4429-B90B-8F171CF03A32}" srcOrd="1" destOrd="0" presId="urn:microsoft.com/office/officeart/2005/8/layout/target3"/>
    <dgm:cxn modelId="{9B3F19CB-6F5A-44A6-A41A-980F10958415}" type="presParOf" srcId="{D2F867CC-3430-44B7-BEF9-B5907ABB7ECD}" destId="{AE61919E-1D03-47A1-879D-97A5EBA13687}" srcOrd="0" destOrd="0" presId="urn:microsoft.com/office/officeart/2005/8/layout/target3"/>
    <dgm:cxn modelId="{19C50767-DA40-4B32-BEC9-C62F46427302}" type="presParOf" srcId="{D2F867CC-3430-44B7-BEF9-B5907ABB7ECD}" destId="{809DCD6B-D5BE-404E-8058-13E42EE2AC8A}" srcOrd="1" destOrd="0" presId="urn:microsoft.com/office/officeart/2005/8/layout/target3"/>
    <dgm:cxn modelId="{564767F4-A7ED-4A2E-A616-8F9075FDE45A}" type="presParOf" srcId="{D2F867CC-3430-44B7-BEF9-B5907ABB7ECD}" destId="{DD29FF86-D656-4DF9-8151-AC13F6B2923F}" srcOrd="2" destOrd="0" presId="urn:microsoft.com/office/officeart/2005/8/layout/target3"/>
    <dgm:cxn modelId="{102E2AD6-9309-4A0E-AEC8-19EA35B69B59}" type="presParOf" srcId="{D2F867CC-3430-44B7-BEF9-B5907ABB7ECD}" destId="{A7D089B2-DF92-4429-B90B-8F171CF03A32}" srcOrd="3" destOrd="0" presId="urn:microsoft.com/office/officeart/2005/8/layout/targe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020DC0-2341-4CBF-8AB1-59AB4BAB36F5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1134F11-CD5A-4DFF-8112-18D1879A3341}">
      <dgm:prSet custT="1"/>
      <dgm:spPr>
        <a:solidFill>
          <a:schemeClr val="lt2">
            <a:hueOff val="0"/>
            <a:satOff val="0"/>
            <a:lumOff val="0"/>
          </a:schemeClr>
        </a:solidFill>
        <a:effectLst>
          <a:outerShdw blurRad="40000" dist="23000" dir="5400000" rotWithShape="0">
            <a:schemeClr val="tx1">
              <a:alpha val="35000"/>
            </a:schemeClr>
          </a:outerShdw>
        </a:effectLst>
      </dgm:spPr>
      <dgm:t>
        <a:bodyPr/>
        <a:lstStyle/>
        <a:p>
          <a:pPr rtl="0"/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Политика </a:t>
          </a:r>
          <a:r>
            <a:rPr kumimoji="0" lang="ru-RU" sz="2800" b="0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импортозамещения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endParaRPr lang="ru-RU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A48C3C-27F9-478C-8984-0AD81B0E6C8B}" type="parTrans" cxnId="{4EEF11AC-9F0D-4642-9125-79B7B5E4160D}">
      <dgm:prSet/>
      <dgm:spPr/>
      <dgm:t>
        <a:bodyPr/>
        <a:lstStyle/>
        <a:p>
          <a:endParaRPr lang="ru-RU"/>
        </a:p>
      </dgm:t>
    </dgm:pt>
    <dgm:pt modelId="{F6109E3F-BC74-4C7F-8EE9-8B38FAEC0578}" type="sibTrans" cxnId="{4EEF11AC-9F0D-4642-9125-79B7B5E4160D}">
      <dgm:prSet/>
      <dgm:spPr/>
      <dgm:t>
        <a:bodyPr/>
        <a:lstStyle/>
        <a:p>
          <a:endParaRPr lang="ru-RU"/>
        </a:p>
      </dgm:t>
    </dgm:pt>
    <dgm:pt modelId="{77DE3859-85B8-4A56-A079-9F5F4F486295}" type="pres">
      <dgm:prSet presAssocID="{E6020DC0-2341-4CBF-8AB1-59AB4BAB36F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72B704-4618-4369-96D2-33D291FE581C}" type="pres">
      <dgm:prSet presAssocID="{61134F11-CD5A-4DFF-8112-18D1879A3341}" presName="circle1" presStyleLbl="node1" presStyleIdx="0" presStyleCnt="1"/>
      <dgm:spPr>
        <a:gradFill rotWithShape="0">
          <a:gsLst>
            <a:gs pos="0">
              <a:srgbClr val="074CB1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41FC5BD7-639E-4EA0-81CD-3EBB512062EE}" type="pres">
      <dgm:prSet presAssocID="{61134F11-CD5A-4DFF-8112-18D1879A3341}" presName="space" presStyleCnt="0"/>
      <dgm:spPr/>
    </dgm:pt>
    <dgm:pt modelId="{A569F1B6-EB91-4336-9123-18DC30E8E823}" type="pres">
      <dgm:prSet presAssocID="{61134F11-CD5A-4DFF-8112-18D1879A3341}" presName="rect1" presStyleLbl="alignAcc1" presStyleIdx="0" presStyleCnt="1" custLinFactNeighborX="79813" custLinFactNeighborY="27952"/>
      <dgm:spPr/>
      <dgm:t>
        <a:bodyPr/>
        <a:lstStyle/>
        <a:p>
          <a:endParaRPr lang="ru-RU"/>
        </a:p>
      </dgm:t>
    </dgm:pt>
    <dgm:pt modelId="{FD1DC4D4-AE40-49D4-858F-7768B96DE2BF}" type="pres">
      <dgm:prSet presAssocID="{61134F11-CD5A-4DFF-8112-18D1879A334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8B6FA7-1504-4CF9-A159-8D694E53C123}" type="presOf" srcId="{61134F11-CD5A-4DFF-8112-18D1879A3341}" destId="{FD1DC4D4-AE40-49D4-858F-7768B96DE2BF}" srcOrd="1" destOrd="0" presId="urn:microsoft.com/office/officeart/2005/8/layout/target3"/>
    <dgm:cxn modelId="{44EBC21B-DA73-4E62-9671-DC350F4F141F}" type="presOf" srcId="{E6020DC0-2341-4CBF-8AB1-59AB4BAB36F5}" destId="{77DE3859-85B8-4A56-A079-9F5F4F486295}" srcOrd="0" destOrd="0" presId="urn:microsoft.com/office/officeart/2005/8/layout/target3"/>
    <dgm:cxn modelId="{4EEF11AC-9F0D-4642-9125-79B7B5E4160D}" srcId="{E6020DC0-2341-4CBF-8AB1-59AB4BAB36F5}" destId="{61134F11-CD5A-4DFF-8112-18D1879A3341}" srcOrd="0" destOrd="0" parTransId="{2BA48C3C-27F9-478C-8984-0AD81B0E6C8B}" sibTransId="{F6109E3F-BC74-4C7F-8EE9-8B38FAEC0578}"/>
    <dgm:cxn modelId="{26270EB1-A800-443E-930D-7CC73AE7D02B}" type="presOf" srcId="{61134F11-CD5A-4DFF-8112-18D1879A3341}" destId="{A569F1B6-EB91-4336-9123-18DC30E8E823}" srcOrd="0" destOrd="0" presId="urn:microsoft.com/office/officeart/2005/8/layout/target3"/>
    <dgm:cxn modelId="{961C296D-705C-4798-BBC5-523468857DB0}" type="presParOf" srcId="{77DE3859-85B8-4A56-A079-9F5F4F486295}" destId="{4A72B704-4618-4369-96D2-33D291FE581C}" srcOrd="0" destOrd="0" presId="urn:microsoft.com/office/officeart/2005/8/layout/target3"/>
    <dgm:cxn modelId="{A08D9D8E-5823-4BD2-91FE-8685A0497F87}" type="presParOf" srcId="{77DE3859-85B8-4A56-A079-9F5F4F486295}" destId="{41FC5BD7-639E-4EA0-81CD-3EBB512062EE}" srcOrd="1" destOrd="0" presId="urn:microsoft.com/office/officeart/2005/8/layout/target3"/>
    <dgm:cxn modelId="{389A5131-0A9C-41AA-B631-0B1FE126FE43}" type="presParOf" srcId="{77DE3859-85B8-4A56-A079-9F5F4F486295}" destId="{A569F1B6-EB91-4336-9123-18DC30E8E823}" srcOrd="2" destOrd="0" presId="urn:microsoft.com/office/officeart/2005/8/layout/target3"/>
    <dgm:cxn modelId="{3117B423-1DAE-4B7F-8FCB-AE55396EC28B}" type="presParOf" srcId="{77DE3859-85B8-4A56-A079-9F5F4F486295}" destId="{FD1DC4D4-AE40-49D4-858F-7768B96DE2BF}" srcOrd="3" destOrd="0" presId="urn:microsoft.com/office/officeart/2005/8/layout/targe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020DC0-2341-4CBF-8AB1-59AB4BAB36F5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1134F11-CD5A-4DFF-8112-18D1879A3341}">
      <dgm:prSet custT="1"/>
      <dgm:spPr>
        <a:solidFill>
          <a:schemeClr val="lt2">
            <a:hueOff val="0"/>
            <a:satOff val="0"/>
            <a:lumOff val="0"/>
          </a:schemeClr>
        </a:solidFill>
        <a:effectLst>
          <a:outerShdw blurRad="40000" dist="23000" dir="5400000" rotWithShape="0">
            <a:schemeClr val="tx1">
              <a:alpha val="35000"/>
            </a:schemeClr>
          </a:outerShdw>
        </a:effectLst>
      </dgm:spPr>
      <dgm:t>
        <a:bodyPr/>
        <a:lstStyle/>
        <a:p>
          <a:pPr rtl="0"/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Конъюнктура</a:t>
          </a:r>
          <a:endParaRPr lang="ru-RU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A48C3C-27F9-478C-8984-0AD81B0E6C8B}" type="parTrans" cxnId="{4EEF11AC-9F0D-4642-9125-79B7B5E4160D}">
      <dgm:prSet/>
      <dgm:spPr/>
      <dgm:t>
        <a:bodyPr/>
        <a:lstStyle/>
        <a:p>
          <a:endParaRPr lang="ru-RU"/>
        </a:p>
      </dgm:t>
    </dgm:pt>
    <dgm:pt modelId="{F6109E3F-BC74-4C7F-8EE9-8B38FAEC0578}" type="sibTrans" cxnId="{4EEF11AC-9F0D-4642-9125-79B7B5E4160D}">
      <dgm:prSet/>
      <dgm:spPr/>
      <dgm:t>
        <a:bodyPr/>
        <a:lstStyle/>
        <a:p>
          <a:endParaRPr lang="ru-RU"/>
        </a:p>
      </dgm:t>
    </dgm:pt>
    <dgm:pt modelId="{77DE3859-85B8-4A56-A079-9F5F4F486295}" type="pres">
      <dgm:prSet presAssocID="{E6020DC0-2341-4CBF-8AB1-59AB4BAB36F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72B704-4618-4369-96D2-33D291FE581C}" type="pres">
      <dgm:prSet presAssocID="{61134F11-CD5A-4DFF-8112-18D1879A3341}" presName="circle1" presStyleLbl="node1" presStyleIdx="0" presStyleCnt="1"/>
      <dgm:spPr>
        <a:gradFill rotWithShape="0">
          <a:gsLst>
            <a:gs pos="0">
              <a:srgbClr val="074CB1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41FC5BD7-639E-4EA0-81CD-3EBB512062EE}" type="pres">
      <dgm:prSet presAssocID="{61134F11-CD5A-4DFF-8112-18D1879A3341}" presName="space" presStyleCnt="0"/>
      <dgm:spPr/>
    </dgm:pt>
    <dgm:pt modelId="{A569F1B6-EB91-4336-9123-18DC30E8E823}" type="pres">
      <dgm:prSet presAssocID="{61134F11-CD5A-4DFF-8112-18D1879A3341}" presName="rect1" presStyleLbl="alignAcc1" presStyleIdx="0" presStyleCnt="1" custLinFactNeighborX="79813" custLinFactNeighborY="27952"/>
      <dgm:spPr/>
      <dgm:t>
        <a:bodyPr/>
        <a:lstStyle/>
        <a:p>
          <a:endParaRPr lang="ru-RU"/>
        </a:p>
      </dgm:t>
    </dgm:pt>
    <dgm:pt modelId="{FD1DC4D4-AE40-49D4-858F-7768B96DE2BF}" type="pres">
      <dgm:prSet presAssocID="{61134F11-CD5A-4DFF-8112-18D1879A334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533427-49FF-4568-B51A-460BBD61C131}" type="presOf" srcId="{61134F11-CD5A-4DFF-8112-18D1879A3341}" destId="{A569F1B6-EB91-4336-9123-18DC30E8E823}" srcOrd="0" destOrd="0" presId="urn:microsoft.com/office/officeart/2005/8/layout/target3"/>
    <dgm:cxn modelId="{7F20B1E4-B4F9-4004-AB4E-05273650B45A}" type="presOf" srcId="{E6020DC0-2341-4CBF-8AB1-59AB4BAB36F5}" destId="{77DE3859-85B8-4A56-A079-9F5F4F486295}" srcOrd="0" destOrd="0" presId="urn:microsoft.com/office/officeart/2005/8/layout/target3"/>
    <dgm:cxn modelId="{D0722238-D8B1-4924-9513-651C4938F289}" type="presOf" srcId="{61134F11-CD5A-4DFF-8112-18D1879A3341}" destId="{FD1DC4D4-AE40-49D4-858F-7768B96DE2BF}" srcOrd="1" destOrd="0" presId="urn:microsoft.com/office/officeart/2005/8/layout/target3"/>
    <dgm:cxn modelId="{4EEF11AC-9F0D-4642-9125-79B7B5E4160D}" srcId="{E6020DC0-2341-4CBF-8AB1-59AB4BAB36F5}" destId="{61134F11-CD5A-4DFF-8112-18D1879A3341}" srcOrd="0" destOrd="0" parTransId="{2BA48C3C-27F9-478C-8984-0AD81B0E6C8B}" sibTransId="{F6109E3F-BC74-4C7F-8EE9-8B38FAEC0578}"/>
    <dgm:cxn modelId="{336F8529-959C-43A3-8954-0BB379751340}" type="presParOf" srcId="{77DE3859-85B8-4A56-A079-9F5F4F486295}" destId="{4A72B704-4618-4369-96D2-33D291FE581C}" srcOrd="0" destOrd="0" presId="urn:microsoft.com/office/officeart/2005/8/layout/target3"/>
    <dgm:cxn modelId="{21D8296E-BE11-4854-94F9-403A0C0AE567}" type="presParOf" srcId="{77DE3859-85B8-4A56-A079-9F5F4F486295}" destId="{41FC5BD7-639E-4EA0-81CD-3EBB512062EE}" srcOrd="1" destOrd="0" presId="urn:microsoft.com/office/officeart/2005/8/layout/target3"/>
    <dgm:cxn modelId="{690F11E7-696D-4BFF-958A-81587224B28A}" type="presParOf" srcId="{77DE3859-85B8-4A56-A079-9F5F4F486295}" destId="{A569F1B6-EB91-4336-9123-18DC30E8E823}" srcOrd="2" destOrd="0" presId="urn:microsoft.com/office/officeart/2005/8/layout/target3"/>
    <dgm:cxn modelId="{A3E10EB4-BB4C-437A-928A-E148208F81B6}" type="presParOf" srcId="{77DE3859-85B8-4A56-A079-9F5F4F486295}" destId="{FD1DC4D4-AE40-49D4-858F-7768B96DE2BF}" srcOrd="3" destOrd="0" presId="urn:microsoft.com/office/officeart/2005/8/layout/targe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0EEF5E-5D7D-44FB-A656-2476693E4B87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2D94C071-44CD-4CD2-8657-6099B55F5E40}">
      <dgm:prSet custT="1"/>
      <dgm:spPr/>
      <dgm:t>
        <a:bodyPr/>
        <a:lstStyle/>
        <a:p>
          <a:pPr algn="l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Федорова Татьяна Алексеевна, тел.: +7(843) 2314336,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t.fedorova50@mail.ru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www.kstu.ru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2F4DE27-96AC-42E1-B66B-8CD4372D484F}" type="parTrans" cxnId="{55C0CC26-94B3-4C3A-8AD0-DDFFEB01AF9E}">
      <dgm:prSet/>
      <dgm:spPr/>
      <dgm:t>
        <a:bodyPr/>
        <a:lstStyle/>
        <a:p>
          <a:endParaRPr lang="ru-RU"/>
        </a:p>
      </dgm:t>
    </dgm:pt>
    <dgm:pt modelId="{97F82EA1-17C5-4BAB-B79D-3927E7C54D1D}" type="sibTrans" cxnId="{55C0CC26-94B3-4C3A-8AD0-DDFFEB01AF9E}">
      <dgm:prSet/>
      <dgm:spPr/>
      <dgm:t>
        <a:bodyPr/>
        <a:lstStyle/>
        <a:p>
          <a:endParaRPr lang="ru-RU"/>
        </a:p>
      </dgm:t>
    </dgm:pt>
    <dgm:pt modelId="{D2F867CC-3430-44B7-BEF9-B5907ABB7ECD}" type="pres">
      <dgm:prSet presAssocID="{C40EEF5E-5D7D-44FB-A656-2476693E4B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61919E-1D03-47A1-879D-97A5EBA13687}" type="pres">
      <dgm:prSet presAssocID="{2D94C071-44CD-4CD2-8657-6099B55F5E40}" presName="circle1" presStyleLbl="node1" presStyleIdx="0" presStyleCnt="1"/>
      <dgm:spPr>
        <a:gradFill rotWithShape="0">
          <a:gsLst>
            <a:gs pos="0">
              <a:srgbClr val="074CB1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809DCD6B-D5BE-404E-8058-13E42EE2AC8A}" type="pres">
      <dgm:prSet presAssocID="{2D94C071-44CD-4CD2-8657-6099B55F5E40}" presName="space" presStyleCnt="0"/>
      <dgm:spPr/>
    </dgm:pt>
    <dgm:pt modelId="{DD29FF86-D656-4DF9-8151-AC13F6B2923F}" type="pres">
      <dgm:prSet presAssocID="{2D94C071-44CD-4CD2-8657-6099B55F5E40}" presName="rect1" presStyleLbl="alignAcc1" presStyleIdx="0" presStyleCnt="1" custLinFactNeighborY="-3812"/>
      <dgm:spPr/>
      <dgm:t>
        <a:bodyPr/>
        <a:lstStyle/>
        <a:p>
          <a:endParaRPr lang="ru-RU"/>
        </a:p>
      </dgm:t>
    </dgm:pt>
    <dgm:pt modelId="{A7D089B2-DF92-4429-B90B-8F171CF03A32}" type="pres">
      <dgm:prSet presAssocID="{2D94C071-44CD-4CD2-8657-6099B55F5E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C0CC26-94B3-4C3A-8AD0-DDFFEB01AF9E}" srcId="{C40EEF5E-5D7D-44FB-A656-2476693E4B87}" destId="{2D94C071-44CD-4CD2-8657-6099B55F5E40}" srcOrd="0" destOrd="0" parTransId="{82F4DE27-96AC-42E1-B66B-8CD4372D484F}" sibTransId="{97F82EA1-17C5-4BAB-B79D-3927E7C54D1D}"/>
    <dgm:cxn modelId="{CACD8806-B14B-4E2C-9F44-CECD745D14DA}" type="presOf" srcId="{2D94C071-44CD-4CD2-8657-6099B55F5E40}" destId="{A7D089B2-DF92-4429-B90B-8F171CF03A32}" srcOrd="1" destOrd="0" presId="urn:microsoft.com/office/officeart/2005/8/layout/target3"/>
    <dgm:cxn modelId="{69197DCF-E699-45AD-81EF-C45A26F4B238}" type="presOf" srcId="{2D94C071-44CD-4CD2-8657-6099B55F5E40}" destId="{DD29FF86-D656-4DF9-8151-AC13F6B2923F}" srcOrd="0" destOrd="0" presId="urn:microsoft.com/office/officeart/2005/8/layout/target3"/>
    <dgm:cxn modelId="{185D7BDF-8E16-48BE-8EFC-BB075D386DE5}" type="presOf" srcId="{C40EEF5E-5D7D-44FB-A656-2476693E4B87}" destId="{D2F867CC-3430-44B7-BEF9-B5907ABB7ECD}" srcOrd="0" destOrd="0" presId="urn:microsoft.com/office/officeart/2005/8/layout/target3"/>
    <dgm:cxn modelId="{E72E0C9F-0F36-466D-835D-808CF416B033}" type="presParOf" srcId="{D2F867CC-3430-44B7-BEF9-B5907ABB7ECD}" destId="{AE61919E-1D03-47A1-879D-97A5EBA13687}" srcOrd="0" destOrd="0" presId="urn:microsoft.com/office/officeart/2005/8/layout/target3"/>
    <dgm:cxn modelId="{DB43C1B3-32E0-4860-9E85-57EDF7D0DFF4}" type="presParOf" srcId="{D2F867CC-3430-44B7-BEF9-B5907ABB7ECD}" destId="{809DCD6B-D5BE-404E-8058-13E42EE2AC8A}" srcOrd="1" destOrd="0" presId="urn:microsoft.com/office/officeart/2005/8/layout/target3"/>
    <dgm:cxn modelId="{0510402F-D248-46EC-91FA-46FF0D14D83C}" type="presParOf" srcId="{D2F867CC-3430-44B7-BEF9-B5907ABB7ECD}" destId="{DD29FF86-D656-4DF9-8151-AC13F6B2923F}" srcOrd="2" destOrd="0" presId="urn:microsoft.com/office/officeart/2005/8/layout/target3"/>
    <dgm:cxn modelId="{AAAFE7A0-9B91-4884-BB31-F3959CC5FFAA}" type="presParOf" srcId="{D2F867CC-3430-44B7-BEF9-B5907ABB7ECD}" destId="{A7D089B2-DF92-4429-B90B-8F171CF03A32}" srcOrd="3" destOrd="0" presId="urn:microsoft.com/office/officeart/2005/8/layout/targe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020DC0-2341-4CBF-8AB1-59AB4BAB36F5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1134F11-CD5A-4DFF-8112-18D1879A3341}">
      <dgm:prSet custT="1"/>
      <dgm:spPr>
        <a:solidFill>
          <a:schemeClr val="lt2">
            <a:hueOff val="0"/>
            <a:satOff val="0"/>
            <a:lumOff val="0"/>
          </a:schemeClr>
        </a:solidFill>
        <a:effectLst>
          <a:outerShdw blurRad="40000" dist="23000" dir="5400000" rotWithShape="0">
            <a:schemeClr val="tx1">
              <a:alpha val="35000"/>
            </a:schemeClr>
          </a:outerShdw>
        </a:effectLst>
      </dgm:spPr>
      <dgm:t>
        <a:bodyPr/>
        <a:lstStyle/>
        <a:p>
          <a:pPr rtl="0"/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Уровни </a:t>
          </a:r>
          <a:r>
            <a:rPr kumimoji="0" lang="ru-RU" sz="2800" b="0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коньюктуры</a:t>
          </a:r>
          <a:endParaRPr lang="ru-RU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A48C3C-27F9-478C-8984-0AD81B0E6C8B}" type="parTrans" cxnId="{4EEF11AC-9F0D-4642-9125-79B7B5E4160D}">
      <dgm:prSet/>
      <dgm:spPr/>
      <dgm:t>
        <a:bodyPr/>
        <a:lstStyle/>
        <a:p>
          <a:endParaRPr lang="ru-RU"/>
        </a:p>
      </dgm:t>
    </dgm:pt>
    <dgm:pt modelId="{F6109E3F-BC74-4C7F-8EE9-8B38FAEC0578}" type="sibTrans" cxnId="{4EEF11AC-9F0D-4642-9125-79B7B5E4160D}">
      <dgm:prSet/>
      <dgm:spPr/>
      <dgm:t>
        <a:bodyPr/>
        <a:lstStyle/>
        <a:p>
          <a:endParaRPr lang="ru-RU"/>
        </a:p>
      </dgm:t>
    </dgm:pt>
    <dgm:pt modelId="{77DE3859-85B8-4A56-A079-9F5F4F486295}" type="pres">
      <dgm:prSet presAssocID="{E6020DC0-2341-4CBF-8AB1-59AB4BAB36F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72B704-4618-4369-96D2-33D291FE581C}" type="pres">
      <dgm:prSet presAssocID="{61134F11-CD5A-4DFF-8112-18D1879A3341}" presName="circle1" presStyleLbl="node1" presStyleIdx="0" presStyleCnt="1"/>
      <dgm:spPr>
        <a:gradFill rotWithShape="0">
          <a:gsLst>
            <a:gs pos="0">
              <a:srgbClr val="074CB1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41FC5BD7-639E-4EA0-81CD-3EBB512062EE}" type="pres">
      <dgm:prSet presAssocID="{61134F11-CD5A-4DFF-8112-18D1879A3341}" presName="space" presStyleCnt="0"/>
      <dgm:spPr/>
    </dgm:pt>
    <dgm:pt modelId="{A569F1B6-EB91-4336-9123-18DC30E8E823}" type="pres">
      <dgm:prSet presAssocID="{61134F11-CD5A-4DFF-8112-18D1879A3341}" presName="rect1" presStyleLbl="alignAcc1" presStyleIdx="0" presStyleCnt="1" custLinFactNeighborX="79813" custLinFactNeighborY="27952"/>
      <dgm:spPr/>
      <dgm:t>
        <a:bodyPr/>
        <a:lstStyle/>
        <a:p>
          <a:endParaRPr lang="ru-RU"/>
        </a:p>
      </dgm:t>
    </dgm:pt>
    <dgm:pt modelId="{FD1DC4D4-AE40-49D4-858F-7768B96DE2BF}" type="pres">
      <dgm:prSet presAssocID="{61134F11-CD5A-4DFF-8112-18D1879A334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889402-4E2B-4E26-9EC5-AE1716C3163B}" type="presOf" srcId="{61134F11-CD5A-4DFF-8112-18D1879A3341}" destId="{FD1DC4D4-AE40-49D4-858F-7768B96DE2BF}" srcOrd="1" destOrd="0" presId="urn:microsoft.com/office/officeart/2005/8/layout/target3"/>
    <dgm:cxn modelId="{638ECDE0-12C9-475B-8E0D-C2223D216B5F}" type="presOf" srcId="{E6020DC0-2341-4CBF-8AB1-59AB4BAB36F5}" destId="{77DE3859-85B8-4A56-A079-9F5F4F486295}" srcOrd="0" destOrd="0" presId="urn:microsoft.com/office/officeart/2005/8/layout/target3"/>
    <dgm:cxn modelId="{4459D7D0-0A6F-4CF5-A1EC-419837D7CD9A}" type="presOf" srcId="{61134F11-CD5A-4DFF-8112-18D1879A3341}" destId="{A569F1B6-EB91-4336-9123-18DC30E8E823}" srcOrd="0" destOrd="0" presId="urn:microsoft.com/office/officeart/2005/8/layout/target3"/>
    <dgm:cxn modelId="{4EEF11AC-9F0D-4642-9125-79B7B5E4160D}" srcId="{E6020DC0-2341-4CBF-8AB1-59AB4BAB36F5}" destId="{61134F11-CD5A-4DFF-8112-18D1879A3341}" srcOrd="0" destOrd="0" parTransId="{2BA48C3C-27F9-478C-8984-0AD81B0E6C8B}" sibTransId="{F6109E3F-BC74-4C7F-8EE9-8B38FAEC0578}"/>
    <dgm:cxn modelId="{6C352A08-6413-4515-9729-BE321CDEB958}" type="presParOf" srcId="{77DE3859-85B8-4A56-A079-9F5F4F486295}" destId="{4A72B704-4618-4369-96D2-33D291FE581C}" srcOrd="0" destOrd="0" presId="urn:microsoft.com/office/officeart/2005/8/layout/target3"/>
    <dgm:cxn modelId="{9E17F317-22DC-42CA-B48F-629D6A690270}" type="presParOf" srcId="{77DE3859-85B8-4A56-A079-9F5F4F486295}" destId="{41FC5BD7-639E-4EA0-81CD-3EBB512062EE}" srcOrd="1" destOrd="0" presId="urn:microsoft.com/office/officeart/2005/8/layout/target3"/>
    <dgm:cxn modelId="{A83267BD-0C8E-49FB-9F27-F78AEA52695B}" type="presParOf" srcId="{77DE3859-85B8-4A56-A079-9F5F4F486295}" destId="{A569F1B6-EB91-4336-9123-18DC30E8E823}" srcOrd="2" destOrd="0" presId="urn:microsoft.com/office/officeart/2005/8/layout/target3"/>
    <dgm:cxn modelId="{8E48ED3F-5457-45D5-8022-56549899DA63}" type="presParOf" srcId="{77DE3859-85B8-4A56-A079-9F5F4F486295}" destId="{FD1DC4D4-AE40-49D4-858F-7768B96DE2BF}" srcOrd="3" destOrd="0" presId="urn:microsoft.com/office/officeart/2005/8/layout/targe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0EEF5E-5D7D-44FB-A656-2476693E4B87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2D94C071-44CD-4CD2-8657-6099B55F5E40}">
      <dgm:prSet custT="1"/>
      <dgm:spPr/>
      <dgm:t>
        <a:bodyPr/>
        <a:lstStyle/>
        <a:p>
          <a:pPr algn="l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Федорова Татьяна Алексеевна, тел.: +7(843) 2314336,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t.fedorova50@mail.ru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www.kstu.ru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2F4DE27-96AC-42E1-B66B-8CD4372D484F}" type="parTrans" cxnId="{55C0CC26-94B3-4C3A-8AD0-DDFFEB01AF9E}">
      <dgm:prSet/>
      <dgm:spPr/>
      <dgm:t>
        <a:bodyPr/>
        <a:lstStyle/>
        <a:p>
          <a:endParaRPr lang="ru-RU"/>
        </a:p>
      </dgm:t>
    </dgm:pt>
    <dgm:pt modelId="{97F82EA1-17C5-4BAB-B79D-3927E7C54D1D}" type="sibTrans" cxnId="{55C0CC26-94B3-4C3A-8AD0-DDFFEB01AF9E}">
      <dgm:prSet/>
      <dgm:spPr/>
      <dgm:t>
        <a:bodyPr/>
        <a:lstStyle/>
        <a:p>
          <a:endParaRPr lang="ru-RU"/>
        </a:p>
      </dgm:t>
    </dgm:pt>
    <dgm:pt modelId="{D2F867CC-3430-44B7-BEF9-B5907ABB7ECD}" type="pres">
      <dgm:prSet presAssocID="{C40EEF5E-5D7D-44FB-A656-2476693E4B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61919E-1D03-47A1-879D-97A5EBA13687}" type="pres">
      <dgm:prSet presAssocID="{2D94C071-44CD-4CD2-8657-6099B55F5E40}" presName="circle1" presStyleLbl="node1" presStyleIdx="0" presStyleCnt="1"/>
      <dgm:spPr>
        <a:gradFill rotWithShape="0">
          <a:gsLst>
            <a:gs pos="0">
              <a:srgbClr val="074CB1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809DCD6B-D5BE-404E-8058-13E42EE2AC8A}" type="pres">
      <dgm:prSet presAssocID="{2D94C071-44CD-4CD2-8657-6099B55F5E40}" presName="space" presStyleCnt="0"/>
      <dgm:spPr/>
    </dgm:pt>
    <dgm:pt modelId="{DD29FF86-D656-4DF9-8151-AC13F6B2923F}" type="pres">
      <dgm:prSet presAssocID="{2D94C071-44CD-4CD2-8657-6099B55F5E40}" presName="rect1" presStyleLbl="alignAcc1" presStyleIdx="0" presStyleCnt="1" custLinFactNeighborY="-3812"/>
      <dgm:spPr/>
      <dgm:t>
        <a:bodyPr/>
        <a:lstStyle/>
        <a:p>
          <a:endParaRPr lang="ru-RU"/>
        </a:p>
      </dgm:t>
    </dgm:pt>
    <dgm:pt modelId="{A7D089B2-DF92-4429-B90B-8F171CF03A32}" type="pres">
      <dgm:prSet presAssocID="{2D94C071-44CD-4CD2-8657-6099B55F5E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C0CC26-94B3-4C3A-8AD0-DDFFEB01AF9E}" srcId="{C40EEF5E-5D7D-44FB-A656-2476693E4B87}" destId="{2D94C071-44CD-4CD2-8657-6099B55F5E40}" srcOrd="0" destOrd="0" parTransId="{82F4DE27-96AC-42E1-B66B-8CD4372D484F}" sibTransId="{97F82EA1-17C5-4BAB-B79D-3927E7C54D1D}"/>
    <dgm:cxn modelId="{6C9F3B24-A183-457B-BD86-0EE0CF7AFC32}" type="presOf" srcId="{C40EEF5E-5D7D-44FB-A656-2476693E4B87}" destId="{D2F867CC-3430-44B7-BEF9-B5907ABB7ECD}" srcOrd="0" destOrd="0" presId="urn:microsoft.com/office/officeart/2005/8/layout/target3"/>
    <dgm:cxn modelId="{C7B6C45E-E291-49E7-8E2E-325D112BFC01}" type="presOf" srcId="{2D94C071-44CD-4CD2-8657-6099B55F5E40}" destId="{A7D089B2-DF92-4429-B90B-8F171CF03A32}" srcOrd="1" destOrd="0" presId="urn:microsoft.com/office/officeart/2005/8/layout/target3"/>
    <dgm:cxn modelId="{155311C0-F4EC-4879-ACC3-A7F49B338122}" type="presOf" srcId="{2D94C071-44CD-4CD2-8657-6099B55F5E40}" destId="{DD29FF86-D656-4DF9-8151-AC13F6B2923F}" srcOrd="0" destOrd="0" presId="urn:microsoft.com/office/officeart/2005/8/layout/target3"/>
    <dgm:cxn modelId="{5339B37F-931C-458E-9704-6B8CD69963D7}" type="presParOf" srcId="{D2F867CC-3430-44B7-BEF9-B5907ABB7ECD}" destId="{AE61919E-1D03-47A1-879D-97A5EBA13687}" srcOrd="0" destOrd="0" presId="urn:microsoft.com/office/officeart/2005/8/layout/target3"/>
    <dgm:cxn modelId="{F108254B-186B-4220-ABC8-093CFBACDAB7}" type="presParOf" srcId="{D2F867CC-3430-44B7-BEF9-B5907ABB7ECD}" destId="{809DCD6B-D5BE-404E-8058-13E42EE2AC8A}" srcOrd="1" destOrd="0" presId="urn:microsoft.com/office/officeart/2005/8/layout/target3"/>
    <dgm:cxn modelId="{3293483D-2347-42A5-8F44-88470EABE4A0}" type="presParOf" srcId="{D2F867CC-3430-44B7-BEF9-B5907ABB7ECD}" destId="{DD29FF86-D656-4DF9-8151-AC13F6B2923F}" srcOrd="2" destOrd="0" presId="urn:microsoft.com/office/officeart/2005/8/layout/target3"/>
    <dgm:cxn modelId="{67F7F4ED-6534-4240-B828-D273EA59B595}" type="presParOf" srcId="{D2F867CC-3430-44B7-BEF9-B5907ABB7ECD}" destId="{A7D089B2-DF92-4429-B90B-8F171CF03A32}" srcOrd="3" destOrd="0" presId="urn:microsoft.com/office/officeart/2005/8/layout/targe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0EEF5E-5D7D-44FB-A656-2476693E4B87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2D94C071-44CD-4CD2-8657-6099B55F5E40}">
      <dgm:prSet custT="1"/>
      <dgm:spPr/>
      <dgm:t>
        <a:bodyPr/>
        <a:lstStyle/>
        <a:p>
          <a:pPr algn="l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Федорова Татьяна Алексеевна, тел.: +7(843) 2314336,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t.fedorova50@mail.ru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www.kstu.ru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2F4DE27-96AC-42E1-B66B-8CD4372D484F}" type="parTrans" cxnId="{55C0CC26-94B3-4C3A-8AD0-DDFFEB01AF9E}">
      <dgm:prSet/>
      <dgm:spPr/>
      <dgm:t>
        <a:bodyPr/>
        <a:lstStyle/>
        <a:p>
          <a:endParaRPr lang="ru-RU"/>
        </a:p>
      </dgm:t>
    </dgm:pt>
    <dgm:pt modelId="{97F82EA1-17C5-4BAB-B79D-3927E7C54D1D}" type="sibTrans" cxnId="{55C0CC26-94B3-4C3A-8AD0-DDFFEB01AF9E}">
      <dgm:prSet/>
      <dgm:spPr/>
      <dgm:t>
        <a:bodyPr/>
        <a:lstStyle/>
        <a:p>
          <a:endParaRPr lang="ru-RU"/>
        </a:p>
      </dgm:t>
    </dgm:pt>
    <dgm:pt modelId="{D2F867CC-3430-44B7-BEF9-B5907ABB7ECD}" type="pres">
      <dgm:prSet presAssocID="{C40EEF5E-5D7D-44FB-A656-2476693E4B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61919E-1D03-47A1-879D-97A5EBA13687}" type="pres">
      <dgm:prSet presAssocID="{2D94C071-44CD-4CD2-8657-6099B55F5E40}" presName="circle1" presStyleLbl="node1" presStyleIdx="0" presStyleCnt="1"/>
      <dgm:spPr>
        <a:gradFill rotWithShape="0">
          <a:gsLst>
            <a:gs pos="0">
              <a:srgbClr val="074CB1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809DCD6B-D5BE-404E-8058-13E42EE2AC8A}" type="pres">
      <dgm:prSet presAssocID="{2D94C071-44CD-4CD2-8657-6099B55F5E40}" presName="space" presStyleCnt="0"/>
      <dgm:spPr/>
    </dgm:pt>
    <dgm:pt modelId="{DD29FF86-D656-4DF9-8151-AC13F6B2923F}" type="pres">
      <dgm:prSet presAssocID="{2D94C071-44CD-4CD2-8657-6099B55F5E40}" presName="rect1" presStyleLbl="alignAcc1" presStyleIdx="0" presStyleCnt="1" custLinFactNeighborY="-3812"/>
      <dgm:spPr/>
      <dgm:t>
        <a:bodyPr/>
        <a:lstStyle/>
        <a:p>
          <a:endParaRPr lang="ru-RU"/>
        </a:p>
      </dgm:t>
    </dgm:pt>
    <dgm:pt modelId="{A7D089B2-DF92-4429-B90B-8F171CF03A32}" type="pres">
      <dgm:prSet presAssocID="{2D94C071-44CD-4CD2-8657-6099B55F5E4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C0CC26-94B3-4C3A-8AD0-DDFFEB01AF9E}" srcId="{C40EEF5E-5D7D-44FB-A656-2476693E4B87}" destId="{2D94C071-44CD-4CD2-8657-6099B55F5E40}" srcOrd="0" destOrd="0" parTransId="{82F4DE27-96AC-42E1-B66B-8CD4372D484F}" sibTransId="{97F82EA1-17C5-4BAB-B79D-3927E7C54D1D}"/>
    <dgm:cxn modelId="{7984C73A-4C33-4E21-8610-12DBD50A575A}" type="presOf" srcId="{2D94C071-44CD-4CD2-8657-6099B55F5E40}" destId="{DD29FF86-D656-4DF9-8151-AC13F6B2923F}" srcOrd="0" destOrd="0" presId="urn:microsoft.com/office/officeart/2005/8/layout/target3"/>
    <dgm:cxn modelId="{B6628050-E277-47B6-8345-F3885ED0BE22}" type="presOf" srcId="{C40EEF5E-5D7D-44FB-A656-2476693E4B87}" destId="{D2F867CC-3430-44B7-BEF9-B5907ABB7ECD}" srcOrd="0" destOrd="0" presId="urn:microsoft.com/office/officeart/2005/8/layout/target3"/>
    <dgm:cxn modelId="{C7CD84C0-D49C-48A4-B7DD-8AE2A29AF971}" type="presOf" srcId="{2D94C071-44CD-4CD2-8657-6099B55F5E40}" destId="{A7D089B2-DF92-4429-B90B-8F171CF03A32}" srcOrd="1" destOrd="0" presId="urn:microsoft.com/office/officeart/2005/8/layout/target3"/>
    <dgm:cxn modelId="{C0AFFEC2-353C-4170-9C78-BEAD1810DC9A}" type="presParOf" srcId="{D2F867CC-3430-44B7-BEF9-B5907ABB7ECD}" destId="{AE61919E-1D03-47A1-879D-97A5EBA13687}" srcOrd="0" destOrd="0" presId="urn:microsoft.com/office/officeart/2005/8/layout/target3"/>
    <dgm:cxn modelId="{F2A8C92F-2300-4133-BBB3-2DD395321F53}" type="presParOf" srcId="{D2F867CC-3430-44B7-BEF9-B5907ABB7ECD}" destId="{809DCD6B-D5BE-404E-8058-13E42EE2AC8A}" srcOrd="1" destOrd="0" presId="urn:microsoft.com/office/officeart/2005/8/layout/target3"/>
    <dgm:cxn modelId="{4D856319-F332-4D48-B179-A52FE6931EE9}" type="presParOf" srcId="{D2F867CC-3430-44B7-BEF9-B5907ABB7ECD}" destId="{DD29FF86-D656-4DF9-8151-AC13F6B2923F}" srcOrd="2" destOrd="0" presId="urn:microsoft.com/office/officeart/2005/8/layout/target3"/>
    <dgm:cxn modelId="{EE191480-3A9B-4E88-9715-99795D3F7841}" type="presParOf" srcId="{D2F867CC-3430-44B7-BEF9-B5907ABB7ECD}" destId="{A7D089B2-DF92-4429-B90B-8F171CF03A32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0.23588</cdr:x>
      <cdr:y>0.07015</cdr:y>
    </cdr:from>
    <cdr:to>
      <cdr:x>0.3031</cdr:x>
      <cdr:y>0.30545</cdr:y>
    </cdr:to>
    <cdr:sp macro="" textlink="">
      <cdr:nvSpPr>
        <cdr:cNvPr id="2" name="TextBox 1"/>
        <cdr:cNvSpPr txBox="1"/>
      </cdr:nvSpPr>
      <cdr:spPr>
        <a:xfrm xmlns:a="http://schemas.openxmlformats.org/drawingml/2006/main" rot="18472753">
          <a:off x="1719457" y="626543"/>
          <a:ext cx="1143008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52,8%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0.18169</cdr:x>
      <cdr:y>0.56795</cdr:y>
    </cdr:from>
    <cdr:to>
      <cdr:x>0.24892</cdr:x>
      <cdr:y>0.86206</cdr:y>
    </cdr:to>
    <cdr:sp macro="" textlink="">
      <cdr:nvSpPr>
        <cdr:cNvPr id="3" name="TextBox 2"/>
        <cdr:cNvSpPr txBox="1"/>
      </cdr:nvSpPr>
      <cdr:spPr>
        <a:xfrm xmlns:a="http://schemas.openxmlformats.org/drawingml/2006/main" rot="3517477">
          <a:off x="1115971" y="3187586"/>
          <a:ext cx="142876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89,5%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0.50774</cdr:x>
      <cdr:y>0.10531</cdr:y>
    </cdr:from>
    <cdr:to>
      <cdr:x>0.57497</cdr:x>
      <cdr:y>0.38472</cdr:y>
    </cdr:to>
    <cdr:sp macro="" textlink="">
      <cdr:nvSpPr>
        <cdr:cNvPr id="4" name="TextBox 3"/>
        <cdr:cNvSpPr txBox="1"/>
      </cdr:nvSpPr>
      <cdr:spPr>
        <a:xfrm xmlns:a="http://schemas.openxmlformats.org/drawingml/2006/main" rot="2805963">
          <a:off x="3923486" y="904495"/>
          <a:ext cx="1357322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76,1%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0.45883</cdr:x>
      <cdr:y>0.69849</cdr:y>
    </cdr:from>
    <cdr:to>
      <cdr:x>0.60169</cdr:x>
      <cdr:y>0.81614</cdr:y>
    </cdr:to>
    <cdr:sp macro="" textlink="">
      <cdr:nvSpPr>
        <cdr:cNvPr id="5" name="TextBox 4"/>
        <cdr:cNvSpPr txBox="1"/>
      </cdr:nvSpPr>
      <cdr:spPr>
        <a:xfrm xmlns:a="http://schemas.openxmlformats.org/drawingml/2006/main" rot="19226209">
          <a:off x="3900555" y="3393131"/>
          <a:ext cx="1214446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69,5%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CA4C-EE65-4B34-B1EE-E197E4DC664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3FD8-7F8C-42D2-A8FC-BA2EAFB7A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CA4C-EE65-4B34-B1EE-E197E4DC664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3FD8-7F8C-42D2-A8FC-BA2EAFB7A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CA4C-EE65-4B34-B1EE-E197E4DC664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3FD8-7F8C-42D2-A8FC-BA2EAFB7A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CA4C-EE65-4B34-B1EE-E197E4DC664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3FD8-7F8C-42D2-A8FC-BA2EAFB7A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CA4C-EE65-4B34-B1EE-E197E4DC664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3FD8-7F8C-42D2-A8FC-BA2EAFB7A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CA4C-EE65-4B34-B1EE-E197E4DC664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3FD8-7F8C-42D2-A8FC-BA2EAFB7A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CA4C-EE65-4B34-B1EE-E197E4DC664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3FD8-7F8C-42D2-A8FC-BA2EAFB7A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CA4C-EE65-4B34-B1EE-E197E4DC664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3FD8-7F8C-42D2-A8FC-BA2EAFB7A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CA4C-EE65-4B34-B1EE-E197E4DC664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3FD8-7F8C-42D2-A8FC-BA2EAFB7A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CA4C-EE65-4B34-B1EE-E197E4DC664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3FD8-7F8C-42D2-A8FC-BA2EAFB7A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CA4C-EE65-4B34-B1EE-E197E4DC664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3FD8-7F8C-42D2-A8FC-BA2EAFB7A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6CA4C-EE65-4B34-B1EE-E197E4DC664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3FD8-7F8C-42D2-A8FC-BA2EAFB7A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13" Type="http://schemas.openxmlformats.org/officeDocument/2006/relationships/diagramColors" Target="../diagrams/colors23.xml"/><Relationship Id="rId3" Type="http://schemas.openxmlformats.org/officeDocument/2006/relationships/diagramLayout" Target="../diagrams/layout21.xml"/><Relationship Id="rId7" Type="http://schemas.openxmlformats.org/officeDocument/2006/relationships/diagramLayout" Target="../diagrams/layout22.xml"/><Relationship Id="rId12" Type="http://schemas.openxmlformats.org/officeDocument/2006/relationships/diagramQuickStyle" Target="../diagrams/quickStyle23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2.xml"/><Relationship Id="rId11" Type="http://schemas.openxmlformats.org/officeDocument/2006/relationships/diagramLayout" Target="../diagrams/layout23.xml"/><Relationship Id="rId5" Type="http://schemas.openxmlformats.org/officeDocument/2006/relationships/diagramColors" Target="../diagrams/colors21.xml"/><Relationship Id="rId10" Type="http://schemas.openxmlformats.org/officeDocument/2006/relationships/diagramData" Target="../diagrams/data23.xml"/><Relationship Id="rId4" Type="http://schemas.openxmlformats.org/officeDocument/2006/relationships/diagramQuickStyle" Target="../diagrams/quickStyle21.xml"/><Relationship Id="rId9" Type="http://schemas.openxmlformats.org/officeDocument/2006/relationships/diagramColors" Target="../diagrams/colors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13" Type="http://schemas.openxmlformats.org/officeDocument/2006/relationships/diagramColors" Target="../diagrams/colors26.xml"/><Relationship Id="rId3" Type="http://schemas.openxmlformats.org/officeDocument/2006/relationships/diagramLayout" Target="../diagrams/layout24.xml"/><Relationship Id="rId7" Type="http://schemas.openxmlformats.org/officeDocument/2006/relationships/diagramLayout" Target="../diagrams/layout25.xml"/><Relationship Id="rId12" Type="http://schemas.openxmlformats.org/officeDocument/2006/relationships/diagramQuickStyle" Target="../diagrams/quickStyle26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5.xml"/><Relationship Id="rId11" Type="http://schemas.openxmlformats.org/officeDocument/2006/relationships/diagramLayout" Target="../diagrams/layout26.xml"/><Relationship Id="rId5" Type="http://schemas.openxmlformats.org/officeDocument/2006/relationships/diagramColors" Target="../diagrams/colors24.xml"/><Relationship Id="rId10" Type="http://schemas.openxmlformats.org/officeDocument/2006/relationships/diagramData" Target="../diagrams/data26.xml"/><Relationship Id="rId4" Type="http://schemas.openxmlformats.org/officeDocument/2006/relationships/diagramQuickStyle" Target="../diagrams/quickStyle24.xml"/><Relationship Id="rId9" Type="http://schemas.openxmlformats.org/officeDocument/2006/relationships/diagramColors" Target="../diagrams/colors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8.xml"/><Relationship Id="rId3" Type="http://schemas.openxmlformats.org/officeDocument/2006/relationships/diagramLayout" Target="../diagrams/layout27.xml"/><Relationship Id="rId7" Type="http://schemas.openxmlformats.org/officeDocument/2006/relationships/diagramLayout" Target="../diagrams/layout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8.xml"/><Relationship Id="rId5" Type="http://schemas.openxmlformats.org/officeDocument/2006/relationships/diagramColors" Target="../diagrams/colors27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27.xml"/><Relationship Id="rId9" Type="http://schemas.openxmlformats.org/officeDocument/2006/relationships/diagramColors" Target="../diagrams/colors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.jpeg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3.jpeg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10" Type="http://schemas.openxmlformats.org/officeDocument/2006/relationships/chart" Target="../charts/chart1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diagramColors" Target="../diagrams/colors9.xml"/><Relationship Id="rId10" Type="http://schemas.openxmlformats.org/officeDocument/2006/relationships/chart" Target="../charts/chart2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diagramLayout" Target="../diagrams/layout11.xml"/><Relationship Id="rId7" Type="http://schemas.openxmlformats.org/officeDocument/2006/relationships/diagramLayout" Target="../diagrams/layout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5" Type="http://schemas.openxmlformats.org/officeDocument/2006/relationships/diagramColors" Target="../diagrams/colors11.xml"/><Relationship Id="rId10" Type="http://schemas.openxmlformats.org/officeDocument/2006/relationships/chart" Target="../charts/chart3.xml"/><Relationship Id="rId4" Type="http://schemas.openxmlformats.org/officeDocument/2006/relationships/diagramQuickStyle" Target="../diagrams/quickStyle11.xml"/><Relationship Id="rId9" Type="http://schemas.openxmlformats.org/officeDocument/2006/relationships/diagramColors" Target="../diagrams/colors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diagramLayout" Target="../diagrams/layout13.xml"/><Relationship Id="rId7" Type="http://schemas.openxmlformats.org/officeDocument/2006/relationships/diagramLayout" Target="../diagrams/layout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diagramColors" Target="../diagrams/colors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13" Type="http://schemas.openxmlformats.org/officeDocument/2006/relationships/diagramColors" Target="../diagrams/colors17.xml"/><Relationship Id="rId3" Type="http://schemas.openxmlformats.org/officeDocument/2006/relationships/diagramLayout" Target="../diagrams/layout15.xml"/><Relationship Id="rId7" Type="http://schemas.openxmlformats.org/officeDocument/2006/relationships/diagramLayout" Target="../diagrams/layout16.xml"/><Relationship Id="rId12" Type="http://schemas.openxmlformats.org/officeDocument/2006/relationships/diagramQuickStyle" Target="../diagrams/quickStyle17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6.xml"/><Relationship Id="rId11" Type="http://schemas.openxmlformats.org/officeDocument/2006/relationships/diagramLayout" Target="../diagrams/layout17.xml"/><Relationship Id="rId5" Type="http://schemas.openxmlformats.org/officeDocument/2006/relationships/diagramColors" Target="../diagrams/colors15.xml"/><Relationship Id="rId10" Type="http://schemas.openxmlformats.org/officeDocument/2006/relationships/diagramData" Target="../diagrams/data17.xml"/><Relationship Id="rId4" Type="http://schemas.openxmlformats.org/officeDocument/2006/relationships/diagramQuickStyle" Target="../diagrams/quickStyle15.xml"/><Relationship Id="rId9" Type="http://schemas.openxmlformats.org/officeDocument/2006/relationships/diagramColors" Target="../diagrams/colors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diagramLayout" Target="../diagrams/layout18.xml"/><Relationship Id="rId7" Type="http://schemas.openxmlformats.org/officeDocument/2006/relationships/diagramLayout" Target="../diagrams/layout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9.xml"/><Relationship Id="rId5" Type="http://schemas.openxmlformats.org/officeDocument/2006/relationships/diagramColors" Target="../diagrams/colors18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18.xml"/><Relationship Id="rId9" Type="http://schemas.openxmlformats.org/officeDocument/2006/relationships/diagramColors" Target="../diagrams/colors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хема 15"/>
          <p:cNvGraphicFramePr/>
          <p:nvPr/>
        </p:nvGraphicFramePr>
        <p:xfrm>
          <a:off x="0" y="6286520"/>
          <a:ext cx="9144000" cy="35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86314" y="2786058"/>
            <a:ext cx="43576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Импортозамещение</a:t>
            </a:r>
            <a:r>
              <a:rPr lang="ru-RU" sz="2800" b="1" dirty="0" smtClean="0"/>
              <a:t> в текстильной промышленности. Создание новых связей в продвижении продукции</a:t>
            </a:r>
            <a:endParaRPr lang="ru-RU" sz="2800" dirty="0"/>
          </a:p>
          <a:p>
            <a:endParaRPr lang="ru-RU" dirty="0"/>
          </a:p>
        </p:txBody>
      </p:sp>
      <p:pic>
        <p:nvPicPr>
          <p:cNvPr id="11272" name="Picture 8" descr="http://www.vedom.ru/files/items/4/218/m54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571744"/>
            <a:ext cx="4746553" cy="314327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039123" y="6286520"/>
            <a:ext cx="1104877" cy="323165"/>
          </a:xfrm>
          <a:prstGeom prst="rect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</a:t>
            </a:r>
            <a:fld id="{7D239FEE-DBFC-4DD9-A51D-26FB8D6E66A7}" type="slidenum">
              <a:rPr lang="ru-RU" sz="150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</a:t>
            </a:fld>
            <a:endParaRPr lang="ru-RU" sz="15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1" y="214290"/>
          <a:ext cx="9143999" cy="200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Двойная стрелка влево/вправо 65"/>
          <p:cNvSpPr/>
          <p:nvPr/>
        </p:nvSpPr>
        <p:spPr>
          <a:xfrm rot="2820885">
            <a:off x="4881254" y="4694961"/>
            <a:ext cx="2019323" cy="1121282"/>
          </a:xfrm>
          <a:prstGeom prst="leftRightArrow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Двойная стрелка влево/вправо 66"/>
          <p:cNvSpPr/>
          <p:nvPr/>
        </p:nvSpPr>
        <p:spPr>
          <a:xfrm rot="18332518">
            <a:off x="2357711" y="5000730"/>
            <a:ext cx="2142563" cy="714188"/>
          </a:xfrm>
          <a:prstGeom prst="leftRightArrow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войная стрелка вверх/вниз 45"/>
          <p:cNvSpPr/>
          <p:nvPr/>
        </p:nvSpPr>
        <p:spPr>
          <a:xfrm>
            <a:off x="1214414" y="2786058"/>
            <a:ext cx="285752" cy="1928826"/>
          </a:xfrm>
          <a:prstGeom prst="upDownArrow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500826" y="2071678"/>
            <a:ext cx="2357454" cy="114300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42844" y="1857364"/>
            <a:ext cx="2286016" cy="928694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/>
        </p:nvGraphicFramePr>
        <p:xfrm>
          <a:off x="285688" y="142852"/>
          <a:ext cx="8858312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86050" y="1928802"/>
            <a:ext cx="3571900" cy="2500329"/>
          </a:xfrm>
          <a:prstGeom prst="rect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43306" y="2786057"/>
            <a:ext cx="1928826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Ключевые товары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кластерообразующего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предприятия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1928802"/>
            <a:ext cx="35719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Инфраструктура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4143381"/>
            <a:ext cx="35719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Инфраструктура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1" y="1928802"/>
            <a:ext cx="374127" cy="2571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wordArtVert" wrap="square" lIns="54000" rIns="54000" rtlCol="0" anchor="ctr" anchorCtr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Логистика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1928802"/>
            <a:ext cx="374127" cy="2571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wordArtVert" wrap="square" lIns="54000" rIns="54000" rtlCol="0" anchor="ctr" anchorCtr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Логистика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64" y="785794"/>
            <a:ext cx="3357586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Государство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законообразование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+ программы финансирования)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28" y="1928802"/>
            <a:ext cx="94749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Наука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2143116"/>
            <a:ext cx="71062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2285992"/>
            <a:ext cx="100010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НИОКР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714752"/>
            <a:ext cx="203031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Машиностроение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8794" y="6286520"/>
            <a:ext cx="155659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6644" y="4714884"/>
            <a:ext cx="1571636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Специальные услуги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4714884"/>
            <a:ext cx="1857388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Инвестиции.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Инновационный  климат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2132" y="6072206"/>
            <a:ext cx="1928827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Инжиниринговые компании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2264" y="2143116"/>
            <a:ext cx="142876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Сопряженные отрасли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9520" y="2500306"/>
            <a:ext cx="142876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Сопряженные отрасли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8287708">
            <a:off x="2565253" y="5319548"/>
            <a:ext cx="1438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Кадры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828996">
            <a:off x="4965530" y="4976274"/>
            <a:ext cx="196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Модернизация производства. Создание новых производств.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Двойная стрелка вверх/вниз 34"/>
          <p:cNvSpPr/>
          <p:nvPr/>
        </p:nvSpPr>
        <p:spPr>
          <a:xfrm>
            <a:off x="785786" y="2786058"/>
            <a:ext cx="214314" cy="928694"/>
          </a:xfrm>
          <a:prstGeom prst="upDownArrow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Двойная стрелка влево/вправо 52"/>
          <p:cNvSpPr/>
          <p:nvPr/>
        </p:nvSpPr>
        <p:spPr>
          <a:xfrm rot="20187155">
            <a:off x="1305301" y="1265196"/>
            <a:ext cx="1737989" cy="255641"/>
          </a:xfrm>
          <a:prstGeom prst="leftRightArrow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войная стрелка влево/вправо 53"/>
          <p:cNvSpPr/>
          <p:nvPr/>
        </p:nvSpPr>
        <p:spPr>
          <a:xfrm rot="2520131">
            <a:off x="6195695" y="4606194"/>
            <a:ext cx="1253203" cy="217380"/>
          </a:xfrm>
          <a:prstGeom prst="leftRightArrow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войная стрелка влево/вправо 54"/>
          <p:cNvSpPr/>
          <p:nvPr/>
        </p:nvSpPr>
        <p:spPr>
          <a:xfrm rot="19525958">
            <a:off x="6291346" y="3342546"/>
            <a:ext cx="778553" cy="244348"/>
          </a:xfrm>
          <a:prstGeom prst="leftRightArrow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войная стрелка влево/вправо 55"/>
          <p:cNvSpPr/>
          <p:nvPr/>
        </p:nvSpPr>
        <p:spPr>
          <a:xfrm rot="2747131">
            <a:off x="2042853" y="2998283"/>
            <a:ext cx="883803" cy="218494"/>
          </a:xfrm>
          <a:prstGeom prst="leftRightArrow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войная стрелка влево/вправо 56"/>
          <p:cNvSpPr/>
          <p:nvPr/>
        </p:nvSpPr>
        <p:spPr>
          <a:xfrm>
            <a:off x="2000233" y="3786191"/>
            <a:ext cx="785818" cy="214314"/>
          </a:xfrm>
          <a:prstGeom prst="leftRightArrow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войная стрелка влево/вправо 57"/>
          <p:cNvSpPr/>
          <p:nvPr/>
        </p:nvSpPr>
        <p:spPr>
          <a:xfrm rot="2728589">
            <a:off x="1713774" y="5875426"/>
            <a:ext cx="938691" cy="209774"/>
          </a:xfrm>
          <a:prstGeom prst="leftRightArrow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войная стрелка влево/вправо 58"/>
          <p:cNvSpPr/>
          <p:nvPr/>
        </p:nvSpPr>
        <p:spPr>
          <a:xfrm rot="5400000">
            <a:off x="571471" y="4286258"/>
            <a:ext cx="642943" cy="214314"/>
          </a:xfrm>
          <a:prstGeom prst="leftRightArrow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войная стрелка влево/вправо 59"/>
          <p:cNvSpPr/>
          <p:nvPr/>
        </p:nvSpPr>
        <p:spPr>
          <a:xfrm rot="16200000">
            <a:off x="4357687" y="1571612"/>
            <a:ext cx="500066" cy="214313"/>
          </a:xfrm>
          <a:prstGeom prst="leftRightArrow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Двойная стрелка влево/вправо 60"/>
          <p:cNvSpPr/>
          <p:nvPr/>
        </p:nvSpPr>
        <p:spPr>
          <a:xfrm rot="19466125">
            <a:off x="1942094" y="4860192"/>
            <a:ext cx="1550847" cy="213807"/>
          </a:xfrm>
          <a:prstGeom prst="leftRightArrow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войная стрелка влево/вправо 61"/>
          <p:cNvSpPr/>
          <p:nvPr/>
        </p:nvSpPr>
        <p:spPr>
          <a:xfrm>
            <a:off x="3500430" y="6286520"/>
            <a:ext cx="2071702" cy="285752"/>
          </a:xfrm>
          <a:prstGeom prst="leftRightArrow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войная стрелка влево/вправо 62"/>
          <p:cNvSpPr/>
          <p:nvPr/>
        </p:nvSpPr>
        <p:spPr>
          <a:xfrm rot="18479846">
            <a:off x="7065339" y="5654104"/>
            <a:ext cx="859279" cy="220069"/>
          </a:xfrm>
          <a:prstGeom prst="leftRightArrow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войная стрелка влево/вправо 63"/>
          <p:cNvSpPr/>
          <p:nvPr/>
        </p:nvSpPr>
        <p:spPr>
          <a:xfrm rot="2163870">
            <a:off x="6168340" y="1426880"/>
            <a:ext cx="1879417" cy="210361"/>
          </a:xfrm>
          <a:prstGeom prst="leftRightArrow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7643835" y="3857628"/>
            <a:ext cx="1500198" cy="214314"/>
          </a:xfrm>
          <a:prstGeom prst="leftRightArrow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7858148" y="6286520"/>
            <a:ext cx="1285852" cy="323165"/>
          </a:xfrm>
          <a:prstGeom prst="rect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</a:t>
            </a:r>
            <a:fld id="{7D239FEE-DBFC-4DD9-A51D-26FB8D6E66A7}" type="slidenum">
              <a:rPr lang="ru-RU" sz="150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ru-RU" sz="15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688" y="142852"/>
          <a:ext cx="8858312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571480"/>
          <a:ext cx="9144000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0" y="6286520"/>
          <a:ext cx="9144000" cy="35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929587" y="6286521"/>
            <a:ext cx="1214414" cy="323165"/>
          </a:xfrm>
          <a:prstGeom prst="rect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</a:t>
            </a:r>
            <a:fld id="{7D239FEE-DBFC-4DD9-A51D-26FB8D6E66A7}" type="slidenum">
              <a:rPr lang="ru-RU" sz="150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ru-RU" sz="15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688" y="142852"/>
          <a:ext cx="8858312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0" y="6286520"/>
          <a:ext cx="9144000" cy="35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929587" y="6286521"/>
            <a:ext cx="1214414" cy="323165"/>
          </a:xfrm>
          <a:prstGeom prst="rect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</a:t>
            </a:r>
            <a:fld id="{7D239FEE-DBFC-4DD9-A51D-26FB8D6E66A7}" type="slidenum">
              <a:rPr lang="ru-RU" sz="150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lang="ru-RU" sz="15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642918"/>
          <a:ext cx="91440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Овал 10"/>
          <p:cNvSpPr/>
          <p:nvPr/>
        </p:nvSpPr>
        <p:spPr>
          <a:xfrm>
            <a:off x="1928794" y="642918"/>
            <a:ext cx="1500198" cy="1285884"/>
          </a:xfrm>
          <a:prstGeom prst="ellipse">
            <a:avLst/>
          </a:prstGeom>
          <a:gradFill>
            <a:gsLst>
              <a:gs pos="43000">
                <a:srgbClr val="0B6AF5">
                  <a:alpha val="30000"/>
                </a:srgbClr>
              </a:gs>
              <a:gs pos="80000">
                <a:schemeClr val="dk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path path="circle">
              <a:fillToRect t="100000" r="100000"/>
            </a:path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72264" y="3143248"/>
            <a:ext cx="1500198" cy="1285884"/>
          </a:xfrm>
          <a:prstGeom prst="ellipse">
            <a:avLst/>
          </a:prstGeom>
          <a:gradFill>
            <a:gsLst>
              <a:gs pos="43000">
                <a:srgbClr val="0B6AF5">
                  <a:alpha val="30000"/>
                </a:srgbClr>
              </a:gs>
              <a:gs pos="80000">
                <a:schemeClr val="dk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path path="circle">
              <a:fillToRect t="100000" r="100000"/>
            </a:path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71604" y="4714884"/>
            <a:ext cx="1500198" cy="1285884"/>
          </a:xfrm>
          <a:prstGeom prst="ellipse">
            <a:avLst/>
          </a:prstGeom>
          <a:gradFill>
            <a:gsLst>
              <a:gs pos="43000">
                <a:srgbClr val="0B6AF5">
                  <a:alpha val="30000"/>
                </a:srgbClr>
              </a:gs>
              <a:gs pos="80000">
                <a:schemeClr val="dk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path path="circle">
              <a:fillToRect t="100000" r="100000"/>
            </a:path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714876" y="4857760"/>
            <a:ext cx="1500198" cy="1285884"/>
          </a:xfrm>
          <a:prstGeom prst="ellipse">
            <a:avLst/>
          </a:prstGeom>
          <a:gradFill>
            <a:gsLst>
              <a:gs pos="43000">
                <a:srgbClr val="0B6AF5">
                  <a:alpha val="30000"/>
                </a:srgbClr>
              </a:gs>
              <a:gs pos="80000">
                <a:schemeClr val="dk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path path="circle">
              <a:fillToRect t="100000" r="100000"/>
            </a:path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4282" y="2928934"/>
            <a:ext cx="1500198" cy="1285884"/>
          </a:xfrm>
          <a:prstGeom prst="ellipse">
            <a:avLst/>
          </a:prstGeom>
          <a:gradFill>
            <a:gsLst>
              <a:gs pos="43000">
                <a:srgbClr val="0B6AF5">
                  <a:alpha val="30000"/>
                </a:srgbClr>
              </a:gs>
              <a:gs pos="80000">
                <a:schemeClr val="dk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path path="circle">
              <a:fillToRect t="100000" r="100000"/>
            </a:path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715008" y="1071546"/>
            <a:ext cx="1500198" cy="1285884"/>
          </a:xfrm>
          <a:prstGeom prst="ellipse">
            <a:avLst/>
          </a:prstGeom>
          <a:gradFill>
            <a:gsLst>
              <a:gs pos="43000">
                <a:srgbClr val="0B6AF5">
                  <a:alpha val="30000"/>
                </a:srgbClr>
              </a:gs>
              <a:gs pos="80000">
                <a:schemeClr val="dk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path path="circle">
              <a:fillToRect t="100000" r="100000"/>
            </a:path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928794" y="92867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Наука и образование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14282" y="321468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Наука и образование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643438" y="514351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Наука и образование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571604" y="500063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Наука и образование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572264" y="342900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Наука и образование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715008" y="135729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Наука и образование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6286520"/>
          <a:ext cx="9144000" cy="35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929587" y="6286521"/>
            <a:ext cx="1214414" cy="323165"/>
          </a:xfrm>
          <a:prstGeom prst="rect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</a:t>
            </a:r>
            <a:fld id="{7D239FEE-DBFC-4DD9-A51D-26FB8D6E66A7}" type="slidenum">
              <a:rPr lang="ru-RU" sz="150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13</a:t>
            </a:fld>
            <a:endParaRPr lang="ru-RU" sz="15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5688" y="142852"/>
          <a:ext cx="8858312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596" y="857232"/>
            <a:ext cx="3857652" cy="5170646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3500000" scaled="0"/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412750" h="571500"/>
            <a:bevelB w="215900" h="279400"/>
          </a:sp3d>
        </p:spPr>
        <p:txBody>
          <a:bodyPr wrap="square" rtlCol="0">
            <a:spAutoFit/>
          </a:bodyPr>
          <a:lstStyle/>
          <a:p>
            <a:pPr lvl="0"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Импортозамещение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временный этап развития промышленности России на пути к нормальной конкуренции</a:t>
            </a:r>
          </a:p>
          <a:p>
            <a:pPr lvl="0"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Выращивание достойных конкурентов – задача не только государственная, но и основа внутренней мотивации для российских предприятий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G:\Screenshot_51 (1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9124" y="1000108"/>
            <a:ext cx="451428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1928802"/>
            <a:ext cx="6072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6286520"/>
          <a:ext cx="9144000" cy="35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58148" y="6286521"/>
            <a:ext cx="1285852" cy="323165"/>
          </a:xfrm>
          <a:prstGeom prst="rect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</a:t>
            </a:r>
            <a:fld id="{7D239FEE-DBFC-4DD9-A51D-26FB8D6E66A7}" type="slidenum">
              <a:rPr lang="ru-RU" sz="150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14</a:t>
            </a:fld>
            <a:endParaRPr lang="ru-RU" sz="15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6286520"/>
          <a:ext cx="9144000" cy="35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39123" y="6286520"/>
            <a:ext cx="1104877" cy="323165"/>
          </a:xfrm>
          <a:prstGeom prst="rect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</a:t>
            </a:r>
            <a:fld id="{7D239FEE-DBFC-4DD9-A51D-26FB8D6E66A7}" type="slidenum">
              <a:rPr lang="ru-RU" sz="150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ru-RU" sz="15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142852"/>
          <a:ext cx="8796553" cy="51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29058" y="1000108"/>
            <a:ext cx="4714908" cy="5170646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3500000" scaled="0"/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412750" h="571500"/>
            <a:bevelB w="215900" h="279400"/>
          </a:sp3d>
        </p:spPr>
        <p:txBody>
          <a:bodyPr wrap="square" rtlCol="0">
            <a:spAutoFit/>
          </a:bodyPr>
          <a:lstStyle/>
          <a:p>
            <a:pPr lv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Политика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импортозамещения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(нередко с привлечением при этом иностранных инвестиций) страны - постепенное замещение отдельных импортируемых видов продукции или отдельных узлов, комплектующих изделий для производства конечной продукции на отечественную продукцию, стремясь при этом максимально активизировать отечественное производство.</a:t>
            </a:r>
          </a:p>
          <a:p>
            <a:endParaRPr lang="ru-RU" dirty="0"/>
          </a:p>
        </p:txBody>
      </p:sp>
      <p:pic>
        <p:nvPicPr>
          <p:cNvPr id="1027" name="Picture 3" descr="F:\osnovnye-formy-organizacii-malogo-biznes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1000108"/>
            <a:ext cx="338271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2844" y="142852"/>
          <a:ext cx="8796553" cy="51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6286520"/>
          <a:ext cx="9144000" cy="35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039123" y="6286520"/>
            <a:ext cx="1104877" cy="323165"/>
          </a:xfrm>
          <a:prstGeom prst="rect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</a:t>
            </a:r>
            <a:fld id="{7D239FEE-DBFC-4DD9-A51D-26FB8D6E66A7}" type="slidenum">
              <a:rPr lang="ru-RU" sz="150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 sz="15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785794"/>
            <a:ext cx="8501122" cy="221599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3500000" scaled="0"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406400" h="571500"/>
            <a:bevelB w="190500" h="222250"/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широком смысле под конъюнктурой понимается        конкретное состояние (ситуация) на данном рынке в определенных временных, географических и иных рамках, складывающееся под воздействием совокупности целого ряда факторов (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конъюнктурообразующих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факторов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F:\Прибыль-отражает-эффективность-финансово-хозяйственной-деятельности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3214686"/>
            <a:ext cx="8215370" cy="2889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2844" y="142852"/>
          <a:ext cx="8796553" cy="51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6286520"/>
          <a:ext cx="9144000" cy="35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039123" y="6286520"/>
            <a:ext cx="1104877" cy="323165"/>
          </a:xfrm>
          <a:prstGeom prst="rect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</a:t>
            </a:r>
            <a:fld id="{7D239FEE-DBFC-4DD9-A51D-26FB8D6E66A7}" type="slidenum">
              <a:rPr lang="ru-RU" sz="150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ru-RU" sz="15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8" y="1000108"/>
          <a:ext cx="814393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6286520"/>
          <a:ext cx="9144000" cy="35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39123" y="6286520"/>
            <a:ext cx="1104877" cy="323165"/>
          </a:xfrm>
          <a:prstGeom prst="rect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</a:t>
            </a:r>
            <a:fld id="{7D239FEE-DBFC-4DD9-A51D-26FB8D6E66A7}" type="slidenum">
              <a:rPr lang="ru-RU" sz="150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ru-RU" sz="15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42844" y="142852"/>
          <a:ext cx="8796553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85720" y="1000108"/>
          <a:ext cx="864399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6286520"/>
          <a:ext cx="9144000" cy="35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39123" y="6286520"/>
            <a:ext cx="1104877" cy="323165"/>
          </a:xfrm>
          <a:prstGeom prst="rect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</a:t>
            </a:r>
            <a:fld id="{7D239FEE-DBFC-4DD9-A51D-26FB8D6E66A7}" type="slidenum">
              <a:rPr lang="ru-RU" sz="150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ru-RU" sz="15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42844" y="142852"/>
          <a:ext cx="8796553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57158" y="1214422"/>
          <a:ext cx="850112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hape 40"/>
          <p:cNvCxnSpPr>
            <a:endCxn id="9" idx="2"/>
          </p:cNvCxnSpPr>
          <p:nvPr/>
        </p:nvCxnSpPr>
        <p:spPr>
          <a:xfrm flipV="1">
            <a:off x="2000232" y="4558067"/>
            <a:ext cx="4901394" cy="159951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214282" y="714356"/>
            <a:ext cx="8588221" cy="5217498"/>
            <a:chOff x="1494" y="1701"/>
            <a:chExt cx="14258" cy="7482"/>
          </a:xfrm>
        </p:grpSpPr>
        <p:sp>
          <p:nvSpPr>
            <p:cNvPr id="6" name="AutoShape 72"/>
            <p:cNvSpPr>
              <a:spLocks noChangeArrowheads="1"/>
            </p:cNvSpPr>
            <p:nvPr/>
          </p:nvSpPr>
          <p:spPr bwMode="auto">
            <a:xfrm>
              <a:off x="4374" y="1701"/>
              <a:ext cx="7889" cy="1080"/>
            </a:xfrm>
            <a:prstGeom prst="roundRect">
              <a:avLst>
                <a:gd name="adj" fmla="val 16667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sz="1600" dirty="0">
                  <a:solidFill>
                    <a:srgbClr val="000000"/>
                  </a:solidFill>
                  <a:latin typeface="Arial Narrow" pitchFamily="34" charset="0"/>
                </a:rPr>
                <a:t>ЭКСПОРТНАЯ ЭКСПАНСИЯ (Банк развития)</a:t>
              </a:r>
            </a:p>
            <a:p>
              <a:pPr algn="ctr"/>
              <a:r>
                <a:rPr lang="ru-RU" sz="1600" dirty="0">
                  <a:solidFill>
                    <a:srgbClr val="000000"/>
                  </a:solidFill>
                  <a:latin typeface="Arial Narrow" pitchFamily="34" charset="0"/>
                </a:rPr>
                <a:t>(таможенные, налоговые, бюджетные меры)</a:t>
              </a:r>
              <a:endParaRPr lang="ru-RU" dirty="0">
                <a:latin typeface="Arial Narrow" pitchFamily="34" charset="0"/>
              </a:endParaRPr>
            </a:p>
          </p:txBody>
        </p:sp>
        <p:sp>
          <p:nvSpPr>
            <p:cNvPr id="7" name="AutoShape 73"/>
            <p:cNvSpPr>
              <a:spLocks noChangeArrowheads="1"/>
            </p:cNvSpPr>
            <p:nvPr/>
          </p:nvSpPr>
          <p:spPr bwMode="auto">
            <a:xfrm>
              <a:off x="4459" y="4569"/>
              <a:ext cx="7889" cy="1080"/>
            </a:xfrm>
            <a:prstGeom prst="roundRect">
              <a:avLst>
                <a:gd name="adj" fmla="val 16667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sz="1600" dirty="0">
                  <a:solidFill>
                    <a:srgbClr val="000000"/>
                  </a:solidFill>
                  <a:latin typeface="Arial Narrow" pitchFamily="34" charset="0"/>
                </a:rPr>
                <a:t>Привыкание контрагентов и формирование доверия к продукции</a:t>
              </a:r>
              <a:endParaRPr lang="ru-RU" dirty="0">
                <a:latin typeface="Arial Narrow" pitchFamily="34" charset="0"/>
              </a:endParaRPr>
            </a:p>
          </p:txBody>
        </p:sp>
        <p:sp>
          <p:nvSpPr>
            <p:cNvPr id="8" name="AutoShape 74"/>
            <p:cNvSpPr>
              <a:spLocks noChangeArrowheads="1"/>
            </p:cNvSpPr>
            <p:nvPr/>
          </p:nvSpPr>
          <p:spPr bwMode="auto">
            <a:xfrm>
              <a:off x="1494" y="6311"/>
              <a:ext cx="6312" cy="902"/>
            </a:xfrm>
            <a:prstGeom prst="roundRect">
              <a:avLst>
                <a:gd name="adj" fmla="val 16667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600" dirty="0">
                  <a:solidFill>
                    <a:srgbClr val="000000"/>
                  </a:solidFill>
                  <a:latin typeface="Arial Narrow" pitchFamily="34" charset="0"/>
                </a:rPr>
                <a:t>РАСШИРЕНИЕ</a:t>
              </a:r>
            </a:p>
            <a:p>
              <a:pPr algn="ctr"/>
              <a:r>
                <a:rPr lang="ru-RU" sz="1600" dirty="0">
                  <a:solidFill>
                    <a:srgbClr val="000000"/>
                  </a:solidFill>
                  <a:latin typeface="Arial Narrow" pitchFamily="34" charset="0"/>
                </a:rPr>
                <a:t>ВНЕШНИХ РЫНКОВ</a:t>
              </a:r>
              <a:endParaRPr lang="ru-RU" dirty="0">
                <a:latin typeface="Arial Narrow" pitchFamily="34" charset="0"/>
              </a:endParaRPr>
            </a:p>
          </p:txBody>
        </p:sp>
        <p:sp>
          <p:nvSpPr>
            <p:cNvPr id="9" name="AutoShape 75"/>
            <p:cNvSpPr>
              <a:spLocks noChangeArrowheads="1"/>
            </p:cNvSpPr>
            <p:nvPr/>
          </p:nvSpPr>
          <p:spPr bwMode="auto">
            <a:xfrm>
              <a:off x="9440" y="6311"/>
              <a:ext cx="6312" cy="902"/>
            </a:xfrm>
            <a:prstGeom prst="roundRect">
              <a:avLst>
                <a:gd name="adj" fmla="val 16667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600" dirty="0">
                  <a:solidFill>
                    <a:srgbClr val="000000"/>
                  </a:solidFill>
                  <a:latin typeface="Arial Narrow" pitchFamily="34" charset="0"/>
                </a:rPr>
                <a:t>РАСШИРЕНИЕ</a:t>
              </a:r>
            </a:p>
            <a:p>
              <a:pPr algn="ctr"/>
              <a:r>
                <a:rPr lang="ru-RU" sz="1600" dirty="0">
                  <a:solidFill>
                    <a:srgbClr val="000000"/>
                  </a:solidFill>
                  <a:latin typeface="Arial Narrow" pitchFamily="34" charset="0"/>
                </a:rPr>
                <a:t>ВНУТРЕННЕГО РЫНКА</a:t>
              </a:r>
              <a:endParaRPr lang="ru-RU" dirty="0">
                <a:latin typeface="Arial Narrow" pitchFamily="34" charset="0"/>
              </a:endParaRPr>
            </a:p>
          </p:txBody>
        </p:sp>
        <p:sp>
          <p:nvSpPr>
            <p:cNvPr id="10" name="AutoShape 76"/>
            <p:cNvSpPr>
              <a:spLocks noChangeArrowheads="1"/>
            </p:cNvSpPr>
            <p:nvPr/>
          </p:nvSpPr>
          <p:spPr bwMode="auto">
            <a:xfrm>
              <a:off x="3985" y="8053"/>
              <a:ext cx="9251" cy="1130"/>
            </a:xfrm>
            <a:prstGeom prst="roundRect">
              <a:avLst>
                <a:gd name="adj" fmla="val 16667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sz="1600" dirty="0" smtClean="0">
                  <a:solidFill>
                    <a:srgbClr val="000000"/>
                  </a:solidFill>
                  <a:latin typeface="Arial Narrow" pitchFamily="34" charset="0"/>
                </a:rPr>
                <a:t>      Привыкание </a:t>
              </a:r>
              <a:r>
                <a:rPr lang="ru-RU" sz="1600" dirty="0">
                  <a:solidFill>
                    <a:srgbClr val="000000"/>
                  </a:solidFill>
                  <a:latin typeface="Arial Narrow" pitchFamily="34" charset="0"/>
                </a:rPr>
                <a:t>контрагентов и формирование доверия к продукции</a:t>
              </a:r>
              <a:endParaRPr lang="ru-RU" dirty="0">
                <a:latin typeface="Arial Narrow" pitchFamily="34" charset="0"/>
              </a:endParaRPr>
            </a:p>
          </p:txBody>
        </p:sp>
      </p:grpSp>
      <p:graphicFrame>
        <p:nvGraphicFramePr>
          <p:cNvPr id="18" name="Схема 17"/>
          <p:cNvGraphicFramePr/>
          <p:nvPr/>
        </p:nvGraphicFramePr>
        <p:xfrm>
          <a:off x="142844" y="142852"/>
          <a:ext cx="8796553" cy="51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0" y="6286520"/>
          <a:ext cx="9144000" cy="35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8039123" y="6286520"/>
            <a:ext cx="1104877" cy="323165"/>
          </a:xfrm>
          <a:prstGeom prst="rect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</a:t>
            </a:r>
            <a:fld id="{7D239FEE-DBFC-4DD9-A51D-26FB8D6E66A7}" type="slidenum">
              <a:rPr lang="ru-RU" sz="150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ru-RU" sz="15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3857620" y="1500174"/>
            <a:ext cx="1143008" cy="121444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Соединительная линия уступом 26"/>
          <p:cNvCxnSpPr>
            <a:stCxn id="7" idx="2"/>
            <a:endCxn id="8" idx="0"/>
          </p:cNvCxnSpPr>
          <p:nvPr/>
        </p:nvCxnSpPr>
        <p:spPr>
          <a:xfrm rot="5400000">
            <a:off x="3014923" y="2567811"/>
            <a:ext cx="461612" cy="226089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1572398" y="5071280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 flipH="1" flipV="1">
            <a:off x="1893075" y="6036487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142852"/>
          <a:ext cx="8858312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одержимое 8"/>
          <p:cNvGraphicFramePr>
            <a:graphicFrameLocks noGrp="1"/>
          </p:cNvGraphicFramePr>
          <p:nvPr>
            <p:ph idx="1"/>
          </p:nvPr>
        </p:nvGraphicFramePr>
        <p:xfrm>
          <a:off x="-32" y="428604"/>
          <a:ext cx="900118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43174" y="3500438"/>
            <a:ext cx="7239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3929066"/>
            <a:ext cx="7239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4500570"/>
            <a:ext cx="7239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5000636"/>
            <a:ext cx="857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5572140"/>
            <a:ext cx="857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70%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6286520"/>
          <a:ext cx="9144000" cy="35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039123" y="6286520"/>
            <a:ext cx="1104877" cy="323165"/>
          </a:xfrm>
          <a:prstGeom prst="rect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</a:t>
            </a:r>
            <a:fld id="{7D239FEE-DBFC-4DD9-A51D-26FB8D6E66A7}" type="slidenum">
              <a:rPr lang="ru-RU" sz="150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ru-RU" sz="15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6286520"/>
          <a:ext cx="9144000" cy="35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39123" y="6286520"/>
            <a:ext cx="1104877" cy="323165"/>
          </a:xfrm>
          <a:prstGeom prst="rect">
            <a:avLst/>
          </a:prstGeom>
          <a:gradFill>
            <a:gsLst>
              <a:gs pos="0">
                <a:srgbClr val="00206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</a:t>
            </a:r>
            <a:fld id="{7D239FEE-DBFC-4DD9-A51D-26FB8D6E66A7}" type="slidenum">
              <a:rPr lang="ru-RU" sz="150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ru-RU" sz="15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42844" y="142852"/>
          <a:ext cx="8858312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G:\ИВАНОВО 2015\мат для през\карт импорт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572004"/>
            <a:ext cx="8572560" cy="5714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631</Words>
  <Application>Microsoft Office PowerPoint</Application>
  <PresentationFormat>Экран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KGTU_I3</dc:creator>
  <cp:lastModifiedBy>KGTU_I3</cp:lastModifiedBy>
  <cp:revision>97</cp:revision>
  <dcterms:created xsi:type="dcterms:W3CDTF">2015-04-14T11:30:51Z</dcterms:created>
  <dcterms:modified xsi:type="dcterms:W3CDTF">2015-05-14T09:49:02Z</dcterms:modified>
</cp:coreProperties>
</file>