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2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878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AD7-BDBF-4161-88D0-4ED4EB5A9928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91C0-D6B4-4065-BF82-385B484E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98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AD7-BDBF-4161-88D0-4ED4EB5A9928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91C0-D6B4-4065-BF82-385B484E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21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AD7-BDBF-4161-88D0-4ED4EB5A9928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91C0-D6B4-4065-BF82-385B484E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23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AD7-BDBF-4161-88D0-4ED4EB5A9928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91C0-D6B4-4065-BF82-385B484E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17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AD7-BDBF-4161-88D0-4ED4EB5A9928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91C0-D6B4-4065-BF82-385B484E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87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AD7-BDBF-4161-88D0-4ED4EB5A9928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91C0-D6B4-4065-BF82-385B484E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48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AD7-BDBF-4161-88D0-4ED4EB5A9928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91C0-D6B4-4065-BF82-385B484E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9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AD7-BDBF-4161-88D0-4ED4EB5A9928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91C0-D6B4-4065-BF82-385B484E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62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AD7-BDBF-4161-88D0-4ED4EB5A9928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91C0-D6B4-4065-BF82-385B484E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64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AD7-BDBF-4161-88D0-4ED4EB5A9928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91C0-D6B4-4065-BF82-385B484E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59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AD7-BDBF-4161-88D0-4ED4EB5A9928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91C0-D6B4-4065-BF82-385B484E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97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CBAD7-BDBF-4161-88D0-4ED4EB5A9928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391C0-D6B4-4065-BF82-385B484E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319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299" y="807721"/>
            <a:ext cx="9439701" cy="2918118"/>
          </a:xfrm>
        </p:spPr>
        <p:txBody>
          <a:bodyPr>
            <a:normAutofit/>
          </a:bodyPr>
          <a:lstStyle/>
          <a:p>
            <a:r>
              <a:rPr lang="ru-RU" dirty="0" smtClean="0"/>
              <a:t>Почему вещи после стирки «садятся»?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33815" y="5117910"/>
            <a:ext cx="4358185" cy="1740090"/>
          </a:xfrm>
        </p:spPr>
        <p:txBody>
          <a:bodyPr/>
          <a:lstStyle/>
          <a:p>
            <a:r>
              <a:rPr lang="ru-RU" dirty="0" smtClean="0"/>
              <a:t>Выполнила ученица 9 класса</a:t>
            </a:r>
          </a:p>
          <a:p>
            <a:r>
              <a:rPr lang="ru-RU" dirty="0" smtClean="0"/>
              <a:t>ЛИ ФГБОУ ВО «КНИТУ»</a:t>
            </a:r>
          </a:p>
          <a:p>
            <a:r>
              <a:rPr lang="ru-RU" dirty="0" err="1" smtClean="0"/>
              <a:t>Хасанзянова</a:t>
            </a:r>
            <a:r>
              <a:rPr lang="ru-RU" dirty="0" smtClean="0"/>
              <a:t> </a:t>
            </a:r>
            <a:r>
              <a:rPr lang="ru-RU" dirty="0" err="1" smtClean="0"/>
              <a:t>Лейсан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0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Одежда из синтетики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4943" y="1290180"/>
            <a:ext cx="2633909" cy="303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73" y="2004164"/>
            <a:ext cx="2977019" cy="223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961" y="1865872"/>
            <a:ext cx="3062614" cy="237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906" y="4504671"/>
            <a:ext cx="2769982" cy="183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73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Деформация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248" y="1768439"/>
            <a:ext cx="8348371" cy="43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7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4478" y="626302"/>
            <a:ext cx="7202464" cy="16033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5400" dirty="0" smtClean="0"/>
          </a:p>
          <a:p>
            <a:pPr marL="0" indent="0"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3161" y="2480154"/>
            <a:ext cx="5931942" cy="395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64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675" y="781246"/>
            <a:ext cx="824865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33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7724" y="876788"/>
            <a:ext cx="9796076" cy="53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7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6913" y="1027906"/>
            <a:ext cx="8325134" cy="49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71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7496" y="365126"/>
            <a:ext cx="7746304" cy="1238206"/>
          </a:xfrm>
        </p:spPr>
        <p:txBody>
          <a:bodyPr/>
          <a:lstStyle/>
          <a:p>
            <a:r>
              <a:rPr lang="ru-RU" dirty="0" smtClean="0"/>
              <a:t>Куда сели вещи?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8978" y="1427967"/>
            <a:ext cx="3385405" cy="507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4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2634" y="1010646"/>
            <a:ext cx="6005014" cy="446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51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Пушистики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2259" y="1863702"/>
            <a:ext cx="5751012" cy="431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1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4327" y="901876"/>
            <a:ext cx="7599123" cy="569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97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85359"/>
            <a:ext cx="4735882" cy="11916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Хлопок, Шерсть, Шёлк, Капроновые ткани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1819" y="826718"/>
            <a:ext cx="5937337" cy="1290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Вещи</a:t>
            </a:r>
            <a:endParaRPr lang="ru-RU" sz="5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791189" y="2116899"/>
            <a:ext cx="1741118" cy="1590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968668" y="2116899"/>
            <a:ext cx="1114817" cy="1590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803748" y="3707704"/>
            <a:ext cx="2430049" cy="1152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Садятся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8567803" y="3707704"/>
            <a:ext cx="2192055" cy="1277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 садятся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417490" y="5173249"/>
            <a:ext cx="3505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Синтетические ткани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152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48</Words>
  <Application>Microsoft Office PowerPoint</Application>
  <PresentationFormat>Произвольный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Почему вещи после стирки «садятся»?</vt:lpstr>
      <vt:lpstr>Слайд 2</vt:lpstr>
      <vt:lpstr>Слайд 3</vt:lpstr>
      <vt:lpstr>Слайд 4</vt:lpstr>
      <vt:lpstr>Куда сели вещи?</vt:lpstr>
      <vt:lpstr>Слайд 6</vt:lpstr>
      <vt:lpstr>«Пушистики»</vt:lpstr>
      <vt:lpstr>Слайд 8</vt:lpstr>
      <vt:lpstr>Слайд 9</vt:lpstr>
      <vt:lpstr>Одежда из синтетики</vt:lpstr>
      <vt:lpstr>Деформация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вещи после стирки «садятся»?</dc:title>
  <dc:creator>Айзирек Бактыбаева</dc:creator>
  <cp:lastModifiedBy>Adeliy</cp:lastModifiedBy>
  <cp:revision>10</cp:revision>
  <dcterms:created xsi:type="dcterms:W3CDTF">2019-02-14T20:49:31Z</dcterms:created>
  <dcterms:modified xsi:type="dcterms:W3CDTF">2019-04-16T10:25:16Z</dcterms:modified>
</cp:coreProperties>
</file>