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60" r:id="rId5"/>
    <p:sldId id="272" r:id="rId6"/>
    <p:sldId id="268" r:id="rId7"/>
    <p:sldId id="267" r:id="rId8"/>
    <p:sldId id="270" r:id="rId9"/>
    <p:sldId id="273" r:id="rId10"/>
    <p:sldId id="274" r:id="rId11"/>
    <p:sldId id="278" r:id="rId12"/>
    <p:sldId id="27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ютик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1ED"/>
    <a:srgbClr val="9B95D7"/>
    <a:srgbClr val="8881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86" autoAdjust="0"/>
    <p:restoredTop sz="94686" autoAdjust="0"/>
  </p:normalViewPr>
  <p:slideViewPr>
    <p:cSldViewPr>
      <p:cViewPr>
        <p:scale>
          <a:sx n="60" d="100"/>
          <a:sy n="60" d="100"/>
        </p:scale>
        <p:origin x="-1954" y="-5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74F1E-1936-46E3-9A55-964357109B3E}" type="doc">
      <dgm:prSet loTypeId="urn:microsoft.com/office/officeart/2005/8/layout/hierarchy3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71BF77-D26E-4D1D-A54B-A9605E36DB59}">
      <dgm:prSet phldrT="[Текст]"/>
      <dgm:spPr>
        <a:solidFill>
          <a:schemeClr val="tx2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Конкурс «Открытая библиотека сквозных цифровых технологий»</a:t>
          </a:r>
          <a:endParaRPr lang="ru-RU" dirty="0">
            <a:solidFill>
              <a:schemeClr val="bg1"/>
            </a:solidFill>
          </a:endParaRPr>
        </a:p>
      </dgm:t>
    </dgm:pt>
    <dgm:pt modelId="{3DF2471B-8ECE-493D-96B5-759F67F895BE}" type="parTrans" cxnId="{8B5ED65D-97B3-4A90-A447-0B5BCC05A7A2}">
      <dgm:prSet/>
      <dgm:spPr/>
      <dgm:t>
        <a:bodyPr/>
        <a:lstStyle/>
        <a:p>
          <a:endParaRPr lang="ru-RU"/>
        </a:p>
      </dgm:t>
    </dgm:pt>
    <dgm:pt modelId="{E2C46DFE-A649-4DBD-B491-1A11C0545878}" type="sibTrans" cxnId="{8B5ED65D-97B3-4A90-A447-0B5BCC05A7A2}">
      <dgm:prSet/>
      <dgm:spPr/>
      <dgm:t>
        <a:bodyPr/>
        <a:lstStyle/>
        <a:p>
          <a:endParaRPr lang="ru-RU"/>
        </a:p>
      </dgm:t>
    </dgm:pt>
    <dgm:pt modelId="{67D45EB0-BFDD-456A-9370-FFF6B40FA8D9}" type="pres">
      <dgm:prSet presAssocID="{EFA74F1E-1936-46E3-9A55-964357109B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8B2221-0073-4051-A794-F5AFE387B3FE}" type="pres">
      <dgm:prSet presAssocID="{8A71BF77-D26E-4D1D-A54B-A9605E36DB59}" presName="root" presStyleCnt="0"/>
      <dgm:spPr/>
    </dgm:pt>
    <dgm:pt modelId="{8EAF6647-CEDE-4E86-B964-ACE31DAD9D74}" type="pres">
      <dgm:prSet presAssocID="{8A71BF77-D26E-4D1D-A54B-A9605E36DB59}" presName="rootComposite" presStyleCnt="0"/>
      <dgm:spPr/>
    </dgm:pt>
    <dgm:pt modelId="{818122E4-B202-4CA2-B824-ED41D2097CC9}" type="pres">
      <dgm:prSet presAssocID="{8A71BF77-D26E-4D1D-A54B-A9605E36DB59}" presName="rootText" presStyleLbl="node1" presStyleIdx="0" presStyleCnt="1"/>
      <dgm:spPr/>
      <dgm:t>
        <a:bodyPr/>
        <a:lstStyle/>
        <a:p>
          <a:endParaRPr lang="ru-RU"/>
        </a:p>
      </dgm:t>
    </dgm:pt>
    <dgm:pt modelId="{304E7EA7-9F4C-46DD-AAC7-4BBC70C97BC6}" type="pres">
      <dgm:prSet presAssocID="{8A71BF77-D26E-4D1D-A54B-A9605E36DB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64395CEA-4B6C-46FB-B2E8-23ED597E8A73}" type="pres">
      <dgm:prSet presAssocID="{8A71BF77-D26E-4D1D-A54B-A9605E36DB59}" presName="childShape" presStyleCnt="0"/>
      <dgm:spPr/>
    </dgm:pt>
  </dgm:ptLst>
  <dgm:cxnLst>
    <dgm:cxn modelId="{A492E0CA-24E4-414E-9A05-372ABB0CC95D}" type="presOf" srcId="{8A71BF77-D26E-4D1D-A54B-A9605E36DB59}" destId="{818122E4-B202-4CA2-B824-ED41D2097CC9}" srcOrd="0" destOrd="0" presId="urn:microsoft.com/office/officeart/2005/8/layout/hierarchy3"/>
    <dgm:cxn modelId="{8B5ED65D-97B3-4A90-A447-0B5BCC05A7A2}" srcId="{EFA74F1E-1936-46E3-9A55-964357109B3E}" destId="{8A71BF77-D26E-4D1D-A54B-A9605E36DB59}" srcOrd="0" destOrd="0" parTransId="{3DF2471B-8ECE-493D-96B5-759F67F895BE}" sibTransId="{E2C46DFE-A649-4DBD-B491-1A11C0545878}"/>
    <dgm:cxn modelId="{D5224289-D1AE-4C36-A777-48D5F73517BF}" type="presOf" srcId="{8A71BF77-D26E-4D1D-A54B-A9605E36DB59}" destId="{304E7EA7-9F4C-46DD-AAC7-4BBC70C97BC6}" srcOrd="1" destOrd="0" presId="urn:microsoft.com/office/officeart/2005/8/layout/hierarchy3"/>
    <dgm:cxn modelId="{7A3BD3D2-FCE8-48DC-97A4-4C221401850B}" type="presOf" srcId="{EFA74F1E-1936-46E3-9A55-964357109B3E}" destId="{67D45EB0-BFDD-456A-9370-FFF6B40FA8D9}" srcOrd="0" destOrd="0" presId="urn:microsoft.com/office/officeart/2005/8/layout/hierarchy3"/>
    <dgm:cxn modelId="{535D14DA-8E98-4ACD-990A-AC5F47088126}" type="presParOf" srcId="{67D45EB0-BFDD-456A-9370-FFF6B40FA8D9}" destId="{8C8B2221-0073-4051-A794-F5AFE387B3FE}" srcOrd="0" destOrd="0" presId="urn:microsoft.com/office/officeart/2005/8/layout/hierarchy3"/>
    <dgm:cxn modelId="{119C7436-87D5-401C-BE9F-F47E2E588B49}" type="presParOf" srcId="{8C8B2221-0073-4051-A794-F5AFE387B3FE}" destId="{8EAF6647-CEDE-4E86-B964-ACE31DAD9D74}" srcOrd="0" destOrd="0" presId="urn:microsoft.com/office/officeart/2005/8/layout/hierarchy3"/>
    <dgm:cxn modelId="{3424DA1B-4095-44D5-9649-6BA194BF8E54}" type="presParOf" srcId="{8EAF6647-CEDE-4E86-B964-ACE31DAD9D74}" destId="{818122E4-B202-4CA2-B824-ED41D2097CC9}" srcOrd="0" destOrd="0" presId="urn:microsoft.com/office/officeart/2005/8/layout/hierarchy3"/>
    <dgm:cxn modelId="{A2A233BD-4C61-461D-AD2F-E82B9B2768E3}" type="presParOf" srcId="{8EAF6647-CEDE-4E86-B964-ACE31DAD9D74}" destId="{304E7EA7-9F4C-46DD-AAC7-4BBC70C97BC6}" srcOrd="1" destOrd="0" presId="urn:microsoft.com/office/officeart/2005/8/layout/hierarchy3"/>
    <dgm:cxn modelId="{5FD05AD2-9C72-456C-A0BE-29E0EC759ACF}" type="presParOf" srcId="{8C8B2221-0073-4051-A794-F5AFE387B3FE}" destId="{64395CEA-4B6C-46FB-B2E8-23ED597E8A73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B7842-1054-4DFD-A1EE-65D40208E9D9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F662F5-7D73-4144-A194-A368A03319D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2 целевых гранта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A41B331-355D-4D3A-B41A-ABBF312BB3B6}" type="parTrans" cxnId="{BDF9BA26-6418-4058-A097-C55C7859AD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EC2CB61-9377-43BB-8A4F-7D6129682A36}" type="sibTrans" cxnId="{BDF9BA26-6418-4058-A097-C55C7859AD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5DEAE8A-4AA7-4142-AECE-C3682FB067E7}">
      <dgm:prSet phldrT="[Текст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0" i="0" dirty="0" smtClean="0">
              <a:ln/>
              <a:solidFill>
                <a:schemeClr val="bg1"/>
              </a:solidFill>
            </a:rPr>
            <a:t>Лучшая работа по цифровой трансформации ключевых отраслей экономики с применением Больших данных</a:t>
          </a:r>
          <a:endParaRPr lang="ru-RU" sz="1800" dirty="0">
            <a:ln/>
            <a:solidFill>
              <a:schemeClr val="bg1"/>
            </a:solidFill>
          </a:endParaRPr>
        </a:p>
      </dgm:t>
    </dgm:pt>
    <dgm:pt modelId="{DA160E3E-E816-4273-9705-BB8967CAAC74}" type="parTrans" cxnId="{8225D475-F2C8-4720-9D72-227A361D910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6C3419-1493-4DC8-A70B-A34379617EEB}" type="sibTrans" cxnId="{8225D475-F2C8-4720-9D72-227A361D910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E5DDB3E-4339-4398-9A74-5A07257AC1BA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2 целевых гранта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F1F8D146-510D-4E29-91DA-2C69B6DC2F4D}" type="parTrans" cxnId="{54C0DD00-CF4D-4C4D-8C92-9317C18D03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591584E-4C88-4163-8DF6-8B9C1C0B78C4}" type="sibTrans" cxnId="{54C0DD00-CF4D-4C4D-8C92-9317C18D03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4173B1-4F02-4593-B1CE-CA8EE6690BDC}">
      <dgm:prSet phldrT="[Текст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000" b="0" i="0" dirty="0" smtClean="0">
              <a:solidFill>
                <a:schemeClr val="bg1"/>
              </a:solidFill>
            </a:rPr>
            <a:t>Лучшая работа по применению искусственного интеллекта в отраслях экономики</a:t>
          </a:r>
          <a:endParaRPr lang="ru-RU" sz="2000" dirty="0">
            <a:solidFill>
              <a:schemeClr val="bg1"/>
            </a:solidFill>
          </a:endParaRPr>
        </a:p>
      </dgm:t>
    </dgm:pt>
    <dgm:pt modelId="{41BC12EB-9F86-4B46-8EFC-2C439AB9125C}" type="parTrans" cxnId="{F7CAD5C0-A5E6-4DF3-8A8C-B2F8D40BF90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3FBC52D-16C0-4968-A833-351E33D09130}" type="sibTrans" cxnId="{F7CAD5C0-A5E6-4DF3-8A8C-B2F8D40BF90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64F0689-A273-4AF3-8107-3B2C76ECD540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9E6CD71-B7B2-40E4-9AA9-5EA2CC2C961D}" type="parTrans" cxnId="{242AD925-2A81-4F9F-92EC-F6DE4E3255C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4186EB1-9568-485C-8799-913FDDD94EB6}" type="sibTrans" cxnId="{242AD925-2A81-4F9F-92EC-F6DE4E3255C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04976F6-6A49-4649-9D19-343434903178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40F90FA-2A44-4C76-AF7F-73622AADA10E}" type="parTrans" cxnId="{08C20D61-0F5C-412D-8419-E3DFF18027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044275C-F4EE-4812-8608-1EFBC54C8CFA}" type="sibTrans" cxnId="{08C20D61-0F5C-412D-8419-E3DFF18027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009BE63-4BD8-4A3E-BE25-ED3D0B383831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B2016EC6-0A37-42F1-89F7-8F954609F669}" type="parTrans" cxnId="{EEBA1AAD-9E62-47FA-811C-4E229D8BC1B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84E0590-C3EB-42A0-A134-C221602B2602}" type="sibTrans" cxnId="{EEBA1AAD-9E62-47FA-811C-4E229D8BC1B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FEFA14F-1FC0-4519-BB5E-9A968FE87B9A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223B44E-DD93-4444-B956-6DB9C13AC585}" type="parTrans" cxnId="{588F0927-B197-40D6-94D7-80E3718CF52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0FA5E39-7D69-4B81-9762-3ACEFF63B99A}" type="sibTrans" cxnId="{588F0927-B197-40D6-94D7-80E3718CF52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64F1C8-CBC0-4DF4-93F7-BDE399233C11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517FF0B-CCAE-4747-A016-78DAA0FBA12F}" type="parTrans" cxnId="{CE66F075-70A7-45EF-8340-2009C596C0B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A089D14-530D-4963-8853-A493D5FF6CAC}" type="sibTrans" cxnId="{CE66F075-70A7-45EF-8340-2009C596C0B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4E40DE-EABF-491C-9ADA-13562DE39668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4936954E-3848-4004-B9D0-1E080695B8A3}" type="parTrans" cxnId="{7882C722-7D66-4542-8A03-1FA6FF9244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95EE92A-8962-453D-AEAD-99145BF90913}" type="sibTrans" cxnId="{7882C722-7D66-4542-8A03-1FA6FF9244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0B6009-EE6D-44BC-A071-54E05F2C59F7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100" b="0" i="0" dirty="0" smtClean="0">
              <a:solidFill>
                <a:schemeClr val="bg1"/>
              </a:solidFill>
            </a:rPr>
            <a:t>Лучшая работа в области компонентов робототехники и </a:t>
          </a:r>
          <a:r>
            <a:rPr lang="ru-RU" sz="2100" b="0" i="0" dirty="0" err="1" smtClean="0">
              <a:solidFill>
                <a:schemeClr val="bg1"/>
              </a:solidFill>
            </a:rPr>
            <a:t>сенсорики</a:t>
          </a:r>
          <a:endParaRPr lang="ru-RU" sz="2100" dirty="0">
            <a:solidFill>
              <a:schemeClr val="bg1"/>
            </a:solidFill>
          </a:endParaRPr>
        </a:p>
      </dgm:t>
    </dgm:pt>
    <dgm:pt modelId="{DDAF6DCB-BAA4-4BA2-B3B2-109BA909CC26}" type="parTrans" cxnId="{383A4F9D-0834-45CB-86B7-EDE48805B13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185F609-EC59-4C2B-80BC-525A8D9E800C}" type="sibTrans" cxnId="{383A4F9D-0834-45CB-86B7-EDE48805B13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054C285-2D79-4CCF-A39F-DAB34A07270E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bg1"/>
              </a:solidFill>
            </a:rPr>
            <a:t>Лучшая работа в области промышленного интернета</a:t>
          </a:r>
          <a:endParaRPr lang="ru-RU" sz="2400" dirty="0">
            <a:solidFill>
              <a:schemeClr val="bg1"/>
            </a:solidFill>
          </a:endParaRPr>
        </a:p>
      </dgm:t>
    </dgm:pt>
    <dgm:pt modelId="{9645E04C-E2C1-4C85-89E3-979E775A7F6D}" type="parTrans" cxnId="{4BB401F1-FFB4-4586-ADE2-FDA5146A80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EC2166-9D53-410C-899F-EB995F7467B5}" type="sibTrans" cxnId="{4BB401F1-FFB4-4586-ADE2-FDA5146A80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C7B373E-8F3C-4FDD-99C1-1804692FFB84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bg1"/>
              </a:solidFill>
            </a:rPr>
            <a:t>Лучшая работа в области систем распределенного реестра</a:t>
          </a:r>
          <a:endParaRPr lang="ru-RU" sz="2400" dirty="0">
            <a:solidFill>
              <a:schemeClr val="bg1"/>
            </a:solidFill>
          </a:endParaRPr>
        </a:p>
      </dgm:t>
    </dgm:pt>
    <dgm:pt modelId="{095F1E9A-B8FA-4E90-9CB8-2DB8012B7EBF}" type="parTrans" cxnId="{3ED14B6B-FCD5-4D5A-BC85-88CBB5A60E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953080-69F3-4AD2-8809-24E9B92DC6EB}" type="sibTrans" cxnId="{3ED14B6B-FCD5-4D5A-BC85-88CBB5A60E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BD07FA-15EE-4E79-89A0-EB647DA1D038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bg1"/>
              </a:solidFill>
            </a:rPr>
            <a:t>Лучшая работа в области квантовых технологий</a:t>
          </a:r>
          <a:endParaRPr lang="ru-RU" sz="2400" dirty="0">
            <a:solidFill>
              <a:schemeClr val="bg1"/>
            </a:solidFill>
          </a:endParaRPr>
        </a:p>
      </dgm:t>
    </dgm:pt>
    <dgm:pt modelId="{522D10CC-A1B1-41EB-9778-B79FF705BA7E}" type="parTrans" cxnId="{05E4DCE1-2A60-43FA-8E7D-5ABB8BD73B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777F6E-6044-4C74-9231-CC1283DBCCD6}" type="sibTrans" cxnId="{05E4DCE1-2A60-43FA-8E7D-5ABB8BD73B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8A1422-537F-4C5A-8CEA-C993940CA3EB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bg1"/>
              </a:solidFill>
            </a:rPr>
            <a:t>Лучшая работа в области технологий беспроводной связи</a:t>
          </a:r>
          <a:endParaRPr lang="ru-RU" sz="2400" dirty="0">
            <a:solidFill>
              <a:schemeClr val="bg1"/>
            </a:solidFill>
          </a:endParaRPr>
        </a:p>
      </dgm:t>
    </dgm:pt>
    <dgm:pt modelId="{9189D0CB-671F-4E40-AD94-FE84DE2C9103}" type="parTrans" cxnId="{058DD855-0726-412D-BAC3-CFC75D0C57A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DA81750-DDE9-4564-BC25-D4812D719BF0}" type="sibTrans" cxnId="{058DD855-0726-412D-BAC3-CFC75D0C57A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DA6EB02-4B3B-48D4-B2C1-F2CD865D3D56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100" b="0" i="0" dirty="0" smtClean="0">
              <a:solidFill>
                <a:schemeClr val="bg1"/>
              </a:solidFill>
            </a:rPr>
            <a:t>Лучшая работа в области технологий виртуальной и дополненной реальностей</a:t>
          </a:r>
          <a:endParaRPr lang="ru-RU" sz="2100" dirty="0">
            <a:solidFill>
              <a:schemeClr val="bg1"/>
            </a:solidFill>
          </a:endParaRPr>
        </a:p>
      </dgm:t>
    </dgm:pt>
    <dgm:pt modelId="{85968E90-6766-45E0-B1E0-2C75EEE050F1}" type="parTrans" cxnId="{920D60EC-725E-42BE-99D1-E00E47D7530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6075CD4-0816-4854-8C32-EA8B34AAF0F6}" type="sibTrans" cxnId="{920D60EC-725E-42BE-99D1-E00E47D7530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F606647-0BF6-487B-91E1-FA874C87D636}" type="pres">
      <dgm:prSet presAssocID="{B49B7842-1054-4DFD-A1EE-65D40208E9D9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CEB7BD-3B50-4F30-BA13-79FC8717A8C1}" type="pres">
      <dgm:prSet presAssocID="{C2F662F5-7D73-4144-A194-A368A03319DB}" presName="linNode" presStyleCnt="0"/>
      <dgm:spPr/>
    </dgm:pt>
    <dgm:pt modelId="{0DAB4B19-C9D3-4019-8B6B-28F667FFE7E9}" type="pres">
      <dgm:prSet presAssocID="{C2F662F5-7D73-4144-A194-A368A03319DB}" presName="parent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89A5A-9C30-45B8-AB1A-BADF3EDAB911}" type="pres">
      <dgm:prSet presAssocID="{C2F662F5-7D73-4144-A194-A368A03319DB}" presName="childShp" presStyleLbl="bgAccFollowNode1" presStyleIdx="0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DCFE293-3904-4AFD-93A7-92AA9D7C25C4}" type="pres">
      <dgm:prSet presAssocID="{9EC2CB61-9377-43BB-8A4F-7D6129682A36}" presName="spacing" presStyleCnt="0"/>
      <dgm:spPr/>
    </dgm:pt>
    <dgm:pt modelId="{BC146A33-F27D-4EF6-8DE2-8CD2951DBE42}" type="pres">
      <dgm:prSet presAssocID="{2E5DDB3E-4339-4398-9A74-5A07257AC1BA}" presName="linNode" presStyleCnt="0"/>
      <dgm:spPr/>
    </dgm:pt>
    <dgm:pt modelId="{A6B418D9-8CFB-40F3-80DE-7679121688F6}" type="pres">
      <dgm:prSet presAssocID="{2E5DDB3E-4339-4398-9A74-5A07257AC1BA}" presName="parent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295AC-2029-4001-9E20-000E5D2110D9}" type="pres">
      <dgm:prSet presAssocID="{2E5DDB3E-4339-4398-9A74-5A07257AC1BA}" presName="childShp" presStyleLbl="bgAccFollowNode1" presStyleIdx="1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C072950-E75A-4E16-BDF9-93A737F3AE97}" type="pres">
      <dgm:prSet presAssocID="{E591584E-4C88-4163-8DF6-8B9C1C0B78C4}" presName="spacing" presStyleCnt="0"/>
      <dgm:spPr/>
    </dgm:pt>
    <dgm:pt modelId="{63E87411-1021-4EC3-8B96-5C478883A2BC}" type="pres">
      <dgm:prSet presAssocID="{C64F0689-A273-4AF3-8107-3B2C76ECD540}" presName="linNode" presStyleCnt="0"/>
      <dgm:spPr/>
    </dgm:pt>
    <dgm:pt modelId="{2B99A337-BB02-4963-B9BD-F4FF5918FA06}" type="pres">
      <dgm:prSet presAssocID="{C64F0689-A273-4AF3-8107-3B2C76ECD540}" presName="parent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D2465-B8F4-4D57-80D4-961FA4597612}" type="pres">
      <dgm:prSet presAssocID="{C64F0689-A273-4AF3-8107-3B2C76ECD540}" presName="childShp" presStyleLbl="bgAccFollowNode1" presStyleIdx="2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401EBC3-FF65-43A7-966F-ECC7B976E363}" type="pres">
      <dgm:prSet presAssocID="{54186EB1-9568-485C-8799-913FDDD94EB6}" presName="spacing" presStyleCnt="0"/>
      <dgm:spPr/>
    </dgm:pt>
    <dgm:pt modelId="{4C629FE9-A28E-46FD-A175-1410284C4FC6}" type="pres">
      <dgm:prSet presAssocID="{504976F6-6A49-4649-9D19-343434903178}" presName="linNode" presStyleCnt="0"/>
      <dgm:spPr/>
    </dgm:pt>
    <dgm:pt modelId="{5461EEF1-CB12-44A2-A4D7-5B133A63DA18}" type="pres">
      <dgm:prSet presAssocID="{504976F6-6A49-4649-9D19-343434903178}" presName="parent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582D2-8CF4-4363-B9F5-9AB60F0686EA}" type="pres">
      <dgm:prSet presAssocID="{504976F6-6A49-4649-9D19-343434903178}" presName="childShp" presStyleLbl="bgAccFollowNode1" presStyleIdx="3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4786A9-1DED-4831-99AA-810380A13DDE}" type="pres">
      <dgm:prSet presAssocID="{8044275C-F4EE-4812-8608-1EFBC54C8CFA}" presName="spacing" presStyleCnt="0"/>
      <dgm:spPr/>
    </dgm:pt>
    <dgm:pt modelId="{2BBFA4B4-6DF1-4122-B869-EF9564A21C1D}" type="pres">
      <dgm:prSet presAssocID="{1009BE63-4BD8-4A3E-BE25-ED3D0B383831}" presName="linNode" presStyleCnt="0"/>
      <dgm:spPr/>
    </dgm:pt>
    <dgm:pt modelId="{CB579644-3023-45DC-A081-EEFDD7E27673}" type="pres">
      <dgm:prSet presAssocID="{1009BE63-4BD8-4A3E-BE25-ED3D0B383831}" presName="parent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FF529-3FDC-4845-9DCA-F6E6BCD2B54A}" type="pres">
      <dgm:prSet presAssocID="{1009BE63-4BD8-4A3E-BE25-ED3D0B383831}" presName="childShp" presStyleLbl="bgAccFollowNode1" presStyleIdx="4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1C10A7D-4BAA-46DD-A13E-7F5C73BC8B3D}" type="pres">
      <dgm:prSet presAssocID="{184E0590-C3EB-42A0-A134-C221602B2602}" presName="spacing" presStyleCnt="0"/>
      <dgm:spPr/>
    </dgm:pt>
    <dgm:pt modelId="{AC3A6D3E-502C-4F98-B9D6-971F9DE85B8E}" type="pres">
      <dgm:prSet presAssocID="{CFEFA14F-1FC0-4519-BB5E-9A968FE87B9A}" presName="linNode" presStyleCnt="0"/>
      <dgm:spPr/>
    </dgm:pt>
    <dgm:pt modelId="{A7D1F890-8ED2-46A6-BEC4-24A9B8F20B74}" type="pres">
      <dgm:prSet presAssocID="{CFEFA14F-1FC0-4519-BB5E-9A968FE87B9A}" presName="parent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D7F53-FA93-4406-889D-92E08F658FB1}" type="pres">
      <dgm:prSet presAssocID="{CFEFA14F-1FC0-4519-BB5E-9A968FE87B9A}" presName="childShp" presStyleLbl="bgAccFollowNode1" presStyleIdx="5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3DF43DD-B802-43FE-A4B2-1BB66027F151}" type="pres">
      <dgm:prSet presAssocID="{C0FA5E39-7D69-4B81-9762-3ACEFF63B99A}" presName="spacing" presStyleCnt="0"/>
      <dgm:spPr/>
    </dgm:pt>
    <dgm:pt modelId="{B78917A4-D52D-484F-B6A1-B760007B9AFA}" type="pres">
      <dgm:prSet presAssocID="{5264F1C8-CBC0-4DF4-93F7-BDE399233C11}" presName="linNode" presStyleCnt="0"/>
      <dgm:spPr/>
    </dgm:pt>
    <dgm:pt modelId="{DCC6BA05-405D-4C0F-A304-4A950862E1BA}" type="pres">
      <dgm:prSet presAssocID="{5264F1C8-CBC0-4DF4-93F7-BDE399233C11}" presName="parent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540F9-8A1A-47FB-82FB-85D4E6332944}" type="pres">
      <dgm:prSet presAssocID="{5264F1C8-CBC0-4DF4-93F7-BDE399233C11}" presName="childShp" presStyleLbl="bgAccFollowNode1" presStyleIdx="6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B61CC24-5CCC-4498-B3C1-A9E73EA96EC9}" type="pres">
      <dgm:prSet presAssocID="{FA089D14-530D-4963-8853-A493D5FF6CAC}" presName="spacing" presStyleCnt="0"/>
      <dgm:spPr/>
    </dgm:pt>
    <dgm:pt modelId="{4CA8FBB8-0FA0-4E6D-9201-E094E8AB0E7E}" type="pres">
      <dgm:prSet presAssocID="{684E40DE-EABF-491C-9ADA-13562DE39668}" presName="linNode" presStyleCnt="0"/>
      <dgm:spPr/>
    </dgm:pt>
    <dgm:pt modelId="{7CA19AB7-37F8-4C82-8A99-4FDA8EFFF000}" type="pres">
      <dgm:prSet presAssocID="{684E40DE-EABF-491C-9ADA-13562DE39668}" presName="parent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3235E-9DB9-413A-8068-3EF12D652649}" type="pres">
      <dgm:prSet presAssocID="{684E40DE-EABF-491C-9ADA-13562DE39668}" presName="childShp" presStyleLbl="bgAccFollowNode1" presStyleIdx="7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8C20D61-0F5C-412D-8419-E3DFF18027DA}" srcId="{B49B7842-1054-4DFD-A1EE-65D40208E9D9}" destId="{504976F6-6A49-4649-9D19-343434903178}" srcOrd="3" destOrd="0" parTransId="{A40F90FA-2A44-4C76-AF7F-73622AADA10E}" sibTransId="{8044275C-F4EE-4812-8608-1EFBC54C8CFA}"/>
    <dgm:cxn modelId="{CE66F075-70A7-45EF-8340-2009C596C0B5}" srcId="{B49B7842-1054-4DFD-A1EE-65D40208E9D9}" destId="{5264F1C8-CBC0-4DF4-93F7-BDE399233C11}" srcOrd="6" destOrd="0" parTransId="{7517FF0B-CCAE-4747-A016-78DAA0FBA12F}" sibTransId="{FA089D14-530D-4963-8853-A493D5FF6CAC}"/>
    <dgm:cxn modelId="{05E4DCE1-2A60-43FA-8E7D-5ABB8BD73B70}" srcId="{CFEFA14F-1FC0-4519-BB5E-9A968FE87B9A}" destId="{27BD07FA-15EE-4E79-89A0-EB647DA1D038}" srcOrd="0" destOrd="0" parTransId="{522D10CC-A1B1-41EB-9778-B79FF705BA7E}" sibTransId="{3A777F6E-6044-4C74-9231-CC1283DBCCD6}"/>
    <dgm:cxn modelId="{4BB401F1-FFB4-4586-ADE2-FDA5146A8053}" srcId="{504976F6-6A49-4649-9D19-343434903178}" destId="{B054C285-2D79-4CCF-A39F-DAB34A07270E}" srcOrd="0" destOrd="0" parTransId="{9645E04C-E2C1-4C85-89E3-979E775A7F6D}" sibTransId="{75EC2166-9D53-410C-899F-EB995F7467B5}"/>
    <dgm:cxn modelId="{80ABCDD1-AD66-4AA6-9B40-7E36660E19D0}" type="presOf" srcId="{504976F6-6A49-4649-9D19-343434903178}" destId="{5461EEF1-CB12-44A2-A4D7-5B133A63DA18}" srcOrd="0" destOrd="0" presId="urn:microsoft.com/office/officeart/2005/8/layout/vList6"/>
    <dgm:cxn modelId="{920D60EC-725E-42BE-99D1-E00E47D75304}" srcId="{684E40DE-EABF-491C-9ADA-13562DE39668}" destId="{DDA6EB02-4B3B-48D4-B2C1-F2CD865D3D56}" srcOrd="0" destOrd="0" parTransId="{85968E90-6766-45E0-B1E0-2C75EEE050F1}" sibTransId="{86075CD4-0816-4854-8C32-EA8B34AAF0F6}"/>
    <dgm:cxn modelId="{242AD925-2A81-4F9F-92EC-F6DE4E3255CB}" srcId="{B49B7842-1054-4DFD-A1EE-65D40208E9D9}" destId="{C64F0689-A273-4AF3-8107-3B2C76ECD540}" srcOrd="2" destOrd="0" parTransId="{A9E6CD71-B7B2-40E4-9AA9-5EA2CC2C961D}" sibTransId="{54186EB1-9568-485C-8799-913FDDD94EB6}"/>
    <dgm:cxn modelId="{78DFFCAA-48B0-4799-8581-AED101E6FCB2}" type="presOf" srcId="{120B6009-EE6D-44BC-A071-54E05F2C59F7}" destId="{18BD2465-B8F4-4D57-80D4-961FA4597612}" srcOrd="0" destOrd="0" presId="urn:microsoft.com/office/officeart/2005/8/layout/vList6"/>
    <dgm:cxn modelId="{F2C24631-AEC5-40D5-B631-4F2FF5017AB7}" type="presOf" srcId="{DDA6EB02-4B3B-48D4-B2C1-F2CD865D3D56}" destId="{0713235E-9DB9-413A-8068-3EF12D652649}" srcOrd="0" destOrd="0" presId="urn:microsoft.com/office/officeart/2005/8/layout/vList6"/>
    <dgm:cxn modelId="{87487ECC-5742-4E46-B0DC-44A86E904EB4}" type="presOf" srcId="{27BD07FA-15EE-4E79-89A0-EB647DA1D038}" destId="{DBCD7F53-FA93-4406-889D-92E08F658FB1}" srcOrd="0" destOrd="0" presId="urn:microsoft.com/office/officeart/2005/8/layout/vList6"/>
    <dgm:cxn modelId="{E652FC5E-2E7C-47D8-B59C-74B334BFE452}" type="presOf" srcId="{684E40DE-EABF-491C-9ADA-13562DE39668}" destId="{7CA19AB7-37F8-4C82-8A99-4FDA8EFFF000}" srcOrd="0" destOrd="0" presId="urn:microsoft.com/office/officeart/2005/8/layout/vList6"/>
    <dgm:cxn modelId="{588F0927-B197-40D6-94D7-80E3718CF52F}" srcId="{B49B7842-1054-4DFD-A1EE-65D40208E9D9}" destId="{CFEFA14F-1FC0-4519-BB5E-9A968FE87B9A}" srcOrd="5" destOrd="0" parTransId="{0223B44E-DD93-4444-B956-6DB9C13AC585}" sibTransId="{C0FA5E39-7D69-4B81-9762-3ACEFF63B99A}"/>
    <dgm:cxn modelId="{0E4F6EBE-D9B7-4FAF-8100-44EF03CE1CA7}" type="presOf" srcId="{BC7B373E-8F3C-4FDD-99C1-1804692FFB84}" destId="{61DFF529-3FDC-4845-9DCA-F6E6BCD2B54A}" srcOrd="0" destOrd="0" presId="urn:microsoft.com/office/officeart/2005/8/layout/vList6"/>
    <dgm:cxn modelId="{54C0DD00-CF4D-4C4D-8C92-9317C18D030A}" srcId="{B49B7842-1054-4DFD-A1EE-65D40208E9D9}" destId="{2E5DDB3E-4339-4398-9A74-5A07257AC1BA}" srcOrd="1" destOrd="0" parTransId="{F1F8D146-510D-4E29-91DA-2C69B6DC2F4D}" sibTransId="{E591584E-4C88-4163-8DF6-8B9C1C0B78C4}"/>
    <dgm:cxn modelId="{F7CAD5C0-A5E6-4DF3-8A8C-B2F8D40BF907}" srcId="{2E5DDB3E-4339-4398-9A74-5A07257AC1BA}" destId="{454173B1-4F02-4593-B1CE-CA8EE6690BDC}" srcOrd="0" destOrd="0" parTransId="{41BC12EB-9F86-4B46-8EFC-2C439AB9125C}" sibTransId="{B3FBC52D-16C0-4968-A833-351E33D09130}"/>
    <dgm:cxn modelId="{0207071F-8654-41F4-B510-FBE8589F5CFD}" type="presOf" srcId="{CFEFA14F-1FC0-4519-BB5E-9A968FE87B9A}" destId="{A7D1F890-8ED2-46A6-BEC4-24A9B8F20B74}" srcOrd="0" destOrd="0" presId="urn:microsoft.com/office/officeart/2005/8/layout/vList6"/>
    <dgm:cxn modelId="{5DEEB97C-BE3E-4E74-BD00-BD3860EB7882}" type="presOf" srcId="{0D8A1422-537F-4C5A-8CEA-C993940CA3EB}" destId="{8A0540F9-8A1A-47FB-82FB-85D4E6332944}" srcOrd="0" destOrd="0" presId="urn:microsoft.com/office/officeart/2005/8/layout/vList6"/>
    <dgm:cxn modelId="{058DD855-0726-412D-BAC3-CFC75D0C57AC}" srcId="{5264F1C8-CBC0-4DF4-93F7-BDE399233C11}" destId="{0D8A1422-537F-4C5A-8CEA-C993940CA3EB}" srcOrd="0" destOrd="0" parTransId="{9189D0CB-671F-4E40-AD94-FE84DE2C9103}" sibTransId="{6DA81750-DDE9-4564-BC25-D4812D719BF0}"/>
    <dgm:cxn modelId="{7882C722-7D66-4542-8A03-1FA6FF9244E5}" srcId="{B49B7842-1054-4DFD-A1EE-65D40208E9D9}" destId="{684E40DE-EABF-491C-9ADA-13562DE39668}" srcOrd="7" destOrd="0" parTransId="{4936954E-3848-4004-B9D0-1E080695B8A3}" sibTransId="{295EE92A-8962-453D-AEAD-99145BF90913}"/>
    <dgm:cxn modelId="{E8B6327F-6488-4C48-8ADB-06AD7CA9452B}" type="presOf" srcId="{F5DEAE8A-4AA7-4142-AECE-C3682FB067E7}" destId="{46D89A5A-9C30-45B8-AB1A-BADF3EDAB911}" srcOrd="0" destOrd="0" presId="urn:microsoft.com/office/officeart/2005/8/layout/vList6"/>
    <dgm:cxn modelId="{9A816DA5-88FB-4140-AFEC-B9B58A07CB3B}" type="presOf" srcId="{B054C285-2D79-4CCF-A39F-DAB34A07270E}" destId="{621582D2-8CF4-4363-B9F5-9AB60F0686EA}" srcOrd="0" destOrd="0" presId="urn:microsoft.com/office/officeart/2005/8/layout/vList6"/>
    <dgm:cxn modelId="{EA36CF63-460A-4F4A-8410-6551B76EED75}" type="presOf" srcId="{1009BE63-4BD8-4A3E-BE25-ED3D0B383831}" destId="{CB579644-3023-45DC-A081-EEFDD7E27673}" srcOrd="0" destOrd="0" presId="urn:microsoft.com/office/officeart/2005/8/layout/vList6"/>
    <dgm:cxn modelId="{A74B5904-97F0-4F43-A3ED-DE8BD4D2FE26}" type="presOf" srcId="{C2F662F5-7D73-4144-A194-A368A03319DB}" destId="{0DAB4B19-C9D3-4019-8B6B-28F667FFE7E9}" srcOrd="0" destOrd="0" presId="urn:microsoft.com/office/officeart/2005/8/layout/vList6"/>
    <dgm:cxn modelId="{6DEF0208-43C0-4452-8C2F-D3E52EDA693E}" type="presOf" srcId="{454173B1-4F02-4593-B1CE-CA8EE6690BDC}" destId="{2C2295AC-2029-4001-9E20-000E5D2110D9}" srcOrd="0" destOrd="0" presId="urn:microsoft.com/office/officeart/2005/8/layout/vList6"/>
    <dgm:cxn modelId="{8225D475-F2C8-4720-9D72-227A361D910C}" srcId="{C2F662F5-7D73-4144-A194-A368A03319DB}" destId="{F5DEAE8A-4AA7-4142-AECE-C3682FB067E7}" srcOrd="0" destOrd="0" parTransId="{DA160E3E-E816-4273-9705-BB8967CAAC74}" sibTransId="{C16C3419-1493-4DC8-A70B-A34379617EEB}"/>
    <dgm:cxn modelId="{9ED8753C-E72D-4D83-95CD-E3AA546C0E9D}" type="presOf" srcId="{5264F1C8-CBC0-4DF4-93F7-BDE399233C11}" destId="{DCC6BA05-405D-4C0F-A304-4A950862E1BA}" srcOrd="0" destOrd="0" presId="urn:microsoft.com/office/officeart/2005/8/layout/vList6"/>
    <dgm:cxn modelId="{383A4F9D-0834-45CB-86B7-EDE48805B13E}" srcId="{C64F0689-A273-4AF3-8107-3B2C76ECD540}" destId="{120B6009-EE6D-44BC-A071-54E05F2C59F7}" srcOrd="0" destOrd="0" parTransId="{DDAF6DCB-BAA4-4BA2-B3B2-109BA909CC26}" sibTransId="{7185F609-EC59-4C2B-80BC-525A8D9E800C}"/>
    <dgm:cxn modelId="{BE417EE0-EEEF-49CC-B7EE-2A7E89F559A6}" type="presOf" srcId="{B49B7842-1054-4DFD-A1EE-65D40208E9D9}" destId="{EF606647-0BF6-487B-91E1-FA874C87D636}" srcOrd="0" destOrd="0" presId="urn:microsoft.com/office/officeart/2005/8/layout/vList6"/>
    <dgm:cxn modelId="{EEBA1AAD-9E62-47FA-811C-4E229D8BC1B8}" srcId="{B49B7842-1054-4DFD-A1EE-65D40208E9D9}" destId="{1009BE63-4BD8-4A3E-BE25-ED3D0B383831}" srcOrd="4" destOrd="0" parTransId="{B2016EC6-0A37-42F1-89F7-8F954609F669}" sibTransId="{184E0590-C3EB-42A0-A134-C221602B2602}"/>
    <dgm:cxn modelId="{8C150E2E-0039-4CDE-90D4-FAB9973C3185}" type="presOf" srcId="{2E5DDB3E-4339-4398-9A74-5A07257AC1BA}" destId="{A6B418D9-8CFB-40F3-80DE-7679121688F6}" srcOrd="0" destOrd="0" presId="urn:microsoft.com/office/officeart/2005/8/layout/vList6"/>
    <dgm:cxn modelId="{BDF9BA26-6418-4058-A097-C55C7859AD94}" srcId="{B49B7842-1054-4DFD-A1EE-65D40208E9D9}" destId="{C2F662F5-7D73-4144-A194-A368A03319DB}" srcOrd="0" destOrd="0" parTransId="{AA41B331-355D-4D3A-B41A-ABBF312BB3B6}" sibTransId="{9EC2CB61-9377-43BB-8A4F-7D6129682A36}"/>
    <dgm:cxn modelId="{3ED14B6B-FCD5-4D5A-BC85-88CBB5A60E66}" srcId="{1009BE63-4BD8-4A3E-BE25-ED3D0B383831}" destId="{BC7B373E-8F3C-4FDD-99C1-1804692FFB84}" srcOrd="0" destOrd="0" parTransId="{095F1E9A-B8FA-4E90-9CB8-2DB8012B7EBF}" sibTransId="{90953080-69F3-4AD2-8809-24E9B92DC6EB}"/>
    <dgm:cxn modelId="{B2248C6E-9D18-4377-8AE4-77290E6D3857}" type="presOf" srcId="{C64F0689-A273-4AF3-8107-3B2C76ECD540}" destId="{2B99A337-BB02-4963-B9BD-F4FF5918FA06}" srcOrd="0" destOrd="0" presId="urn:microsoft.com/office/officeart/2005/8/layout/vList6"/>
    <dgm:cxn modelId="{A92FC6BB-B8DE-4C65-AB89-C90960862DA7}" type="presParOf" srcId="{EF606647-0BF6-487B-91E1-FA874C87D636}" destId="{BECEB7BD-3B50-4F30-BA13-79FC8717A8C1}" srcOrd="0" destOrd="0" presId="urn:microsoft.com/office/officeart/2005/8/layout/vList6"/>
    <dgm:cxn modelId="{6165910D-FB72-4081-9CA4-7CE286528253}" type="presParOf" srcId="{BECEB7BD-3B50-4F30-BA13-79FC8717A8C1}" destId="{0DAB4B19-C9D3-4019-8B6B-28F667FFE7E9}" srcOrd="0" destOrd="0" presId="urn:microsoft.com/office/officeart/2005/8/layout/vList6"/>
    <dgm:cxn modelId="{9E5B5388-C0BA-44CE-926A-D51E77D851E4}" type="presParOf" srcId="{BECEB7BD-3B50-4F30-BA13-79FC8717A8C1}" destId="{46D89A5A-9C30-45B8-AB1A-BADF3EDAB911}" srcOrd="1" destOrd="0" presId="urn:microsoft.com/office/officeart/2005/8/layout/vList6"/>
    <dgm:cxn modelId="{0FB3C6BB-2D62-424F-A902-CEABECE5D215}" type="presParOf" srcId="{EF606647-0BF6-487B-91E1-FA874C87D636}" destId="{4DCFE293-3904-4AFD-93A7-92AA9D7C25C4}" srcOrd="1" destOrd="0" presId="urn:microsoft.com/office/officeart/2005/8/layout/vList6"/>
    <dgm:cxn modelId="{8531C65B-DE17-4025-8BBC-6764E6E7A149}" type="presParOf" srcId="{EF606647-0BF6-487B-91E1-FA874C87D636}" destId="{BC146A33-F27D-4EF6-8DE2-8CD2951DBE42}" srcOrd="2" destOrd="0" presId="urn:microsoft.com/office/officeart/2005/8/layout/vList6"/>
    <dgm:cxn modelId="{0929B32A-5AFB-41CE-9CC0-8FD2605BF111}" type="presParOf" srcId="{BC146A33-F27D-4EF6-8DE2-8CD2951DBE42}" destId="{A6B418D9-8CFB-40F3-80DE-7679121688F6}" srcOrd="0" destOrd="0" presId="urn:microsoft.com/office/officeart/2005/8/layout/vList6"/>
    <dgm:cxn modelId="{9410F074-35A5-4BA2-A4DD-949110E29D10}" type="presParOf" srcId="{BC146A33-F27D-4EF6-8DE2-8CD2951DBE42}" destId="{2C2295AC-2029-4001-9E20-000E5D2110D9}" srcOrd="1" destOrd="0" presId="urn:microsoft.com/office/officeart/2005/8/layout/vList6"/>
    <dgm:cxn modelId="{67A4D376-DDFE-43BB-9434-D61AF13BC983}" type="presParOf" srcId="{EF606647-0BF6-487B-91E1-FA874C87D636}" destId="{0C072950-E75A-4E16-BDF9-93A737F3AE97}" srcOrd="3" destOrd="0" presId="urn:microsoft.com/office/officeart/2005/8/layout/vList6"/>
    <dgm:cxn modelId="{6DDA81EA-03F4-4391-8D7F-85EB94A92CCC}" type="presParOf" srcId="{EF606647-0BF6-487B-91E1-FA874C87D636}" destId="{63E87411-1021-4EC3-8B96-5C478883A2BC}" srcOrd="4" destOrd="0" presId="urn:microsoft.com/office/officeart/2005/8/layout/vList6"/>
    <dgm:cxn modelId="{7725C3D6-9999-4849-A5EC-9307CEEADFCE}" type="presParOf" srcId="{63E87411-1021-4EC3-8B96-5C478883A2BC}" destId="{2B99A337-BB02-4963-B9BD-F4FF5918FA06}" srcOrd="0" destOrd="0" presId="urn:microsoft.com/office/officeart/2005/8/layout/vList6"/>
    <dgm:cxn modelId="{24F76C96-98CA-481A-ADFE-BC202DAA9529}" type="presParOf" srcId="{63E87411-1021-4EC3-8B96-5C478883A2BC}" destId="{18BD2465-B8F4-4D57-80D4-961FA4597612}" srcOrd="1" destOrd="0" presId="urn:microsoft.com/office/officeart/2005/8/layout/vList6"/>
    <dgm:cxn modelId="{ACCF4921-1B66-44C9-A1D9-D2B32DBFA522}" type="presParOf" srcId="{EF606647-0BF6-487B-91E1-FA874C87D636}" destId="{C401EBC3-FF65-43A7-966F-ECC7B976E363}" srcOrd="5" destOrd="0" presId="urn:microsoft.com/office/officeart/2005/8/layout/vList6"/>
    <dgm:cxn modelId="{C5FF63E0-A28A-4AEC-894C-B5CD972EEDC3}" type="presParOf" srcId="{EF606647-0BF6-487B-91E1-FA874C87D636}" destId="{4C629FE9-A28E-46FD-A175-1410284C4FC6}" srcOrd="6" destOrd="0" presId="urn:microsoft.com/office/officeart/2005/8/layout/vList6"/>
    <dgm:cxn modelId="{B1958734-CE77-42C1-A481-5928459572B9}" type="presParOf" srcId="{4C629FE9-A28E-46FD-A175-1410284C4FC6}" destId="{5461EEF1-CB12-44A2-A4D7-5B133A63DA18}" srcOrd="0" destOrd="0" presId="urn:microsoft.com/office/officeart/2005/8/layout/vList6"/>
    <dgm:cxn modelId="{6B9408BE-DF74-4F02-973E-6DA03B5E0563}" type="presParOf" srcId="{4C629FE9-A28E-46FD-A175-1410284C4FC6}" destId="{621582D2-8CF4-4363-B9F5-9AB60F0686EA}" srcOrd="1" destOrd="0" presId="urn:microsoft.com/office/officeart/2005/8/layout/vList6"/>
    <dgm:cxn modelId="{29E078B8-873A-4F40-ADB2-2FB2CB335571}" type="presParOf" srcId="{EF606647-0BF6-487B-91E1-FA874C87D636}" destId="{134786A9-1DED-4831-99AA-810380A13DDE}" srcOrd="7" destOrd="0" presId="urn:microsoft.com/office/officeart/2005/8/layout/vList6"/>
    <dgm:cxn modelId="{2D5C8AAE-C810-4C8D-8885-3892107E9A8A}" type="presParOf" srcId="{EF606647-0BF6-487B-91E1-FA874C87D636}" destId="{2BBFA4B4-6DF1-4122-B869-EF9564A21C1D}" srcOrd="8" destOrd="0" presId="urn:microsoft.com/office/officeart/2005/8/layout/vList6"/>
    <dgm:cxn modelId="{7CCF66AB-A2A7-47ED-8057-2BA2935B6C57}" type="presParOf" srcId="{2BBFA4B4-6DF1-4122-B869-EF9564A21C1D}" destId="{CB579644-3023-45DC-A081-EEFDD7E27673}" srcOrd="0" destOrd="0" presId="urn:microsoft.com/office/officeart/2005/8/layout/vList6"/>
    <dgm:cxn modelId="{629CCA03-DAA1-4C78-B128-0B344D9753CF}" type="presParOf" srcId="{2BBFA4B4-6DF1-4122-B869-EF9564A21C1D}" destId="{61DFF529-3FDC-4845-9DCA-F6E6BCD2B54A}" srcOrd="1" destOrd="0" presId="urn:microsoft.com/office/officeart/2005/8/layout/vList6"/>
    <dgm:cxn modelId="{ADA1C9E8-6874-46C5-A41B-1110877EBB6B}" type="presParOf" srcId="{EF606647-0BF6-487B-91E1-FA874C87D636}" destId="{E1C10A7D-4BAA-46DD-A13E-7F5C73BC8B3D}" srcOrd="9" destOrd="0" presId="urn:microsoft.com/office/officeart/2005/8/layout/vList6"/>
    <dgm:cxn modelId="{1E1E3D7D-0AB9-4ACC-8507-875645824AAB}" type="presParOf" srcId="{EF606647-0BF6-487B-91E1-FA874C87D636}" destId="{AC3A6D3E-502C-4F98-B9D6-971F9DE85B8E}" srcOrd="10" destOrd="0" presId="urn:microsoft.com/office/officeart/2005/8/layout/vList6"/>
    <dgm:cxn modelId="{0CA711EC-0A97-4536-9F42-D27885A74FD3}" type="presParOf" srcId="{AC3A6D3E-502C-4F98-B9D6-971F9DE85B8E}" destId="{A7D1F890-8ED2-46A6-BEC4-24A9B8F20B74}" srcOrd="0" destOrd="0" presId="urn:microsoft.com/office/officeart/2005/8/layout/vList6"/>
    <dgm:cxn modelId="{D1543A35-734C-4050-A593-94A64C246557}" type="presParOf" srcId="{AC3A6D3E-502C-4F98-B9D6-971F9DE85B8E}" destId="{DBCD7F53-FA93-4406-889D-92E08F658FB1}" srcOrd="1" destOrd="0" presId="urn:microsoft.com/office/officeart/2005/8/layout/vList6"/>
    <dgm:cxn modelId="{0BC4E368-E037-4F87-9993-2941E0CA31F4}" type="presParOf" srcId="{EF606647-0BF6-487B-91E1-FA874C87D636}" destId="{B3DF43DD-B802-43FE-A4B2-1BB66027F151}" srcOrd="11" destOrd="0" presId="urn:microsoft.com/office/officeart/2005/8/layout/vList6"/>
    <dgm:cxn modelId="{565DAA26-BD68-49F7-A114-84B001219A42}" type="presParOf" srcId="{EF606647-0BF6-487B-91E1-FA874C87D636}" destId="{B78917A4-D52D-484F-B6A1-B760007B9AFA}" srcOrd="12" destOrd="0" presId="urn:microsoft.com/office/officeart/2005/8/layout/vList6"/>
    <dgm:cxn modelId="{D37E9F20-6AE9-40AC-8E7E-D67EF7BAF070}" type="presParOf" srcId="{B78917A4-D52D-484F-B6A1-B760007B9AFA}" destId="{DCC6BA05-405D-4C0F-A304-4A950862E1BA}" srcOrd="0" destOrd="0" presId="urn:microsoft.com/office/officeart/2005/8/layout/vList6"/>
    <dgm:cxn modelId="{867CBABB-27F6-43A0-94B8-F4DF81DF97EF}" type="presParOf" srcId="{B78917A4-D52D-484F-B6A1-B760007B9AFA}" destId="{8A0540F9-8A1A-47FB-82FB-85D4E6332944}" srcOrd="1" destOrd="0" presId="urn:microsoft.com/office/officeart/2005/8/layout/vList6"/>
    <dgm:cxn modelId="{AE24AB6F-AD75-4C9D-BE96-0BCAACA423AB}" type="presParOf" srcId="{EF606647-0BF6-487B-91E1-FA874C87D636}" destId="{1B61CC24-5CCC-4498-B3C1-A9E73EA96EC9}" srcOrd="13" destOrd="0" presId="urn:microsoft.com/office/officeart/2005/8/layout/vList6"/>
    <dgm:cxn modelId="{320F6DBC-20A0-416D-9CE8-071CA0613ED2}" type="presParOf" srcId="{EF606647-0BF6-487B-91E1-FA874C87D636}" destId="{4CA8FBB8-0FA0-4E6D-9201-E094E8AB0E7E}" srcOrd="14" destOrd="0" presId="urn:microsoft.com/office/officeart/2005/8/layout/vList6"/>
    <dgm:cxn modelId="{6510DA7F-3992-46CA-888A-0707328860D7}" type="presParOf" srcId="{4CA8FBB8-0FA0-4E6D-9201-E094E8AB0E7E}" destId="{7CA19AB7-37F8-4C82-8A99-4FDA8EFFF000}" srcOrd="0" destOrd="0" presId="urn:microsoft.com/office/officeart/2005/8/layout/vList6"/>
    <dgm:cxn modelId="{B8165616-B872-48F0-B7BB-B0D485D95AFC}" type="presParOf" srcId="{4CA8FBB8-0FA0-4E6D-9201-E094E8AB0E7E}" destId="{0713235E-9DB9-413A-8068-3EF12D6526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122E4-B202-4CA2-B824-ED41D2097CC9}">
      <dsp:nvSpPr>
        <dsp:cNvPr id="0" name=""/>
        <dsp:cNvSpPr/>
      </dsp:nvSpPr>
      <dsp:spPr>
        <a:xfrm>
          <a:off x="0" y="1134126"/>
          <a:ext cx="6984776" cy="34923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solidFill>
                <a:schemeClr val="bg1"/>
              </a:solidFill>
            </a:rPr>
            <a:t>Конкурс «Открытая библиотека сквозных цифровых технологий»</a:t>
          </a:r>
          <a:endParaRPr lang="ru-RU" sz="5600" kern="1200" dirty="0">
            <a:solidFill>
              <a:schemeClr val="bg1"/>
            </a:solidFill>
          </a:endParaRPr>
        </a:p>
      </dsp:txBody>
      <dsp:txXfrm>
        <a:off x="0" y="1134126"/>
        <a:ext cx="6984776" cy="34923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89A5A-9C30-45B8-AB1A-BADF3EDAB911}">
      <dsp:nvSpPr>
        <dsp:cNvPr id="0" name=""/>
        <dsp:cNvSpPr/>
      </dsp:nvSpPr>
      <dsp:spPr>
        <a:xfrm rot="10800000">
          <a:off x="0" y="2218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n/>
              <a:solidFill>
                <a:schemeClr val="bg1"/>
              </a:solidFill>
            </a:rPr>
            <a:t>Лучшая работа по цифровой трансформации ключевых отраслей экономики с применением Больших данных</a:t>
          </a:r>
          <a:endParaRPr lang="ru-RU" sz="1800" kern="1200" dirty="0">
            <a:ln/>
            <a:solidFill>
              <a:schemeClr val="bg1"/>
            </a:solidFill>
          </a:endParaRPr>
        </a:p>
      </dsp:txBody>
      <dsp:txXfrm rot="10800000">
        <a:off x="0" y="2218"/>
        <a:ext cx="4989849" cy="787765"/>
      </dsp:txXfrm>
    </dsp:sp>
    <dsp:sp modelId="{0DAB4B19-C9D3-4019-8B6B-28F667FFE7E9}">
      <dsp:nvSpPr>
        <dsp:cNvPr id="0" name=""/>
        <dsp:cNvSpPr/>
      </dsp:nvSpPr>
      <dsp:spPr>
        <a:xfrm>
          <a:off x="4989849" y="2218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2 целевых гранта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2218"/>
        <a:ext cx="3326566" cy="787765"/>
      </dsp:txXfrm>
    </dsp:sp>
    <dsp:sp modelId="{2C2295AC-2029-4001-9E20-000E5D2110D9}">
      <dsp:nvSpPr>
        <dsp:cNvPr id="0" name=""/>
        <dsp:cNvSpPr/>
      </dsp:nvSpPr>
      <dsp:spPr>
        <a:xfrm rot="10800000">
          <a:off x="0" y="868760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bg1"/>
              </a:solidFill>
            </a:rPr>
            <a:t>Лучшая работа по применению искусственного интеллекта в отраслях экономики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0" y="868760"/>
        <a:ext cx="4989849" cy="787765"/>
      </dsp:txXfrm>
    </dsp:sp>
    <dsp:sp modelId="{A6B418D9-8CFB-40F3-80DE-7679121688F6}">
      <dsp:nvSpPr>
        <dsp:cNvPr id="0" name=""/>
        <dsp:cNvSpPr/>
      </dsp:nvSpPr>
      <dsp:spPr>
        <a:xfrm>
          <a:off x="4989849" y="868760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2 целевых гранта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868760"/>
        <a:ext cx="3326566" cy="787765"/>
      </dsp:txXfrm>
    </dsp:sp>
    <dsp:sp modelId="{18BD2465-B8F4-4D57-80D4-961FA4597612}">
      <dsp:nvSpPr>
        <dsp:cNvPr id="0" name=""/>
        <dsp:cNvSpPr/>
      </dsp:nvSpPr>
      <dsp:spPr>
        <a:xfrm rot="10800000">
          <a:off x="0" y="1735303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smtClean="0">
              <a:solidFill>
                <a:schemeClr val="bg1"/>
              </a:solidFill>
            </a:rPr>
            <a:t>Лучшая работа в области компонентов робототехники и </a:t>
          </a:r>
          <a:r>
            <a:rPr lang="ru-RU" sz="2100" b="0" i="0" kern="1200" dirty="0" err="1" smtClean="0">
              <a:solidFill>
                <a:schemeClr val="bg1"/>
              </a:solidFill>
            </a:rPr>
            <a:t>сенсорики</a:t>
          </a:r>
          <a:endParaRPr lang="ru-RU" sz="2100" kern="1200" dirty="0">
            <a:solidFill>
              <a:schemeClr val="bg1"/>
            </a:solidFill>
          </a:endParaRPr>
        </a:p>
      </dsp:txBody>
      <dsp:txXfrm rot="10800000">
        <a:off x="0" y="1735303"/>
        <a:ext cx="4989849" cy="787765"/>
      </dsp:txXfrm>
    </dsp:sp>
    <dsp:sp modelId="{2B99A337-BB02-4963-B9BD-F4FF5918FA06}">
      <dsp:nvSpPr>
        <dsp:cNvPr id="0" name=""/>
        <dsp:cNvSpPr/>
      </dsp:nvSpPr>
      <dsp:spPr>
        <a:xfrm>
          <a:off x="4989849" y="1735303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1735303"/>
        <a:ext cx="3326566" cy="787765"/>
      </dsp:txXfrm>
    </dsp:sp>
    <dsp:sp modelId="{621582D2-8CF4-4363-B9F5-9AB60F0686EA}">
      <dsp:nvSpPr>
        <dsp:cNvPr id="0" name=""/>
        <dsp:cNvSpPr/>
      </dsp:nvSpPr>
      <dsp:spPr>
        <a:xfrm rot="10800000">
          <a:off x="0" y="2601845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bg1"/>
              </a:solidFill>
            </a:rPr>
            <a:t>Лучшая работа в области промышленного интернета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0" y="2601845"/>
        <a:ext cx="4989849" cy="787765"/>
      </dsp:txXfrm>
    </dsp:sp>
    <dsp:sp modelId="{5461EEF1-CB12-44A2-A4D7-5B133A63DA18}">
      <dsp:nvSpPr>
        <dsp:cNvPr id="0" name=""/>
        <dsp:cNvSpPr/>
      </dsp:nvSpPr>
      <dsp:spPr>
        <a:xfrm>
          <a:off x="4989849" y="2601845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2601845"/>
        <a:ext cx="3326566" cy="787765"/>
      </dsp:txXfrm>
    </dsp:sp>
    <dsp:sp modelId="{61DFF529-3FDC-4845-9DCA-F6E6BCD2B54A}">
      <dsp:nvSpPr>
        <dsp:cNvPr id="0" name=""/>
        <dsp:cNvSpPr/>
      </dsp:nvSpPr>
      <dsp:spPr>
        <a:xfrm rot="10800000">
          <a:off x="0" y="3468388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bg1"/>
              </a:solidFill>
            </a:rPr>
            <a:t>Лучшая работа в области систем распределенного реестра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0" y="3468388"/>
        <a:ext cx="4989849" cy="787765"/>
      </dsp:txXfrm>
    </dsp:sp>
    <dsp:sp modelId="{CB579644-3023-45DC-A081-EEFDD7E27673}">
      <dsp:nvSpPr>
        <dsp:cNvPr id="0" name=""/>
        <dsp:cNvSpPr/>
      </dsp:nvSpPr>
      <dsp:spPr>
        <a:xfrm>
          <a:off x="4989849" y="3468388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3468388"/>
        <a:ext cx="3326566" cy="787765"/>
      </dsp:txXfrm>
    </dsp:sp>
    <dsp:sp modelId="{DBCD7F53-FA93-4406-889D-92E08F658FB1}">
      <dsp:nvSpPr>
        <dsp:cNvPr id="0" name=""/>
        <dsp:cNvSpPr/>
      </dsp:nvSpPr>
      <dsp:spPr>
        <a:xfrm rot="10800000">
          <a:off x="0" y="4334930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bg1"/>
              </a:solidFill>
            </a:rPr>
            <a:t>Лучшая работа в области квантовых технологий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0" y="4334930"/>
        <a:ext cx="4989849" cy="787765"/>
      </dsp:txXfrm>
    </dsp:sp>
    <dsp:sp modelId="{A7D1F890-8ED2-46A6-BEC4-24A9B8F20B74}">
      <dsp:nvSpPr>
        <dsp:cNvPr id="0" name=""/>
        <dsp:cNvSpPr/>
      </dsp:nvSpPr>
      <dsp:spPr>
        <a:xfrm>
          <a:off x="4989849" y="4334930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4334930"/>
        <a:ext cx="3326566" cy="787765"/>
      </dsp:txXfrm>
    </dsp:sp>
    <dsp:sp modelId="{8A0540F9-8A1A-47FB-82FB-85D4E6332944}">
      <dsp:nvSpPr>
        <dsp:cNvPr id="0" name=""/>
        <dsp:cNvSpPr/>
      </dsp:nvSpPr>
      <dsp:spPr>
        <a:xfrm rot="10800000">
          <a:off x="0" y="5201473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bg1"/>
              </a:solidFill>
            </a:rPr>
            <a:t>Лучшая работа в области технологий беспроводной связи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0" y="5201473"/>
        <a:ext cx="4989849" cy="787765"/>
      </dsp:txXfrm>
    </dsp:sp>
    <dsp:sp modelId="{DCC6BA05-405D-4C0F-A304-4A950862E1BA}">
      <dsp:nvSpPr>
        <dsp:cNvPr id="0" name=""/>
        <dsp:cNvSpPr/>
      </dsp:nvSpPr>
      <dsp:spPr>
        <a:xfrm>
          <a:off x="4989849" y="5201473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5201473"/>
        <a:ext cx="3326566" cy="787765"/>
      </dsp:txXfrm>
    </dsp:sp>
    <dsp:sp modelId="{0713235E-9DB9-413A-8068-3EF12D652649}">
      <dsp:nvSpPr>
        <dsp:cNvPr id="0" name=""/>
        <dsp:cNvSpPr/>
      </dsp:nvSpPr>
      <dsp:spPr>
        <a:xfrm rot="10800000">
          <a:off x="0" y="6068015"/>
          <a:ext cx="4989849" cy="78776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smtClean="0">
              <a:solidFill>
                <a:schemeClr val="bg1"/>
              </a:solidFill>
            </a:rPr>
            <a:t>Лучшая работа в области технологий виртуальной и дополненной реальностей</a:t>
          </a:r>
          <a:endParaRPr lang="ru-RU" sz="2100" kern="1200" dirty="0">
            <a:solidFill>
              <a:schemeClr val="bg1"/>
            </a:solidFill>
          </a:endParaRPr>
        </a:p>
      </dsp:txBody>
      <dsp:txXfrm rot="10800000">
        <a:off x="0" y="6068015"/>
        <a:ext cx="4989849" cy="787765"/>
      </dsp:txXfrm>
    </dsp:sp>
    <dsp:sp modelId="{7CA19AB7-37F8-4C82-8A99-4FDA8EFFF000}">
      <dsp:nvSpPr>
        <dsp:cNvPr id="0" name=""/>
        <dsp:cNvSpPr/>
      </dsp:nvSpPr>
      <dsp:spPr>
        <a:xfrm>
          <a:off x="4989849" y="6068015"/>
          <a:ext cx="3326566" cy="78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2">
                  <a:lumMod val="75000"/>
                </a:schemeClr>
              </a:solidFill>
            </a:rPr>
            <a:t>1 целевой грант</a:t>
          </a:r>
          <a:endParaRPr lang="ru-RU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89849" y="6068015"/>
        <a:ext cx="3326566" cy="787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8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80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77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6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2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23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47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77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35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97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01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E742-E58F-47B7-A85B-A2D4489EE75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73D4-7782-4DF2-8F98-0CBF7A21F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4968552" cy="3456383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 </a:t>
            </a:r>
            <a:r>
              <a:rPr lang="ru-RU" sz="6000" b="1" dirty="0">
                <a:solidFill>
                  <a:schemeClr val="bg1"/>
                </a:solidFill>
              </a:rPr>
              <a:t>IPR TRANSFER «Библиотека цифровой экономики» </a:t>
            </a:r>
            <a:endParaRPr lang="ru-RU" sz="8000" spc="300" dirty="0">
              <a:solidFill>
                <a:schemeClr val="bg1"/>
              </a:solidFill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3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-27384"/>
            <a:ext cx="8091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Преимущества участия в конкурсе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73803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 Профессиональная </a:t>
            </a:r>
            <a:r>
              <a:rPr lang="ru-RU" sz="2400" dirty="0" err="1" smtClean="0">
                <a:solidFill>
                  <a:schemeClr val="bg1"/>
                </a:solidFill>
              </a:rPr>
              <a:t>редакционно</a:t>
            </a:r>
            <a:r>
              <a:rPr lang="ru-RU" sz="2400" dirty="0" smtClean="0">
                <a:solidFill>
                  <a:schemeClr val="bg1"/>
                </a:solidFill>
              </a:rPr>
              <a:t> – издательская подготовка конкурсных работ  за счет организаторов конкурса.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 Все одобренные работы конкурса имеют возможность пополнить фонды «Библиотеки цифровой экономики»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 Все одобренные работы гарантированно обеспечиваются электронной публикацией в ЭБС IPR BOOKS с присвоением им ISBN, DOI.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 Данные изданий передаются в РИНЦ - национальную библиографическую базу данных научного цитирования.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age018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084168" y="2276872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48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Для участия в Конкурсе необходимо: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Подать заявку в электронном виде на сайте </a:t>
            </a:r>
            <a:r>
              <a:rPr lang="ru-RU" sz="2800" dirty="0" err="1" smtClean="0">
                <a:solidFill>
                  <a:schemeClr val="bg1"/>
                </a:solidFill>
              </a:rPr>
              <a:t>rsl.datalib.ru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 После прохождения предварительной проверки заключить договор с ООО Компания «</a:t>
            </a:r>
            <a:r>
              <a:rPr lang="ru-RU" sz="2800" b="1" dirty="0" smtClean="0">
                <a:solidFill>
                  <a:schemeClr val="bg1"/>
                </a:solidFill>
              </a:rPr>
              <a:t>IPR MEDIA</a:t>
            </a:r>
            <a:r>
              <a:rPr lang="ru-RU" sz="2800" dirty="0" smtClean="0">
                <a:solidFill>
                  <a:schemeClr val="bg1"/>
                </a:solidFill>
              </a:rPr>
              <a:t>» о предоставлении права использования конкурсной работы на основе простой лицензии на ее РИО и издание в электронном виде с размещением в ЭБС экосистемы IPR SMART (http://www.iprbookshop.ru), на сайте Национальной электронной библиотеки (https://rusneb.ru/), на сайте </a:t>
            </a:r>
            <a:r>
              <a:rPr lang="ru-RU" sz="2800" dirty="0" err="1" smtClean="0">
                <a:solidFill>
                  <a:schemeClr val="bg1"/>
                </a:solidFill>
              </a:rPr>
              <a:t>datalib.ru</a:t>
            </a:r>
            <a:r>
              <a:rPr lang="ru-RU" sz="2800" dirty="0" smtClean="0">
                <a:solidFill>
                  <a:schemeClr val="bg1"/>
                </a:solidFill>
              </a:rPr>
              <a:t>, на Электронном ресурсе цифровой образовательной среды «</a:t>
            </a:r>
            <a:r>
              <a:rPr lang="ru-RU" sz="2800" dirty="0" err="1" smtClean="0">
                <a:solidFill>
                  <a:schemeClr val="bg1"/>
                </a:solidFill>
              </a:rPr>
              <a:t>PROFобразование</a:t>
            </a:r>
            <a:r>
              <a:rPr lang="ru-RU" sz="2800" dirty="0" smtClean="0">
                <a:solidFill>
                  <a:schemeClr val="bg1"/>
                </a:solidFill>
              </a:rPr>
              <a:t>» (https://profspo.ru/)</a:t>
            </a:r>
          </a:p>
        </p:txBody>
      </p:sp>
    </p:spTree>
    <p:extLst>
      <p:ext uri="{BB962C8B-B14F-4D97-AF65-F5344CB8AC3E}">
        <p14:creationId xmlns:p14="http://schemas.microsoft.com/office/powerpoint/2010/main" xmlns="" val="245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8864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Этапы участия в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конкурсе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268760"/>
            <a:ext cx="1872208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6" y="5517232"/>
            <a:ext cx="1872208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6000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536" y="4077072"/>
            <a:ext cx="1872208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6000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536" y="2636912"/>
            <a:ext cx="1872208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6000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555776" y="1628800"/>
            <a:ext cx="864096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55776" y="3068960"/>
            <a:ext cx="864096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555776" y="4437112"/>
            <a:ext cx="864096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83768" y="5877272"/>
            <a:ext cx="864096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1340768"/>
            <a:ext cx="52565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Подача заявки осуществляется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официальном сайте конкурса.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2564904"/>
            <a:ext cx="52565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Заключение договора о предоставлении неисключительного права на издание работы в электронном виде без выплаты вознаграждения.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3933056"/>
            <a:ext cx="52565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случае победы : заключается договор о передаче всех исключительных прав на работу с выплатой вознаграждения.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5157192"/>
            <a:ext cx="525658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</a:rPr>
              <a:t>В случае, если работа понравилась организаторам конкурса: договора о передаче исключительного права с предложением выплаты гарантированной суммы вознаграждения, не зависимо от того, выиграет ли в дальнейшем работа в конкурсе или нет.</a:t>
            </a:r>
            <a:endParaRPr lang="ru-RU" sz="17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694272" y="2780928"/>
            <a:ext cx="696346" cy="68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742950" y="4077072"/>
            <a:ext cx="533092" cy="5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683568" y="1772816"/>
            <a:ext cx="548404" cy="44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1703131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8(843)231-40-58 ;  89600691922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77221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computer@kstu.ru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751872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УНИЦ КНИТУ.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ул. Сибирский тракт, 12.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1 этаж, </a:t>
            </a:r>
            <a:r>
              <a:rPr lang="ru-RU" sz="3000" dirty="0" err="1" smtClean="0">
                <a:solidFill>
                  <a:schemeClr val="bg1"/>
                </a:solidFill>
              </a:rPr>
              <a:t>каб</a:t>
            </a:r>
            <a:r>
              <a:rPr lang="ru-RU" sz="3000" dirty="0" smtClean="0">
                <a:solidFill>
                  <a:schemeClr val="bg1"/>
                </a:solidFill>
              </a:rPr>
              <a:t>. 130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684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Контакты для взаимодействия: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Координатор: Иванова Анна Сергеевна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24136"/>
            <a:ext cx="9144000" cy="5633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484784"/>
            <a:ext cx="31039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2005 год.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Создание компании и регистрация издательства IPR MEDIA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Компания создавалась и успешно осуществляла деятельность как литературное агентство авторских прав и издательство учебной и научной литературы. Начало и развитие сотрудничества с десятками крупнейших издательств России, справочно-правовыми системами.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755388"/>
            <a:ext cx="28083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2010 год. Создание ЭБС </a:t>
            </a:r>
            <a:r>
              <a:rPr lang="en-US" sz="2000" b="1" dirty="0">
                <a:solidFill>
                  <a:schemeClr val="bg1"/>
                </a:solidFill>
              </a:rPr>
              <a:t>IPR </a:t>
            </a:r>
            <a:r>
              <a:rPr lang="en-US" sz="2000" b="1" dirty="0" smtClean="0">
                <a:solidFill>
                  <a:schemeClr val="bg1"/>
                </a:solidFill>
              </a:rPr>
              <a:t>BOOKS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Основное внимание компания уделяет агрегированию учебной и научной литературы ведущих российских издательств на платформе ЭБС, развитию сервисов, сотрудничеству с российскими высшими учебными заведениями.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1724610"/>
            <a:ext cx="3203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Апрель 2021 год. Запуск инициативы IPR TRANSFER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Инициатива направлена </a:t>
            </a:r>
            <a:r>
              <a:rPr lang="ru-RU" sz="2000" dirty="0">
                <a:solidFill>
                  <a:schemeClr val="bg1"/>
                </a:solidFill>
              </a:rPr>
              <a:t>на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создание первых библиотек по сквозным технологиям для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цифровых модулей. Инициатива IPR TRANSFER включает в себя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проведение двух всероссийских конкурсов инновационного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контента с общим призовым фондом более 2,4 млн рублей.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7"/>
          <a:stretch>
            <a:fillRect/>
          </a:stretch>
        </p:blipFill>
        <p:spPr bwMode="auto">
          <a:xfrm>
            <a:off x="57498" y="116632"/>
            <a:ext cx="2858318" cy="104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543247" cy="10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012"/>
            <a:ext cx="26574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1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80112" y="692696"/>
            <a:ext cx="3563888" cy="1087738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316" y="2564904"/>
            <a:ext cx="3803684" cy="1512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0"/>
            <a:ext cx="52565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Стратегические партнеры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Университет </a:t>
            </a:r>
            <a:r>
              <a:rPr lang="ru-RU" sz="2000" b="1" dirty="0" err="1" smtClean="0">
                <a:solidFill>
                  <a:schemeClr val="bg1"/>
                </a:solidFill>
              </a:rPr>
              <a:t>Иннополис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Специализируется на образовании, исследованиях и разработках в области информационных технологий и робототехники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Российская государственная библиотека</a:t>
            </a:r>
            <a:r>
              <a:rPr lang="ru-RU" sz="2000" dirty="0" smtClean="0">
                <a:solidFill>
                  <a:schemeClr val="bg1"/>
                </a:solidFill>
              </a:rPr>
              <a:t> — крупнейшая публичная библиотека России и Европы, вторая в мире по величине фондов.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Агентство стратегических инициатив </a:t>
            </a:r>
            <a:r>
              <a:rPr lang="ru-RU" sz="2000" dirty="0" smtClean="0">
                <a:solidFill>
                  <a:schemeClr val="bg1"/>
                </a:solidFill>
              </a:rPr>
              <a:t>— «агент изменений», работающий вместе с лидерами над масштабными инициативами и объединяющий усилия общества, бизнеса и государства.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Агенство стратег инициати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046" y="4509120"/>
            <a:ext cx="3470954" cy="2090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15616" y="188640"/>
            <a:ext cx="6840760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61780748"/>
              </p:ext>
            </p:extLst>
          </p:nvPr>
        </p:nvGraphicFramePr>
        <p:xfrm>
          <a:off x="1043608" y="1484784"/>
          <a:ext cx="69847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999342" cy="12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5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ел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312368" cy="2484276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7" name="Рисунок 6" descr="чел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2592288" cy="1728192"/>
          </a:xfrm>
          <a:prstGeom prst="rect">
            <a:avLst/>
          </a:prstGeom>
        </p:spPr>
      </p:pic>
      <p:pic>
        <p:nvPicPr>
          <p:cNvPr id="8" name="Рисунок 7" descr="Чел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3048006" cy="2468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60648"/>
            <a:ext cx="5760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В конкурсе могут участвовать преподаватели, а также обучающиеся по программам магистратуры и аспирантуры образовательных организаций высшего образования, специалисты в области информационных и сквозных технологий.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064896" cy="1661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</a:rPr>
              <a:t>Конкурс «Открытая библиотека сквозных цифровых технологий»</a:t>
            </a:r>
            <a:endParaRPr lang="ru-RU" sz="4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52392" y="1916833"/>
          <a:ext cx="398410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04"/>
              </a:tblGrid>
              <a:tr h="146117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1 этап</a:t>
                      </a:r>
                      <a: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/>
                      </a:r>
                      <a:b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15.04.2021 - 01.06.2022</a:t>
                      </a:r>
                    </a:p>
                    <a:p>
                      <a:pPr algn="l" fontAlgn="t"/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прием заявок</a:t>
                      </a:r>
                      <a:b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заключение договоров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3803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2 этап</a:t>
                      </a:r>
                      <a: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/>
                      </a:r>
                      <a:b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01.06.2022 - 31.08.2022</a:t>
                      </a:r>
                      <a:b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работа оргкомитета и экспертной комиссии</a:t>
                      </a:r>
                      <a:b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подготовка работ к публикации</a:t>
                      </a:r>
                      <a:b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подведение итогов конкурса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955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3 этап</a:t>
                      </a:r>
                      <a: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/>
                      </a:r>
                      <a:b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03.10.2022</a:t>
                      </a:r>
                    </a:p>
                    <a:p>
                      <a:pPr algn="l" fontAlgn="t"/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объявление результатов конкурса</a:t>
                      </a:r>
                      <a:b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</a:br>
                      <a:r>
                        <a:rPr lang="ru-RU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Ubuntu"/>
                        </a:rPr>
                        <a:t>- вручение призов победителям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016" y="1916833"/>
            <a:ext cx="4860032" cy="4824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spc="150" dirty="0" smtClean="0"/>
              <a:t>ЦЕЛИ КОНКУРСА</a:t>
            </a:r>
          </a:p>
          <a:p>
            <a:pPr lvl="0" algn="ctr"/>
            <a:endParaRPr lang="ru-RU" sz="2800" b="1" spc="15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создание </a:t>
            </a:r>
            <a:r>
              <a:rPr lang="ru-RU" sz="2400" dirty="0" err="1" smtClean="0"/>
              <a:t>системообразующей</a:t>
            </a:r>
            <a:r>
              <a:rPr lang="ru-RU" sz="2400" dirty="0" smtClean="0"/>
              <a:t> цифровой библиотеки по основным направлениям сквозных цифровых технологий</a:t>
            </a:r>
          </a:p>
          <a:p>
            <a:pPr algn="ctr"/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создание первой научной базы знаний по преобразованию приоритетных отраслей экономики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31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5400000">
            <a:off x="-3141239" y="2969420"/>
            <a:ext cx="7109639" cy="828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5000" b="1" kern="1000" spc="-70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5000" b="1" kern="1000" spc="-70" dirty="0" err="1" smtClean="0">
                <a:solidFill>
                  <a:schemeClr val="tx2">
                    <a:lumMod val="75000"/>
                  </a:schemeClr>
                </a:solidFill>
              </a:rPr>
              <a:t>Оми</a:t>
            </a:r>
            <a:endParaRPr lang="ru-RU" sz="5000" b="1" kern="1000" spc="-7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5000" b="1" kern="1000" spc="-70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5000" b="1" kern="1000" spc="-70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sz="5000" b="1" kern="1000" spc="-70" dirty="0" smtClean="0">
                <a:solidFill>
                  <a:schemeClr val="tx2">
                    <a:lumMod val="75000"/>
                  </a:schemeClr>
                </a:solidFill>
              </a:rPr>
              <a:t>Ц</a:t>
            </a:r>
          </a:p>
          <a:p>
            <a:pPr algn="ctr"/>
            <a:r>
              <a:rPr lang="ru-RU" sz="5000" b="1" kern="1000" spc="-7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sz="5000" b="1" kern="1000" spc="-7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ru-RU" sz="5000" b="1" kern="1000" spc="-7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827584" y="0"/>
          <a:ext cx="831641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71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06" t="16337" r="18313" b="26482"/>
          <a:stretch>
            <a:fillRect/>
          </a:stretch>
        </p:blipFill>
        <p:spPr bwMode="auto">
          <a:xfrm>
            <a:off x="1043608" y="1196752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4890" y="18391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>
                <a:solidFill>
                  <a:schemeClr val="bg1"/>
                </a:solidFill>
              </a:rPr>
              <a:t>ФИНАНСОВОЕ ВОЗНАГРАЖДЕНИЕ</a:t>
            </a:r>
          </a:p>
          <a:p>
            <a:pPr fontAlgn="ctr"/>
            <a:r>
              <a:rPr lang="ru-RU" dirty="0">
                <a:solidFill>
                  <a:schemeClr val="bg1"/>
                </a:solidFill>
              </a:rPr>
              <a:t>автора или авторского коллектива работ-победителей </a:t>
            </a:r>
            <a:r>
              <a:rPr lang="ru-RU" b="1" dirty="0" smtClean="0">
                <a:solidFill>
                  <a:schemeClr val="bg1"/>
                </a:solidFill>
              </a:rPr>
              <a:t>(каждый грант – 100 000 рублей)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79826" y="14127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>
                <a:solidFill>
                  <a:schemeClr val="bg1"/>
                </a:solidFill>
              </a:rPr>
              <a:t>ДИПЛОМЫ И СЕРТИФИКАТЫ</a:t>
            </a:r>
          </a:p>
          <a:p>
            <a:pPr fontAlgn="ctr"/>
            <a:r>
              <a:rPr lang="ru-RU" dirty="0">
                <a:solidFill>
                  <a:schemeClr val="bg1"/>
                </a:solidFill>
              </a:rPr>
              <a:t>для участников и победителей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79826" y="2256487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ВЫСТУПЛЕНИЕ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 Международной конференции по искусственному интеллекту и анализу данных для победителей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-3078512" y="3014616"/>
            <a:ext cx="6912000" cy="828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НАГ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РАДЫ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3356992"/>
            <a:ext cx="6619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>
                <a:solidFill>
                  <a:schemeClr val="bg1"/>
                </a:solidFill>
              </a:rPr>
              <a:t>РАЗМЕЩЕНИЕ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</a:rPr>
              <a:t>размещение отобранных работ в Национальной электронной библиотеке и ЭБС IPR BOOKS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450912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>
                <a:solidFill>
                  <a:schemeClr val="bg1"/>
                </a:solidFill>
              </a:rPr>
              <a:t>ПРИСВОЕНИЕ</a:t>
            </a:r>
          </a:p>
          <a:p>
            <a:pPr fontAlgn="ctr"/>
            <a:r>
              <a:rPr lang="ru-RU" dirty="0">
                <a:solidFill>
                  <a:schemeClr val="bg1"/>
                </a:solidFill>
              </a:rPr>
              <a:t>отобранным работам ISBN, DOI, индексация в РИНЦ, проведение редакционно-издательской обработки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5685055"/>
            <a:ext cx="633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>
                <a:solidFill>
                  <a:schemeClr val="bg1"/>
                </a:solidFill>
              </a:rPr>
              <a:t>БОНУС</a:t>
            </a:r>
          </a:p>
          <a:p>
            <a:pPr fontAlgn="ctr"/>
            <a:r>
              <a:rPr lang="ru-RU" dirty="0">
                <a:solidFill>
                  <a:schemeClr val="bg1"/>
                </a:solidFill>
              </a:rPr>
              <a:t>издание отдельных конкурсных работ в печатном виде с последующими выплатами лицензионных вознаграждений</a:t>
            </a:r>
          </a:p>
          <a:p>
            <a:endParaRPr lang="ru-RU" dirty="0"/>
          </a:p>
        </p:txBody>
      </p:sp>
      <p:pic>
        <p:nvPicPr>
          <p:cNvPr id="1026" name="Picture 2" descr="https://thumb.tildacdn.com/tild3233-3739-4131-a439-396463653532/-/resize/160x/-/format/webp/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872505" cy="872505"/>
          </a:xfrm>
          <a:prstGeom prst="rect">
            <a:avLst/>
          </a:prstGeom>
          <a:noFill/>
        </p:spPr>
      </p:pic>
      <p:pic>
        <p:nvPicPr>
          <p:cNvPr id="1036" name="Picture 12" descr="https://thumb.tildacdn.com/tild6330-3433-4534-b138-383138663562/-/resize/160x/-/format/webp/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8640"/>
            <a:ext cx="691161" cy="800497"/>
          </a:xfrm>
          <a:prstGeom prst="rect">
            <a:avLst/>
          </a:prstGeom>
          <a:noFill/>
        </p:spPr>
      </p:pic>
      <p:pic>
        <p:nvPicPr>
          <p:cNvPr id="1038" name="Picture 14" descr="https://thumb.tildacdn.com/tild3661-6339-4235-b731-373039616363/-/resize/160x/-/format/webp/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01008"/>
            <a:ext cx="839546" cy="800497"/>
          </a:xfrm>
          <a:prstGeom prst="rect">
            <a:avLst/>
          </a:prstGeom>
          <a:noFill/>
        </p:spPr>
      </p:pic>
      <p:pic>
        <p:nvPicPr>
          <p:cNvPr id="1040" name="Picture 16" descr="https://thumb.tildacdn.com/tild6533-6266-4537-b861-643232616130/-/resize/160x/-/format/webp/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10235"/>
            <a:ext cx="806657" cy="934989"/>
          </a:xfrm>
          <a:prstGeom prst="rect">
            <a:avLst/>
          </a:prstGeom>
          <a:noFill/>
        </p:spPr>
      </p:pic>
      <p:pic>
        <p:nvPicPr>
          <p:cNvPr id="1044" name="Picture 20" descr="https://thumb.tildacdn.com/tild3063-6565-4165-b163-363239653536/-/resize/160x/-/format/webp/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517232"/>
            <a:ext cx="994420" cy="112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5400000">
            <a:off x="2912258" y="-2723618"/>
            <a:ext cx="800219" cy="662473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Условия при подачи заявки: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2809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b="1" u="sng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3600" b="1" u="sng" dirty="0" smtClean="0">
                <a:solidFill>
                  <a:schemeClr val="bg1"/>
                </a:solidFill>
              </a:rPr>
              <a:t>Конкурс «Открытая библиотека сквозных цифровых технологий»</a:t>
            </a:r>
          </a:p>
          <a:p>
            <a:pPr lvl="0" algn="ctr"/>
            <a:endParaRPr lang="ru-RU" sz="3600" b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оригинальная, ранее не изданной авторской работой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учебник, учебное пособие или монография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не старше 6 лет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 lvl="0" algn="ctr"/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age09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01208"/>
            <a:ext cx="2051720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703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IPR TRANSFER «Библиотека цифровой экономики»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Анютик</dc:creator>
  <cp:lastModifiedBy>Usoltseva</cp:lastModifiedBy>
  <cp:revision>205</cp:revision>
  <dcterms:created xsi:type="dcterms:W3CDTF">2021-09-22T16:02:14Z</dcterms:created>
  <dcterms:modified xsi:type="dcterms:W3CDTF">2022-03-25T10:45:30Z</dcterms:modified>
</cp:coreProperties>
</file>