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91" r:id="rId4"/>
    <p:sldId id="287" r:id="rId5"/>
    <p:sldId id="260" r:id="rId6"/>
    <p:sldId id="261" r:id="rId7"/>
    <p:sldId id="262" r:id="rId8"/>
    <p:sldId id="269" r:id="rId9"/>
    <p:sldId id="264" r:id="rId10"/>
    <p:sldId id="265" r:id="rId11"/>
    <p:sldId id="285" r:id="rId12"/>
    <p:sldId id="272" r:id="rId13"/>
    <p:sldId id="282" r:id="rId14"/>
    <p:sldId id="270" r:id="rId15"/>
    <p:sldId id="292" r:id="rId16"/>
    <p:sldId id="266" r:id="rId17"/>
    <p:sldId id="295" r:id="rId18"/>
    <p:sldId id="294" r:id="rId19"/>
    <p:sldId id="283" r:id="rId20"/>
    <p:sldId id="267" r:id="rId21"/>
    <p:sldId id="268" r:id="rId22"/>
    <p:sldId id="284" r:id="rId23"/>
    <p:sldId id="278" r:id="rId24"/>
    <p:sldId id="279" r:id="rId25"/>
    <p:sldId id="286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7" autoAdjust="0"/>
  </p:normalViewPr>
  <p:slideViewPr>
    <p:cSldViewPr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Нужен</a:t>
            </a:r>
            <a:r>
              <a:rPr lang="ru-RU" baseline="0" dirty="0" smtClean="0"/>
              <a:t> ли нашему городу новый парк отдыха?</a:t>
            </a:r>
            <a:endParaRPr lang="ru-RU" dirty="0"/>
          </a:p>
        </c:rich>
      </c:tx>
      <c:layout>
        <c:manualLayout>
          <c:xMode val="edge"/>
          <c:yMode val="edge"/>
          <c:x val="0.14439897536846374"/>
          <c:y val="0.90277777777777779"/>
        </c:manualLayout>
      </c:layout>
      <c:overlay val="1"/>
    </c:title>
    <c:autoTitleDeleted val="0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Нужны ли новые парки отдыха?</c:v>
                </c:pt>
              </c:strCache>
            </c:strRef>
          </c:tx>
          <c:explosion val="3"/>
          <c:dPt>
            <c:idx val="0"/>
            <c:bubble3D val="0"/>
            <c:explosion val="2"/>
            <c:spPr>
              <a:solidFill>
                <a:srgbClr val="00B050"/>
              </a:solidFill>
            </c:spPr>
          </c:dPt>
          <c:dPt>
            <c:idx val="1"/>
            <c:bubble3D val="0"/>
            <c:explosion val="29"/>
            <c:spPr>
              <a:solidFill>
                <a:srgbClr val="FF0000"/>
              </a:solidFill>
            </c:spPr>
          </c:dPt>
          <c:dPt>
            <c:idx val="2"/>
            <c:bubble3D val="0"/>
            <c:explosion val="24"/>
            <c:spPr>
              <a:solidFill>
                <a:schemeClr val="tx2"/>
              </a:solidFill>
            </c:spPr>
          </c:dPt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Воздержались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Какой тип парка вы предпочитаете? </a:t>
            </a:r>
          </a:p>
        </c:rich>
      </c:tx>
      <c:layout>
        <c:manualLayout>
          <c:xMode val="edge"/>
          <c:yMode val="edge"/>
          <c:x val="0.22397612798400188"/>
          <c:y val="0.90972222222222221"/>
        </c:manualLayout>
      </c:layout>
      <c:overlay val="1"/>
    </c:title>
    <c:autoTitleDeleted val="0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Предпочитаемый тип парка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Pt>
            <c:idx val="1"/>
            <c:bubble3D val="0"/>
            <c:explosion val="20"/>
          </c:dPt>
          <c:dPt>
            <c:idx val="2"/>
            <c:bubble3D val="0"/>
            <c:explosion val="40"/>
          </c:dPt>
          <c:dPt>
            <c:idx val="3"/>
            <c:bubble3D val="0"/>
            <c:explosion val="38"/>
          </c:dPt>
          <c:dPt>
            <c:idx val="4"/>
            <c:bubble3D val="0"/>
            <c:explosion val="22"/>
          </c:dPt>
          <c:cat>
            <c:strRef>
              <c:f>Лист1!$A$2:$A$6</c:f>
              <c:strCache>
                <c:ptCount val="5"/>
                <c:pt idx="0">
                  <c:v>Зеленый парк</c:v>
                </c:pt>
                <c:pt idx="1">
                  <c:v>Интернет-парк</c:v>
                </c:pt>
                <c:pt idx="2">
                  <c:v>Парк-музей</c:v>
                </c:pt>
                <c:pt idx="3">
                  <c:v>Инновационный парк</c:v>
                </c:pt>
                <c:pt idx="4">
                  <c:v>Парк для велопрогулок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27341582302217"/>
          <c:y val="6.6231408573928258E-2"/>
          <c:w val="0.2672658417697788"/>
          <c:h val="0.81892588947214962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2.jpeg"/><Relationship Id="rId3" Type="http://schemas.openxmlformats.org/officeDocument/2006/relationships/hyperlink" Target="http://rajskijugolok.ru/wp-content/uploads/2012/03/&#1080;&#1088;&#1075;&#1072;1.jpg" TargetMode="External"/><Relationship Id="rId7" Type="http://schemas.openxmlformats.org/officeDocument/2006/relationships/hyperlink" Target="http://rajskijugolok.ru/wp-content/uploads/2012/03/&#1092;&#1086;&#1088;&#1079;&#1080;&#1094;&#1080;&#1103;.jpg" TargetMode="External"/><Relationship Id="rId12" Type="http://schemas.openxmlformats.org/officeDocument/2006/relationships/image" Target="../media/image21.jpeg"/><Relationship Id="rId17" Type="http://schemas.openxmlformats.org/officeDocument/2006/relationships/image" Target="../media/image24.jpeg"/><Relationship Id="rId2" Type="http://schemas.openxmlformats.org/officeDocument/2006/relationships/image" Target="../media/image2.jpeg"/><Relationship Id="rId16" Type="http://schemas.openxmlformats.org/officeDocument/2006/relationships/hyperlink" Target="http://rajskijugolok.ru/wp-content/uploads/2012/03/&#1082;&#1083;&#1077;&#1085;-&#1086;&#1089;&#1090;&#1088;&#1086;&#1083;&#1080;&#1089;&#1090;&#1085;&#1099;&#1081;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hyperlink" Target="http://rajskijugolok.ru/wp-content/uploads/2012/03/&#1073;&#1086;&#1073;&#1086;&#1074;&#1085;&#1080;&#1082;.jpg" TargetMode="External"/><Relationship Id="rId5" Type="http://schemas.openxmlformats.org/officeDocument/2006/relationships/hyperlink" Target="http://rajskijugolok.ru/wp-content/uploads/2012/03/&#1082;&#1083;&#1077;&#1085;.jpg" TargetMode="External"/><Relationship Id="rId15" Type="http://schemas.openxmlformats.org/officeDocument/2006/relationships/image" Target="../media/image23.jpeg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hyperlink" Target="http://rajskijugolok.ru/wp-content/uploads/2012/03/&#1075;&#1080;&#1073;&#1080;&#1089;&#1082;&#1091;&#1089;.jpg" TargetMode="External"/><Relationship Id="rId14" Type="http://schemas.openxmlformats.org/officeDocument/2006/relationships/hyperlink" Target="http://rajskijugolok.ru/wp-content/uploads/2012/03/&#1075;&#1086;&#1088;&#1090;&#1077;&#1085;&#1079;&#1080;&#1103;.jp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rajskijugolok.ru/wp-content/uploads/2012/03/&#1082;&#1086;&#1083;&#1100;&#1082;&#1074;&#1080;&#1094;&#1080;&#1103;.jpg" TargetMode="External"/><Relationship Id="rId7" Type="http://schemas.openxmlformats.org/officeDocument/2006/relationships/hyperlink" Target="http://www.radikal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rajskijugolok.ru/wp-content/uploads/2012/03/&#1088;&#1086;&#1076;&#1086;&#1076;&#1077;&#1085;&#1076;&#1088;&#1086;&#1085;.jpg" TargetMode="External"/><Relationship Id="rId10" Type="http://schemas.openxmlformats.org/officeDocument/2006/relationships/image" Target="../media/image29.jpeg"/><Relationship Id="rId4" Type="http://schemas.openxmlformats.org/officeDocument/2006/relationships/image" Target="../media/image25.jpeg"/><Relationship Id="rId9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Проект (SmartPark)\Презентация\Green-Park-Lon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945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905000"/>
            <a:ext cx="7772400" cy="1470025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sunset" dir="t"/>
          </a:scene3d>
          <a:sp3d extrusionH="76200" contourW="12700" prstMaterial="translucentPowder">
            <a:bevelT w="114300" prst="artDeco"/>
            <a:extrusionClr>
              <a:schemeClr val="tx1"/>
            </a:extrusionClr>
            <a:contourClr>
              <a:schemeClr val="bg1">
                <a:lumMod val="75000"/>
              </a:schemeClr>
            </a:contourClr>
          </a:sp3d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SmartPark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6200" y="5500702"/>
            <a:ext cx="5410200" cy="135729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sunset" dir="t"/>
          </a:scene3d>
          <a:sp3d prstMaterial="translucentPowder">
            <a:bevelT prst="angle"/>
          </a:sp3d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Гимназия №102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им. М.С.Устиновой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руководитель: З.М.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Гибадуллина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Т.В. Тюленева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Проект (SmartPark)\Презентация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0"/>
          </a:xfrm>
          <a:prstGeom prst="rect">
            <a:avLst/>
          </a:prstGeom>
          <a:noFill/>
        </p:spPr>
      </p:pic>
      <p:pic>
        <p:nvPicPr>
          <p:cNvPr id="2053" name="Picture 5" descr="D:\Школа\Проект (SmartPark)\Gleisdorf.Solarba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908720"/>
            <a:ext cx="4176464" cy="5334000"/>
          </a:xfrm>
          <a:prstGeom prst="rect">
            <a:avLst/>
          </a:prstGeom>
          <a:noFill/>
        </p:spPr>
      </p:pic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1187624" y="260648"/>
            <a:ext cx="6768752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translucentPowder">
            <a:bevelT prst="angle"/>
          </a:sp3d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300" b="1" i="1" u="sng" dirty="0" smtClean="0"/>
              <a:t>Солнечные </a:t>
            </a:r>
            <a:r>
              <a:rPr lang="ru-RU" sz="3300" b="1" i="1" u="sng" dirty="0" err="1" smtClean="0"/>
              <a:t>энергостанции</a:t>
            </a:r>
            <a:r>
              <a:rPr lang="ru-RU" sz="3300" b="1" i="1" u="sng" dirty="0" smtClean="0"/>
              <a:t> "GELIOMASTER"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Проект (SmartPark)\Презентация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0"/>
          </a:xfrm>
          <a:prstGeom prst="rect">
            <a:avLst/>
          </a:prstGeom>
          <a:noFill/>
        </p:spPr>
      </p:pic>
      <p:pic>
        <p:nvPicPr>
          <p:cNvPr id="1026" name="Picture 2" descr="E:\Проект\fon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548680"/>
            <a:ext cx="7560841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Проект (SmartPark)\Презентация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7920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translucentPowder">
            <a:bevelT prst="angle"/>
          </a:sp3d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43608" y="332656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/>
              <a:t>Светильники отраженного света «СТРИТ-25» со светодиодной подсветкой</a:t>
            </a:r>
            <a:endParaRPr lang="ru-RU" sz="2000" b="1" i="1" u="sng" dirty="0"/>
          </a:p>
        </p:txBody>
      </p:sp>
      <p:pic>
        <p:nvPicPr>
          <p:cNvPr id="1028" name="Picture 4" descr="J:\Новая папка\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142984"/>
            <a:ext cx="2714644" cy="5000660"/>
          </a:xfrm>
          <a:prstGeom prst="rect">
            <a:avLst/>
          </a:prstGeom>
          <a:noFill/>
        </p:spPr>
      </p:pic>
      <p:pic>
        <p:nvPicPr>
          <p:cNvPr id="5" name="Picture 4" descr="J:\Новая папка\25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268760"/>
            <a:ext cx="5257729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Проект (SmartPark)\Презентация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0145"/>
            <a:ext cx="8229600" cy="6096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translucentPowder">
            <a:bevelT prst="angle"/>
          </a:sp3d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i="1" u="sng" dirty="0" smtClean="0"/>
              <a:t>Отличительные стороны </a:t>
            </a:r>
            <a:r>
              <a:rPr lang="en-US" sz="2800" b="1" i="1" u="sng" dirty="0" err="1" smtClean="0"/>
              <a:t>SmartPark</a:t>
            </a:r>
            <a:endParaRPr lang="ru-RU" sz="2800" b="1" i="1" u="sng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-полная автономность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-технологичность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-эстетичность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</a:t>
            </a:r>
            <a:r>
              <a:rPr lang="ru-RU" dirty="0" err="1" smtClean="0"/>
              <a:t>экологичность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-музей деревьев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-дорожки для велосипедистов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</a:t>
            </a:r>
            <a:r>
              <a:rPr lang="en-US" dirty="0" err="1" smtClean="0"/>
              <a:t>Wi</a:t>
            </a:r>
            <a:r>
              <a:rPr lang="ru-RU" dirty="0" smtClean="0"/>
              <a:t>-</a:t>
            </a:r>
            <a:r>
              <a:rPr lang="en-US" dirty="0" err="1" smtClean="0"/>
              <a:t>fi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-фонтан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-детские и спортивные площадки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Проект (SmartPark)\Презентация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304800"/>
            <a:ext cx="5328592" cy="60392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translucentPowder">
            <a:bevelT prst="angle"/>
          </a:sp3d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5122" name="Picture 2" descr="D:\Школа\Проект (SmartPark)\800px-Городской_парк_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0728"/>
            <a:ext cx="7200800" cy="48965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91680" y="332656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/>
              <a:t>Самоочищающийся водоем(пруд)</a:t>
            </a:r>
            <a:endParaRPr lang="ru-RU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Проект (SmartPark)\Презентация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0"/>
          </a:xfrm>
          <a:prstGeom prst="rect">
            <a:avLst/>
          </a:prstGeom>
          <a:noFill/>
        </p:spPr>
      </p:pic>
      <p:pic>
        <p:nvPicPr>
          <p:cNvPr id="3" name="Picture 3" descr="D:\Школа\Проект (SmartPark)\article_image-image-article.58353503-b6f4-4296-ba70-547f8929b4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36712"/>
            <a:ext cx="7414767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Проект (SmartPark)\Презентация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0"/>
          </a:xfrm>
          <a:prstGeom prst="rect">
            <a:avLst/>
          </a:prstGeom>
          <a:noFill/>
        </p:spPr>
      </p:pic>
      <p:pic>
        <p:nvPicPr>
          <p:cNvPr id="3074" name="Picture 2" descr="D:\Школа\Проект (SmartPark)\Новая папка\химград 2\25_filter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92696"/>
            <a:ext cx="6987303" cy="529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Проект (SmartPark)\Презентация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764704"/>
            <a:ext cx="811672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Проект (SmartPark)\Презентация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0"/>
          </a:xfrm>
          <a:prstGeom prst="rect">
            <a:avLst/>
          </a:prstGeom>
          <a:noFill/>
        </p:spPr>
      </p:pic>
      <p:pic>
        <p:nvPicPr>
          <p:cNvPr id="3" name="Picture 2" descr="C:\Users\дом\Desktop\химград 2\nj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7258885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Проект (SmartPark)\Презентация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0145"/>
            <a:ext cx="8229600" cy="6096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translucentPowder">
            <a:bevelT prst="angle"/>
          </a:sp3d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i="1" u="sng" dirty="0" smtClean="0"/>
              <a:t>Отличительные стороны </a:t>
            </a:r>
            <a:r>
              <a:rPr lang="en-US" sz="2800" b="1" i="1" u="sng" dirty="0" err="1" smtClean="0"/>
              <a:t>SmartPark</a:t>
            </a:r>
            <a:endParaRPr lang="ru-RU" sz="2800" b="1" i="1" u="sng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-полная автономность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-технологичность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-эстетичность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</a:t>
            </a:r>
            <a:r>
              <a:rPr lang="ru-RU" dirty="0" err="1" smtClean="0"/>
              <a:t>экологичность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-музей деревьев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-дорожки для велосипедистов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</a:t>
            </a:r>
            <a:r>
              <a:rPr lang="en-US" dirty="0" err="1" smtClean="0"/>
              <a:t>Wi</a:t>
            </a:r>
            <a:r>
              <a:rPr lang="ru-RU" dirty="0" smtClean="0"/>
              <a:t>-</a:t>
            </a:r>
            <a:r>
              <a:rPr lang="en-US" dirty="0" err="1" smtClean="0"/>
              <a:t>fi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-фонтан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-детские и спортивные площадки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Проект (SmartPark)\Презентация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0"/>
          </a:xfrm>
          <a:prstGeom prst="rect">
            <a:avLst/>
          </a:prstGeom>
          <a:noFill/>
        </p:spPr>
      </p:pic>
      <p:pic>
        <p:nvPicPr>
          <p:cNvPr id="3" name="Picture 2" descr="C:\Users\User\Desktop\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8720"/>
            <a:ext cx="7526610" cy="5017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Проект (SmartPark)\Презентация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428604"/>
            <a:ext cx="3744416" cy="5521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translucentPowder">
            <a:bevelT prst="angle"/>
          </a:sp3d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http://rajskijugolok.ru/wp-content/uploads/2012/03/ирга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066800"/>
            <a:ext cx="2667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ajskijugolok.ru/wp-content/uploads/2012/03/клен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066800"/>
            <a:ext cx="2209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rajskijugolok.ru/wp-content/uploads/2012/03/форзиция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2743200"/>
            <a:ext cx="266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rajskijugolok.ru/wp-content/uploads/2012/03/гибискус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" y="4648200"/>
            <a:ext cx="2667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rajskijugolok.ru/wp-content/uploads/2012/03/бобовник.jpg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9000" y="3886200"/>
            <a:ext cx="22098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rajskijugolok.ru/wp-content/uploads/2012/03/дерен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1200" y="1066800"/>
            <a:ext cx="2743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rajskijugolok.ru/wp-content/uploads/2012/03/гортензия.jpg">
            <a:hlinkClick r:id="rId14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91200" y="2819400"/>
            <a:ext cx="2743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rajskijugolok.ru/wp-content/uploads/2012/03/клен-остролистный.jpg">
            <a:hlinkClick r:id="rId16"/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91200" y="41910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411760" y="404664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/>
              <a:t>Музей ДЕРЕВЬЕВ</a:t>
            </a:r>
            <a:endParaRPr lang="ru-RU" sz="28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Проект (SmartPark)\Презентация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0"/>
          </a:xfrm>
          <a:prstGeom prst="rect">
            <a:avLst/>
          </a:prstGeom>
          <a:noFill/>
        </p:spPr>
      </p:pic>
      <p:pic>
        <p:nvPicPr>
          <p:cNvPr id="4" name="Рисунок 3" descr="http://rajskijugolok.ru/wp-content/uploads/2012/03/кольквиция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57200"/>
            <a:ext cx="2438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ajskijugolok.ru/wp-content/uploads/2012/03/рододендрон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505200"/>
            <a:ext cx="4114800" cy="280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017.radikal.ru/0807/b7/bd0f5472b131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457200"/>
            <a:ext cx="26193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078.radikal.ru/0807/fc/ed3eddee81d5.jpg">
            <a:hlinkClick r:id="rId7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3505200"/>
            <a:ext cx="36195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9800" y="457200"/>
            <a:ext cx="2438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Проект (SmartPark)\Презентация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0145"/>
            <a:ext cx="8229600" cy="6096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translucentPowder">
            <a:bevelT prst="angle"/>
          </a:sp3d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i="1" u="sng" dirty="0" smtClean="0"/>
              <a:t>Отличительные стороны </a:t>
            </a:r>
            <a:r>
              <a:rPr lang="en-US" sz="2800" b="1" i="1" u="sng" dirty="0" err="1" smtClean="0"/>
              <a:t>SmartPark</a:t>
            </a:r>
            <a:endParaRPr lang="ru-RU" sz="2800" b="1" i="1" u="sng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-полная автономность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-технологичность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-эстетичность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</a:t>
            </a:r>
            <a:r>
              <a:rPr lang="ru-RU" dirty="0" err="1" smtClean="0"/>
              <a:t>экологичность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-музей деревьев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-дорожки для велосипедистов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</a:t>
            </a:r>
            <a:r>
              <a:rPr lang="en-US" dirty="0" err="1" smtClean="0"/>
              <a:t>Wi</a:t>
            </a:r>
            <a:r>
              <a:rPr lang="ru-RU" dirty="0" smtClean="0"/>
              <a:t>-</a:t>
            </a:r>
            <a:r>
              <a:rPr lang="en-US" dirty="0" err="1" smtClean="0"/>
              <a:t>fi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-фонтан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-детские и спортивные площадки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Проект (SmartPark)\Презентация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0"/>
          </a:xfrm>
          <a:prstGeom prst="rect">
            <a:avLst/>
          </a:prstGeom>
          <a:noFill/>
        </p:spPr>
      </p:pic>
      <p:pic>
        <p:nvPicPr>
          <p:cNvPr id="2050" name="Picture 2" descr="J:\Новая папка\1316191808_avto-ug.ru-op-4c732b19ee165185051938ce1b3e2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92696"/>
            <a:ext cx="691276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Проект (SmartPark)\Презентация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0"/>
          </a:xfrm>
          <a:prstGeom prst="rect">
            <a:avLst/>
          </a:prstGeom>
          <a:noFill/>
        </p:spPr>
      </p:pic>
      <p:pic>
        <p:nvPicPr>
          <p:cNvPr id="3076" name="Picture 4" descr="J:\Новая папка\WI012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42918"/>
            <a:ext cx="3619647" cy="3357586"/>
          </a:xfrm>
          <a:prstGeom prst="rect">
            <a:avLst/>
          </a:prstGeom>
          <a:noFill/>
        </p:spPr>
      </p:pic>
      <p:pic>
        <p:nvPicPr>
          <p:cNvPr id="3077" name="Picture 5" descr="J:\Новая папка\img10082410104680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14620"/>
            <a:ext cx="3717573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Проект (SmartPark)\Презентация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0145"/>
            <a:ext cx="8229600" cy="6096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translucentPowder">
            <a:bevelT prst="angle"/>
          </a:sp3d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i="1" u="sng" dirty="0" smtClean="0"/>
              <a:t>Отличительные стороны </a:t>
            </a:r>
            <a:r>
              <a:rPr lang="en-US" sz="2800" b="1" i="1" u="sng" dirty="0" err="1" smtClean="0"/>
              <a:t>SmartPark</a:t>
            </a:r>
            <a:endParaRPr lang="ru-RU" sz="2800" b="1" i="1" u="sng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-полная автономность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-технологичность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-эстетичность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</a:t>
            </a:r>
            <a:r>
              <a:rPr lang="ru-RU" dirty="0" err="1" smtClean="0"/>
              <a:t>экологичность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-музей деревьев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-дорожки для велосипедистов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</a:t>
            </a:r>
            <a:r>
              <a:rPr lang="en-US" dirty="0" err="1" smtClean="0"/>
              <a:t>Wi</a:t>
            </a:r>
            <a:r>
              <a:rPr lang="ru-RU" dirty="0" smtClean="0"/>
              <a:t>-</a:t>
            </a:r>
            <a:r>
              <a:rPr lang="en-US" dirty="0" err="1" smtClean="0"/>
              <a:t>fi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-фонтан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-детские и спортивные площадки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Проект (SmartPark)\Презентация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57356" y="2500306"/>
            <a:ext cx="5643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Благодарим за внимание!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Проект (SmartPark)\Презентация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0"/>
          </a:xfrm>
          <a:prstGeom prst="rect">
            <a:avLst/>
          </a:prstGeom>
          <a:noFill/>
        </p:spPr>
      </p:pic>
      <p:pic>
        <p:nvPicPr>
          <p:cNvPr id="2050" name="Picture 2" descr="C:\Users\User\Desktop\Park-CHernoe-Ozero-9-627x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8720"/>
            <a:ext cx="756084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Проект (SmartPark)\Презентация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0"/>
          </a:xfrm>
          <a:prstGeom prst="rect">
            <a:avLst/>
          </a:prstGeom>
          <a:noFill/>
        </p:spPr>
      </p:pic>
      <p:pic>
        <p:nvPicPr>
          <p:cNvPr id="3074" name="Picture 2" descr="C:\Users\User\Desktop\Park-CHernoe-Ozero-8-627x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8720"/>
            <a:ext cx="756084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Проект (SmartPark)\Презентация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638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translucentPowder">
            <a:bevelT prst="angle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14759"/>
              </p:ext>
            </p:extLst>
          </p:nvPr>
        </p:nvGraphicFramePr>
        <p:xfrm>
          <a:off x="609600" y="609600"/>
          <a:ext cx="7924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Проект (SmartPark)\Презентация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638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translucentPowder">
            <a:bevelT prst="angle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01358307"/>
              </p:ext>
            </p:extLst>
          </p:nvPr>
        </p:nvGraphicFramePr>
        <p:xfrm>
          <a:off x="500034" y="571480"/>
          <a:ext cx="8001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Проект (SmartPark)\Презентация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0145"/>
            <a:ext cx="8229600" cy="6096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translucentPowder">
            <a:bevelT prst="angle"/>
          </a:sp3d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i="1" u="sng" dirty="0" smtClean="0"/>
              <a:t>Отличительные стороны </a:t>
            </a:r>
            <a:r>
              <a:rPr lang="en-US" sz="2800" b="1" i="1" u="sng" dirty="0" err="1" smtClean="0"/>
              <a:t>SmartPark</a:t>
            </a:r>
            <a:endParaRPr lang="ru-RU" sz="2800" b="1" i="1" u="sng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-полная автономность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-технологичность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-эстетичность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</a:t>
            </a:r>
            <a:r>
              <a:rPr lang="ru-RU" dirty="0" err="1" smtClean="0"/>
              <a:t>экологичность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-музей деревьев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-дорожки для велосипедистов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</a:t>
            </a:r>
            <a:r>
              <a:rPr lang="en-US" dirty="0" err="1" smtClean="0"/>
              <a:t>Wi</a:t>
            </a:r>
            <a:r>
              <a:rPr lang="ru-RU" dirty="0" smtClean="0"/>
              <a:t>-</a:t>
            </a:r>
            <a:r>
              <a:rPr lang="en-US" dirty="0" err="1" smtClean="0"/>
              <a:t>fi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-фонтан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-детские и спортивные площадки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Проект (SmartPark)\Презентация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0"/>
          </a:xfrm>
          <a:prstGeom prst="rect">
            <a:avLst/>
          </a:prstGeom>
          <a:noFill/>
        </p:spPr>
      </p:pic>
      <p:pic>
        <p:nvPicPr>
          <p:cNvPr id="7" name="Picture 3" descr="D:\Школа\Проект (SmartPark)\fp06_SpDUr_374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7858180" cy="5466928"/>
          </a:xfrm>
          <a:prstGeom prst="rect">
            <a:avLst/>
          </a:prstGeom>
          <a:noFill/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187624" y="188640"/>
            <a:ext cx="6768752" cy="66259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translucentPowder">
            <a:bevelT prst="angle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u="sng" dirty="0" smtClean="0"/>
              <a:t>Ветряные турбины «ЭДДИ»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Школа\Проект (SmartPark)\Презентация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90"/>
          </a:xfrm>
          <a:prstGeom prst="rect">
            <a:avLst/>
          </a:prstGeom>
          <a:noFill/>
        </p:spPr>
      </p:pic>
      <p:pic>
        <p:nvPicPr>
          <p:cNvPr id="8" name="Picture 2" descr="D:\Школа\Проект (SmartPark)\fp02_97pUM_374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00042"/>
            <a:ext cx="7884712" cy="5809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198</Words>
  <Application>Microsoft Office PowerPoint</Application>
  <PresentationFormat>Экран (4:3)</PresentationFormat>
  <Paragraphs>67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SmartPark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88</cp:revision>
  <dcterms:created xsi:type="dcterms:W3CDTF">2012-09-21T18:37:39Z</dcterms:created>
  <dcterms:modified xsi:type="dcterms:W3CDTF">2012-12-02T08:32:28Z</dcterms:modified>
</cp:coreProperties>
</file>