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79" r:id="rId14"/>
    <p:sldId id="280" r:id="rId15"/>
    <p:sldId id="272" r:id="rId16"/>
    <p:sldId id="281" r:id="rId17"/>
    <p:sldId id="282" r:id="rId18"/>
    <p:sldId id="28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6C80-F694-4165-BD04-18F3C0B878CA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52099-AB9B-4ABA-BCF6-215A57EC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52099-AB9B-4ABA-BCF6-215A57ECE06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wiki2.org/ru/%D0%A4%D0%B0%D0%B9%D0%BB:Aleksandr_Oparin_and_Andrei_Kursanov_in_enzymology_laboratory_1938b_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992888" cy="583264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Всё интересное </a:t>
            </a:r>
            <a:b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воде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воды</a:t>
            </a:r>
            <a:endParaRPr kumimoji="0" lang="ru-RU" sz="5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negative_refraction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8064129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1196750"/>
          <a:ext cx="8712970" cy="5472612"/>
        </p:xfrm>
        <a:graphic>
          <a:graphicData uri="http://schemas.openxmlformats.org/drawingml/2006/table">
            <a:tbl>
              <a:tblPr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421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475656" y="0"/>
            <a:ext cx="6113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Кроссворд о воде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1196750"/>
          <a:ext cx="8712970" cy="5482200"/>
        </p:xfrm>
        <a:graphic>
          <a:graphicData uri="http://schemas.openxmlformats.org/drawingml/2006/table">
            <a:tbl>
              <a:tblPr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475656" y="0"/>
            <a:ext cx="6113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Кроссворд о воде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1196750"/>
          <a:ext cx="8712970" cy="5482200"/>
        </p:xfrm>
        <a:graphic>
          <a:graphicData uri="http://schemas.openxmlformats.org/drawingml/2006/table">
            <a:tbl>
              <a:tblPr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475656" y="0"/>
            <a:ext cx="6113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Кроссворд о воде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1196750"/>
          <a:ext cx="8712970" cy="5482200"/>
        </p:xfrm>
        <a:graphic>
          <a:graphicData uri="http://schemas.openxmlformats.org/drawingml/2006/table">
            <a:tbl>
              <a:tblPr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475656" y="0"/>
            <a:ext cx="6113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Кроссворд о воде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1196750"/>
          <a:ext cx="8712970" cy="5482200"/>
        </p:xfrm>
        <a:graphic>
          <a:graphicData uri="http://schemas.openxmlformats.org/drawingml/2006/table">
            <a:tbl>
              <a:tblPr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475656" y="0"/>
            <a:ext cx="6113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Кроссворд о воде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1196750"/>
          <a:ext cx="8712970" cy="5482200"/>
        </p:xfrm>
        <a:graphic>
          <a:graphicData uri="http://schemas.openxmlformats.org/drawingml/2006/table">
            <a:tbl>
              <a:tblPr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475656" y="0"/>
            <a:ext cx="6113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Кроссворд о воде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1196750"/>
          <a:ext cx="8712970" cy="5482200"/>
        </p:xfrm>
        <a:graphic>
          <a:graphicData uri="http://schemas.openxmlformats.org/drawingml/2006/table">
            <a:tbl>
              <a:tblPr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475656" y="0"/>
            <a:ext cx="6113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Кроссворд о воде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1196750"/>
          <a:ext cx="8712970" cy="5482200"/>
        </p:xfrm>
        <a:graphic>
          <a:graphicData uri="http://schemas.openxmlformats.org/drawingml/2006/table">
            <a:tbl>
              <a:tblPr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475656" y="0"/>
            <a:ext cx="6113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Кроссворд о воде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589240"/>
            <a:ext cx="74263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Роль воды на планете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ода и плане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0"/>
            <a:ext cx="5788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Мифы и легенды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tihi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080" y="1119933"/>
            <a:ext cx="7262328" cy="5405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011913230489e6f41347cc6302b72e9def9d16618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0"/>
            <a:ext cx="4572001" cy="6858000"/>
          </a:xfrm>
          <a:prstGeom prst="rect">
            <a:avLst/>
          </a:prstGeom>
        </p:spPr>
      </p:pic>
      <p:pic>
        <p:nvPicPr>
          <p:cNvPr id="4" name="Рисунок 3" descr="Circle-of-Friends-Jim-Warren-sea-life-41555154-2400-3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861048"/>
            <a:ext cx="7444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9-11-23-17-53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2019-11-23-17-53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c0c7a6a621e1efa7587b2297ecea5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-11-23-18-06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9-11-23-18-08-31.jpg"/>
          <p:cNvPicPr>
            <a:picLocks noChangeAspect="1"/>
          </p:cNvPicPr>
          <p:nvPr/>
        </p:nvPicPr>
        <p:blipFill>
          <a:blip r:embed="rId3" cstate="print"/>
          <a:srcRect l="42570" r="8254" b="43601"/>
          <a:stretch>
            <a:fillRect/>
          </a:stretch>
        </p:blipFill>
        <p:spPr>
          <a:xfrm>
            <a:off x="1959795" y="1282732"/>
            <a:ext cx="5420517" cy="3802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23-18-13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0"/>
            <a:ext cx="5508104" cy="6858000"/>
          </a:xfrm>
          <a:prstGeom prst="rect">
            <a:avLst/>
          </a:prstGeom>
        </p:spPr>
      </p:pic>
      <p:pic>
        <p:nvPicPr>
          <p:cNvPr id="3" name="Рисунок 2" descr="2019-11-23-18-18-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4536504" cy="632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23-18-21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Рисунок 2" descr="Автор термина &quot;первичный бульон&quot; биолог А. И. Опарин (справа) в лаборатории энзимологии, 1938 год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76672"/>
            <a:ext cx="46805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5589240"/>
            <a:ext cx="6408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Первичный бульон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112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Правда или ложь?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887845-digital-art-optical-illusion-drawing-artwork-sailing-ship-bridge-sea-car-clouds-arch-shadow-sun-horizon-sunlight___car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k-t.ru/studopediaru/baza3/43582659390.files/image010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628800"/>
            <a:ext cx="73448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19-11-23-18-40-22.jpg"/>
          <p:cNvPicPr>
            <a:picLocks noChangeAspect="1"/>
          </p:cNvPicPr>
          <p:nvPr/>
        </p:nvPicPr>
        <p:blipFill>
          <a:blip r:embed="rId3" cstate="print"/>
          <a:srcRect t="20600" b="3801"/>
          <a:stretch>
            <a:fillRect/>
          </a:stretch>
        </p:blipFill>
        <p:spPr>
          <a:xfrm>
            <a:off x="0" y="1124744"/>
            <a:ext cx="9144001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Строение и состояния воды</a:t>
            </a:r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</TotalTime>
  <Words>259</Words>
  <Application>Microsoft Office PowerPoint</Application>
  <PresentationFormat>Экран (4:3)</PresentationFormat>
  <Paragraphs>225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Всё интересное  о воде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Windows User</cp:lastModifiedBy>
  <cp:revision>55</cp:revision>
  <dcterms:created xsi:type="dcterms:W3CDTF">2019-11-15T16:08:46Z</dcterms:created>
  <dcterms:modified xsi:type="dcterms:W3CDTF">2019-11-23T19:17:00Z</dcterms:modified>
</cp:coreProperties>
</file>