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58" r:id="rId6"/>
    <p:sldId id="268" r:id="rId7"/>
    <p:sldId id="272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66" r:id="rId16"/>
    <p:sldId id="269" r:id="rId17"/>
    <p:sldId id="27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C4A5-8F15-47D4-A8AE-1BDB19214F37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FD3E-9F1C-4A21-94C3-A3D9C0BED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6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FD3E-9F1C-4A21-94C3-A3D9C0BED5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4" y="332656"/>
            <a:ext cx="8686800" cy="8412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dirty="0" smtClean="0">
                <a:solidFill>
                  <a:srgbClr val="FF0000"/>
                </a:solidFill>
              </a:rPr>
              <a:t>Получение,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войства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применение     </a:t>
            </a: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1961" y="4149080"/>
            <a:ext cx="4324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Автор: Лапин Илья Владимирович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304002"/>
            <a:ext cx="1183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2019 год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де применяются металлы и какие их свойства при этом используются? Алюминий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езо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нец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Золото , Серебро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40324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37" y="-23069"/>
            <a:ext cx="5821288" cy="14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Медь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7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129614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17265"/>
            <a:ext cx="2592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92948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857224" y="548680"/>
            <a:ext cx="7143800" cy="52864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4" y="0"/>
            <a:ext cx="9128335" cy="689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детей со свойствами и качествами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металла, получением его и применением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50000"/>
              </a:lnSpc>
            </a:pP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находить  металлические  предметы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ближайшем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окружении. </a:t>
            </a:r>
          </a:p>
          <a:p>
            <a:pPr>
              <a:lnSpc>
                <a:spcPct val="150000"/>
              </a:lnSpc>
            </a:pPr>
            <a:endParaRPr lang="ru-RU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 в процессе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со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скрытыми свойствами металла.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8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0" y="0"/>
            <a:ext cx="53721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95" y="22123"/>
            <a:ext cx="3833338" cy="29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3348073"/>
            <a:ext cx="4283968" cy="34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50" y="3140968"/>
            <a:ext cx="3791870" cy="367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1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81292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857232"/>
            <a:ext cx="3429024" cy="150019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Бьют парнишку по фуражке,</a:t>
            </a:r>
          </a:p>
          <a:p>
            <a:pPr algn="ctr"/>
            <a:r>
              <a:rPr lang="ru-RU" dirty="0" smtClean="0"/>
              <a:t>Чтоб пожил он в деревяшке.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500562" y="285728"/>
            <a:ext cx="4419632" cy="207170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полотняной стране по реке простыне,</a:t>
            </a:r>
          </a:p>
          <a:p>
            <a:pPr algn="ctr"/>
            <a:r>
              <a:rPr lang="ru-RU" dirty="0" smtClean="0"/>
              <a:t>Плывет пароход, то назад, то вперед,</a:t>
            </a:r>
          </a:p>
          <a:p>
            <a:pPr algn="ctr"/>
            <a:r>
              <a:rPr lang="ru-RU" dirty="0" smtClean="0"/>
              <a:t>А за ним такая гладь</a:t>
            </a:r>
          </a:p>
          <a:p>
            <a:pPr algn="ctr"/>
            <a:r>
              <a:rPr lang="ru-RU" dirty="0" smtClean="0"/>
              <a:t>Ни морщинки не видать.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10" y="2928934"/>
            <a:ext cx="2928958" cy="26432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 бумаге и по ткани они медленно плывут, все фигуры повторяют, узнайте как же их зовут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488" y="1857364"/>
            <a:ext cx="2714644" cy="17859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Очень тонкая она, с ушком на верхушке,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для ниточки она верная подружка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9058" y="3214686"/>
            <a:ext cx="5072098" cy="32004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Неприглядный он на вид, на подъем тяжелый,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Волшебство в себе таит, старый он иль новый,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Не нужна ему бумага и пластмасса не нужна,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Дайте вы ему металл, и увидите тогда- сколько тайн в себе хранит удивительный…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527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твердость и прочность?</a:t>
            </a:r>
          </a:p>
          <a:p>
            <a:r>
              <a:rPr lang="ru-RU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противоположные им свойства.</a:t>
            </a:r>
          </a:p>
          <a:p>
            <a:r>
              <a:rPr lang="ru-RU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мягкость; </a:t>
            </a:r>
          </a:p>
          <a:p>
            <a:r>
              <a:rPr lang="ru-RU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хрупкость. </a:t>
            </a:r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36" y="3356992"/>
            <a:ext cx="2376264" cy="29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2" y="2636912"/>
            <a:ext cx="2808312" cy="38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ими свойствами обладают металлы? - притягиваются магнитом; - сгибаются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 при сильном нагревании расплавляются, их можно разливать в формы и получа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506" y="-212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180</Words>
  <Application>Microsoft Office PowerPoint</Application>
  <PresentationFormat>Экран (4:3)</PresentationFormat>
  <Paragraphs>33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 Получение, свойства и применение     металлов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Свойства     металла</dc:title>
  <dc:creator>HP</dc:creator>
  <cp:lastModifiedBy>макар</cp:lastModifiedBy>
  <cp:revision>16</cp:revision>
  <dcterms:created xsi:type="dcterms:W3CDTF">2018-01-14T05:35:36Z</dcterms:created>
  <dcterms:modified xsi:type="dcterms:W3CDTF">2019-05-10T11:19:19Z</dcterms:modified>
</cp:coreProperties>
</file>