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A80000"/>
    <a:srgbClr val="0066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76" y="26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6523" y="1828800"/>
            <a:ext cx="6172200" cy="24384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28700" y="4442264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B2EE3-D2AC-40C2-9522-6076068D793D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AC12F-D4FE-430D-BC51-0015A3F2B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BE4A-E4A6-43D2-B7D5-4756F8E0A7E2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A103-DB32-42C4-B22C-DA6665306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D91FE-08C3-4CF3-83AC-36DCB1C72702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85593-46ED-41BA-A5D3-E8D817931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39A0F-68C2-4F2D-A1F8-4B96B3E05E60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4A7EB-BAB2-4354-BD4A-A74F3DE54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812800"/>
            <a:ext cx="5314950" cy="24384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150" y="3343715"/>
            <a:ext cx="5314950" cy="2012949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C06A-8311-4E53-B195-D615F50916D2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31BA-1265-4B31-9280-DBAFDA706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BFEE9-E25A-4C3D-994D-E8BC47DD6A01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6E46E-7892-4A02-8AC4-2F52416AE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046817"/>
            <a:ext cx="303133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149601"/>
            <a:ext cx="303014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9601"/>
            <a:ext cx="303133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50BA-DEF5-4EA6-836F-46E703B7C6A5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8DB85-78D9-4EA6-AC30-9DC59FA09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68B14-9DC9-4A53-9D09-4938A356DB01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E554A-A14B-45B9-A02C-8FD741368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23A90-4A5D-4DA8-B56E-B67B1BBDC964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54A95-CAF3-4F97-A76E-4DF3C236F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032001"/>
            <a:ext cx="2256235" cy="6136217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78692-21AB-4E09-BFDF-70C6F7293C5E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49523-F4BC-4BEC-A50B-7803956C4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12800"/>
            <a:ext cx="4114800" cy="696384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71600" y="2442633"/>
            <a:ext cx="4114800" cy="52832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1555716"/>
            <a:ext cx="4114800" cy="707136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081B-90CD-4D5B-ADA9-9F257109043B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7AA5-76D5-4C5F-A17B-8B0DAEC37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27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42900" y="8555568"/>
            <a:ext cx="1600200" cy="486833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10E2A1-8A7B-482F-9A25-C41A46F74D1B}" type="datetimeFigureOut">
              <a:rPr lang="ru-RU"/>
              <a:pPr>
                <a:defRPr/>
              </a:pPr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343150" y="8555568"/>
            <a:ext cx="2171700" cy="486833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943600" y="8555568"/>
            <a:ext cx="571500" cy="486833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827D09-19AC-43C0-907C-EB3EB74D9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2581" y="1333478"/>
            <a:ext cx="2681303" cy="53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7457" y="8699501"/>
            <a:ext cx="435054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8" y="1500167"/>
            <a:ext cx="1500198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242888" y="1"/>
            <a:ext cx="7368779" cy="14711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3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 объявляет о возможности </a:t>
            </a:r>
            <a:endParaRPr lang="ru-RU" sz="23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3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для работников университета – членов профсоюза</a:t>
            </a:r>
            <a:endParaRPr lang="ru-RU" sz="23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пройти </a:t>
            </a:r>
            <a:r>
              <a:rPr lang="ru-RU" sz="2100" b="1" dirty="0" err="1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скрининговое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обследование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в медицинском центре «Отель-Клиника»</a:t>
            </a:r>
            <a:endParaRPr lang="ru-RU" sz="21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по адресу: 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М. Горького, 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1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Прямоугольник 11"/>
          <p:cNvSpPr>
            <a:spLocks noChangeArrowheads="1"/>
          </p:cNvSpPr>
          <p:nvPr/>
        </p:nvSpPr>
        <p:spPr bwMode="auto">
          <a:xfrm>
            <a:off x="107133" y="666723"/>
            <a:ext cx="3750471" cy="6306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sz="24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</a:pPr>
            <a:endParaRPr lang="ru-RU" sz="20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 19 октября по 12 ноября </a:t>
            </a: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2022 года</a:t>
            </a:r>
          </a:p>
          <a:p>
            <a:pPr algn="ctr">
              <a:lnSpc>
                <a:spcPct val="80000"/>
              </a:lnSpc>
            </a:pPr>
            <a:endParaRPr lang="ru-RU" sz="8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Запись в профкоме открыта на: 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- рабочие дни октября /ср, </a:t>
            </a:r>
            <a:r>
              <a:rPr lang="ru-RU" sz="150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пт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/: 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 (19, 20, 21, 26, 27, 28)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/прием с 08.25 по 11.20/;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- рабочие дни ноября (2, 3, 9, 10, 11)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/прием с 08.25 по 11.20/;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- 12 ноября, суббота 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/прием с 08.25 по 13.00/.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8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b="1" dirty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sz="3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женщин:</a:t>
            </a:r>
            <a:r>
              <a:rPr lang="ru-RU" sz="300" b="1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>    </a:t>
            </a:r>
            <a:endParaRPr lang="ru-RU" sz="2600" b="1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поджелудочной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молочных желез;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  <a:endParaRPr lang="ru-RU" sz="1600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</a:t>
            </a:r>
            <a:r>
              <a:rPr lang="ru-RU" sz="1600" dirty="0">
                <a:solidFill>
                  <a:srgbClr val="181C13"/>
                </a:solidFill>
                <a:latin typeface="Times New Roman" pitchFamily="18" charset="0"/>
              </a:rPr>
              <a:t>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органов малого таза.</a:t>
            </a:r>
          </a:p>
          <a:p>
            <a:pPr>
              <a:buFontTx/>
              <a:buChar char="-"/>
            </a:pPr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</p:txBody>
      </p:sp>
      <p:sp>
        <p:nvSpPr>
          <p:cNvPr id="13320" name="TextBox 12"/>
          <p:cNvSpPr txBox="1">
            <a:spLocks noChangeArrowheads="1"/>
          </p:cNvSpPr>
          <p:nvPr/>
        </p:nvSpPr>
        <p:spPr bwMode="auto">
          <a:xfrm>
            <a:off x="2514600" y="7715272"/>
            <a:ext cx="4343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</a:rPr>
              <a:t>        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Запись, оплата и выдача талонов в профкоме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(«А» – 154) с 13 октября 2022 года (четверг)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с 9:00 до 12:00 и с 13:00 до 16:00. Внимание!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Запись по телефону не осуществляется.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В день обследования при себе иметь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паспорт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и медицинский полис ОМС (обязательно)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ru-RU" sz="14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</a:rPr>
              <a:t>                          </a:t>
            </a:r>
            <a:endParaRPr lang="ru-RU" sz="16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322" name="Rectangle 15"/>
          <p:cNvSpPr>
            <a:spLocks noChangeArrowheads="1"/>
          </p:cNvSpPr>
          <p:nvPr/>
        </p:nvSpPr>
        <p:spPr bwMode="auto">
          <a:xfrm>
            <a:off x="142852" y="6072198"/>
            <a:ext cx="4400550" cy="228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endParaRPr lang="ru-RU" sz="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мужчин: </a:t>
            </a:r>
            <a:endParaRPr lang="ru-RU" sz="2000" dirty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-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</a:t>
            </a: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поджелудочной 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простаты.</a:t>
            </a: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35959" y="2857488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52" y="7929586"/>
            <a:ext cx="3429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181C13"/>
                </a:solidFill>
              </a:rPr>
              <a:t>Стоимость для членов профсоюза – </a:t>
            </a:r>
          </a:p>
          <a:p>
            <a:r>
              <a:rPr lang="ru-RU" sz="1600" b="1" dirty="0" smtClean="0">
                <a:solidFill>
                  <a:srgbClr val="000000"/>
                </a:solidFill>
              </a:rPr>
              <a:t>900 рублей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6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9297" y="4857753"/>
            <a:ext cx="428628" cy="91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Картинки по запросу УЗИ GE Vivid-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702" y="1142976"/>
            <a:ext cx="1200364" cy="3048021"/>
          </a:xfrm>
          <a:prstGeom prst="rect">
            <a:avLst/>
          </a:prstGeom>
          <a:noFill/>
        </p:spPr>
      </p:pic>
      <p:pic>
        <p:nvPicPr>
          <p:cNvPr id="1027" name="Picture 3" descr="C:\Users\Profcom\Documents\Профком\Плакаты 111\2017г\Скрининговое УЗИ обследование май 2017\Отель Клиника-1_0.previe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24" y="4214810"/>
            <a:ext cx="3214724" cy="3500462"/>
          </a:xfrm>
          <a:prstGeom prst="rect">
            <a:avLst/>
          </a:prstGeom>
          <a:noFill/>
        </p:spPr>
      </p:pic>
      <p:pic>
        <p:nvPicPr>
          <p:cNvPr id="20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36" y="2357422"/>
            <a:ext cx="535785" cy="126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791</TotalTime>
  <Words>229</Words>
  <Application>Microsoft Office PowerPoint</Application>
  <PresentationFormat>Экран (4:3)</PresentationFormat>
  <Paragraphs>52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98</cp:revision>
  <dcterms:created xsi:type="dcterms:W3CDTF">2011-02-20T14:01:51Z</dcterms:created>
  <dcterms:modified xsi:type="dcterms:W3CDTF">2022-10-12T12:41:25Z</dcterms:modified>
</cp:coreProperties>
</file>