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FA7393-B102-4140-9B01-45C9F17054E9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947472-1E9D-49E7-A816-78976C485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76873"/>
            <a:ext cx="8458200" cy="379891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 О НЕДЕЛЕ ХИМИИ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СОШ № 11 ЗМР РТ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3671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Понедельник.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1.Конкурс  презентаций на тему « Химия вокруг нас и для нас»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2.Конкурс стенгазет  « Химия и жизнь».</a:t>
            </a:r>
          </a:p>
        </p:txBody>
      </p:sp>
      <p:pic>
        <p:nvPicPr>
          <p:cNvPr id="6146" name="Picture 2" descr="E:\предметная неделя\DSCF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600400" cy="2700300"/>
          </a:xfrm>
          <a:prstGeom prst="rect">
            <a:avLst/>
          </a:prstGeom>
          <a:noFill/>
        </p:spPr>
      </p:pic>
      <p:pic>
        <p:nvPicPr>
          <p:cNvPr id="6147" name="Picture 3" descr="E:\предметная неделя\DSCF0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4139951" cy="3104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5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Вторник.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1.Открытые уроки  на   темы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«Казань – колыбель российской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органической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химии» -10 класс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«Женщины химики»-11 класс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-«Гений Менделеева Д.И.» 8 класс.</a:t>
            </a:r>
          </a:p>
          <a:p>
            <a:pPr algn="ctr"/>
            <a:endParaRPr lang="ru-RU" dirty="0"/>
          </a:p>
        </p:txBody>
      </p:sp>
      <p:pic>
        <p:nvPicPr>
          <p:cNvPr id="3" name="Picture 5" descr="S63017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2952328" cy="2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407" t="24391" r="26828" b="4314"/>
          <a:stretch>
            <a:fillRect/>
          </a:stretch>
        </p:blipFill>
        <p:spPr bwMode="auto">
          <a:xfrm>
            <a:off x="4572000" y="3356992"/>
            <a:ext cx="3714776" cy="276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8287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«Химия в литературе»- 9 класс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Учитель1\Documents\фото\DSCN0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5244075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Четверг.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Заседание научного общества «Наследники Менделеева»-9-11 классы. Презентация  проекта  «Энергетические напитки, польза или вред».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2.День открытых дверей КНИТУ.</a:t>
            </a:r>
          </a:p>
        </p:txBody>
      </p:sp>
      <p:pic>
        <p:nvPicPr>
          <p:cNvPr id="3073" name="Picture 1" descr="E:\предметная неделя\DSCF0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784309" cy="2088232"/>
          </a:xfrm>
          <a:prstGeom prst="rect">
            <a:avLst/>
          </a:prstGeom>
          <a:noFill/>
        </p:spPr>
      </p:pic>
      <p:pic>
        <p:nvPicPr>
          <p:cNvPr id="3074" name="Picture 2" descr="E:\предметная неделя\DSCF0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2867811" cy="2150858"/>
          </a:xfrm>
          <a:prstGeom prst="rect">
            <a:avLst/>
          </a:prstGeom>
          <a:noFill/>
        </p:spPr>
      </p:pic>
      <p:pic>
        <p:nvPicPr>
          <p:cNvPr id="6" name="Picture 4" descr="PICT0501"/>
          <p:cNvPicPr>
            <a:picLocks noChangeAspect="1" noChangeArrowheads="1"/>
          </p:cNvPicPr>
          <p:nvPr/>
        </p:nvPicPr>
        <p:blipFill>
          <a:blip r:embed="rId4" cstate="print"/>
          <a:srcRect l="7437" t="9618" r="7437" b="9618"/>
          <a:stretch>
            <a:fillRect/>
          </a:stretch>
        </p:blipFill>
        <p:spPr bwMode="auto">
          <a:xfrm>
            <a:off x="3131840" y="4149080"/>
            <a:ext cx="2747226" cy="20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9" descr="C:\Users\Учитель\Desktop\исследование\P1020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653136"/>
            <a:ext cx="2516198" cy="188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Учитель\Desktop\исследование\P10209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53136"/>
            <a:ext cx="2615952" cy="19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E:\предметная неделя\DSCF0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3227851" cy="2420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E:\предметная неделя\DSCF0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93096"/>
            <a:ext cx="2843808" cy="2132856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5536" y="232959"/>
            <a:ext cx="8280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Пятница.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1.«Химия – детям» (экскурсия в кабинет химии, просмотр презентации и занимательные опыты для учащихся 4 классов)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Заседание научного общества «Наследники Менделеева» 9-11 класс Презентация  проекта   «Выращивание кристаллов»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предметная неделя\DSCF0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2747797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3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Химическая викторина </a:t>
            </a:r>
          </a:p>
          <a:p>
            <a:pPr lvl="0" indent="533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«Занимательная химия»-8 класс.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E:\предметная неделя\DSCF0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899925" cy="2924944"/>
          </a:xfrm>
          <a:prstGeom prst="rect">
            <a:avLst/>
          </a:prstGeom>
          <a:noFill/>
        </p:spPr>
      </p:pic>
      <p:pic>
        <p:nvPicPr>
          <p:cNvPr id="1026" name="Picture 2" descr="E:\предметная неделя\DSCF0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011" y="3501008"/>
            <a:ext cx="3936438" cy="295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148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ОТЧЕТ О НЕДЕЛЕ ХИМИИ В СОШ № 11 ЗМР РТ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НЕДЕЛЕ ХИМИИ В СОШ № 11 ЗМР РТ</dc:title>
  <dc:creator>Учитель1</dc:creator>
  <cp:lastModifiedBy>Учитель1</cp:lastModifiedBy>
  <cp:revision>8</cp:revision>
  <dcterms:created xsi:type="dcterms:W3CDTF">2014-03-15T18:32:58Z</dcterms:created>
  <dcterms:modified xsi:type="dcterms:W3CDTF">2014-03-16T17:04:24Z</dcterms:modified>
</cp:coreProperties>
</file>