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8"/>
  </p:notesMasterIdLst>
  <p:sldIdLst>
    <p:sldId id="382" r:id="rId3"/>
    <p:sldId id="384" r:id="rId4"/>
    <p:sldId id="315" r:id="rId5"/>
    <p:sldId id="383" r:id="rId6"/>
    <p:sldId id="38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6535" autoAdjust="0"/>
  </p:normalViewPr>
  <p:slideViewPr>
    <p:cSldViewPr>
      <p:cViewPr varScale="1">
        <p:scale>
          <a:sx n="100" d="100"/>
          <a:sy n="100" d="100"/>
        </p:scale>
        <p:origin x="-19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62044-8101-49C9-AB0C-DE831EDD3B72}" type="datetimeFigureOut">
              <a:rPr lang="en-US" smtClean="0"/>
              <a:pPr/>
              <a:t>7/4/2016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CDAF6-7F7D-4AF4-B244-3D861093DF8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46742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CDAF6-7F7D-4AF4-B244-3D861093DF8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26169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CDAF6-7F7D-4AF4-B244-3D861093DF8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0076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9ABC188-36BC-41FD-AB44-7DD36E424C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ABC188-36BC-41FD-AB44-7DD36E424C9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3329"/>
            <a:ext cx="1187624" cy="7151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ABC188-36BC-41FD-AB44-7DD36E424C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3D569-D7B9-4D5E-976D-B2D76D2DE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7879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3D569-D7B9-4D5E-976D-B2D76D2DE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83155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3D569-D7B9-4D5E-976D-B2D76D2DE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9752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3D569-D7B9-4D5E-976D-B2D76D2DE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836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3D569-D7B9-4D5E-976D-B2D76D2DE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4125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3D569-D7B9-4D5E-976D-B2D76D2DE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65723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3D569-D7B9-4D5E-976D-B2D76D2DE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06711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3D569-D7B9-4D5E-976D-B2D76D2DE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884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ABC188-36BC-41FD-AB44-7DD36E424C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3D569-D7B9-4D5E-976D-B2D76D2DE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6257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3D569-D7B9-4D5E-976D-B2D76D2DE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093108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3D569-D7B9-4D5E-976D-B2D76D2DE9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8091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48064" y="6309320"/>
            <a:ext cx="365760" cy="365125"/>
          </a:xfrm>
        </p:spPr>
        <p:txBody>
          <a:bodyPr/>
          <a:lstStyle>
            <a:extLst/>
          </a:lstStyle>
          <a:p>
            <a:fld id="{C9ABC188-36BC-41FD-AB44-7DD36E424C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ABC188-36BC-41FD-AB44-7DD36E424C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ABC188-36BC-41FD-AB44-7DD36E424C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ABC188-36BC-41FD-AB44-7DD36E424C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ABC188-36BC-41FD-AB44-7DD36E424C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ABC188-36BC-41FD-AB44-7DD36E424C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9ABC188-36BC-41FD-AB44-7DD36E424C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9ABC188-36BC-41FD-AB44-7DD36E424C9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037" y="5949280"/>
            <a:ext cx="2526027" cy="78573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3D569-D7B9-4D5E-976D-B2D76D2DE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4343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Growing the Collaboration of Industry with your University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365104"/>
            <a:ext cx="7772400" cy="1199704"/>
          </a:xfrm>
        </p:spPr>
        <p:txBody>
          <a:bodyPr/>
          <a:lstStyle/>
          <a:p>
            <a:pPr algn="ctr"/>
            <a:r>
              <a:rPr lang="en-US" dirty="0" smtClean="0"/>
              <a:t>Phillip Sanger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BC188-36BC-41FD-AB44-7DD36E424C9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8606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04800" y="188640"/>
            <a:ext cx="8731696" cy="1368152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600" dirty="0" smtClean="0"/>
              <a:t>NOW</a:t>
            </a:r>
            <a:endParaRPr lang="en-US" altLang="en-US" sz="36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BC188-36BC-41FD-AB44-7DD36E424C9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778152" y="648866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Slide 2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47074" y="1412776"/>
            <a:ext cx="792088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How does your university work with industry? What is being done NOW?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To benefit students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To benefit employees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To benefit faculty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To benefit management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152521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276737" y="-113873"/>
            <a:ext cx="8731696" cy="1368152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az-Cyrl-AZ" sz="3600" dirty="0" smtClean="0"/>
              <a:t>Что делается сейчас?</a:t>
            </a:r>
            <a:endParaRPr lang="en-US" altLang="en-US" sz="36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BC188-36BC-41FD-AB44-7DD36E424C9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778152" y="648866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Slide 2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06044" y="980728"/>
            <a:ext cx="816836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Как ваш университет работает с промышленностью? Что делается сейчас?</a:t>
            </a:r>
            <a:br>
              <a:rPr lang="ru-RU" sz="2800" dirty="0"/>
            </a:b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Как это приносит пользу студентам</a:t>
            </a:r>
            <a:r>
              <a:rPr lang="ru-RU" sz="2800" dirty="0"/>
              <a:t/>
            </a:r>
            <a:br>
              <a:rPr lang="ru-RU" sz="2800" dirty="0"/>
            </a:b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Как это приносит пользу </a:t>
            </a:r>
            <a:r>
              <a:rPr lang="ru-RU" sz="2800" dirty="0"/>
              <a:t>сотрудникам</a:t>
            </a:r>
            <a:br>
              <a:rPr lang="ru-RU" sz="2800" dirty="0"/>
            </a:b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Какие преимущества для факультета</a:t>
            </a:r>
            <a:r>
              <a:rPr lang="ru-RU" sz="2800" dirty="0"/>
              <a:t/>
            </a:r>
            <a:br>
              <a:rPr lang="ru-RU" sz="2800" dirty="0"/>
            </a:b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Какие преимущества для управления</a:t>
            </a:r>
            <a:endParaRPr lang="en-US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208132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270299" y="-21222"/>
            <a:ext cx="8731696" cy="1368152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200" dirty="0" smtClean="0">
                <a:effectLst/>
              </a:rPr>
              <a:t>TOMORROW</a:t>
            </a:r>
            <a:endParaRPr lang="en-US" sz="36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BC188-36BC-41FD-AB44-7DD36E424C9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778152" y="648866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Slide 2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5616" y="1196752"/>
            <a:ext cx="79208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What could be done to improve or grow the collaboration with industry?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What are we not doing that we could do?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What could we do more of?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Remember: for student, employees, professors, managers, university and companies</a:t>
            </a:r>
          </a:p>
        </p:txBody>
      </p:sp>
    </p:spTree>
    <p:extLst>
      <p:ext uri="{BB962C8B-B14F-4D97-AF65-F5344CB8AC3E}">
        <p14:creationId xmlns="" xmlns:p14="http://schemas.microsoft.com/office/powerpoint/2010/main" val="238657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270299" y="-21222"/>
            <a:ext cx="8731696" cy="1368152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200" dirty="0" smtClean="0">
                <a:effectLst/>
              </a:rPr>
              <a:t>Давайте подумаем о будущем….</a:t>
            </a:r>
            <a:endParaRPr lang="en-US" sz="36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BC188-36BC-41FD-AB44-7DD36E424C9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778152" y="648866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Slide 2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908720"/>
            <a:ext cx="83904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ru-RU" sz="28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/>
              <a:t>Что может быть сделано для улучшения </a:t>
            </a:r>
            <a:r>
              <a:rPr lang="ru-RU" sz="2800" dirty="0"/>
              <a:t>или </a:t>
            </a:r>
            <a:r>
              <a:rPr lang="ru-RU" sz="2800" dirty="0" smtClean="0"/>
              <a:t>усиления сотрудничества </a:t>
            </a:r>
            <a:r>
              <a:rPr lang="ru-RU" sz="2800" dirty="0"/>
              <a:t>с промышленностью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/>
              <a:t>Какие упущения, и что мы можем изменить и добавить?</a:t>
            </a:r>
            <a:endParaRPr lang="en-US" sz="28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/>
              <a:t>В каком направлении и как мы должны двигаться дальше?</a:t>
            </a:r>
            <a:endParaRPr lang="en-US" sz="28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/>
              <a:t>Помните о всех участниках системы: студентах, сотрудниках, преподавателях, менеджерах, </a:t>
            </a:r>
            <a:r>
              <a:rPr lang="ru-RU" sz="2800" dirty="0"/>
              <a:t>университетов и компаний</a:t>
            </a:r>
            <a:endParaRPr lang="en-US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347614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3200</TotalTime>
  <Words>167</Words>
  <Application>Microsoft Office PowerPoint</Application>
  <PresentationFormat>Экран (4:3)</PresentationFormat>
  <Paragraphs>36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Concourse</vt:lpstr>
      <vt:lpstr>Custom Design</vt:lpstr>
      <vt:lpstr>Growing the Collaboration of Industry with your University</vt:lpstr>
      <vt:lpstr>Слайд 2</vt:lpstr>
      <vt:lpstr>Слайд 3</vt:lpstr>
      <vt:lpstr>Слайд 4</vt:lpstr>
      <vt:lpstr>Слайд 5</vt:lpstr>
    </vt:vector>
  </TitlesOfParts>
  <Company>Engineering Computer Network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ABET Accreditation</dc:title>
  <dc:creator>Sanger, Phillip A</dc:creator>
  <cp:lastModifiedBy>Marina</cp:lastModifiedBy>
  <cp:revision>128</cp:revision>
  <dcterms:created xsi:type="dcterms:W3CDTF">2012-11-21T20:57:34Z</dcterms:created>
  <dcterms:modified xsi:type="dcterms:W3CDTF">2016-07-04T09:07:14Z</dcterms:modified>
</cp:coreProperties>
</file>