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E5864"/>
    <a:srgbClr val="F6E9DA"/>
    <a:srgbClr val="FF0000"/>
    <a:srgbClr val="0083E6"/>
    <a:srgbClr val="FE7E87"/>
    <a:srgbClr val="0996FF"/>
    <a:srgbClr val="0E4CFA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1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7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6"/>
            <a:ext cx="762000" cy="365125"/>
          </a:xfrm>
        </p:spPr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1524001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E8C975-0364-4206-BF9B-2BC89E6CCC7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6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6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9CE0C1-A5FE-42E6-8AEF-91E3E03460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E9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 descr="IMG_13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1" y="3214686"/>
            <a:ext cx="3000395" cy="1450185"/>
          </a:xfrm>
          <a:prstGeom prst="rect">
            <a:avLst/>
          </a:prstGeom>
          <a:noFill/>
          <a:ln w="88900" cap="sq">
            <a:solidFill>
              <a:srgbClr val="FF7C80"/>
            </a:solidFill>
            <a:miter lim="800000"/>
          </a:ln>
        </p:spPr>
      </p:pic>
      <p:pic>
        <p:nvPicPr>
          <p:cNvPr id="26" name="Рисунок 25" descr="fabe327efc866974e5c195e1584cef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1" y="4822042"/>
            <a:ext cx="3000395" cy="1373429"/>
          </a:xfrm>
          <a:prstGeom prst="rect">
            <a:avLst/>
          </a:prstGeom>
          <a:ln w="88900" cap="sq">
            <a:solidFill>
              <a:srgbClr val="FF7C80"/>
            </a:solidFill>
            <a:miter lim="800000"/>
          </a:ln>
        </p:spPr>
      </p:pic>
      <p:pic>
        <p:nvPicPr>
          <p:cNvPr id="20" name="Рисунок 19" descr="671ffac6773d3baa173bcc021272c15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0760" y="4786322"/>
            <a:ext cx="2857520" cy="1428760"/>
          </a:xfrm>
          <a:prstGeom prst="rect">
            <a:avLst/>
          </a:prstGeom>
          <a:ln w="88900">
            <a:solidFill>
              <a:srgbClr val="00B050"/>
            </a:solidFill>
            <a:miter lim="800000"/>
          </a:ln>
        </p:spPr>
      </p:pic>
      <p:pic>
        <p:nvPicPr>
          <p:cNvPr id="19" name="Рисунок 18" descr="9e00f0101b99a798264e48d450d25cb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29322" y="3214685"/>
            <a:ext cx="2928926" cy="1500199"/>
          </a:xfrm>
          <a:prstGeom prst="rect">
            <a:avLst/>
          </a:prstGeom>
          <a:ln w="88900">
            <a:solidFill>
              <a:srgbClr val="00B050"/>
            </a:solidFill>
            <a:miter lim="8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720" y="1571612"/>
            <a:ext cx="3000396" cy="1535087"/>
          </a:xfrm>
          <a:prstGeom prst="rect">
            <a:avLst/>
          </a:prstGeom>
          <a:noFill/>
          <a:ln w="88900" cap="sq">
            <a:solidFill>
              <a:srgbClr val="FE7E87"/>
            </a:solidFill>
            <a:miter lim="800000"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0" y="-2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35716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для членов профсоюза</a:t>
            </a:r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78579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Профком КНИТУ приглашает в фитнес клубы </a:t>
            </a:r>
            <a:r>
              <a:rPr lang="ru-RU" sz="2000" b="1" dirty="0" smtClean="0">
                <a:solidFill>
                  <a:srgbClr val="0083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Х-</a:t>
            </a:r>
            <a:r>
              <a:rPr lang="en-US" sz="2000" b="1" dirty="0" smtClean="0">
                <a:solidFill>
                  <a:srgbClr val="0083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fit</a:t>
            </a:r>
          </a:p>
          <a:p>
            <a:pPr algn="ctr"/>
            <a:r>
              <a:rPr lang="ru-RU" sz="2000" b="1" dirty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о скидкой на годовой абонемент по </a:t>
            </a:r>
            <a:r>
              <a:rPr lang="ru-RU" sz="2000" b="1" dirty="0" err="1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безлимитному</a:t>
            </a:r>
            <a:r>
              <a:rPr lang="ru-RU" sz="2000" b="1" dirty="0" smtClean="0">
                <a:solidFill>
                  <a:srgbClr val="0083E6"/>
                </a:solidFill>
                <a:latin typeface="Times New Roman" pitchFamily="18" charset="0"/>
                <a:cs typeface="Times New Roman" pitchFamily="18" charset="0"/>
              </a:rPr>
              <a:t> корпоративному тарифу</a:t>
            </a:r>
            <a:endParaRPr lang="ru-RU" sz="2000" b="1" dirty="0">
              <a:solidFill>
                <a:srgbClr val="0083E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7752" y="1428736"/>
            <a:ext cx="357190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Равнобедренный треугольник 33"/>
          <p:cNvSpPr>
            <a:spLocks noChangeAspect="1"/>
          </p:cNvSpPr>
          <p:nvPr/>
        </p:nvSpPr>
        <p:spPr>
          <a:xfrm>
            <a:off x="3143241" y="3804050"/>
            <a:ext cx="2833708" cy="2809201"/>
          </a:xfrm>
          <a:prstGeom prst="triangle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857489" y="4554149"/>
            <a:ext cx="1619260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12 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месяцев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857489" y="5036355"/>
            <a:ext cx="1619260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21 114 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руб.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2857489" y="5518562"/>
            <a:ext cx="1619260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ru-RU" sz="1200" b="1" i="1" dirty="0" smtClean="0">
                <a:solidFill>
                  <a:schemeClr val="tx1">
                    <a:lumMod val="50000"/>
                  </a:schemeClr>
                </a:solidFill>
              </a:rPr>
              <a:t>+ 1 месяц в подарок до 30.04.2022</a:t>
            </a:r>
          </a:p>
          <a:p>
            <a:pPr algn="ctr"/>
            <a:endParaRPr lang="ru-RU" sz="12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0" name="Picture 5" descr="D:\ПРОФКОМ КНИТУ\фото\2011-2012\PRof_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5721" y="107134"/>
            <a:ext cx="1000131" cy="103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Прямоугольник 40"/>
          <p:cNvSpPr/>
          <p:nvPr/>
        </p:nvSpPr>
        <p:spPr>
          <a:xfrm>
            <a:off x="761974" y="6286520"/>
            <a:ext cx="81915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Заявки работников и обучающихся принимаются 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 телефону профкома 231-43-23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72000" y="4554149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12 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месяцев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72000" y="5518562"/>
            <a:ext cx="1571636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tx1">
                    <a:lumMod val="50000"/>
                  </a:schemeClr>
                </a:solidFill>
              </a:rPr>
              <a:t>+ 1 месяц в подарок до 30.04.2022</a:t>
            </a:r>
            <a:endParaRPr lang="ru-RU" sz="12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2000" y="5036355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9 695 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  <a:latin typeface="+mj-lt"/>
              </a:rPr>
              <a:t>руб.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572000" y="4071942"/>
            <a:ext cx="1500198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X-fit </a:t>
            </a:r>
            <a:endParaRPr lang="ru-RU" sz="1600" b="1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Arena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57489" y="4071942"/>
            <a:ext cx="1619260" cy="428628"/>
          </a:xfrm>
          <a:prstGeom prst="roundRect">
            <a:avLst/>
          </a:prstGeom>
          <a:solidFill>
            <a:srgbClr val="F6E9D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X-fit</a:t>
            </a:r>
            <a:endParaRPr lang="ru-RU" sz="1600" b="1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en-US" sz="1600" b="1" i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1600" b="1" i="1" dirty="0" err="1" smtClean="0">
                <a:solidFill>
                  <a:schemeClr val="tx1">
                    <a:lumMod val="50000"/>
                  </a:schemeClr>
                </a:solidFill>
              </a:rPr>
              <a:t>Ак</a:t>
            </a:r>
            <a:r>
              <a:rPr lang="ru-RU" sz="1600" b="1" i="1" dirty="0" smtClean="0">
                <a:solidFill>
                  <a:schemeClr val="tx1">
                    <a:lumMod val="50000"/>
                  </a:schemeClr>
                </a:solidFill>
              </a:rPr>
              <a:t> Барс</a:t>
            </a:r>
            <a:endParaRPr lang="ru-RU" sz="16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27" name="Рисунок 26" descr="2012-03-30_003459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0430" y="3143248"/>
            <a:ext cx="2238390" cy="892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rgbClr val="7F7F7F"/>
      </a:dk1>
      <a:lt1>
        <a:sysClr val="window" lastClr="FFFFFF"/>
      </a:lt1>
      <a:dk2>
        <a:srgbClr val="FAF0EE"/>
      </a:dk2>
      <a:lt2>
        <a:srgbClr val="F2F2F2"/>
      </a:lt2>
      <a:accent1>
        <a:srgbClr val="F2D4CD"/>
      </a:accent1>
      <a:accent2>
        <a:srgbClr val="F6E2DD"/>
      </a:accent2>
      <a:accent3>
        <a:srgbClr val="ECC2B8"/>
      </a:accent3>
      <a:accent4>
        <a:srgbClr val="F1EFED"/>
      </a:accent4>
      <a:accent5>
        <a:srgbClr val="D2DFD1"/>
      </a:accent5>
      <a:accent6>
        <a:srgbClr val="ECD2B6"/>
      </a:accent6>
      <a:hlink>
        <a:srgbClr val="E3A191"/>
      </a:hlink>
      <a:folHlink>
        <a:srgbClr val="BAAFA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64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Profcom</dc:creator>
  <cp:lastModifiedBy>Profcom</cp:lastModifiedBy>
  <cp:revision>47</cp:revision>
  <dcterms:created xsi:type="dcterms:W3CDTF">2016-08-25T06:52:23Z</dcterms:created>
  <dcterms:modified xsi:type="dcterms:W3CDTF">2022-04-20T12:58:29Z</dcterms:modified>
</cp:coreProperties>
</file>