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9" r:id="rId4"/>
  </p:sldMasterIdLst>
  <p:sldIdLst>
    <p:sldId id="257" r:id="rId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066"/>
    <a:srgbClr val="FF3399"/>
    <a:srgbClr val="FF0066"/>
    <a:srgbClr val="6008E2"/>
    <a:srgbClr val="00CC99"/>
    <a:srgbClr val="E41606"/>
    <a:srgbClr val="000000"/>
    <a:srgbClr val="FFFF00"/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419" autoAdjust="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446516-F597-4FCC-8EB6-303CE5D8D9F0}" type="datetimeFigureOut">
              <a:rPr lang="ru-RU" smtClean="0"/>
              <a:pPr>
                <a:defRPr/>
              </a:pPr>
              <a:t>20.01.2026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3ACB23-2794-41B8-AFCA-A93B0783A43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63A8DB-5DE9-41F0-8DAE-40FA8DA582C2}" type="datetimeFigureOut">
              <a:rPr lang="ru-RU" smtClean="0"/>
              <a:pPr>
                <a:defRPr/>
              </a:pPr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241B70-CCA7-4842-8479-0DB631E1D4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EE88E7-4D46-4389-900B-7244FCE638E2}" type="datetimeFigureOut">
              <a:rPr lang="ru-RU" smtClean="0"/>
              <a:pPr>
                <a:defRPr/>
              </a:pPr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282900-AC4B-4B61-8CBC-FDB412EEBFF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D3460-60F6-4AA1-8640-3C93C75E08C3}" type="datetimeFigureOut">
              <a:rPr lang="ru-RU" smtClean="0"/>
              <a:pPr>
                <a:defRPr/>
              </a:pPr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6CEECA-69D8-4486-BD03-0B0361F543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45158-592E-4414-B8E3-3E13051692EE}" type="datetimeFigureOut">
              <a:rPr lang="ru-RU" smtClean="0"/>
              <a:pPr>
                <a:defRPr/>
              </a:pPr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3B62A2-CE74-44EF-B688-EC3E7E83520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C76A04-D093-4074-8554-B0A50AACEAE9}" type="datetimeFigureOut">
              <a:rPr lang="ru-RU" smtClean="0"/>
              <a:pPr>
                <a:defRPr/>
              </a:pPr>
              <a:t>20.01.2026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46629-A50B-4BF9-9B7E-8079766F682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283006-FE90-4B91-923D-D810F63E2985}" type="datetimeFigureOut">
              <a:rPr lang="ru-RU" smtClean="0"/>
              <a:pPr>
                <a:defRPr/>
              </a:pPr>
              <a:t>20.01.2026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88E08A-B348-4B7F-8E82-A8BB4ADFBD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D0D242-84E8-4C35-B9E9-9B31C49BC906}" type="datetimeFigureOut">
              <a:rPr lang="ru-RU" smtClean="0"/>
              <a:pPr>
                <a:defRPr/>
              </a:pPr>
              <a:t>20.01.2026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B33499-2823-4E1F-828D-F199B05ABB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7CB9E6-1FFE-4417-97B7-6CE0A1837056}" type="datetimeFigureOut">
              <a:rPr lang="ru-RU" smtClean="0"/>
              <a:pPr>
                <a:defRPr/>
              </a:pPr>
              <a:t>20.01.2026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9D975B-958A-4660-ABAC-2272D6B85C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077753-17FB-43F8-BE34-3DAFAEAFDF94}" type="datetimeFigureOut">
              <a:rPr lang="ru-RU" smtClean="0"/>
              <a:pPr>
                <a:defRPr/>
              </a:pPr>
              <a:t>20.01.2026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9F677D-6A76-432F-B72A-71EEAD2AD27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B87752-98D7-4851-B33F-836463CC8072}" type="datetimeFigureOut">
              <a:rPr lang="ru-RU" smtClean="0"/>
              <a:pPr>
                <a:defRPr/>
              </a:pPr>
              <a:t>20.01.2026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21EAC892-B766-420E-94BE-EF22E64435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D20BA46E-C43C-4D90-A4F7-AC6BB38467A4}" type="datetimeFigureOut">
              <a:rPr lang="ru-RU" smtClean="0"/>
              <a:pPr>
                <a:defRPr/>
              </a:pPr>
              <a:t>20.01.2026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797AAB29-13E7-4CBE-A749-52CA73EDC8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1"/>
          <p:cNvSpPr txBox="1">
            <a:spLocks noChangeArrowheads="1"/>
          </p:cNvSpPr>
          <p:nvPr/>
        </p:nvSpPr>
        <p:spPr bwMode="auto">
          <a:xfrm>
            <a:off x="3143250" y="25003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8013" y="188913"/>
            <a:ext cx="8535987" cy="580928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Профком КНИТУ</a:t>
            </a:r>
          </a:p>
          <a:p>
            <a:pPr algn="just">
              <a:lnSpc>
                <a:spcPct val="85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3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приглашает работников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вуза              </a:t>
            </a:r>
          </a:p>
          <a:p>
            <a:pPr algn="just">
              <a:lnSpc>
                <a:spcPct val="85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1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– членов профсоюза на балет </a:t>
            </a:r>
          </a:p>
          <a:p>
            <a:pPr>
              <a:lnSpc>
                <a:spcPct val="85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4800" b="1" dirty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«Лебединое озеро»</a:t>
            </a:r>
          </a:p>
          <a:p>
            <a:pPr algn="ctr">
              <a:lnSpc>
                <a:spcPct val="85000"/>
              </a:lnSpc>
            </a:pPr>
            <a:r>
              <a:rPr lang="ru-RU" sz="3100" b="1" dirty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800" b="1" dirty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 Татарский академический </a:t>
            </a:r>
          </a:p>
          <a:p>
            <a:pPr>
              <a:lnSpc>
                <a:spcPct val="85000"/>
              </a:lnSpc>
            </a:pPr>
            <a:r>
              <a:rPr lang="ru-RU" sz="2800" b="1" dirty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государственный театр </a:t>
            </a:r>
          </a:p>
          <a:p>
            <a:pPr>
              <a:lnSpc>
                <a:spcPct val="85000"/>
              </a:lnSpc>
            </a:pPr>
            <a:r>
              <a:rPr lang="ru-RU" sz="2800" b="1" dirty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оперы и балета им. М. </a:t>
            </a:r>
            <a:r>
              <a:rPr lang="ru-RU" sz="2800" b="1" dirty="0" err="1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Джалиля</a:t>
            </a:r>
            <a:endParaRPr lang="ru-RU" sz="2800" b="1" dirty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5000"/>
              </a:lnSpc>
            </a:pPr>
            <a:r>
              <a:rPr lang="ru-RU" sz="3200" b="1" dirty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3800" b="1" dirty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6 марта 2026 г. в 18.00</a:t>
            </a:r>
            <a:endParaRPr lang="ru-RU" sz="3800" b="1" dirty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" b="1" dirty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2400" b="1" dirty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Музыка Петра Чайковского</a:t>
            </a:r>
          </a:p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Хореография Владимира Васильева            </a:t>
            </a:r>
          </a:p>
          <a:p>
            <a:pPr algn="ctr">
              <a:lnSpc>
                <a:spcPct val="80000"/>
              </a:lnSpc>
            </a:pPr>
            <a:r>
              <a:rPr lang="ru-RU" sz="2400" b="1" dirty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400" b="1" dirty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000" b="1" dirty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БАЛЕТ В 4 ДЕЙСТВИЯХ С ПРОЛОГОМ</a:t>
            </a:r>
          </a:p>
          <a:p>
            <a:pPr algn="just">
              <a:lnSpc>
                <a:spcPct val="80000"/>
              </a:lnSpc>
            </a:pPr>
            <a:r>
              <a:rPr lang="ru-RU" sz="2800" b="1" dirty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ru-RU" sz="1600" b="1" dirty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(продолжительность - около 3 часов)</a:t>
            </a:r>
          </a:p>
          <a:p>
            <a:pPr algn="just">
              <a:lnSpc>
                <a:spcPct val="80000"/>
              </a:lnSpc>
            </a:pPr>
            <a:r>
              <a:rPr lang="ru-RU" sz="1600" b="1" dirty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Спектакль идет с двумя антрактами</a:t>
            </a:r>
          </a:p>
          <a:p>
            <a:pPr algn="just">
              <a:lnSpc>
                <a:spcPct val="80000"/>
              </a:lnSpc>
            </a:pPr>
            <a:endParaRPr lang="ru-RU" sz="1600" b="1" dirty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sz="1000" b="1" dirty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</a:t>
            </a:r>
          </a:p>
          <a:p>
            <a:pPr algn="just">
              <a:lnSpc>
                <a:spcPct val="80000"/>
              </a:lnSpc>
            </a:pPr>
            <a:r>
              <a:rPr lang="ru-RU" b="1" dirty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</a:t>
            </a:r>
            <a:endParaRPr lang="ru-RU" sz="1700" b="1" i="1" dirty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TextBox 17"/>
          <p:cNvSpPr txBox="1">
            <a:spLocks noChangeArrowheads="1"/>
          </p:cNvSpPr>
          <p:nvPr/>
        </p:nvSpPr>
        <p:spPr bwMode="auto">
          <a:xfrm>
            <a:off x="4000496" y="6000768"/>
            <a:ext cx="4857784" cy="572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300" dirty="0">
                <a:latin typeface="Constantia" pitchFamily="18" charset="0"/>
              </a:rPr>
              <a:t>       </a:t>
            </a:r>
            <a:r>
              <a:rPr lang="ru-RU" sz="1300" b="1" dirty="0">
                <a:solidFill>
                  <a:srgbClr val="E41606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300" b="1">
                <a:solidFill>
                  <a:srgbClr val="E41606"/>
                </a:solidFill>
                <a:latin typeface="Times New Roman" pitchFamily="18" charset="0"/>
                <a:cs typeface="Times New Roman" pitchFamily="18" charset="0"/>
              </a:rPr>
              <a:t>приобретения </a:t>
            </a:r>
            <a:r>
              <a:rPr lang="ru-RU" sz="1300" b="1" smtClean="0">
                <a:solidFill>
                  <a:srgbClr val="E41606"/>
                </a:solidFill>
                <a:latin typeface="Times New Roman" pitchFamily="18" charset="0"/>
                <a:cs typeface="Times New Roman" pitchFamily="18" charset="0"/>
              </a:rPr>
              <a:t>билетов </a:t>
            </a:r>
            <a:r>
              <a:rPr lang="ru-RU" sz="1300" b="1">
                <a:solidFill>
                  <a:srgbClr val="E41606"/>
                </a:solidFill>
                <a:latin typeface="Times New Roman" pitchFamily="18" charset="0"/>
                <a:cs typeface="Times New Roman" pitchFamily="18" charset="0"/>
              </a:rPr>
              <a:t>обращаться </a:t>
            </a:r>
            <a:r>
              <a:rPr lang="ru-RU" sz="1300" b="1" smtClean="0">
                <a:solidFill>
                  <a:srgbClr val="E41606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300" b="1" dirty="0">
                <a:solidFill>
                  <a:srgbClr val="E41606"/>
                </a:solidFill>
                <a:latin typeface="Times New Roman" pitchFamily="18" charset="0"/>
                <a:cs typeface="Times New Roman" pitchFamily="18" charset="0"/>
              </a:rPr>
              <a:t>председателям профсоюзных организаций подразделений КНИТУ. Количество билетов ограничено!</a:t>
            </a:r>
          </a:p>
        </p:txBody>
      </p:sp>
      <p:pic>
        <p:nvPicPr>
          <p:cNvPr id="14" name="Рисунок 13" descr="ballerina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5143512"/>
            <a:ext cx="157163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286248" y="542926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 2026 году балету в четырех актах</a:t>
            </a:r>
          </a:p>
          <a:p>
            <a:pPr algn="ctr"/>
            <a:r>
              <a:rPr lang="ru-RU" sz="1600" b="1" dirty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П.И. Чайковского «Лебединое озеро» – 150 лет</a:t>
            </a:r>
            <a:endParaRPr lang="ru-RU" sz="1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Profcom\Documents\Профком\Информационная комиссия\2026\Информация на сайте КНИТУ\Балет Лебединое озеро 06.03.2026\Лебединое озеро (светлее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85728"/>
            <a:ext cx="2714644" cy="2141681"/>
          </a:xfrm>
          <a:prstGeom prst="rect">
            <a:avLst/>
          </a:prstGeom>
          <a:noFill/>
        </p:spPr>
      </p:pic>
      <p:pic>
        <p:nvPicPr>
          <p:cNvPr id="1030" name="Picture 6" descr="C:\Users\Profcom\Documents\Профком\Информационная комиссия\2026\Информация на сайте КНИТУ\Балет Лебединое озеро 06.03.2026\a0ccaufe03k0888cwgcc040g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2500306"/>
            <a:ext cx="2762269" cy="207170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85720" y="4714884"/>
            <a:ext cx="2786082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400" b="1" dirty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ВНИМАНИЕ!</a:t>
            </a:r>
          </a:p>
          <a:p>
            <a:pPr algn="ctr">
              <a:lnSpc>
                <a:spcPct val="150000"/>
              </a:lnSpc>
            </a:pPr>
            <a:r>
              <a:rPr lang="ru-RU" sz="1200" dirty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Обязательная предварительная  запись</a:t>
            </a:r>
          </a:p>
          <a:p>
            <a:pPr algn="ctr">
              <a:lnSpc>
                <a:spcPct val="150000"/>
              </a:lnSpc>
            </a:pPr>
            <a:r>
              <a:rPr lang="ru-RU" sz="1200" dirty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для приобретения билетов по ссылке :</a:t>
            </a:r>
          </a:p>
          <a:p>
            <a:pPr algn="ctr">
              <a:lnSpc>
                <a:spcPct val="150000"/>
              </a:lnSpc>
            </a:pPr>
            <a:endParaRPr lang="ru-RU" sz="1200" dirty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200" dirty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200" dirty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QR</a:t>
            </a:r>
            <a:r>
              <a:rPr lang="ru-RU" sz="1200" dirty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-КОД)</a:t>
            </a:r>
          </a:p>
          <a:p>
            <a:pPr algn="ctr">
              <a:lnSpc>
                <a:spcPct val="150000"/>
              </a:lnSpc>
            </a:pPr>
            <a:endParaRPr lang="ru-RU" sz="1200" dirty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200" dirty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200" dirty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AF84B6B-A3CC-4703-BF32-30ACC6FFFB6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850" t="36807" r="25850" b="15350"/>
          <a:stretch/>
        </p:blipFill>
        <p:spPr>
          <a:xfrm>
            <a:off x="1205644" y="5706379"/>
            <a:ext cx="990092" cy="98072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a8f9aa1-3987-4b5d-8fb1-2781b6caa0e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E2080191E46F81408A3AC37E44365D3C" ma:contentTypeVersion="18" ma:contentTypeDescription="Создание документа." ma:contentTypeScope="" ma:versionID="f3823d490ad2792e1ee378ca6603cb28">
  <xsd:schema xmlns:xsd="http://www.w3.org/2001/XMLSchema" xmlns:xs="http://www.w3.org/2001/XMLSchema" xmlns:p="http://schemas.microsoft.com/office/2006/metadata/properties" xmlns:ns3="9a8f9aa1-3987-4b5d-8fb1-2781b6caa0ee" xmlns:ns4="be7d11bb-7347-4412-9c19-57fdadd0ddc1" targetNamespace="http://schemas.microsoft.com/office/2006/metadata/properties" ma:root="true" ma:fieldsID="4a32f15a9ab2bed069ac71dbdc240489" ns3:_="" ns4:_="">
    <xsd:import namespace="9a8f9aa1-3987-4b5d-8fb1-2781b6caa0ee"/>
    <xsd:import namespace="be7d11bb-7347-4412-9c19-57fdadd0ddc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8f9aa1-3987-4b5d-8fb1-2781b6caa0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7d11bb-7347-4412-9c19-57fdadd0ddc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Хэш подсказки о совместном доступе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0C26C0-8354-47F3-A667-5BD2CC1FCB94}">
  <ds:schemaRefs>
    <ds:schemaRef ds:uri="9a8f9aa1-3987-4b5d-8fb1-2781b6caa0e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be7d11bb-7347-4412-9c19-57fdadd0ddc1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BCE70C2-9973-4B33-848B-3607A4A715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31A5CF-174A-4570-B81D-0230D2994F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8f9aa1-3987-4b5d-8fb1-2781b6caa0ee"/>
    <ds:schemaRef ds:uri="be7d11bb-7347-4412-9c19-57fdadd0dd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853</TotalTime>
  <Words>123</Words>
  <Application>Microsoft Office PowerPoint</Application>
  <PresentationFormat>Экран (4:3)</PresentationFormat>
  <Paragraphs>28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Г.Зайнашева Комедия Режиссер Р. Загидуллин Продолжительность 2 часа 10 минут Гайфи бабай, женись давай!</dc:title>
  <dc:creator>Admin</dc:creator>
  <cp:lastModifiedBy>Profcom</cp:lastModifiedBy>
  <cp:revision>86</cp:revision>
  <dcterms:created xsi:type="dcterms:W3CDTF">2011-02-20T08:08:51Z</dcterms:created>
  <dcterms:modified xsi:type="dcterms:W3CDTF">2026-01-20T13:15:42Z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0x010100E2080191E46F81408A3AC37E44365D3C</vt:lpwstr>
  </property>
</Properties>
</file>