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entury Gothic" pitchFamily="34" charset="0"/>
      <p:regular r:id="rId28"/>
      <p:bold r:id="rId29"/>
      <p:italic r:id="rId30"/>
      <p:boldItalic r:id="rId31"/>
    </p:embeddedFont>
    <p:embeddedFont>
      <p:font typeface="Impact" pitchFamily="34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63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47028" y="2573807"/>
            <a:ext cx="1788795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6A5262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2842" y="1618310"/>
            <a:ext cx="6682740" cy="1452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itu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jpe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hyperlink" Target="http://www.knitu.ru/" TargetMode="External"/><Relationship Id="rId4" Type="http://schemas.openxmlformats.org/officeDocument/2006/relationships/hyperlink" Target="mailto:INTER@KSTU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815705" cy="6858000"/>
            <a:chOff x="0" y="0"/>
            <a:chExt cx="881570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208645" cy="6858000"/>
            </a:xfrm>
            <a:custGeom>
              <a:avLst/>
              <a:gdLst/>
              <a:ahLst/>
              <a:cxnLst/>
              <a:rect l="l" t="t" r="r" b="b"/>
              <a:pathLst>
                <a:path w="8208645" h="6858000">
                  <a:moveTo>
                    <a:pt x="820826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5726938" y="6857999"/>
                  </a:lnTo>
                  <a:lnTo>
                    <a:pt x="8208264" y="0"/>
                  </a:lnTo>
                  <a:close/>
                </a:path>
              </a:pathLst>
            </a:custGeom>
            <a:solidFill>
              <a:srgbClr val="0C09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3791" y="0"/>
              <a:ext cx="3621786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32342" y="6125667"/>
            <a:ext cx="14433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entury Gothic"/>
                <a:cs typeface="Century Gothic"/>
                <a:hlinkClick r:id="rId3"/>
              </a:rPr>
              <a:t>www.knitu.ru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1495" y="856488"/>
            <a:ext cx="1261872" cy="13594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020814" y="3077254"/>
            <a:ext cx="5017770" cy="1382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80">
              <a:lnSpc>
                <a:spcPct val="139100"/>
              </a:lnSpc>
              <a:spcBef>
                <a:spcPts val="100"/>
              </a:spcBef>
              <a:tabLst>
                <a:tab pos="1323975" algn="l"/>
                <a:tab pos="2985135" algn="l"/>
                <a:tab pos="3131185" algn="l"/>
              </a:tabLst>
            </a:pPr>
            <a:r>
              <a:rPr sz="3200" spc="220" dirty="0">
                <a:latin typeface="Impact"/>
                <a:cs typeface="Impact"/>
              </a:rPr>
              <a:t>Kazan	</a:t>
            </a:r>
            <a:r>
              <a:rPr sz="3200" spc="240" dirty="0">
                <a:latin typeface="Impact"/>
                <a:cs typeface="Impact"/>
              </a:rPr>
              <a:t>National		</a:t>
            </a:r>
            <a:r>
              <a:rPr sz="3200" spc="245" dirty="0">
                <a:latin typeface="Impact"/>
                <a:cs typeface="Impact"/>
              </a:rPr>
              <a:t>Research </a:t>
            </a:r>
            <a:r>
              <a:rPr sz="3200" spc="-550" dirty="0">
                <a:latin typeface="Impact"/>
                <a:cs typeface="Impact"/>
              </a:rPr>
              <a:t> </a:t>
            </a:r>
            <a:r>
              <a:rPr sz="3200" spc="125" dirty="0">
                <a:latin typeface="Impact"/>
                <a:cs typeface="Impact"/>
              </a:rPr>
              <a:t>T</a:t>
            </a:r>
            <a:r>
              <a:rPr sz="3200" spc="280" dirty="0">
                <a:latin typeface="Impact"/>
                <a:cs typeface="Impact"/>
              </a:rPr>
              <a:t>ec</a:t>
            </a:r>
            <a:r>
              <a:rPr sz="3200" spc="285" dirty="0">
                <a:latin typeface="Impact"/>
                <a:cs typeface="Impact"/>
              </a:rPr>
              <a:t>h</a:t>
            </a:r>
            <a:r>
              <a:rPr sz="3200" spc="290" dirty="0">
                <a:latin typeface="Impact"/>
                <a:cs typeface="Impact"/>
              </a:rPr>
              <a:t>n</a:t>
            </a:r>
            <a:r>
              <a:rPr sz="3200" spc="280" dirty="0">
                <a:latin typeface="Impact"/>
                <a:cs typeface="Impact"/>
              </a:rPr>
              <a:t>o</a:t>
            </a:r>
            <a:r>
              <a:rPr sz="3200" spc="290" dirty="0">
                <a:latin typeface="Impact"/>
                <a:cs typeface="Impact"/>
              </a:rPr>
              <a:t>l</a:t>
            </a:r>
            <a:r>
              <a:rPr sz="3200" spc="300" dirty="0">
                <a:latin typeface="Impact"/>
                <a:cs typeface="Impact"/>
              </a:rPr>
              <a:t>o</a:t>
            </a:r>
            <a:r>
              <a:rPr sz="3200" spc="280" dirty="0">
                <a:latin typeface="Impact"/>
                <a:cs typeface="Impact"/>
              </a:rPr>
              <a:t>g</a:t>
            </a:r>
            <a:r>
              <a:rPr sz="3200" spc="290" dirty="0">
                <a:latin typeface="Impact"/>
                <a:cs typeface="Impact"/>
              </a:rPr>
              <a:t>i</a:t>
            </a:r>
            <a:r>
              <a:rPr sz="3200" spc="305" dirty="0">
                <a:latin typeface="Impact"/>
                <a:cs typeface="Impact"/>
              </a:rPr>
              <a:t>c</a:t>
            </a:r>
            <a:r>
              <a:rPr sz="3200" spc="300" dirty="0">
                <a:latin typeface="Impact"/>
                <a:cs typeface="Impact"/>
              </a:rPr>
              <a:t>a</a:t>
            </a:r>
            <a:r>
              <a:rPr sz="3200" spc="-5" dirty="0">
                <a:latin typeface="Impact"/>
                <a:cs typeface="Impact"/>
              </a:rPr>
              <a:t>l</a:t>
            </a:r>
            <a:r>
              <a:rPr sz="3200" dirty="0">
                <a:latin typeface="Impact"/>
                <a:cs typeface="Impact"/>
              </a:rPr>
              <a:t>	</a:t>
            </a:r>
            <a:r>
              <a:rPr sz="3200" spc="285" dirty="0">
                <a:latin typeface="Impact"/>
                <a:cs typeface="Impact"/>
              </a:rPr>
              <a:t>U</a:t>
            </a:r>
            <a:r>
              <a:rPr sz="3200" spc="290" dirty="0">
                <a:latin typeface="Impact"/>
                <a:cs typeface="Impact"/>
              </a:rPr>
              <a:t>n</a:t>
            </a:r>
            <a:r>
              <a:rPr sz="3200" spc="265" dirty="0">
                <a:latin typeface="Impact"/>
                <a:cs typeface="Impact"/>
              </a:rPr>
              <a:t>i</a:t>
            </a:r>
            <a:r>
              <a:rPr sz="3200" spc="275" dirty="0">
                <a:latin typeface="Impact"/>
                <a:cs typeface="Impact"/>
              </a:rPr>
              <a:t>v</a:t>
            </a:r>
            <a:r>
              <a:rPr sz="3200" spc="280" dirty="0">
                <a:latin typeface="Impact"/>
                <a:cs typeface="Impact"/>
              </a:rPr>
              <a:t>e</a:t>
            </a:r>
            <a:r>
              <a:rPr sz="3200" spc="285" dirty="0">
                <a:latin typeface="Impact"/>
                <a:cs typeface="Impact"/>
              </a:rPr>
              <a:t>rs</a:t>
            </a:r>
            <a:r>
              <a:rPr sz="3200" spc="265" dirty="0">
                <a:latin typeface="Impact"/>
                <a:cs typeface="Impact"/>
              </a:rPr>
              <a:t>i</a:t>
            </a:r>
            <a:r>
              <a:rPr sz="3200" spc="360" dirty="0">
                <a:latin typeface="Impact"/>
                <a:cs typeface="Impact"/>
              </a:rPr>
              <a:t>t</a:t>
            </a:r>
            <a:r>
              <a:rPr sz="3200" spc="-5" dirty="0">
                <a:latin typeface="Impact"/>
                <a:cs typeface="Impact"/>
              </a:rPr>
              <a:t>y</a:t>
            </a:r>
            <a:endParaRPr sz="3200">
              <a:latin typeface="Impact"/>
              <a:cs typeface="Impac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2191"/>
            <a:ext cx="7248143" cy="68427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9190" y="290525"/>
            <a:ext cx="102495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85465" algn="l"/>
                <a:tab pos="6031865" algn="l"/>
              </a:tabLst>
            </a:pPr>
            <a:r>
              <a:rPr sz="4800" spc="360" dirty="0">
                <a:solidFill>
                  <a:srgbClr val="876A7E"/>
                </a:solidFill>
              </a:rPr>
              <a:t>Scientific	</a:t>
            </a:r>
            <a:r>
              <a:rPr sz="4800" spc="350" dirty="0">
                <a:solidFill>
                  <a:srgbClr val="876A7E"/>
                </a:solidFill>
              </a:rPr>
              <a:t>Research	</a:t>
            </a:r>
            <a:r>
              <a:rPr sz="4800" spc="370" dirty="0">
                <a:solidFill>
                  <a:srgbClr val="876A7E"/>
                </a:solidFill>
              </a:rPr>
              <a:t>Infrastructure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3523615" y="3525392"/>
            <a:ext cx="2120265" cy="1518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latin typeface="Century Gothic"/>
                <a:cs typeface="Century Gothic"/>
              </a:rPr>
              <a:t>Common</a:t>
            </a:r>
            <a:r>
              <a:rPr sz="1400" b="1" spc="1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use</a:t>
            </a:r>
            <a:r>
              <a:rPr sz="1400" b="1" spc="-2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 </a:t>
            </a:r>
            <a:r>
              <a:rPr sz="1400" b="1" spc="-5" dirty="0">
                <a:latin typeface="Century Gothic"/>
                <a:cs typeface="Century Gothic"/>
              </a:rPr>
              <a:t> scientific</a:t>
            </a:r>
            <a:r>
              <a:rPr sz="1400" b="1" spc="1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equipment</a:t>
            </a:r>
            <a:r>
              <a:rPr sz="1400" b="1" spc="4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for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nanoparticles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manufacturing</a:t>
            </a:r>
            <a:r>
              <a:rPr sz="1400" b="1" spc="2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and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exploration</a:t>
            </a:r>
            <a:r>
              <a:rPr sz="1400" b="1" spc="6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center</a:t>
            </a:r>
            <a:r>
              <a:rPr sz="1400" b="1" spc="2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(CUC</a:t>
            </a:r>
            <a:endParaRPr sz="1400">
              <a:latin typeface="Century Gothic"/>
              <a:cs typeface="Century Gothic"/>
            </a:endParaRPr>
          </a:p>
          <a:p>
            <a:pPr marL="12700" marR="36830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Century Gothic"/>
                <a:cs typeface="Century Gothic"/>
              </a:rPr>
              <a:t>«Nanomaterials</a:t>
            </a:r>
            <a:r>
              <a:rPr sz="1400" b="1" spc="3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and </a:t>
            </a:r>
            <a:r>
              <a:rPr sz="1400" b="1" spc="-37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Nanotechnologies»)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668" y="3525392"/>
            <a:ext cx="2107565" cy="1091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latin typeface="Century Gothic"/>
                <a:cs typeface="Century Gothic"/>
              </a:rPr>
              <a:t>Common</a:t>
            </a:r>
            <a:r>
              <a:rPr sz="1400" b="1" spc="1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use</a:t>
            </a:r>
            <a:r>
              <a:rPr sz="1400" b="1" spc="-2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 </a:t>
            </a:r>
            <a:r>
              <a:rPr sz="1400" b="1" spc="-5" dirty="0">
                <a:latin typeface="Century Gothic"/>
                <a:cs typeface="Century Gothic"/>
              </a:rPr>
              <a:t> scientific</a:t>
            </a:r>
            <a:r>
              <a:rPr sz="1400" b="1" spc="2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equipment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center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«Special-Purpose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Chemistry</a:t>
            </a:r>
            <a:r>
              <a:rPr sz="1400" b="1" spc="-2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and</a:t>
            </a:r>
            <a:r>
              <a:rPr sz="1400" b="1" spc="1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Special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Technology»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6655" y="2054351"/>
            <a:ext cx="1546225" cy="1549400"/>
            <a:chOff x="676655" y="2054351"/>
            <a:chExt cx="1546225" cy="15494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655" y="2054351"/>
              <a:ext cx="1546097" cy="15491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087" y="2081783"/>
              <a:ext cx="1438656" cy="144170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3691128" y="1975104"/>
            <a:ext cx="1442085" cy="1438910"/>
            <a:chOff x="3691128" y="1975104"/>
            <a:chExt cx="1442085" cy="14389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4172" y="2235000"/>
              <a:ext cx="987066" cy="96688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1128" y="1975104"/>
              <a:ext cx="1441703" cy="143865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596633" y="3525392"/>
            <a:ext cx="1898014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latin typeface="Century Gothic"/>
                <a:cs typeface="Century Gothic"/>
              </a:rPr>
              <a:t>Integrated</a:t>
            </a:r>
            <a:r>
              <a:rPr sz="1400" b="1" spc="2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Laboratory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latin typeface="Century Gothic"/>
                <a:cs typeface="Century Gothic"/>
              </a:rPr>
              <a:t>«NanoAnalitika»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84847" y="1975104"/>
            <a:ext cx="1442085" cy="1438910"/>
            <a:chOff x="6784847" y="1975104"/>
            <a:chExt cx="1442085" cy="143891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00147" y="2280607"/>
              <a:ext cx="859113" cy="85286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84847" y="1975104"/>
              <a:ext cx="1441703" cy="143865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9186164" y="3525392"/>
            <a:ext cx="2113915" cy="1091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latin typeface="Century Gothic"/>
                <a:cs typeface="Century Gothic"/>
              </a:rPr>
              <a:t>Laboratories</a:t>
            </a:r>
            <a:r>
              <a:rPr sz="1400" b="1" spc="5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specialized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in</a:t>
            </a:r>
            <a:r>
              <a:rPr sz="1400" b="1" spc="-1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special</a:t>
            </a:r>
            <a:r>
              <a:rPr sz="1400" b="1" spc="3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properties</a:t>
            </a:r>
            <a:r>
              <a:rPr sz="1400" b="1" spc="6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energy-saturated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materials</a:t>
            </a:r>
            <a:r>
              <a:rPr sz="1400" b="1" spc="4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and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b="1" spc="-15" dirty="0">
                <a:latin typeface="Century Gothic"/>
                <a:cs typeface="Century Gothic"/>
              </a:rPr>
              <a:t>goods </a:t>
            </a:r>
            <a:r>
              <a:rPr sz="1400" b="1" spc="-10" dirty="0">
                <a:latin typeface="Century Gothic"/>
                <a:cs typeface="Century Gothic"/>
              </a:rPr>
              <a:t> exploration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479280" y="1975104"/>
            <a:ext cx="1442085" cy="1438910"/>
            <a:chOff x="9479280" y="1975104"/>
            <a:chExt cx="1442085" cy="143891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99149" y="2285168"/>
              <a:ext cx="849973" cy="8391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79280" y="1975104"/>
              <a:ext cx="1441703" cy="14386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925820" cy="6858000"/>
            <a:chOff x="0" y="0"/>
            <a:chExt cx="5925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209032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9527" y="0"/>
              <a:ext cx="3606165" cy="6858000"/>
            </a:xfrm>
            <a:custGeom>
              <a:avLst/>
              <a:gdLst/>
              <a:ahLst/>
              <a:cxnLst/>
              <a:rect l="l" t="t" r="r" b="b"/>
              <a:pathLst>
                <a:path w="3606165" h="6858000">
                  <a:moveTo>
                    <a:pt x="3605784" y="0"/>
                  </a:moveTo>
                  <a:lnTo>
                    <a:pt x="2480056" y="0"/>
                  </a:lnTo>
                  <a:lnTo>
                    <a:pt x="0" y="6857999"/>
                  </a:lnTo>
                  <a:lnTo>
                    <a:pt x="1125727" y="6857999"/>
                  </a:lnTo>
                  <a:lnTo>
                    <a:pt x="3605784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1347" y="226517"/>
            <a:ext cx="113969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86655" algn="l"/>
                <a:tab pos="8295005" algn="l"/>
              </a:tabLst>
            </a:pPr>
            <a:r>
              <a:rPr sz="4800" spc="380" dirty="0">
                <a:solidFill>
                  <a:srgbClr val="C9C75F"/>
                </a:solidFill>
              </a:rPr>
              <a:t>«NanoAnalytics»	</a:t>
            </a:r>
            <a:r>
              <a:rPr sz="4800" spc="360" dirty="0">
                <a:solidFill>
                  <a:srgbClr val="C9C75F"/>
                </a:solidFill>
              </a:rPr>
              <a:t>Integrated	</a:t>
            </a:r>
            <a:r>
              <a:rPr sz="4800" spc="365" dirty="0">
                <a:solidFill>
                  <a:srgbClr val="C9C75F"/>
                </a:solidFill>
              </a:rPr>
              <a:t>laboratory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4872609" y="1769490"/>
            <a:ext cx="6646545" cy="4324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3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spc="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microanalysis</a:t>
            </a:r>
            <a:r>
              <a:rPr sz="1800" b="1" spc="-7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and</a:t>
            </a:r>
            <a:r>
              <a:rPr sz="1800" b="1" spc="-5" dirty="0">
                <a:latin typeface="Century Gothic"/>
                <a:cs typeface="Century Gothic"/>
              </a:rPr>
              <a:t> electronic</a:t>
            </a:r>
            <a:r>
              <a:rPr sz="1800" b="1" spc="1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spectroscopy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optic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analysis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methods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 </a:t>
            </a:r>
            <a:r>
              <a:rPr sz="1800" b="1" spc="5" dirty="0">
                <a:latin typeface="Century Gothic"/>
                <a:cs typeface="Century Gothic"/>
              </a:rPr>
              <a:t>X-ray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analysis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methods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5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spc="1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mass-spectrometry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and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spectrophotometry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 thermal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analysis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spc="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gas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and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liquid</a:t>
            </a:r>
            <a:r>
              <a:rPr sz="1800" b="1" spc="-1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chromatography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5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spc="5" dirty="0">
                <a:latin typeface="Century Gothic"/>
                <a:cs typeface="Century Gothic"/>
              </a:rPr>
              <a:t>sample</a:t>
            </a:r>
            <a:r>
              <a:rPr sz="1800" b="1" spc="-5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preparation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0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dirty="0">
                <a:latin typeface="Century Gothic"/>
                <a:cs typeface="Century Gothic"/>
              </a:rPr>
              <a:t> general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chemistry</a:t>
            </a:r>
            <a:r>
              <a:rPr sz="1800" b="1" spc="-1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analysis</a:t>
            </a:r>
            <a:r>
              <a:rPr sz="1800" b="1" spc="-2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methods</a:t>
            </a:r>
            <a:endParaRPr sz="18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805"/>
              </a:spcBef>
              <a:buClr>
                <a:srgbClr val="C9C75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b="1" spc="-5" dirty="0">
                <a:latin typeface="Century Gothic"/>
                <a:cs typeface="Century Gothic"/>
              </a:rPr>
              <a:t>Laboratory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of</a:t>
            </a:r>
            <a:r>
              <a:rPr sz="1800" b="1" dirty="0">
                <a:latin typeface="Century Gothic"/>
                <a:cs typeface="Century Gothic"/>
              </a:rPr>
              <a:t> physico-mechanical</a:t>
            </a:r>
            <a:r>
              <a:rPr sz="1800" b="1" spc="-8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research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2952" y="0"/>
            <a:ext cx="6099175" cy="6858000"/>
            <a:chOff x="6092952" y="0"/>
            <a:chExt cx="60991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9960" y="0"/>
              <a:ext cx="4892040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2952" y="0"/>
              <a:ext cx="3618738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2087" y="367989"/>
            <a:ext cx="5881370" cy="182626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  <a:tabLst>
                <a:tab pos="1098550" algn="l"/>
              </a:tabLst>
            </a:pP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K</a:t>
            </a:r>
            <a:r>
              <a:rPr sz="2200" b="1" spc="2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N</a:t>
            </a:r>
            <a:r>
              <a:rPr sz="2200" b="1" spc="2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R</a:t>
            </a:r>
            <a:r>
              <a:rPr sz="2200" b="1" spc="2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r>
              <a:rPr sz="2200" b="1" spc="1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U	D</a:t>
            </a:r>
            <a:r>
              <a:rPr sz="2200" b="1" spc="3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e</a:t>
            </a:r>
            <a:r>
              <a:rPr sz="2200" b="1" spc="1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p</a:t>
            </a:r>
            <a:r>
              <a:rPr sz="2200" b="1" spc="1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a r</a:t>
            </a:r>
            <a:r>
              <a:rPr sz="2200" b="1" spc="3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r>
              <a:rPr sz="2200" b="1" spc="1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spc="5" dirty="0">
                <a:solidFill>
                  <a:srgbClr val="ABA839"/>
                </a:solidFill>
                <a:latin typeface="Impact"/>
                <a:cs typeface="Impact"/>
              </a:rPr>
              <a:t>m</a:t>
            </a:r>
            <a:r>
              <a:rPr sz="2200" b="1" spc="-1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e</a:t>
            </a:r>
            <a:r>
              <a:rPr sz="2200" b="1" spc="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n</a:t>
            </a:r>
            <a:r>
              <a:rPr sz="2200" b="1" spc="-2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endParaRPr sz="2200">
              <a:latin typeface="Impact"/>
              <a:cs typeface="Impact"/>
            </a:endParaRPr>
          </a:p>
          <a:p>
            <a:pPr marL="12700" marR="5080">
              <a:lnSpc>
                <a:spcPts val="5190"/>
              </a:lnSpc>
              <a:spcBef>
                <a:spcPts val="1050"/>
              </a:spcBef>
              <a:tabLst>
                <a:tab pos="1122045" algn="l"/>
                <a:tab pos="3319779" algn="l"/>
              </a:tabLst>
            </a:pPr>
            <a:r>
              <a:rPr sz="4800" spc="370" dirty="0">
                <a:solidFill>
                  <a:srgbClr val="ABA839"/>
                </a:solidFill>
              </a:rPr>
              <a:t>Soyuzkhimprompro </a:t>
            </a:r>
            <a:r>
              <a:rPr sz="4800" spc="375" dirty="0">
                <a:solidFill>
                  <a:srgbClr val="ABA839"/>
                </a:solidFill>
              </a:rPr>
              <a:t> </a:t>
            </a:r>
            <a:r>
              <a:rPr sz="4800" spc="395" dirty="0">
                <a:solidFill>
                  <a:srgbClr val="ABA839"/>
                </a:solidFill>
              </a:rPr>
              <a:t>e</a:t>
            </a:r>
            <a:r>
              <a:rPr sz="4800" spc="405" dirty="0">
                <a:solidFill>
                  <a:srgbClr val="ABA839"/>
                </a:solidFill>
              </a:rPr>
              <a:t>c</a:t>
            </a:r>
            <a:r>
              <a:rPr sz="4800" dirty="0">
                <a:solidFill>
                  <a:srgbClr val="ABA839"/>
                </a:solidFill>
              </a:rPr>
              <a:t>t	</a:t>
            </a:r>
            <a:r>
              <a:rPr sz="4800" spc="409" dirty="0">
                <a:solidFill>
                  <a:srgbClr val="ABA839"/>
                </a:solidFill>
              </a:rPr>
              <a:t>D</a:t>
            </a:r>
            <a:r>
              <a:rPr sz="4800" spc="395" dirty="0">
                <a:solidFill>
                  <a:srgbClr val="ABA839"/>
                </a:solidFill>
              </a:rPr>
              <a:t>e</a:t>
            </a:r>
            <a:r>
              <a:rPr sz="4800" spc="400" dirty="0">
                <a:solidFill>
                  <a:srgbClr val="ABA839"/>
                </a:solidFill>
              </a:rPr>
              <a:t>s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409" dirty="0">
                <a:solidFill>
                  <a:srgbClr val="ABA839"/>
                </a:solidFill>
              </a:rPr>
              <a:t>g</a:t>
            </a:r>
            <a:r>
              <a:rPr sz="4800" dirty="0">
                <a:solidFill>
                  <a:srgbClr val="ABA839"/>
                </a:solidFill>
              </a:rPr>
              <a:t>n	</a:t>
            </a:r>
            <a:r>
              <a:rPr sz="4800" spc="409" dirty="0">
                <a:solidFill>
                  <a:srgbClr val="ABA839"/>
                </a:solidFill>
              </a:rPr>
              <a:t>In</a:t>
            </a:r>
            <a:r>
              <a:rPr sz="4800" spc="400" dirty="0">
                <a:solidFill>
                  <a:srgbClr val="ABA839"/>
                </a:solidFill>
              </a:rPr>
              <a:t>st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400" dirty="0">
                <a:solidFill>
                  <a:srgbClr val="ABA839"/>
                </a:solidFill>
              </a:rPr>
              <a:t>t</a:t>
            </a:r>
            <a:r>
              <a:rPr sz="4800" spc="390" dirty="0">
                <a:solidFill>
                  <a:srgbClr val="ABA839"/>
                </a:solidFill>
              </a:rPr>
              <a:t>u</a:t>
            </a:r>
            <a:r>
              <a:rPr sz="4800" spc="400" dirty="0">
                <a:solidFill>
                  <a:srgbClr val="ABA839"/>
                </a:solidFill>
              </a:rPr>
              <a:t>t</a:t>
            </a:r>
            <a:r>
              <a:rPr sz="4800" dirty="0">
                <a:solidFill>
                  <a:srgbClr val="ABA839"/>
                </a:solidFill>
              </a:rPr>
              <a:t>e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342087" y="2228468"/>
            <a:ext cx="248412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55344" algn="l"/>
              </a:tabLst>
            </a:pP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C</a:t>
            </a:r>
            <a:r>
              <a:rPr sz="2200" b="1" spc="4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o</a:t>
            </a:r>
            <a:r>
              <a:rPr sz="2200" b="1" spc="4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r</a:t>
            </a:r>
            <a:r>
              <a:rPr sz="2200" b="1" spc="2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e	f</a:t>
            </a:r>
            <a:r>
              <a:rPr sz="2200" b="1" spc="4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u</a:t>
            </a:r>
            <a:r>
              <a:rPr sz="2200" b="1" spc="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n</a:t>
            </a:r>
            <a:r>
              <a:rPr sz="2200" b="1" spc="1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c</a:t>
            </a:r>
            <a:r>
              <a:rPr sz="2200" b="1" spc="-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r>
              <a:rPr sz="2200" b="1" spc="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i</a:t>
            </a:r>
            <a:r>
              <a:rPr sz="2200" b="1" spc="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o</a:t>
            </a:r>
            <a:r>
              <a:rPr sz="2200" b="1" spc="-2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n</a:t>
            </a:r>
            <a:r>
              <a:rPr sz="2200" b="1" spc="5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2200" b="1" dirty="0">
                <a:solidFill>
                  <a:srgbClr val="ABA839"/>
                </a:solidFill>
                <a:latin typeface="Impact"/>
                <a:cs typeface="Impact"/>
              </a:rPr>
              <a:t>s :</a:t>
            </a:r>
            <a:endParaRPr sz="2200">
              <a:latin typeface="Impact"/>
              <a:cs typeface="Impac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40552" y="0"/>
            <a:ext cx="3618865" cy="6856095"/>
            <a:chOff x="5940552" y="0"/>
            <a:chExt cx="3618865" cy="685609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0552" y="0"/>
              <a:ext cx="3618738" cy="68557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67272" y="3029711"/>
              <a:ext cx="802005" cy="798830"/>
            </a:xfrm>
            <a:custGeom>
              <a:avLst/>
              <a:gdLst/>
              <a:ahLst/>
              <a:cxnLst/>
              <a:rect l="l" t="t" r="r" b="b"/>
              <a:pathLst>
                <a:path w="802004" h="798829">
                  <a:moveTo>
                    <a:pt x="423672" y="679069"/>
                  </a:moveTo>
                  <a:lnTo>
                    <a:pt x="418084" y="673608"/>
                  </a:lnTo>
                  <a:lnTo>
                    <a:pt x="411353" y="673608"/>
                  </a:lnTo>
                  <a:lnTo>
                    <a:pt x="206756" y="673608"/>
                  </a:lnTo>
                  <a:lnTo>
                    <a:pt x="201168" y="679069"/>
                  </a:lnTo>
                  <a:lnTo>
                    <a:pt x="201168" y="692531"/>
                  </a:lnTo>
                  <a:lnTo>
                    <a:pt x="206756" y="697992"/>
                  </a:lnTo>
                  <a:lnTo>
                    <a:pt x="418084" y="697992"/>
                  </a:lnTo>
                  <a:lnTo>
                    <a:pt x="423672" y="692531"/>
                  </a:lnTo>
                  <a:lnTo>
                    <a:pt x="423672" y="679069"/>
                  </a:lnTo>
                  <a:close/>
                </a:path>
                <a:path w="802004" h="798829">
                  <a:moveTo>
                    <a:pt x="423672" y="605917"/>
                  </a:moveTo>
                  <a:lnTo>
                    <a:pt x="418084" y="600456"/>
                  </a:lnTo>
                  <a:lnTo>
                    <a:pt x="411353" y="600456"/>
                  </a:lnTo>
                  <a:lnTo>
                    <a:pt x="206756" y="600456"/>
                  </a:lnTo>
                  <a:lnTo>
                    <a:pt x="201168" y="605917"/>
                  </a:lnTo>
                  <a:lnTo>
                    <a:pt x="201168" y="619379"/>
                  </a:lnTo>
                  <a:lnTo>
                    <a:pt x="206756" y="624840"/>
                  </a:lnTo>
                  <a:lnTo>
                    <a:pt x="418084" y="624840"/>
                  </a:lnTo>
                  <a:lnTo>
                    <a:pt x="423672" y="619379"/>
                  </a:lnTo>
                  <a:lnTo>
                    <a:pt x="423672" y="605917"/>
                  </a:lnTo>
                  <a:close/>
                </a:path>
                <a:path w="802004" h="798829">
                  <a:moveTo>
                    <a:pt x="423672" y="532130"/>
                  </a:moveTo>
                  <a:lnTo>
                    <a:pt x="418084" y="527304"/>
                  </a:lnTo>
                  <a:lnTo>
                    <a:pt x="411353" y="527304"/>
                  </a:lnTo>
                  <a:lnTo>
                    <a:pt x="206756" y="527304"/>
                  </a:lnTo>
                  <a:lnTo>
                    <a:pt x="201168" y="532130"/>
                  </a:lnTo>
                  <a:lnTo>
                    <a:pt x="201168" y="543941"/>
                  </a:lnTo>
                  <a:lnTo>
                    <a:pt x="206756" y="548640"/>
                  </a:lnTo>
                  <a:lnTo>
                    <a:pt x="418084" y="548640"/>
                  </a:lnTo>
                  <a:lnTo>
                    <a:pt x="423672" y="543941"/>
                  </a:lnTo>
                  <a:lnTo>
                    <a:pt x="423672" y="532130"/>
                  </a:lnTo>
                  <a:close/>
                </a:path>
                <a:path w="802004" h="798829">
                  <a:moveTo>
                    <a:pt x="697992" y="679069"/>
                  </a:moveTo>
                  <a:lnTo>
                    <a:pt x="692404" y="673608"/>
                  </a:lnTo>
                  <a:lnTo>
                    <a:pt x="685673" y="673608"/>
                  </a:lnTo>
                  <a:lnTo>
                    <a:pt x="481076" y="673608"/>
                  </a:lnTo>
                  <a:lnTo>
                    <a:pt x="475488" y="679069"/>
                  </a:lnTo>
                  <a:lnTo>
                    <a:pt x="475488" y="692531"/>
                  </a:lnTo>
                  <a:lnTo>
                    <a:pt x="481076" y="697992"/>
                  </a:lnTo>
                  <a:lnTo>
                    <a:pt x="692404" y="697992"/>
                  </a:lnTo>
                  <a:lnTo>
                    <a:pt x="697992" y="692531"/>
                  </a:lnTo>
                  <a:lnTo>
                    <a:pt x="697992" y="679069"/>
                  </a:lnTo>
                  <a:close/>
                </a:path>
                <a:path w="802004" h="798829">
                  <a:moveTo>
                    <a:pt x="697992" y="605917"/>
                  </a:moveTo>
                  <a:lnTo>
                    <a:pt x="692404" y="600456"/>
                  </a:lnTo>
                  <a:lnTo>
                    <a:pt x="685673" y="600456"/>
                  </a:lnTo>
                  <a:lnTo>
                    <a:pt x="481076" y="600456"/>
                  </a:lnTo>
                  <a:lnTo>
                    <a:pt x="475488" y="605917"/>
                  </a:lnTo>
                  <a:lnTo>
                    <a:pt x="475488" y="619379"/>
                  </a:lnTo>
                  <a:lnTo>
                    <a:pt x="481076" y="624840"/>
                  </a:lnTo>
                  <a:lnTo>
                    <a:pt x="692404" y="624840"/>
                  </a:lnTo>
                  <a:lnTo>
                    <a:pt x="697992" y="619379"/>
                  </a:lnTo>
                  <a:lnTo>
                    <a:pt x="697992" y="605917"/>
                  </a:lnTo>
                  <a:close/>
                </a:path>
                <a:path w="802004" h="798829">
                  <a:moveTo>
                    <a:pt x="697992" y="532130"/>
                  </a:moveTo>
                  <a:lnTo>
                    <a:pt x="692404" y="527304"/>
                  </a:lnTo>
                  <a:lnTo>
                    <a:pt x="685673" y="527304"/>
                  </a:lnTo>
                  <a:lnTo>
                    <a:pt x="481076" y="527304"/>
                  </a:lnTo>
                  <a:lnTo>
                    <a:pt x="475488" y="532130"/>
                  </a:lnTo>
                  <a:lnTo>
                    <a:pt x="475488" y="543941"/>
                  </a:lnTo>
                  <a:lnTo>
                    <a:pt x="481076" y="548640"/>
                  </a:lnTo>
                  <a:lnTo>
                    <a:pt x="692404" y="548640"/>
                  </a:lnTo>
                  <a:lnTo>
                    <a:pt x="697992" y="543941"/>
                  </a:lnTo>
                  <a:lnTo>
                    <a:pt x="697992" y="532130"/>
                  </a:lnTo>
                  <a:close/>
                </a:path>
                <a:path w="802004" h="798829">
                  <a:moveTo>
                    <a:pt x="697992" y="454279"/>
                  </a:moveTo>
                  <a:lnTo>
                    <a:pt x="692404" y="448056"/>
                  </a:lnTo>
                  <a:lnTo>
                    <a:pt x="685546" y="448056"/>
                  </a:lnTo>
                  <a:lnTo>
                    <a:pt x="206756" y="448056"/>
                  </a:lnTo>
                  <a:lnTo>
                    <a:pt x="201168" y="454279"/>
                  </a:lnTo>
                  <a:lnTo>
                    <a:pt x="201168" y="469392"/>
                  </a:lnTo>
                  <a:lnTo>
                    <a:pt x="206756" y="475488"/>
                  </a:lnTo>
                  <a:lnTo>
                    <a:pt x="692404" y="475488"/>
                  </a:lnTo>
                  <a:lnTo>
                    <a:pt x="697992" y="469392"/>
                  </a:lnTo>
                  <a:lnTo>
                    <a:pt x="697992" y="454279"/>
                  </a:lnTo>
                  <a:close/>
                </a:path>
                <a:path w="802004" h="798829">
                  <a:moveTo>
                    <a:pt x="697992" y="379730"/>
                  </a:moveTo>
                  <a:lnTo>
                    <a:pt x="692404" y="374904"/>
                  </a:lnTo>
                  <a:lnTo>
                    <a:pt x="685546" y="374904"/>
                  </a:lnTo>
                  <a:lnTo>
                    <a:pt x="206756" y="374904"/>
                  </a:lnTo>
                  <a:lnTo>
                    <a:pt x="201168" y="379730"/>
                  </a:lnTo>
                  <a:lnTo>
                    <a:pt x="201168" y="391414"/>
                  </a:lnTo>
                  <a:lnTo>
                    <a:pt x="206756" y="396240"/>
                  </a:lnTo>
                  <a:lnTo>
                    <a:pt x="692404" y="396240"/>
                  </a:lnTo>
                  <a:lnTo>
                    <a:pt x="697992" y="391414"/>
                  </a:lnTo>
                  <a:lnTo>
                    <a:pt x="697992" y="379730"/>
                  </a:lnTo>
                  <a:close/>
                </a:path>
                <a:path w="802004" h="798829">
                  <a:moveTo>
                    <a:pt x="697992" y="304165"/>
                  </a:moveTo>
                  <a:lnTo>
                    <a:pt x="692404" y="298704"/>
                  </a:lnTo>
                  <a:lnTo>
                    <a:pt x="481076" y="298704"/>
                  </a:lnTo>
                  <a:lnTo>
                    <a:pt x="475488" y="304165"/>
                  </a:lnTo>
                  <a:lnTo>
                    <a:pt x="475488" y="317627"/>
                  </a:lnTo>
                  <a:lnTo>
                    <a:pt x="481076" y="323088"/>
                  </a:lnTo>
                  <a:lnTo>
                    <a:pt x="487807" y="323088"/>
                  </a:lnTo>
                  <a:lnTo>
                    <a:pt x="692404" y="323088"/>
                  </a:lnTo>
                  <a:lnTo>
                    <a:pt x="697992" y="317627"/>
                  </a:lnTo>
                  <a:lnTo>
                    <a:pt x="697992" y="304165"/>
                  </a:lnTo>
                  <a:close/>
                </a:path>
                <a:path w="802004" h="798829">
                  <a:moveTo>
                    <a:pt x="697992" y="231013"/>
                  </a:moveTo>
                  <a:lnTo>
                    <a:pt x="692404" y="225552"/>
                  </a:lnTo>
                  <a:lnTo>
                    <a:pt x="481076" y="225552"/>
                  </a:lnTo>
                  <a:lnTo>
                    <a:pt x="475488" y="231013"/>
                  </a:lnTo>
                  <a:lnTo>
                    <a:pt x="475488" y="244475"/>
                  </a:lnTo>
                  <a:lnTo>
                    <a:pt x="481076" y="249936"/>
                  </a:lnTo>
                  <a:lnTo>
                    <a:pt x="487807" y="249936"/>
                  </a:lnTo>
                  <a:lnTo>
                    <a:pt x="692404" y="249936"/>
                  </a:lnTo>
                  <a:lnTo>
                    <a:pt x="697992" y="244475"/>
                  </a:lnTo>
                  <a:lnTo>
                    <a:pt x="697992" y="231013"/>
                  </a:lnTo>
                  <a:close/>
                </a:path>
                <a:path w="802004" h="798829">
                  <a:moveTo>
                    <a:pt x="697992" y="152400"/>
                  </a:moveTo>
                  <a:lnTo>
                    <a:pt x="692404" y="146304"/>
                  </a:lnTo>
                  <a:lnTo>
                    <a:pt x="481076" y="146304"/>
                  </a:lnTo>
                  <a:lnTo>
                    <a:pt x="475488" y="152400"/>
                  </a:lnTo>
                  <a:lnTo>
                    <a:pt x="475488" y="167513"/>
                  </a:lnTo>
                  <a:lnTo>
                    <a:pt x="481076" y="173736"/>
                  </a:lnTo>
                  <a:lnTo>
                    <a:pt x="487807" y="173736"/>
                  </a:lnTo>
                  <a:lnTo>
                    <a:pt x="692404" y="173736"/>
                  </a:lnTo>
                  <a:lnTo>
                    <a:pt x="697992" y="167513"/>
                  </a:lnTo>
                  <a:lnTo>
                    <a:pt x="697992" y="152400"/>
                  </a:lnTo>
                  <a:close/>
                </a:path>
                <a:path w="802004" h="798829">
                  <a:moveTo>
                    <a:pt x="801624" y="74803"/>
                  </a:moveTo>
                  <a:lnTo>
                    <a:pt x="796569" y="49911"/>
                  </a:lnTo>
                  <a:lnTo>
                    <a:pt x="795705" y="45656"/>
                  </a:lnTo>
                  <a:lnTo>
                    <a:pt x="779602" y="21882"/>
                  </a:lnTo>
                  <a:lnTo>
                    <a:pt x="755700" y="5867"/>
                  </a:lnTo>
                  <a:lnTo>
                    <a:pt x="751459" y="5029"/>
                  </a:lnTo>
                  <a:lnTo>
                    <a:pt x="751459" y="74803"/>
                  </a:lnTo>
                  <a:lnTo>
                    <a:pt x="751459" y="698754"/>
                  </a:lnTo>
                  <a:lnTo>
                    <a:pt x="747509" y="718134"/>
                  </a:lnTo>
                  <a:lnTo>
                    <a:pt x="736765" y="733996"/>
                  </a:lnTo>
                  <a:lnTo>
                    <a:pt x="720864" y="744728"/>
                  </a:lnTo>
                  <a:lnTo>
                    <a:pt x="701421" y="748665"/>
                  </a:lnTo>
                  <a:lnTo>
                    <a:pt x="100203" y="748665"/>
                  </a:lnTo>
                  <a:lnTo>
                    <a:pt x="80683" y="744728"/>
                  </a:lnTo>
                  <a:lnTo>
                    <a:pt x="64731" y="733996"/>
                  </a:lnTo>
                  <a:lnTo>
                    <a:pt x="53975" y="718134"/>
                  </a:lnTo>
                  <a:lnTo>
                    <a:pt x="50038" y="698754"/>
                  </a:lnTo>
                  <a:lnTo>
                    <a:pt x="50038" y="199644"/>
                  </a:lnTo>
                  <a:lnTo>
                    <a:pt x="52006" y="189903"/>
                  </a:lnTo>
                  <a:lnTo>
                    <a:pt x="57404" y="181952"/>
                  </a:lnTo>
                  <a:lnTo>
                    <a:pt x="65354" y="176593"/>
                  </a:lnTo>
                  <a:lnTo>
                    <a:pt x="75057" y="174625"/>
                  </a:lnTo>
                  <a:lnTo>
                    <a:pt x="100203" y="174625"/>
                  </a:lnTo>
                  <a:lnTo>
                    <a:pt x="100203" y="673735"/>
                  </a:lnTo>
                  <a:lnTo>
                    <a:pt x="102158" y="683488"/>
                  </a:lnTo>
                  <a:lnTo>
                    <a:pt x="107518" y="691438"/>
                  </a:lnTo>
                  <a:lnTo>
                    <a:pt x="115468" y="696798"/>
                  </a:lnTo>
                  <a:lnTo>
                    <a:pt x="125222" y="698754"/>
                  </a:lnTo>
                  <a:lnTo>
                    <a:pt x="134962" y="696798"/>
                  </a:lnTo>
                  <a:lnTo>
                    <a:pt x="142913" y="691438"/>
                  </a:lnTo>
                  <a:lnTo>
                    <a:pt x="148272" y="683488"/>
                  </a:lnTo>
                  <a:lnTo>
                    <a:pt x="150241" y="673735"/>
                  </a:lnTo>
                  <a:lnTo>
                    <a:pt x="150241" y="174625"/>
                  </a:lnTo>
                  <a:lnTo>
                    <a:pt x="150241" y="74803"/>
                  </a:lnTo>
                  <a:lnTo>
                    <a:pt x="152209" y="65138"/>
                  </a:lnTo>
                  <a:lnTo>
                    <a:pt x="157607" y="57213"/>
                  </a:lnTo>
                  <a:lnTo>
                    <a:pt x="165557" y="51879"/>
                  </a:lnTo>
                  <a:lnTo>
                    <a:pt x="175247" y="49911"/>
                  </a:lnTo>
                  <a:lnTo>
                    <a:pt x="726440" y="49911"/>
                  </a:lnTo>
                  <a:lnTo>
                    <a:pt x="736180" y="51879"/>
                  </a:lnTo>
                  <a:lnTo>
                    <a:pt x="744131" y="57213"/>
                  </a:lnTo>
                  <a:lnTo>
                    <a:pt x="749490" y="65138"/>
                  </a:lnTo>
                  <a:lnTo>
                    <a:pt x="751459" y="74803"/>
                  </a:lnTo>
                  <a:lnTo>
                    <a:pt x="751459" y="5029"/>
                  </a:lnTo>
                  <a:lnTo>
                    <a:pt x="726440" y="0"/>
                  </a:lnTo>
                  <a:lnTo>
                    <a:pt x="175247" y="0"/>
                  </a:lnTo>
                  <a:lnTo>
                    <a:pt x="146062" y="5867"/>
                  </a:lnTo>
                  <a:lnTo>
                    <a:pt x="122199" y="21882"/>
                  </a:lnTo>
                  <a:lnTo>
                    <a:pt x="106108" y="45656"/>
                  </a:lnTo>
                  <a:lnTo>
                    <a:pt x="100203" y="74803"/>
                  </a:lnTo>
                  <a:lnTo>
                    <a:pt x="100203" y="124714"/>
                  </a:lnTo>
                  <a:lnTo>
                    <a:pt x="75057" y="124714"/>
                  </a:lnTo>
                  <a:lnTo>
                    <a:pt x="45859" y="130606"/>
                  </a:lnTo>
                  <a:lnTo>
                    <a:pt x="21996" y="146659"/>
                  </a:lnTo>
                  <a:lnTo>
                    <a:pt x="5905" y="170472"/>
                  </a:lnTo>
                  <a:lnTo>
                    <a:pt x="0" y="199644"/>
                  </a:lnTo>
                  <a:lnTo>
                    <a:pt x="0" y="698754"/>
                  </a:lnTo>
                  <a:lnTo>
                    <a:pt x="7861" y="737616"/>
                  </a:lnTo>
                  <a:lnTo>
                    <a:pt x="29337" y="769340"/>
                  </a:lnTo>
                  <a:lnTo>
                    <a:pt x="61175" y="790740"/>
                  </a:lnTo>
                  <a:lnTo>
                    <a:pt x="100203" y="798576"/>
                  </a:lnTo>
                  <a:lnTo>
                    <a:pt x="701421" y="798576"/>
                  </a:lnTo>
                  <a:lnTo>
                    <a:pt x="740435" y="790740"/>
                  </a:lnTo>
                  <a:lnTo>
                    <a:pt x="772287" y="769340"/>
                  </a:lnTo>
                  <a:lnTo>
                    <a:pt x="786269" y="748665"/>
                  </a:lnTo>
                  <a:lnTo>
                    <a:pt x="793750" y="737616"/>
                  </a:lnTo>
                  <a:lnTo>
                    <a:pt x="801624" y="698754"/>
                  </a:lnTo>
                  <a:lnTo>
                    <a:pt x="801624" y="74803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440" y="3130295"/>
              <a:ext cx="222503" cy="222503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3735181" y="2986277"/>
            <a:ext cx="504190" cy="877569"/>
          </a:xfrm>
          <a:custGeom>
            <a:avLst/>
            <a:gdLst/>
            <a:ahLst/>
            <a:cxnLst/>
            <a:rect l="l" t="t" r="r" b="b"/>
            <a:pathLst>
              <a:path w="504189" h="877570">
                <a:moveTo>
                  <a:pt x="246141" y="0"/>
                </a:moveTo>
                <a:lnTo>
                  <a:pt x="214518" y="32766"/>
                </a:lnTo>
                <a:lnTo>
                  <a:pt x="213121" y="90932"/>
                </a:lnTo>
                <a:lnTo>
                  <a:pt x="214633" y="101552"/>
                </a:lnTo>
                <a:lnTo>
                  <a:pt x="219313" y="111029"/>
                </a:lnTo>
                <a:lnTo>
                  <a:pt x="226516" y="118649"/>
                </a:lnTo>
                <a:lnTo>
                  <a:pt x="235600" y="123698"/>
                </a:lnTo>
                <a:lnTo>
                  <a:pt x="239918" y="125222"/>
                </a:lnTo>
                <a:lnTo>
                  <a:pt x="245887" y="122555"/>
                </a:lnTo>
                <a:lnTo>
                  <a:pt x="259105" y="121199"/>
                </a:lnTo>
                <a:lnTo>
                  <a:pt x="269430" y="115141"/>
                </a:lnTo>
                <a:lnTo>
                  <a:pt x="275445" y="105677"/>
                </a:lnTo>
                <a:lnTo>
                  <a:pt x="275732" y="94107"/>
                </a:lnTo>
                <a:lnTo>
                  <a:pt x="278907" y="31496"/>
                </a:lnTo>
                <a:lnTo>
                  <a:pt x="274181" y="19823"/>
                </a:lnTo>
                <a:lnTo>
                  <a:pt x="266525" y="9842"/>
                </a:lnTo>
                <a:lnTo>
                  <a:pt x="256869" y="2813"/>
                </a:lnTo>
                <a:lnTo>
                  <a:pt x="246141" y="0"/>
                </a:lnTo>
                <a:close/>
              </a:path>
              <a:path w="504189" h="877570">
                <a:moveTo>
                  <a:pt x="246649" y="147320"/>
                </a:moveTo>
                <a:lnTo>
                  <a:pt x="198026" y="154872"/>
                </a:lnTo>
                <a:lnTo>
                  <a:pt x="156273" y="176402"/>
                </a:lnTo>
                <a:lnTo>
                  <a:pt x="123259" y="209363"/>
                </a:lnTo>
                <a:lnTo>
                  <a:pt x="100853" y="251206"/>
                </a:lnTo>
                <a:lnTo>
                  <a:pt x="90316" y="291532"/>
                </a:lnTo>
                <a:lnTo>
                  <a:pt x="90515" y="303275"/>
                </a:lnTo>
                <a:lnTo>
                  <a:pt x="101441" y="366125"/>
                </a:lnTo>
                <a:lnTo>
                  <a:pt x="134508" y="415544"/>
                </a:lnTo>
                <a:lnTo>
                  <a:pt x="1920" y="793877"/>
                </a:lnTo>
                <a:lnTo>
                  <a:pt x="0" y="804100"/>
                </a:lnTo>
                <a:lnTo>
                  <a:pt x="1222" y="814514"/>
                </a:lnTo>
                <a:lnTo>
                  <a:pt x="5492" y="824166"/>
                </a:lnTo>
                <a:lnTo>
                  <a:pt x="12715" y="832104"/>
                </a:lnTo>
                <a:lnTo>
                  <a:pt x="1666" y="862457"/>
                </a:lnTo>
                <a:lnTo>
                  <a:pt x="142" y="866775"/>
                </a:lnTo>
                <a:lnTo>
                  <a:pt x="2809" y="872617"/>
                </a:lnTo>
                <a:lnTo>
                  <a:pt x="7127" y="874268"/>
                </a:lnTo>
                <a:lnTo>
                  <a:pt x="15890" y="877443"/>
                </a:lnTo>
                <a:lnTo>
                  <a:pt x="21732" y="874649"/>
                </a:lnTo>
                <a:lnTo>
                  <a:pt x="24907" y="866013"/>
                </a:lnTo>
                <a:lnTo>
                  <a:pt x="29987" y="838454"/>
                </a:lnTo>
                <a:lnTo>
                  <a:pt x="43104" y="837822"/>
                </a:lnTo>
                <a:lnTo>
                  <a:pt x="53863" y="833596"/>
                </a:lnTo>
                <a:lnTo>
                  <a:pt x="61956" y="826559"/>
                </a:lnTo>
                <a:lnTo>
                  <a:pt x="67071" y="817499"/>
                </a:lnTo>
                <a:lnTo>
                  <a:pt x="225736" y="380873"/>
                </a:lnTo>
                <a:lnTo>
                  <a:pt x="147081" y="380873"/>
                </a:lnTo>
                <a:lnTo>
                  <a:pt x="136435" y="364243"/>
                </a:lnTo>
                <a:lnTo>
                  <a:pt x="129540" y="346233"/>
                </a:lnTo>
                <a:lnTo>
                  <a:pt x="125668" y="327509"/>
                </a:lnTo>
                <a:lnTo>
                  <a:pt x="124060" y="308387"/>
                </a:lnTo>
                <a:lnTo>
                  <a:pt x="122884" y="296509"/>
                </a:lnTo>
                <a:lnTo>
                  <a:pt x="149173" y="229657"/>
                </a:lnTo>
                <a:lnTo>
                  <a:pt x="208109" y="187513"/>
                </a:lnTo>
                <a:lnTo>
                  <a:pt x="244363" y="180848"/>
                </a:lnTo>
                <a:lnTo>
                  <a:pt x="343839" y="180848"/>
                </a:lnTo>
                <a:lnTo>
                  <a:pt x="343618" y="180617"/>
                </a:lnTo>
                <a:lnTo>
                  <a:pt x="301894" y="157607"/>
                </a:lnTo>
                <a:lnTo>
                  <a:pt x="288583" y="153588"/>
                </a:lnTo>
                <a:lnTo>
                  <a:pt x="274843" y="150796"/>
                </a:lnTo>
                <a:lnTo>
                  <a:pt x="260818" y="148838"/>
                </a:lnTo>
                <a:lnTo>
                  <a:pt x="246649" y="147320"/>
                </a:lnTo>
                <a:close/>
              </a:path>
              <a:path w="504189" h="877570">
                <a:moveTo>
                  <a:pt x="492530" y="835787"/>
                </a:moveTo>
                <a:lnTo>
                  <a:pt x="468264" y="835787"/>
                </a:lnTo>
                <a:lnTo>
                  <a:pt x="472582" y="837311"/>
                </a:lnTo>
                <a:lnTo>
                  <a:pt x="482107" y="865251"/>
                </a:lnTo>
                <a:lnTo>
                  <a:pt x="484774" y="871220"/>
                </a:lnTo>
                <a:lnTo>
                  <a:pt x="489092" y="872744"/>
                </a:lnTo>
                <a:lnTo>
                  <a:pt x="495061" y="870077"/>
                </a:lnTo>
                <a:lnTo>
                  <a:pt x="501030" y="867283"/>
                </a:lnTo>
                <a:lnTo>
                  <a:pt x="502554" y="862965"/>
                </a:lnTo>
                <a:lnTo>
                  <a:pt x="499760" y="856996"/>
                </a:lnTo>
                <a:lnTo>
                  <a:pt x="492530" y="835787"/>
                </a:lnTo>
                <a:close/>
              </a:path>
              <a:path w="504189" h="877570">
                <a:moveTo>
                  <a:pt x="297874" y="305498"/>
                </a:moveTo>
                <a:lnTo>
                  <a:pt x="281955" y="307213"/>
                </a:lnTo>
                <a:lnTo>
                  <a:pt x="270508" y="315630"/>
                </a:lnTo>
                <a:lnTo>
                  <a:pt x="262953" y="327310"/>
                </a:lnTo>
                <a:lnTo>
                  <a:pt x="259470" y="340467"/>
                </a:lnTo>
                <a:lnTo>
                  <a:pt x="260238" y="353313"/>
                </a:lnTo>
                <a:lnTo>
                  <a:pt x="436658" y="814514"/>
                </a:lnTo>
                <a:lnTo>
                  <a:pt x="438550" y="821618"/>
                </a:lnTo>
                <a:lnTo>
                  <a:pt x="442293" y="827595"/>
                </a:lnTo>
                <a:lnTo>
                  <a:pt x="447464" y="832238"/>
                </a:lnTo>
                <a:lnTo>
                  <a:pt x="453659" y="835406"/>
                </a:lnTo>
                <a:lnTo>
                  <a:pt x="462295" y="838581"/>
                </a:lnTo>
                <a:lnTo>
                  <a:pt x="468264" y="835787"/>
                </a:lnTo>
                <a:lnTo>
                  <a:pt x="492530" y="835787"/>
                </a:lnTo>
                <a:lnTo>
                  <a:pt x="490235" y="829056"/>
                </a:lnTo>
                <a:lnTo>
                  <a:pt x="498623" y="821082"/>
                </a:lnTo>
                <a:lnTo>
                  <a:pt x="503332" y="811752"/>
                </a:lnTo>
                <a:lnTo>
                  <a:pt x="503969" y="800945"/>
                </a:lnTo>
                <a:lnTo>
                  <a:pt x="500141" y="788543"/>
                </a:lnTo>
                <a:lnTo>
                  <a:pt x="360949" y="414400"/>
                </a:lnTo>
                <a:lnTo>
                  <a:pt x="371641" y="402703"/>
                </a:lnTo>
                <a:lnTo>
                  <a:pt x="381142" y="389207"/>
                </a:lnTo>
                <a:lnTo>
                  <a:pt x="385920" y="380492"/>
                </a:lnTo>
                <a:lnTo>
                  <a:pt x="348630" y="380492"/>
                </a:lnTo>
                <a:lnTo>
                  <a:pt x="328056" y="328930"/>
                </a:lnTo>
                <a:lnTo>
                  <a:pt x="322282" y="317785"/>
                </a:lnTo>
                <a:lnTo>
                  <a:pt x="311769" y="309499"/>
                </a:lnTo>
                <a:lnTo>
                  <a:pt x="297874" y="305498"/>
                </a:lnTo>
                <a:close/>
              </a:path>
              <a:path w="504189" h="877570">
                <a:moveTo>
                  <a:pt x="249824" y="530860"/>
                </a:moveTo>
                <a:lnTo>
                  <a:pt x="218328" y="563626"/>
                </a:lnTo>
                <a:lnTo>
                  <a:pt x="217947" y="632079"/>
                </a:lnTo>
                <a:lnTo>
                  <a:pt x="220245" y="642893"/>
                </a:lnTo>
                <a:lnTo>
                  <a:pt x="227091" y="652589"/>
                </a:lnTo>
                <a:lnTo>
                  <a:pt x="237557" y="659903"/>
                </a:lnTo>
                <a:lnTo>
                  <a:pt x="250713" y="663575"/>
                </a:lnTo>
                <a:lnTo>
                  <a:pt x="262171" y="659475"/>
                </a:lnTo>
                <a:lnTo>
                  <a:pt x="271795" y="652875"/>
                </a:lnTo>
                <a:lnTo>
                  <a:pt x="278753" y="643465"/>
                </a:lnTo>
                <a:lnTo>
                  <a:pt x="282209" y="630936"/>
                </a:lnTo>
                <a:lnTo>
                  <a:pt x="282590" y="562356"/>
                </a:lnTo>
                <a:lnTo>
                  <a:pt x="278507" y="548862"/>
                </a:lnTo>
                <a:lnTo>
                  <a:pt x="270779" y="539083"/>
                </a:lnTo>
                <a:lnTo>
                  <a:pt x="260766" y="533066"/>
                </a:lnTo>
                <a:lnTo>
                  <a:pt x="249824" y="530860"/>
                </a:lnTo>
                <a:close/>
              </a:path>
              <a:path w="504189" h="877570">
                <a:moveTo>
                  <a:pt x="197580" y="304514"/>
                </a:moveTo>
                <a:lnTo>
                  <a:pt x="183816" y="308387"/>
                </a:lnTo>
                <a:lnTo>
                  <a:pt x="172958" y="316976"/>
                </a:lnTo>
                <a:lnTo>
                  <a:pt x="166004" y="328802"/>
                </a:lnTo>
                <a:lnTo>
                  <a:pt x="147081" y="380873"/>
                </a:lnTo>
                <a:lnTo>
                  <a:pt x="225736" y="380873"/>
                </a:lnTo>
                <a:lnTo>
                  <a:pt x="235473" y="354075"/>
                </a:lnTo>
                <a:lnTo>
                  <a:pt x="235251" y="339586"/>
                </a:lnTo>
                <a:lnTo>
                  <a:pt x="231600" y="325691"/>
                </a:lnTo>
                <a:lnTo>
                  <a:pt x="224329" y="314178"/>
                </a:lnTo>
                <a:lnTo>
                  <a:pt x="213248" y="306832"/>
                </a:lnTo>
                <a:lnTo>
                  <a:pt x="197580" y="304514"/>
                </a:lnTo>
                <a:close/>
              </a:path>
              <a:path w="504189" h="877570">
                <a:moveTo>
                  <a:pt x="343839" y="180848"/>
                </a:moveTo>
                <a:lnTo>
                  <a:pt x="244363" y="180848"/>
                </a:lnTo>
                <a:lnTo>
                  <a:pt x="269843" y="183292"/>
                </a:lnTo>
                <a:lnTo>
                  <a:pt x="280779" y="185027"/>
                </a:lnTo>
                <a:lnTo>
                  <a:pt x="323512" y="205938"/>
                </a:lnTo>
                <a:lnTo>
                  <a:pt x="365176" y="266628"/>
                </a:lnTo>
                <a:lnTo>
                  <a:pt x="370863" y="304514"/>
                </a:lnTo>
                <a:lnTo>
                  <a:pt x="370976" y="305498"/>
                </a:lnTo>
                <a:lnTo>
                  <a:pt x="370663" y="315630"/>
                </a:lnTo>
                <a:lnTo>
                  <a:pt x="361561" y="356221"/>
                </a:lnTo>
                <a:lnTo>
                  <a:pt x="352591" y="371687"/>
                </a:lnTo>
                <a:lnTo>
                  <a:pt x="348630" y="380492"/>
                </a:lnTo>
                <a:lnTo>
                  <a:pt x="385920" y="380492"/>
                </a:lnTo>
                <a:lnTo>
                  <a:pt x="389310" y="374306"/>
                </a:lnTo>
                <a:lnTo>
                  <a:pt x="402653" y="331454"/>
                </a:lnTo>
                <a:lnTo>
                  <a:pt x="406161" y="303275"/>
                </a:lnTo>
                <a:lnTo>
                  <a:pt x="397871" y="256547"/>
                </a:lnTo>
                <a:lnTo>
                  <a:pt x="376316" y="214629"/>
                </a:lnTo>
                <a:lnTo>
                  <a:pt x="343839" y="180848"/>
                </a:lnTo>
                <a:close/>
              </a:path>
            </a:pathLst>
          </a:custGeom>
          <a:solidFill>
            <a:srgbClr val="ABA8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95269" y="4206951"/>
            <a:ext cx="1560830" cy="664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Century Gothic"/>
                <a:cs typeface="Century Gothic"/>
              </a:rPr>
              <a:t>Drafting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special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sections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</a:t>
            </a:r>
            <a:r>
              <a:rPr sz="1400" b="1" spc="-1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design </a:t>
            </a:r>
            <a:r>
              <a:rPr sz="1400" b="1" spc="-37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documentation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6646" y="4206951"/>
            <a:ext cx="190373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Century Gothic"/>
                <a:cs typeface="Century Gothic"/>
              </a:rPr>
              <a:t>Industrial</a:t>
            </a:r>
            <a:r>
              <a:rPr sz="1400" b="1" spc="1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safety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examination</a:t>
            </a:r>
            <a:r>
              <a:rPr sz="1400" b="1" spc="5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hazardous</a:t>
            </a:r>
            <a:r>
              <a:rPr sz="1400" b="1" spc="1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industrial 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facilities</a:t>
            </a:r>
            <a:r>
              <a:rPr sz="1400" b="1" spc="3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hardware;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Expert</a:t>
            </a:r>
            <a:r>
              <a:rPr sz="1400" b="1" spc="2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examination</a:t>
            </a:r>
            <a:r>
              <a:rPr sz="1400" b="1" spc="3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building</a:t>
            </a:r>
            <a:r>
              <a:rPr sz="1400" b="1" spc="2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structures</a:t>
            </a:r>
            <a:r>
              <a:rPr sz="1400" b="1" spc="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at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hazardous</a:t>
            </a:r>
            <a:r>
              <a:rPr sz="1400" b="1" spc="1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industrial 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facilities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86602" y="4206951"/>
            <a:ext cx="1431290" cy="664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400" b="1" spc="-10" dirty="0">
                <a:latin typeface="Century Gothic"/>
                <a:cs typeface="Century Gothic"/>
              </a:rPr>
              <a:t>Functioning</a:t>
            </a:r>
            <a:r>
              <a:rPr sz="1400" b="1" spc="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as</a:t>
            </a:r>
            <a:r>
              <a:rPr sz="1400" b="1" spc="-15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a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General </a:t>
            </a:r>
            <a:r>
              <a:rPr sz="1400" b="1" spc="-5" dirty="0">
                <a:latin typeface="Century Gothic"/>
                <a:cs typeface="Century Gothic"/>
              </a:rPr>
              <a:t>Design 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Organization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8783" y="3029711"/>
            <a:ext cx="1005840" cy="890269"/>
            <a:chOff x="938783" y="3029711"/>
            <a:chExt cx="1005840" cy="890269"/>
          </a:xfrm>
        </p:grpSpPr>
        <p:sp>
          <p:nvSpPr>
            <p:cNvPr id="16" name="object 16"/>
            <p:cNvSpPr/>
            <p:nvPr/>
          </p:nvSpPr>
          <p:spPr>
            <a:xfrm>
              <a:off x="1319783" y="3029711"/>
              <a:ext cx="624840" cy="810895"/>
            </a:xfrm>
            <a:custGeom>
              <a:avLst/>
              <a:gdLst/>
              <a:ahLst/>
              <a:cxnLst/>
              <a:rect l="l" t="t" r="r" b="b"/>
              <a:pathLst>
                <a:path w="624839" h="810895">
                  <a:moveTo>
                    <a:pt x="68325" y="678814"/>
                  </a:moveTo>
                  <a:lnTo>
                    <a:pt x="29337" y="697611"/>
                  </a:lnTo>
                  <a:lnTo>
                    <a:pt x="0" y="725932"/>
                  </a:lnTo>
                  <a:lnTo>
                    <a:pt x="8383" y="759065"/>
                  </a:lnTo>
                  <a:lnTo>
                    <a:pt x="30495" y="786018"/>
                  </a:lnTo>
                  <a:lnTo>
                    <a:pt x="61775" y="804138"/>
                  </a:lnTo>
                  <a:lnTo>
                    <a:pt x="97662" y="810768"/>
                  </a:lnTo>
                  <a:lnTo>
                    <a:pt x="536955" y="810768"/>
                  </a:lnTo>
                  <a:lnTo>
                    <a:pt x="571261" y="803991"/>
                  </a:lnTo>
                  <a:lnTo>
                    <a:pt x="599186" y="784844"/>
                  </a:lnTo>
                  <a:lnTo>
                    <a:pt x="617966" y="755100"/>
                  </a:lnTo>
                  <a:lnTo>
                    <a:pt x="619814" y="744727"/>
                  </a:lnTo>
                  <a:lnTo>
                    <a:pt x="97662" y="744727"/>
                  </a:lnTo>
                  <a:lnTo>
                    <a:pt x="84828" y="742965"/>
                  </a:lnTo>
                  <a:lnTo>
                    <a:pt x="75660" y="737679"/>
                  </a:lnTo>
                  <a:lnTo>
                    <a:pt x="70159" y="728868"/>
                  </a:lnTo>
                  <a:lnTo>
                    <a:pt x="68325" y="716533"/>
                  </a:lnTo>
                  <a:lnTo>
                    <a:pt x="68325" y="678814"/>
                  </a:lnTo>
                  <a:close/>
                </a:path>
                <a:path w="624839" h="810895">
                  <a:moveTo>
                    <a:pt x="461081" y="66039"/>
                  </a:moveTo>
                  <a:lnTo>
                    <a:pt x="331978" y="66039"/>
                  </a:lnTo>
                  <a:lnTo>
                    <a:pt x="331978" y="188595"/>
                  </a:lnTo>
                  <a:lnTo>
                    <a:pt x="340361" y="227161"/>
                  </a:lnTo>
                  <a:lnTo>
                    <a:pt x="362473" y="256905"/>
                  </a:lnTo>
                  <a:lnTo>
                    <a:pt x="393753" y="276052"/>
                  </a:lnTo>
                  <a:lnTo>
                    <a:pt x="429641" y="282828"/>
                  </a:lnTo>
                  <a:lnTo>
                    <a:pt x="566292" y="282828"/>
                  </a:lnTo>
                  <a:lnTo>
                    <a:pt x="566292" y="716533"/>
                  </a:lnTo>
                  <a:lnTo>
                    <a:pt x="563084" y="728868"/>
                  </a:lnTo>
                  <a:lnTo>
                    <a:pt x="555291" y="737679"/>
                  </a:lnTo>
                  <a:lnTo>
                    <a:pt x="545665" y="742965"/>
                  </a:lnTo>
                  <a:lnTo>
                    <a:pt x="536955" y="744727"/>
                  </a:lnTo>
                  <a:lnTo>
                    <a:pt x="619814" y="744727"/>
                  </a:lnTo>
                  <a:lnTo>
                    <a:pt x="624840" y="716533"/>
                  </a:lnTo>
                  <a:lnTo>
                    <a:pt x="624840" y="245110"/>
                  </a:lnTo>
                  <a:lnTo>
                    <a:pt x="623159" y="236426"/>
                  </a:lnTo>
                  <a:lnTo>
                    <a:pt x="619211" y="226313"/>
                  </a:lnTo>
                  <a:lnTo>
                    <a:pt x="429641" y="226313"/>
                  </a:lnTo>
                  <a:lnTo>
                    <a:pt x="416806" y="223063"/>
                  </a:lnTo>
                  <a:lnTo>
                    <a:pt x="407638" y="214502"/>
                  </a:lnTo>
                  <a:lnTo>
                    <a:pt x="402137" y="202418"/>
                  </a:lnTo>
                  <a:lnTo>
                    <a:pt x="400303" y="188595"/>
                  </a:lnTo>
                  <a:lnTo>
                    <a:pt x="400303" y="94234"/>
                  </a:lnTo>
                  <a:lnTo>
                    <a:pt x="491892" y="94234"/>
                  </a:lnTo>
                  <a:lnTo>
                    <a:pt x="461081" y="66039"/>
                  </a:lnTo>
                  <a:close/>
                </a:path>
                <a:path w="624839" h="810895">
                  <a:moveTo>
                    <a:pt x="370966" y="0"/>
                  </a:moveTo>
                  <a:lnTo>
                    <a:pt x="97662" y="0"/>
                  </a:lnTo>
                  <a:lnTo>
                    <a:pt x="57650" y="8098"/>
                  </a:lnTo>
                  <a:lnTo>
                    <a:pt x="26828" y="29448"/>
                  </a:lnTo>
                  <a:lnTo>
                    <a:pt x="7008" y="59632"/>
                  </a:lnTo>
                  <a:lnTo>
                    <a:pt x="0" y="94234"/>
                  </a:lnTo>
                  <a:lnTo>
                    <a:pt x="0" y="339343"/>
                  </a:lnTo>
                  <a:lnTo>
                    <a:pt x="7334" y="326860"/>
                  </a:lnTo>
                  <a:lnTo>
                    <a:pt x="14668" y="317007"/>
                  </a:lnTo>
                  <a:lnTo>
                    <a:pt x="45116" y="288702"/>
                  </a:lnTo>
                  <a:lnTo>
                    <a:pt x="68325" y="282828"/>
                  </a:lnTo>
                  <a:lnTo>
                    <a:pt x="68325" y="94234"/>
                  </a:lnTo>
                  <a:lnTo>
                    <a:pt x="70159" y="81899"/>
                  </a:lnTo>
                  <a:lnTo>
                    <a:pt x="75660" y="73088"/>
                  </a:lnTo>
                  <a:lnTo>
                    <a:pt x="84828" y="67802"/>
                  </a:lnTo>
                  <a:lnTo>
                    <a:pt x="97662" y="66039"/>
                  </a:lnTo>
                  <a:lnTo>
                    <a:pt x="461081" y="66039"/>
                  </a:lnTo>
                  <a:lnTo>
                    <a:pt x="419861" y="28321"/>
                  </a:lnTo>
                  <a:lnTo>
                    <a:pt x="410846" y="17234"/>
                  </a:lnTo>
                  <a:lnTo>
                    <a:pt x="399081" y="10588"/>
                  </a:lnTo>
                  <a:lnTo>
                    <a:pt x="385482" y="5728"/>
                  </a:lnTo>
                  <a:lnTo>
                    <a:pt x="370966" y="0"/>
                  </a:lnTo>
                  <a:close/>
                </a:path>
                <a:path w="624839" h="810895">
                  <a:moveTo>
                    <a:pt x="491892" y="94234"/>
                  </a:moveTo>
                  <a:lnTo>
                    <a:pt x="400303" y="94234"/>
                  </a:lnTo>
                  <a:lnTo>
                    <a:pt x="536955" y="226313"/>
                  </a:lnTo>
                  <a:lnTo>
                    <a:pt x="619211" y="226313"/>
                  </a:lnTo>
                  <a:lnTo>
                    <a:pt x="618728" y="225075"/>
                  </a:lnTo>
                  <a:lnTo>
                    <a:pt x="612463" y="211962"/>
                  </a:lnTo>
                  <a:lnTo>
                    <a:pt x="605282" y="197992"/>
                  </a:lnTo>
                  <a:lnTo>
                    <a:pt x="491892" y="94234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5647" y="3480815"/>
              <a:ext cx="106679" cy="670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7735" y="3605783"/>
              <a:ext cx="164591" cy="6705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8783" y="3279647"/>
              <a:ext cx="805180" cy="640080"/>
            </a:xfrm>
            <a:custGeom>
              <a:avLst/>
              <a:gdLst/>
              <a:ahLst/>
              <a:cxnLst/>
              <a:rect l="l" t="t" r="r" b="b"/>
              <a:pathLst>
                <a:path w="805180" h="640079">
                  <a:moveTo>
                    <a:pt x="569213" y="0"/>
                  </a:moveTo>
                  <a:lnTo>
                    <a:pt x="532679" y="1908"/>
                  </a:lnTo>
                  <a:lnTo>
                    <a:pt x="498014" y="8223"/>
                  </a:lnTo>
                  <a:lnTo>
                    <a:pt x="467040" y="19823"/>
                  </a:lnTo>
                  <a:lnTo>
                    <a:pt x="441578" y="37591"/>
                  </a:lnTo>
                  <a:lnTo>
                    <a:pt x="428571" y="44713"/>
                  </a:lnTo>
                  <a:lnTo>
                    <a:pt x="394981" y="73108"/>
                  </a:lnTo>
                  <a:lnTo>
                    <a:pt x="365535" y="119143"/>
                  </a:lnTo>
                  <a:lnTo>
                    <a:pt x="358187" y="136509"/>
                  </a:lnTo>
                  <a:lnTo>
                    <a:pt x="350815" y="153850"/>
                  </a:lnTo>
                  <a:lnTo>
                    <a:pt x="343407" y="169417"/>
                  </a:lnTo>
                  <a:lnTo>
                    <a:pt x="341880" y="183534"/>
                  </a:lnTo>
                  <a:lnTo>
                    <a:pt x="335156" y="211816"/>
                  </a:lnTo>
                  <a:lnTo>
                    <a:pt x="333628" y="225932"/>
                  </a:lnTo>
                  <a:lnTo>
                    <a:pt x="335156" y="240031"/>
                  </a:lnTo>
                  <a:lnTo>
                    <a:pt x="341880" y="268277"/>
                  </a:lnTo>
                  <a:lnTo>
                    <a:pt x="343407" y="282448"/>
                  </a:lnTo>
                  <a:lnTo>
                    <a:pt x="29438" y="498856"/>
                  </a:lnTo>
                  <a:lnTo>
                    <a:pt x="1840" y="541254"/>
                  </a:lnTo>
                  <a:lnTo>
                    <a:pt x="0" y="555370"/>
                  </a:lnTo>
                  <a:lnTo>
                    <a:pt x="153" y="568001"/>
                  </a:lnTo>
                  <a:lnTo>
                    <a:pt x="1227" y="578881"/>
                  </a:lnTo>
                  <a:lnTo>
                    <a:pt x="4141" y="589786"/>
                  </a:lnTo>
                  <a:lnTo>
                    <a:pt x="9817" y="602488"/>
                  </a:lnTo>
                  <a:lnTo>
                    <a:pt x="19621" y="611885"/>
                  </a:lnTo>
                  <a:lnTo>
                    <a:pt x="30203" y="624220"/>
                  </a:lnTo>
                  <a:lnTo>
                    <a:pt x="45383" y="633031"/>
                  </a:lnTo>
                  <a:lnTo>
                    <a:pt x="62401" y="638317"/>
                  </a:lnTo>
                  <a:lnTo>
                    <a:pt x="78498" y="640079"/>
                  </a:lnTo>
                  <a:lnTo>
                    <a:pt x="87395" y="638464"/>
                  </a:lnTo>
                  <a:lnTo>
                    <a:pt x="98131" y="634206"/>
                  </a:lnTo>
                  <a:lnTo>
                    <a:pt x="108864" y="628185"/>
                  </a:lnTo>
                  <a:lnTo>
                    <a:pt x="117754" y="621283"/>
                  </a:lnTo>
                  <a:lnTo>
                    <a:pt x="127571" y="621283"/>
                  </a:lnTo>
                  <a:lnTo>
                    <a:pt x="168577" y="592963"/>
                  </a:lnTo>
                  <a:lnTo>
                    <a:pt x="88315" y="592963"/>
                  </a:lnTo>
                  <a:lnTo>
                    <a:pt x="79421" y="592669"/>
                  </a:lnTo>
                  <a:lnTo>
                    <a:pt x="68687" y="590613"/>
                  </a:lnTo>
                  <a:lnTo>
                    <a:pt x="57954" y="585033"/>
                  </a:lnTo>
                  <a:lnTo>
                    <a:pt x="49060" y="574166"/>
                  </a:lnTo>
                  <a:lnTo>
                    <a:pt x="49060" y="555370"/>
                  </a:lnTo>
                  <a:lnTo>
                    <a:pt x="49366" y="542887"/>
                  </a:lnTo>
                  <a:lnTo>
                    <a:pt x="51514" y="533034"/>
                  </a:lnTo>
                  <a:lnTo>
                    <a:pt x="57343" y="524920"/>
                  </a:lnTo>
                  <a:lnTo>
                    <a:pt x="68694" y="517651"/>
                  </a:lnTo>
                  <a:lnTo>
                    <a:pt x="186448" y="432943"/>
                  </a:lnTo>
                  <a:lnTo>
                    <a:pt x="402335" y="432943"/>
                  </a:lnTo>
                  <a:lnTo>
                    <a:pt x="441578" y="414146"/>
                  </a:lnTo>
                  <a:lnTo>
                    <a:pt x="441578" y="404749"/>
                  </a:lnTo>
                  <a:lnTo>
                    <a:pt x="706680" y="404749"/>
                  </a:lnTo>
                  <a:lnTo>
                    <a:pt x="735965" y="385952"/>
                  </a:lnTo>
                  <a:lnTo>
                    <a:pt x="749026" y="371689"/>
                  </a:lnTo>
                  <a:lnTo>
                    <a:pt x="752096" y="367156"/>
                  </a:lnTo>
                  <a:lnTo>
                    <a:pt x="578993" y="367156"/>
                  </a:lnTo>
                  <a:lnTo>
                    <a:pt x="531304" y="360529"/>
                  </a:lnTo>
                  <a:lnTo>
                    <a:pt x="491902" y="342423"/>
                  </a:lnTo>
                  <a:lnTo>
                    <a:pt x="461692" y="315507"/>
                  </a:lnTo>
                  <a:lnTo>
                    <a:pt x="441578" y="282448"/>
                  </a:lnTo>
                  <a:lnTo>
                    <a:pt x="430272" y="268130"/>
                  </a:lnTo>
                  <a:lnTo>
                    <a:pt x="424465" y="252968"/>
                  </a:lnTo>
                  <a:lnTo>
                    <a:pt x="422326" y="236067"/>
                  </a:lnTo>
                  <a:lnTo>
                    <a:pt x="422021" y="216535"/>
                  </a:lnTo>
                  <a:lnTo>
                    <a:pt x="422326" y="200896"/>
                  </a:lnTo>
                  <a:lnTo>
                    <a:pt x="424465" y="183530"/>
                  </a:lnTo>
                  <a:lnTo>
                    <a:pt x="430272" y="166189"/>
                  </a:lnTo>
                  <a:lnTo>
                    <a:pt x="441578" y="150622"/>
                  </a:lnTo>
                  <a:lnTo>
                    <a:pt x="461692" y="117508"/>
                  </a:lnTo>
                  <a:lnTo>
                    <a:pt x="491902" y="90598"/>
                  </a:lnTo>
                  <a:lnTo>
                    <a:pt x="531304" y="72522"/>
                  </a:lnTo>
                  <a:lnTo>
                    <a:pt x="578993" y="65912"/>
                  </a:lnTo>
                  <a:lnTo>
                    <a:pt x="738691" y="65912"/>
                  </a:lnTo>
                  <a:lnTo>
                    <a:pt x="715273" y="45635"/>
                  </a:lnTo>
                  <a:lnTo>
                    <a:pt x="674508" y="23330"/>
                  </a:lnTo>
                  <a:lnTo>
                    <a:pt x="628015" y="9398"/>
                  </a:lnTo>
                  <a:lnTo>
                    <a:pt x="613326" y="3964"/>
                  </a:lnTo>
                  <a:lnTo>
                    <a:pt x="598614" y="1174"/>
                  </a:lnTo>
                  <a:lnTo>
                    <a:pt x="583902" y="146"/>
                  </a:lnTo>
                  <a:lnTo>
                    <a:pt x="569213" y="0"/>
                  </a:lnTo>
                  <a:close/>
                </a:path>
                <a:path w="805180" h="640079">
                  <a:moveTo>
                    <a:pt x="402335" y="432943"/>
                  </a:moveTo>
                  <a:lnTo>
                    <a:pt x="215887" y="432943"/>
                  </a:lnTo>
                  <a:lnTo>
                    <a:pt x="228918" y="433238"/>
                  </a:lnTo>
                  <a:lnTo>
                    <a:pt x="239191" y="435308"/>
                  </a:lnTo>
                  <a:lnTo>
                    <a:pt x="247626" y="440926"/>
                  </a:lnTo>
                  <a:lnTo>
                    <a:pt x="255143" y="451865"/>
                  </a:lnTo>
                  <a:lnTo>
                    <a:pt x="264947" y="451865"/>
                  </a:lnTo>
                  <a:lnTo>
                    <a:pt x="264947" y="470662"/>
                  </a:lnTo>
                  <a:lnTo>
                    <a:pt x="263262" y="483143"/>
                  </a:lnTo>
                  <a:lnTo>
                    <a:pt x="258818" y="492982"/>
                  </a:lnTo>
                  <a:lnTo>
                    <a:pt x="252533" y="501058"/>
                  </a:lnTo>
                  <a:lnTo>
                    <a:pt x="245325" y="508253"/>
                  </a:lnTo>
                  <a:lnTo>
                    <a:pt x="117754" y="592963"/>
                  </a:lnTo>
                  <a:lnTo>
                    <a:pt x="168577" y="592963"/>
                  </a:lnTo>
                  <a:lnTo>
                    <a:pt x="372872" y="451865"/>
                  </a:lnTo>
                  <a:lnTo>
                    <a:pt x="402335" y="432943"/>
                  </a:lnTo>
                  <a:close/>
                </a:path>
                <a:path w="805180" h="640079">
                  <a:moveTo>
                    <a:pt x="706680" y="404749"/>
                  </a:moveTo>
                  <a:lnTo>
                    <a:pt x="441578" y="404749"/>
                  </a:lnTo>
                  <a:lnTo>
                    <a:pt x="441578" y="414146"/>
                  </a:lnTo>
                  <a:lnTo>
                    <a:pt x="458003" y="421197"/>
                  </a:lnTo>
                  <a:lnTo>
                    <a:pt x="477154" y="428259"/>
                  </a:lnTo>
                  <a:lnTo>
                    <a:pt x="498139" y="435346"/>
                  </a:lnTo>
                  <a:lnTo>
                    <a:pt x="520065" y="442468"/>
                  </a:lnTo>
                  <a:lnTo>
                    <a:pt x="569213" y="442468"/>
                  </a:lnTo>
                  <a:lnTo>
                    <a:pt x="613181" y="438923"/>
                  </a:lnTo>
                  <a:lnTo>
                    <a:pt x="656256" y="428307"/>
                  </a:lnTo>
                  <a:lnTo>
                    <a:pt x="697497" y="410642"/>
                  </a:lnTo>
                  <a:lnTo>
                    <a:pt x="706680" y="404749"/>
                  </a:lnTo>
                  <a:close/>
                </a:path>
                <a:path w="805180" h="640079">
                  <a:moveTo>
                    <a:pt x="738691" y="65912"/>
                  </a:moveTo>
                  <a:lnTo>
                    <a:pt x="578993" y="65912"/>
                  </a:lnTo>
                  <a:lnTo>
                    <a:pt x="623500" y="72392"/>
                  </a:lnTo>
                  <a:lnTo>
                    <a:pt x="661894" y="90618"/>
                  </a:lnTo>
                  <a:lnTo>
                    <a:pt x="692753" y="118774"/>
                  </a:lnTo>
                  <a:lnTo>
                    <a:pt x="714657" y="155044"/>
                  </a:lnTo>
                  <a:lnTo>
                    <a:pt x="726185" y="197612"/>
                  </a:lnTo>
                  <a:lnTo>
                    <a:pt x="726185" y="263525"/>
                  </a:lnTo>
                  <a:lnTo>
                    <a:pt x="717303" y="277695"/>
                  </a:lnTo>
                  <a:lnTo>
                    <a:pt x="695825" y="305941"/>
                  </a:lnTo>
                  <a:lnTo>
                    <a:pt x="686942" y="320039"/>
                  </a:lnTo>
                  <a:lnTo>
                    <a:pt x="664692" y="337956"/>
                  </a:lnTo>
                  <a:lnTo>
                    <a:pt x="641524" y="350599"/>
                  </a:lnTo>
                  <a:lnTo>
                    <a:pt x="616523" y="359741"/>
                  </a:lnTo>
                  <a:lnTo>
                    <a:pt x="588772" y="367156"/>
                  </a:lnTo>
                  <a:lnTo>
                    <a:pt x="752096" y="367156"/>
                  </a:lnTo>
                  <a:lnTo>
                    <a:pt x="759301" y="356520"/>
                  </a:lnTo>
                  <a:lnTo>
                    <a:pt x="767718" y="339590"/>
                  </a:lnTo>
                  <a:lnTo>
                    <a:pt x="775208" y="320039"/>
                  </a:lnTo>
                  <a:lnTo>
                    <a:pt x="782409" y="311374"/>
                  </a:lnTo>
                  <a:lnTo>
                    <a:pt x="788717" y="300053"/>
                  </a:lnTo>
                  <a:lnTo>
                    <a:pt x="793192" y="286946"/>
                  </a:lnTo>
                  <a:lnTo>
                    <a:pt x="794892" y="272923"/>
                  </a:lnTo>
                  <a:lnTo>
                    <a:pt x="804672" y="263525"/>
                  </a:lnTo>
                  <a:lnTo>
                    <a:pt x="804672" y="197612"/>
                  </a:lnTo>
                  <a:lnTo>
                    <a:pt x="795008" y="152299"/>
                  </a:lnTo>
                  <a:lnTo>
                    <a:pt x="776341" y="111167"/>
                  </a:lnTo>
                  <a:lnTo>
                    <a:pt x="749490" y="75263"/>
                  </a:lnTo>
                  <a:lnTo>
                    <a:pt x="738691" y="65912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1481" y="3535679"/>
              <a:ext cx="186150" cy="792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61060" y="1190371"/>
          <a:ext cx="10656570" cy="51742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4665"/>
                <a:gridCol w="3537585"/>
                <a:gridCol w="6624320"/>
              </a:tblGrid>
              <a:tr h="7376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No.</a:t>
                      </a:r>
                      <a:endParaRPr sz="1800" dirty="0">
                        <a:latin typeface="Impact"/>
                        <a:cs typeface="Impact"/>
                      </a:endParaRPr>
                    </a:p>
                  </a:txBody>
                  <a:tcPr marL="0" marR="0" marT="229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BA83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5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Customer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2292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  <a:solidFill>
                      <a:srgbClr val="ABA8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Scope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of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Contract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215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  <a:solidFill>
                      <a:srgbClr val="ABA839"/>
                    </a:solidFill>
                  </a:tcPr>
                </a:tc>
              </a:tr>
              <a:tr h="432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1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3810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“Taif-NK”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JPS,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Nizhnekamsk,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Republic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of </a:t>
                      </a:r>
                      <a:r>
                        <a:rPr sz="1200" b="1" spc="-3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Tatarstan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0480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sz="12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octane</a:t>
                      </a:r>
                      <a:r>
                        <a:rPr sz="1200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gasoline</a:t>
                      </a:r>
                      <a:r>
                        <a:rPr sz="12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component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production</a:t>
                      </a:r>
                      <a:r>
                        <a:rPr sz="1200" spc="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(DD+CD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including</a:t>
                      </a:r>
                      <a:r>
                        <a:rPr sz="1200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3D-model)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255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19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2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“TECHNIMONT”</a:t>
                      </a:r>
                      <a:r>
                        <a:rPr sz="1200" b="1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S.p.a.</a:t>
                      </a:r>
                      <a:r>
                        <a:rPr sz="12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ITALY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For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PJSC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“Nizhnekamskneftekhim”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114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Polyethylene</a:t>
                      </a:r>
                      <a:r>
                        <a:rPr sz="1200" spc="-7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production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capacity</a:t>
                      </a:r>
                      <a:r>
                        <a:rPr sz="1200" spc="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230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thous.</a:t>
                      </a:r>
                      <a:r>
                        <a:rPr sz="12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tpa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(DD+CD)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114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2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3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OJSC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“Neftegasengineering”,</a:t>
                      </a:r>
                      <a:r>
                        <a:rPr sz="12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Nizhnekamsk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255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200" spc="-10" dirty="0">
                          <a:latin typeface="Century Gothic"/>
                          <a:cs typeface="Century Gothic"/>
                        </a:rPr>
                        <a:t>Truck</a:t>
                      </a:r>
                      <a:r>
                        <a:rPr sz="1200" spc="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all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steel-cord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tires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plant</a:t>
                      </a:r>
                      <a:r>
                        <a:rPr sz="12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2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capacity</a:t>
                      </a:r>
                      <a:r>
                        <a:rPr sz="1200" spc="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1200</a:t>
                      </a:r>
                      <a:r>
                        <a:rPr sz="12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thous.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tpa</a:t>
                      </a:r>
                      <a:r>
                        <a:rPr sz="1200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200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JSC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entury Gothic"/>
                          <a:cs typeface="Century Gothic"/>
                        </a:rPr>
                        <a:t>“Nizhnekamskshina”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11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192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4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JSC</a:t>
                      </a:r>
                      <a:r>
                        <a:rPr sz="12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“Voronezhsyntezkauchuk”,</a:t>
                      </a:r>
                      <a:r>
                        <a:rPr sz="12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Voronezh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255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4565" marR="158750" indent="-206756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spc="-5" dirty="0">
                          <a:latin typeface="Century Gothic"/>
                          <a:cs typeface="Century Gothic"/>
                        </a:rPr>
                        <a:t>Production</a:t>
                      </a:r>
                      <a:r>
                        <a:rPr sz="12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butadiene-sterene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termoelastoplasts</a:t>
                      </a:r>
                      <a:r>
                        <a:rPr sz="1200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with</a:t>
                      </a:r>
                      <a:r>
                        <a:rPr sz="1200" spc="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sz="12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capacity</a:t>
                      </a:r>
                      <a:r>
                        <a:rPr sz="1200" spc="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50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thous.</a:t>
                      </a:r>
                      <a:r>
                        <a:rPr sz="1200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tpa </a:t>
                      </a:r>
                      <a:r>
                        <a:rPr sz="1200" spc="-3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(DD+CD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including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3D-model)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0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2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5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CJSC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“Sibur-Khimprom”,</a:t>
                      </a:r>
                      <a:r>
                        <a:rPr sz="120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Perm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189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spc="-5" dirty="0">
                          <a:latin typeface="Century Gothic"/>
                          <a:cs typeface="Century Gothic"/>
                        </a:rPr>
                        <a:t>Industrial</a:t>
                      </a:r>
                      <a:r>
                        <a:rPr sz="1200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revamp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storage</a:t>
                      </a:r>
                      <a:r>
                        <a:rPr sz="1200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facility,</a:t>
                      </a:r>
                      <a:r>
                        <a:rPr sz="12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methanol</a:t>
                      </a:r>
                      <a:r>
                        <a:rPr sz="1200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and</a:t>
                      </a:r>
                      <a:r>
                        <a:rPr sz="1200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reactant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facility</a:t>
                      </a:r>
                      <a:r>
                        <a:rPr sz="1200" spc="7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(CD)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189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2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6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64897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FSE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Plant named after Y.M.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Sverdlov, </a:t>
                      </a:r>
                      <a:r>
                        <a:rPr sz="1200" b="1" spc="-3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Dzerzhinsk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31750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Hexogen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production</a:t>
                      </a:r>
                      <a:r>
                        <a:rPr sz="1200" spc="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and</a:t>
                      </a:r>
                      <a:r>
                        <a:rPr sz="1200" spc="3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и</a:t>
                      </a:r>
                      <a:r>
                        <a:rPr sz="12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products</a:t>
                      </a:r>
                      <a:r>
                        <a:rPr sz="1200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assembly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5" dirty="0">
                          <a:latin typeface="Century Gothic"/>
                          <a:cs typeface="Century Gothic"/>
                        </a:rPr>
                        <a:t>(DD)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189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192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7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74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PJSC</a:t>
                      </a:r>
                      <a:r>
                        <a:rPr sz="120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“Tatneft</a:t>
                      </a:r>
                      <a:r>
                        <a:rPr sz="120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named</a:t>
                      </a:r>
                      <a:r>
                        <a:rPr sz="1200" b="1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after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V.D.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Shashin”</a:t>
                      </a:r>
                      <a:endParaRPr sz="1200" dirty="0">
                        <a:latin typeface="Century Gothic"/>
                        <a:cs typeface="Century Gothic"/>
                      </a:endParaRPr>
                    </a:p>
                  </a:txBody>
                  <a:tcPr marL="0" marR="0" marT="123189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spc="-5" dirty="0">
                          <a:latin typeface="Century Gothic"/>
                          <a:cs typeface="Century Gothic"/>
                        </a:rPr>
                        <a:t>Naphta</a:t>
                      </a:r>
                      <a:r>
                        <a:rPr sz="1200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hydrotreatment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plant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(CD)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189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2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8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 marR="7556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PJSC</a:t>
                      </a:r>
                      <a:r>
                        <a:rPr sz="1200" b="1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Nizhnekamskneftekhim,</a:t>
                      </a:r>
                      <a:r>
                        <a:rPr sz="1200" b="1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Nizhnekamsk, </a:t>
                      </a:r>
                      <a:r>
                        <a:rPr sz="1200" b="1" spc="-3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Republic of</a:t>
                      </a:r>
                      <a:r>
                        <a:rPr sz="1200" b="1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Tatarstan</a:t>
                      </a:r>
                      <a:endParaRPr sz="1200" dirty="0">
                        <a:latin typeface="Century Gothic"/>
                        <a:cs typeface="Century Gothic"/>
                      </a:endParaRPr>
                    </a:p>
                  </a:txBody>
                  <a:tcPr marL="0" marR="0" marT="32384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Isobutene</a:t>
                      </a:r>
                      <a:r>
                        <a:rPr sz="1200" spc="-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Production</a:t>
                      </a:r>
                      <a:r>
                        <a:rPr sz="1200" spc="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by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isobutane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dehydrogenation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(CD</a:t>
                      </a:r>
                      <a:r>
                        <a:rPr sz="1200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including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3D-model)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82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4319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9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PJSC</a:t>
                      </a:r>
                      <a:r>
                        <a:rPr sz="120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“Kazanorgsintez”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82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Installation</a:t>
                      </a:r>
                      <a:r>
                        <a:rPr sz="1200" spc="-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Linde</a:t>
                      </a:r>
                      <a:r>
                        <a:rPr sz="1200" spc="3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AG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short</a:t>
                      </a:r>
                      <a:r>
                        <a:rPr sz="1200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cycle</a:t>
                      </a:r>
                      <a:r>
                        <a:rPr sz="1200" spc="-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adsorption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plant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 Ethylene</a:t>
                      </a:r>
                      <a:r>
                        <a:rPr sz="12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Plant</a:t>
                      </a:r>
                      <a:r>
                        <a:rPr sz="1200" spc="-5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(DD+CD)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382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800" spc="10" dirty="0">
                          <a:solidFill>
                            <a:srgbClr val="FFFFFF"/>
                          </a:solidFill>
                          <a:latin typeface="Impact"/>
                          <a:cs typeface="Impact"/>
                        </a:rPr>
                        <a:t>10</a:t>
                      </a:r>
                      <a:endParaRPr sz="1800">
                        <a:latin typeface="Impact"/>
                        <a:cs typeface="Impact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C75F"/>
                    </a:solidFill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Federal</a:t>
                      </a:r>
                      <a:r>
                        <a:rPr sz="1200" b="1" spc="-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State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Owned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Enterprise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“Kazan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  <a:p>
                      <a:pPr marL="21590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Century Gothic"/>
                          <a:cs typeface="Century Gothic"/>
                        </a:rPr>
                        <a:t>State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Owned</a:t>
                      </a:r>
                      <a:r>
                        <a:rPr sz="1200" b="1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dirty="0">
                          <a:latin typeface="Century Gothic"/>
                          <a:cs typeface="Century Gothic"/>
                        </a:rPr>
                        <a:t>Gun</a:t>
                      </a:r>
                      <a:r>
                        <a:rPr sz="1200" b="1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Powder</a:t>
                      </a:r>
                      <a:r>
                        <a:rPr sz="1200" b="1" spc="-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5" dirty="0">
                          <a:latin typeface="Century Gothic"/>
                          <a:cs typeface="Century Gothic"/>
                        </a:rPr>
                        <a:t>Plant”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9080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75610" marR="394970" indent="-2576195">
                        <a:lnSpc>
                          <a:spcPts val="1440"/>
                        </a:lnSpc>
                        <a:spcBef>
                          <a:spcPts val="45"/>
                        </a:spcBef>
                      </a:pPr>
                      <a:r>
                        <a:rPr sz="1200" dirty="0">
                          <a:latin typeface="Century Gothic"/>
                          <a:cs typeface="Century Gothic"/>
                        </a:rPr>
                        <a:t>Revamp</a:t>
                      </a:r>
                      <a:r>
                        <a:rPr sz="1200" spc="-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of</a:t>
                      </a:r>
                      <a:r>
                        <a:rPr sz="1200" spc="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main</a:t>
                      </a:r>
                      <a:r>
                        <a:rPr sz="1200" spc="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production</a:t>
                      </a:r>
                      <a:r>
                        <a:rPr sz="1200" spc="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facilities</a:t>
                      </a:r>
                      <a:r>
                        <a:rPr sz="1200" spc="4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and</a:t>
                      </a:r>
                      <a:r>
                        <a:rPr sz="12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test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station</a:t>
                      </a:r>
                      <a:r>
                        <a:rPr sz="1200" spc="6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under</a:t>
                      </a:r>
                      <a:r>
                        <a:rPr sz="1200" spc="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sz="1200" spc="-5" dirty="0">
                          <a:latin typeface="Century Gothic"/>
                          <a:cs typeface="Century Gothic"/>
                        </a:rPr>
                        <a:t> Federal</a:t>
                      </a:r>
                      <a:r>
                        <a:rPr sz="1200" spc="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Target </a:t>
                      </a:r>
                      <a:r>
                        <a:rPr sz="1200" spc="-32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dirty="0">
                          <a:latin typeface="Century Gothic"/>
                          <a:cs typeface="Century Gothic"/>
                        </a:rPr>
                        <a:t>Program.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5715" marB="0">
                    <a:lnL w="3175">
                      <a:solidFill>
                        <a:srgbClr val="7E7E7E"/>
                      </a:solidFill>
                      <a:prstDash val="solid"/>
                    </a:lnL>
                    <a:lnR w="3175">
                      <a:solidFill>
                        <a:srgbClr val="7E7E7E"/>
                      </a:solidFill>
                      <a:prstDash val="solid"/>
                    </a:lnR>
                    <a:lnT w="3175">
                      <a:solidFill>
                        <a:srgbClr val="7E7E7E"/>
                      </a:solidFill>
                      <a:prstDash val="solid"/>
                    </a:lnT>
                    <a:lnB w="3175">
                      <a:solidFill>
                        <a:srgbClr val="7E7E7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32379" y="302463"/>
            <a:ext cx="71151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2535" algn="l"/>
                <a:tab pos="2453005" algn="l"/>
                <a:tab pos="4650740" algn="l"/>
              </a:tabLst>
            </a:pPr>
            <a:r>
              <a:rPr sz="4800" spc="395" dirty="0">
                <a:solidFill>
                  <a:srgbClr val="ABA839"/>
                </a:solidFill>
              </a:rPr>
              <a:t>T</a:t>
            </a:r>
            <a:r>
              <a:rPr sz="4800" spc="405" dirty="0">
                <a:solidFill>
                  <a:srgbClr val="ABA839"/>
                </a:solidFill>
              </a:rPr>
              <a:t>h</a:t>
            </a:r>
            <a:r>
              <a:rPr sz="4800" dirty="0">
                <a:solidFill>
                  <a:srgbClr val="ABA839"/>
                </a:solidFill>
              </a:rPr>
              <a:t>e	</a:t>
            </a:r>
            <a:r>
              <a:rPr sz="4800" spc="395" dirty="0">
                <a:solidFill>
                  <a:srgbClr val="ABA839"/>
                </a:solidFill>
              </a:rPr>
              <a:t>Ke</a:t>
            </a:r>
            <a:r>
              <a:rPr sz="4800" dirty="0">
                <a:solidFill>
                  <a:srgbClr val="ABA839"/>
                </a:solidFill>
              </a:rPr>
              <a:t>y	</a:t>
            </a:r>
            <a:r>
              <a:rPr sz="4800" spc="409" dirty="0">
                <a:solidFill>
                  <a:srgbClr val="ABA839"/>
                </a:solidFill>
              </a:rPr>
              <a:t>D</a:t>
            </a:r>
            <a:r>
              <a:rPr sz="4800" spc="395" dirty="0">
                <a:solidFill>
                  <a:srgbClr val="ABA839"/>
                </a:solidFill>
              </a:rPr>
              <a:t>e</a:t>
            </a:r>
            <a:r>
              <a:rPr sz="4800" spc="400" dirty="0">
                <a:solidFill>
                  <a:srgbClr val="ABA839"/>
                </a:solidFill>
              </a:rPr>
              <a:t>s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409" dirty="0">
                <a:solidFill>
                  <a:srgbClr val="ABA839"/>
                </a:solidFill>
              </a:rPr>
              <a:t>g</a:t>
            </a:r>
            <a:r>
              <a:rPr sz="4800" dirty="0">
                <a:solidFill>
                  <a:srgbClr val="ABA839"/>
                </a:solidFill>
              </a:rPr>
              <a:t>n	</a:t>
            </a:r>
            <a:r>
              <a:rPr sz="4800" spc="390" dirty="0">
                <a:solidFill>
                  <a:srgbClr val="ABA839"/>
                </a:solidFill>
              </a:rPr>
              <a:t>P</a:t>
            </a:r>
            <a:r>
              <a:rPr sz="4800" spc="409" dirty="0">
                <a:solidFill>
                  <a:srgbClr val="ABA839"/>
                </a:solidFill>
              </a:rPr>
              <a:t>r</a:t>
            </a:r>
            <a:r>
              <a:rPr sz="4800" spc="395" dirty="0">
                <a:solidFill>
                  <a:srgbClr val="ABA839"/>
                </a:solidFill>
              </a:rPr>
              <a:t>o</a:t>
            </a:r>
            <a:r>
              <a:rPr sz="4800" spc="400" dirty="0">
                <a:solidFill>
                  <a:srgbClr val="ABA839"/>
                </a:solidFill>
              </a:rPr>
              <a:t>j</a:t>
            </a:r>
            <a:r>
              <a:rPr sz="4800" spc="395" dirty="0">
                <a:solidFill>
                  <a:srgbClr val="ABA839"/>
                </a:solidFill>
              </a:rPr>
              <a:t>e</a:t>
            </a:r>
            <a:r>
              <a:rPr sz="4800" spc="405" dirty="0">
                <a:solidFill>
                  <a:srgbClr val="ABA839"/>
                </a:solidFill>
              </a:rPr>
              <a:t>c</a:t>
            </a:r>
            <a:r>
              <a:rPr sz="4800" spc="400" dirty="0">
                <a:solidFill>
                  <a:srgbClr val="ABA839"/>
                </a:solidFill>
              </a:rPr>
              <a:t>t</a:t>
            </a:r>
            <a:r>
              <a:rPr sz="4800" dirty="0">
                <a:solidFill>
                  <a:srgbClr val="ABA839"/>
                </a:solidFill>
              </a:rPr>
              <a:t>s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9150" y="257632"/>
            <a:ext cx="108877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97275" algn="l"/>
                <a:tab pos="5795010" algn="l"/>
                <a:tab pos="7048500" algn="l"/>
              </a:tabLst>
            </a:pPr>
            <a:r>
              <a:rPr sz="4800" spc="360" dirty="0">
                <a:solidFill>
                  <a:srgbClr val="876A7E"/>
                </a:solidFill>
              </a:rPr>
              <a:t>Enterprises	</a:t>
            </a:r>
            <a:r>
              <a:rPr sz="4800" spc="335" dirty="0">
                <a:solidFill>
                  <a:srgbClr val="876A7E"/>
                </a:solidFill>
              </a:rPr>
              <a:t>Design	</a:t>
            </a:r>
            <a:r>
              <a:rPr sz="4800" spc="270" dirty="0">
                <a:solidFill>
                  <a:srgbClr val="876A7E"/>
                </a:solidFill>
              </a:rPr>
              <a:t>and	</a:t>
            </a:r>
            <a:r>
              <a:rPr sz="4800" spc="365" dirty="0">
                <a:solidFill>
                  <a:srgbClr val="876A7E"/>
                </a:solidFill>
              </a:rPr>
              <a:t>Construction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3203448" y="6233159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179832" y="0"/>
                </a:moveTo>
                <a:lnTo>
                  <a:pt x="0" y="0"/>
                </a:lnTo>
                <a:lnTo>
                  <a:pt x="0" y="179831"/>
                </a:lnTo>
                <a:lnTo>
                  <a:pt x="179832" y="179831"/>
                </a:lnTo>
                <a:lnTo>
                  <a:pt x="179832" y="0"/>
                </a:lnTo>
                <a:close/>
              </a:path>
            </a:pathLst>
          </a:custGeom>
          <a:solidFill>
            <a:srgbClr val="6A52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1744" y="6236208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39" h="180339">
                <a:moveTo>
                  <a:pt x="179832" y="0"/>
                </a:moveTo>
                <a:lnTo>
                  <a:pt x="0" y="0"/>
                </a:lnTo>
                <a:lnTo>
                  <a:pt x="0" y="179831"/>
                </a:lnTo>
                <a:lnTo>
                  <a:pt x="179832" y="179831"/>
                </a:lnTo>
                <a:lnTo>
                  <a:pt x="179832" y="0"/>
                </a:lnTo>
                <a:close/>
              </a:path>
            </a:pathLst>
          </a:custGeom>
          <a:solidFill>
            <a:srgbClr val="ABA8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86343" y="6251447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179831" y="0"/>
                </a:moveTo>
                <a:lnTo>
                  <a:pt x="0" y="0"/>
                </a:lnTo>
                <a:lnTo>
                  <a:pt x="0" y="179831"/>
                </a:lnTo>
                <a:lnTo>
                  <a:pt x="179831" y="179831"/>
                </a:lnTo>
                <a:lnTo>
                  <a:pt x="179831" y="0"/>
                </a:lnTo>
                <a:close/>
              </a:path>
            </a:pathLst>
          </a:custGeom>
          <a:solidFill>
            <a:srgbClr val="974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52825" y="6225336"/>
            <a:ext cx="14579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entury Gothic"/>
                <a:cs typeface="Century Gothic"/>
              </a:rPr>
              <a:t>Chemical</a:t>
            </a:r>
            <a:r>
              <a:rPr sz="1100" b="1" spc="-35" dirty="0">
                <a:latin typeface="Century Gothic"/>
                <a:cs typeface="Century Gothic"/>
              </a:rPr>
              <a:t> </a:t>
            </a:r>
            <a:r>
              <a:rPr sz="1100" b="1" spc="-5" dirty="0">
                <a:latin typeface="Century Gothic"/>
                <a:cs typeface="Century Gothic"/>
              </a:rPr>
              <a:t>enterprises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20232" y="6229299"/>
            <a:ext cx="13481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Century Gothic"/>
                <a:cs typeface="Century Gothic"/>
              </a:rPr>
              <a:t>Defense</a:t>
            </a:r>
            <a:r>
              <a:rPr sz="1100" b="1" spc="-30" dirty="0">
                <a:latin typeface="Century Gothic"/>
                <a:cs typeface="Century Gothic"/>
              </a:rPr>
              <a:t> </a:t>
            </a:r>
            <a:r>
              <a:rPr sz="1100" b="1" spc="-5" dirty="0">
                <a:latin typeface="Century Gothic"/>
                <a:cs typeface="Century Gothic"/>
              </a:rPr>
              <a:t>enterprises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5085" y="6243624"/>
            <a:ext cx="4679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10" dirty="0">
                <a:latin typeface="Century Gothic"/>
                <a:cs typeface="Century Gothic"/>
              </a:rPr>
              <a:t>O</a:t>
            </a:r>
            <a:r>
              <a:rPr sz="1100" b="1" dirty="0">
                <a:latin typeface="Century Gothic"/>
                <a:cs typeface="Century Gothic"/>
              </a:rPr>
              <a:t>t</a:t>
            </a:r>
            <a:r>
              <a:rPr sz="1100" b="1" spc="5" dirty="0">
                <a:latin typeface="Century Gothic"/>
                <a:cs typeface="Century Gothic"/>
              </a:rPr>
              <a:t>h</a:t>
            </a:r>
            <a:r>
              <a:rPr sz="1100" b="1" spc="-15" dirty="0">
                <a:latin typeface="Century Gothic"/>
                <a:cs typeface="Century Gothic"/>
              </a:rPr>
              <a:t>e</a:t>
            </a:r>
            <a:r>
              <a:rPr sz="1100" b="1" dirty="0">
                <a:latin typeface="Century Gothic"/>
                <a:cs typeface="Century Gothic"/>
              </a:rPr>
              <a:t>rs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70289" y="1684782"/>
            <a:ext cx="2298065" cy="1064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6A5262"/>
                </a:solidFill>
                <a:latin typeface="Century Gothic"/>
                <a:cs typeface="Century Gothic"/>
              </a:rPr>
              <a:t>JSC</a:t>
            </a:r>
            <a:r>
              <a:rPr sz="1200" b="1" spc="-30" dirty="0">
                <a:solidFill>
                  <a:srgbClr val="6A5262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6A5262"/>
                </a:solidFill>
                <a:latin typeface="Century Gothic"/>
                <a:cs typeface="Century Gothic"/>
              </a:rPr>
              <a:t>“Voronezhsyntezkauchuk”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Century Gothic"/>
              <a:cs typeface="Century Gothic"/>
            </a:endParaRPr>
          </a:p>
          <a:p>
            <a:pPr marR="38100" algn="r">
              <a:lnSpc>
                <a:spcPct val="100000"/>
              </a:lnSpc>
            </a:pPr>
            <a:r>
              <a:rPr sz="1200" b="1" spc="-5" dirty="0">
                <a:latin typeface="Century Gothic"/>
                <a:cs typeface="Century Gothic"/>
              </a:rPr>
              <a:t>CJSC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6A5262"/>
                </a:solidFill>
                <a:latin typeface="Century Gothic"/>
                <a:cs typeface="Century Gothic"/>
              </a:rPr>
              <a:t>“Sibur-Khimprom"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1200" b="1" dirty="0">
                <a:latin typeface="Century Gothic"/>
                <a:cs typeface="Century Gothic"/>
              </a:rPr>
              <a:t>CJSC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6A5262"/>
                </a:solidFill>
                <a:latin typeface="Century Gothic"/>
                <a:cs typeface="Century Gothic"/>
              </a:rPr>
              <a:t>"Sibur-Neftekhim”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21545" y="3372739"/>
            <a:ext cx="2148205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6A5262"/>
                </a:solidFill>
                <a:latin typeface="Century Gothic"/>
                <a:cs typeface="Century Gothic"/>
              </a:rPr>
              <a:t>PJS</a:t>
            </a:r>
            <a:r>
              <a:rPr sz="1200" b="1" dirty="0">
                <a:solidFill>
                  <a:srgbClr val="6A5262"/>
                </a:solidFill>
                <a:latin typeface="Century Gothic"/>
                <a:cs typeface="Century Gothic"/>
              </a:rPr>
              <a:t>C “</a:t>
            </a:r>
            <a:r>
              <a:rPr sz="1200" b="1" spc="-5" dirty="0">
                <a:solidFill>
                  <a:srgbClr val="6A5262"/>
                </a:solidFill>
                <a:latin typeface="Century Gothic"/>
                <a:cs typeface="Century Gothic"/>
              </a:rPr>
              <a:t>Kazanorgsinte</a:t>
            </a:r>
            <a:r>
              <a:rPr sz="1200" b="1" dirty="0">
                <a:solidFill>
                  <a:srgbClr val="6A5262"/>
                </a:solidFill>
                <a:latin typeface="Century Gothic"/>
                <a:cs typeface="Century Gothic"/>
              </a:rPr>
              <a:t>z”</a:t>
            </a:r>
            <a:endParaRPr sz="12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  <a:spcBef>
                <a:spcPts val="1025"/>
              </a:spcBef>
            </a:pP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JSC</a:t>
            </a:r>
            <a:r>
              <a:rPr sz="1200" b="1" spc="-50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"Production</a:t>
            </a:r>
            <a:r>
              <a:rPr sz="1200" b="1" spc="-50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Association</a:t>
            </a:r>
            <a:endParaRPr sz="12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"ZavodimeniSergo"</a:t>
            </a:r>
            <a:endParaRPr sz="1200">
              <a:latin typeface="Century Gothic"/>
              <a:cs typeface="Century Gothic"/>
            </a:endParaRPr>
          </a:p>
          <a:p>
            <a:pPr marR="5715" algn="r">
              <a:lnSpc>
                <a:spcPct val="100000"/>
              </a:lnSpc>
              <a:spcBef>
                <a:spcPts val="895"/>
              </a:spcBef>
            </a:pP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JSC</a:t>
            </a:r>
            <a:r>
              <a:rPr sz="1200" b="1" spc="-50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“Cheboksary</a:t>
            </a:r>
            <a:r>
              <a:rPr sz="1200" b="1" spc="-50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ABA839"/>
                </a:solidFill>
                <a:latin typeface="Century Gothic"/>
                <a:cs typeface="Century Gothic"/>
              </a:rPr>
              <a:t>Production</a:t>
            </a:r>
            <a:endParaRPr sz="1200">
              <a:latin typeface="Century Gothic"/>
              <a:cs typeface="Century Gothic"/>
            </a:endParaRPr>
          </a:p>
          <a:p>
            <a:pPr marR="5715" algn="r">
              <a:lnSpc>
                <a:spcPct val="100000"/>
              </a:lnSpc>
            </a:pPr>
            <a:r>
              <a:rPr sz="1200" b="1" dirty="0">
                <a:solidFill>
                  <a:srgbClr val="ABA839"/>
                </a:solidFill>
                <a:latin typeface="Century Gothic"/>
                <a:cs typeface="Century Gothic"/>
              </a:rPr>
              <a:t>Association</a:t>
            </a:r>
            <a:r>
              <a:rPr sz="1200" b="1" spc="-55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ABA839"/>
                </a:solidFill>
                <a:latin typeface="Century Gothic"/>
                <a:cs typeface="Century Gothic"/>
              </a:rPr>
              <a:t>named</a:t>
            </a:r>
            <a:r>
              <a:rPr sz="1200" b="1" spc="-30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ABA839"/>
                </a:solidFill>
                <a:latin typeface="Century Gothic"/>
                <a:cs typeface="Century Gothic"/>
              </a:rPr>
              <a:t>after</a:t>
            </a:r>
            <a:r>
              <a:rPr sz="1200" b="1" spc="-35" dirty="0">
                <a:solidFill>
                  <a:srgbClr val="ABA839"/>
                </a:solidFill>
                <a:latin typeface="Century Gothic"/>
                <a:cs typeface="Century Gothic"/>
              </a:rPr>
              <a:t> </a:t>
            </a:r>
            <a:r>
              <a:rPr sz="1200" b="1" spc="-5" dirty="0">
                <a:solidFill>
                  <a:srgbClr val="ABA839"/>
                </a:solidFill>
                <a:latin typeface="Century Gothic"/>
                <a:cs typeface="Century Gothic"/>
              </a:rPr>
              <a:t>V.I.</a:t>
            </a:r>
            <a:endParaRPr sz="120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1200" b="1" spc="-5" dirty="0">
                <a:solidFill>
                  <a:srgbClr val="ABA839"/>
                </a:solidFill>
                <a:latin typeface="Century Gothic"/>
                <a:cs typeface="Century Gothic"/>
              </a:rPr>
              <a:t>Chapaev”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86568" y="4890007"/>
            <a:ext cx="1556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74707"/>
                </a:solidFill>
                <a:latin typeface="Century Gothic"/>
                <a:cs typeface="Century Gothic"/>
              </a:rPr>
              <a:t>JSC</a:t>
            </a:r>
            <a:r>
              <a:rPr sz="1200" b="1" spc="-80" dirty="0">
                <a:solidFill>
                  <a:srgbClr val="974707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974707"/>
                </a:solidFill>
                <a:latin typeface="Century Gothic"/>
                <a:cs typeface="Century Gothic"/>
              </a:rPr>
              <a:t>“Mosinzhproekt”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64802" y="3017646"/>
            <a:ext cx="20802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6A5262"/>
                </a:solidFill>
                <a:latin typeface="Century Gothic"/>
                <a:cs typeface="Century Gothic"/>
              </a:rPr>
              <a:t>PJSC</a:t>
            </a:r>
            <a:r>
              <a:rPr sz="1200" b="1" spc="-30" dirty="0">
                <a:solidFill>
                  <a:srgbClr val="6A5262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6A5262"/>
                </a:solidFill>
                <a:latin typeface="Century Gothic"/>
                <a:cs typeface="Century Gothic"/>
              </a:rPr>
              <a:t>“MMC</a:t>
            </a:r>
            <a:r>
              <a:rPr sz="1200" b="1" spc="-30" dirty="0">
                <a:solidFill>
                  <a:srgbClr val="6A5262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6A5262"/>
                </a:solidFill>
                <a:latin typeface="Century Gothic"/>
                <a:cs typeface="Century Gothic"/>
              </a:rPr>
              <a:t>“Norilsk</a:t>
            </a:r>
            <a:r>
              <a:rPr sz="1200" b="1" spc="-25" dirty="0">
                <a:solidFill>
                  <a:srgbClr val="6A5262"/>
                </a:solidFill>
                <a:latin typeface="Century Gothic"/>
                <a:cs typeface="Century Gothic"/>
              </a:rPr>
              <a:t> </a:t>
            </a:r>
            <a:r>
              <a:rPr sz="1200" b="1" dirty="0">
                <a:solidFill>
                  <a:srgbClr val="6A5262"/>
                </a:solidFill>
                <a:latin typeface="Century Gothic"/>
                <a:cs typeface="Century Gothic"/>
              </a:rPr>
              <a:t>Nickel”</a:t>
            </a:r>
            <a:endParaRPr sz="120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58610" y="2349119"/>
            <a:ext cx="2001520" cy="2010410"/>
            <a:chOff x="658610" y="2349119"/>
            <a:chExt cx="2001520" cy="2010410"/>
          </a:xfrm>
        </p:grpSpPr>
        <p:sp>
          <p:nvSpPr>
            <p:cNvPr id="14" name="object 14"/>
            <p:cNvSpPr/>
            <p:nvPr/>
          </p:nvSpPr>
          <p:spPr>
            <a:xfrm>
              <a:off x="1663699" y="2358263"/>
              <a:ext cx="996315" cy="1494155"/>
            </a:xfrm>
            <a:custGeom>
              <a:avLst/>
              <a:gdLst/>
              <a:ahLst/>
              <a:cxnLst/>
              <a:rect l="l" t="t" r="r" b="b"/>
              <a:pathLst>
                <a:path w="996314" h="1494154">
                  <a:moveTo>
                    <a:pt x="0" y="0"/>
                  </a:moveTo>
                  <a:lnTo>
                    <a:pt x="0" y="249047"/>
                  </a:lnTo>
                  <a:lnTo>
                    <a:pt x="49058" y="250654"/>
                  </a:lnTo>
                  <a:lnTo>
                    <a:pt x="97740" y="255450"/>
                  </a:lnTo>
                  <a:lnTo>
                    <a:pt x="145895" y="263399"/>
                  </a:lnTo>
                  <a:lnTo>
                    <a:pt x="193373" y="274462"/>
                  </a:lnTo>
                  <a:lnTo>
                    <a:pt x="240023" y="288604"/>
                  </a:lnTo>
                  <a:lnTo>
                    <a:pt x="285696" y="305786"/>
                  </a:lnTo>
                  <a:lnTo>
                    <a:pt x="330240" y="325971"/>
                  </a:lnTo>
                  <a:lnTo>
                    <a:pt x="373506" y="349123"/>
                  </a:lnTo>
                  <a:lnTo>
                    <a:pt x="413680" y="374012"/>
                  </a:lnTo>
                  <a:lnTo>
                    <a:pt x="451738" y="401007"/>
                  </a:lnTo>
                  <a:lnTo>
                    <a:pt x="487647" y="429986"/>
                  </a:lnTo>
                  <a:lnTo>
                    <a:pt x="521376" y="460830"/>
                  </a:lnTo>
                  <a:lnTo>
                    <a:pt x="552893" y="493421"/>
                  </a:lnTo>
                  <a:lnTo>
                    <a:pt x="582165" y="527637"/>
                  </a:lnTo>
                  <a:lnTo>
                    <a:pt x="609160" y="563360"/>
                  </a:lnTo>
                  <a:lnTo>
                    <a:pt x="633847" y="600470"/>
                  </a:lnTo>
                  <a:lnTo>
                    <a:pt x="656194" y="638847"/>
                  </a:lnTo>
                  <a:lnTo>
                    <a:pt x="676168" y="678372"/>
                  </a:lnTo>
                  <a:lnTo>
                    <a:pt x="693737" y="718926"/>
                  </a:lnTo>
                  <a:lnTo>
                    <a:pt x="708870" y="760388"/>
                  </a:lnTo>
                  <a:lnTo>
                    <a:pt x="721534" y="802640"/>
                  </a:lnTo>
                  <a:lnTo>
                    <a:pt x="731697" y="845560"/>
                  </a:lnTo>
                  <a:lnTo>
                    <a:pt x="739328" y="889031"/>
                  </a:lnTo>
                  <a:lnTo>
                    <a:pt x="744394" y="932933"/>
                  </a:lnTo>
                  <a:lnTo>
                    <a:pt x="746863" y="977145"/>
                  </a:lnTo>
                  <a:lnTo>
                    <a:pt x="746703" y="1021548"/>
                  </a:lnTo>
                  <a:lnTo>
                    <a:pt x="743882" y="1066023"/>
                  </a:lnTo>
                  <a:lnTo>
                    <a:pt x="738368" y="1110451"/>
                  </a:lnTo>
                  <a:lnTo>
                    <a:pt x="730129" y="1154711"/>
                  </a:lnTo>
                  <a:lnTo>
                    <a:pt x="719133" y="1198684"/>
                  </a:lnTo>
                  <a:lnTo>
                    <a:pt x="705348" y="1242250"/>
                  </a:lnTo>
                  <a:lnTo>
                    <a:pt x="688741" y="1285290"/>
                  </a:lnTo>
                  <a:lnTo>
                    <a:pt x="669282" y="1327684"/>
                  </a:lnTo>
                  <a:lnTo>
                    <a:pt x="646938" y="1369314"/>
                  </a:lnTo>
                  <a:lnTo>
                    <a:pt x="862457" y="1493901"/>
                  </a:lnTo>
                  <a:lnTo>
                    <a:pt x="887457" y="1447889"/>
                  </a:lnTo>
                  <a:lnTo>
                    <a:pt x="909939" y="1400757"/>
                  </a:lnTo>
                  <a:lnTo>
                    <a:pt x="929876" y="1352607"/>
                  </a:lnTo>
                  <a:lnTo>
                    <a:pt x="947242" y="1303547"/>
                  </a:lnTo>
                  <a:lnTo>
                    <a:pt x="962009" y="1253680"/>
                  </a:lnTo>
                  <a:lnTo>
                    <a:pt x="974150" y="1203112"/>
                  </a:lnTo>
                  <a:lnTo>
                    <a:pt x="983641" y="1151948"/>
                  </a:lnTo>
                  <a:lnTo>
                    <a:pt x="990452" y="1100294"/>
                  </a:lnTo>
                  <a:lnTo>
                    <a:pt x="994559" y="1048254"/>
                  </a:lnTo>
                  <a:lnTo>
                    <a:pt x="995933" y="995934"/>
                  </a:lnTo>
                  <a:lnTo>
                    <a:pt x="994785" y="947680"/>
                  </a:lnTo>
                  <a:lnTo>
                    <a:pt x="991374" y="900019"/>
                  </a:lnTo>
                  <a:lnTo>
                    <a:pt x="985754" y="853003"/>
                  </a:lnTo>
                  <a:lnTo>
                    <a:pt x="977975" y="806683"/>
                  </a:lnTo>
                  <a:lnTo>
                    <a:pt x="968091" y="761114"/>
                  </a:lnTo>
                  <a:lnTo>
                    <a:pt x="956153" y="716345"/>
                  </a:lnTo>
                  <a:lnTo>
                    <a:pt x="942215" y="672430"/>
                  </a:lnTo>
                  <a:lnTo>
                    <a:pt x="926326" y="629421"/>
                  </a:lnTo>
                  <a:lnTo>
                    <a:pt x="908541" y="587369"/>
                  </a:lnTo>
                  <a:lnTo>
                    <a:pt x="888912" y="546328"/>
                  </a:lnTo>
                  <a:lnTo>
                    <a:pt x="867489" y="506349"/>
                  </a:lnTo>
                  <a:lnTo>
                    <a:pt x="844326" y="467484"/>
                  </a:lnTo>
                  <a:lnTo>
                    <a:pt x="819475" y="429786"/>
                  </a:lnTo>
                  <a:lnTo>
                    <a:pt x="792987" y="393307"/>
                  </a:lnTo>
                  <a:lnTo>
                    <a:pt x="764916" y="358098"/>
                  </a:lnTo>
                  <a:lnTo>
                    <a:pt x="735313" y="324213"/>
                  </a:lnTo>
                  <a:lnTo>
                    <a:pt x="704230" y="291703"/>
                  </a:lnTo>
                  <a:lnTo>
                    <a:pt x="671720" y="260620"/>
                  </a:lnTo>
                  <a:lnTo>
                    <a:pt x="637835" y="231017"/>
                  </a:lnTo>
                  <a:lnTo>
                    <a:pt x="602626" y="202946"/>
                  </a:lnTo>
                  <a:lnTo>
                    <a:pt x="566147" y="176458"/>
                  </a:lnTo>
                  <a:lnTo>
                    <a:pt x="528449" y="151607"/>
                  </a:lnTo>
                  <a:lnTo>
                    <a:pt x="489584" y="128444"/>
                  </a:lnTo>
                  <a:lnTo>
                    <a:pt x="449605" y="107021"/>
                  </a:lnTo>
                  <a:lnTo>
                    <a:pt x="408564" y="87392"/>
                  </a:lnTo>
                  <a:lnTo>
                    <a:pt x="366512" y="69607"/>
                  </a:lnTo>
                  <a:lnTo>
                    <a:pt x="323503" y="53718"/>
                  </a:lnTo>
                  <a:lnTo>
                    <a:pt x="279588" y="39780"/>
                  </a:lnTo>
                  <a:lnTo>
                    <a:pt x="234819" y="27842"/>
                  </a:lnTo>
                  <a:lnTo>
                    <a:pt x="189250" y="17958"/>
                  </a:lnTo>
                  <a:lnTo>
                    <a:pt x="142930" y="10179"/>
                  </a:lnTo>
                  <a:lnTo>
                    <a:pt x="95914" y="4559"/>
                  </a:lnTo>
                  <a:lnTo>
                    <a:pt x="48253" y="11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1306" y="3727577"/>
              <a:ext cx="1725295" cy="622935"/>
            </a:xfrm>
            <a:custGeom>
              <a:avLst/>
              <a:gdLst/>
              <a:ahLst/>
              <a:cxnLst/>
              <a:rect l="l" t="t" r="r" b="b"/>
              <a:pathLst>
                <a:path w="1725295" h="622935">
                  <a:moveTo>
                    <a:pt x="1509331" y="0"/>
                  </a:moveTo>
                  <a:lnTo>
                    <a:pt x="1483424" y="41695"/>
                  </a:lnTo>
                  <a:lnTo>
                    <a:pt x="1454927" y="81460"/>
                  </a:lnTo>
                  <a:lnTo>
                    <a:pt x="1423954" y="119186"/>
                  </a:lnTo>
                  <a:lnTo>
                    <a:pt x="1390618" y="154765"/>
                  </a:lnTo>
                  <a:lnTo>
                    <a:pt x="1355031" y="188087"/>
                  </a:lnTo>
                  <a:lnTo>
                    <a:pt x="1317307" y="219045"/>
                  </a:lnTo>
                  <a:lnTo>
                    <a:pt x="1277559" y="247529"/>
                  </a:lnTo>
                  <a:lnTo>
                    <a:pt x="1235900" y="273431"/>
                  </a:lnTo>
                  <a:lnTo>
                    <a:pt x="1194257" y="295775"/>
                  </a:lnTo>
                  <a:lnTo>
                    <a:pt x="1151850" y="315234"/>
                  </a:lnTo>
                  <a:lnTo>
                    <a:pt x="1108799" y="331841"/>
                  </a:lnTo>
                  <a:lnTo>
                    <a:pt x="1065222" y="345626"/>
                  </a:lnTo>
                  <a:lnTo>
                    <a:pt x="1021241" y="356622"/>
                  </a:lnTo>
                  <a:lnTo>
                    <a:pt x="976973" y="364861"/>
                  </a:lnTo>
                  <a:lnTo>
                    <a:pt x="932539" y="370375"/>
                  </a:lnTo>
                  <a:lnTo>
                    <a:pt x="888058" y="373196"/>
                  </a:lnTo>
                  <a:lnTo>
                    <a:pt x="843650" y="373356"/>
                  </a:lnTo>
                  <a:lnTo>
                    <a:pt x="799434" y="370887"/>
                  </a:lnTo>
                  <a:lnTo>
                    <a:pt x="755529" y="365821"/>
                  </a:lnTo>
                  <a:lnTo>
                    <a:pt x="712055" y="358190"/>
                  </a:lnTo>
                  <a:lnTo>
                    <a:pt x="669132" y="348027"/>
                  </a:lnTo>
                  <a:lnTo>
                    <a:pt x="626879" y="335363"/>
                  </a:lnTo>
                  <a:lnTo>
                    <a:pt x="585416" y="320230"/>
                  </a:lnTo>
                  <a:lnTo>
                    <a:pt x="544862" y="302661"/>
                  </a:lnTo>
                  <a:lnTo>
                    <a:pt x="505336" y="282687"/>
                  </a:lnTo>
                  <a:lnTo>
                    <a:pt x="466958" y="260340"/>
                  </a:lnTo>
                  <a:lnTo>
                    <a:pt x="429848" y="235653"/>
                  </a:lnTo>
                  <a:lnTo>
                    <a:pt x="394125" y="208658"/>
                  </a:lnTo>
                  <a:lnTo>
                    <a:pt x="359909" y="179386"/>
                  </a:lnTo>
                  <a:lnTo>
                    <a:pt x="327318" y="147869"/>
                  </a:lnTo>
                  <a:lnTo>
                    <a:pt x="296474" y="114140"/>
                  </a:lnTo>
                  <a:lnTo>
                    <a:pt x="267494" y="78231"/>
                  </a:lnTo>
                  <a:lnTo>
                    <a:pt x="240499" y="40173"/>
                  </a:lnTo>
                  <a:lnTo>
                    <a:pt x="215607" y="0"/>
                  </a:lnTo>
                  <a:lnTo>
                    <a:pt x="0" y="124587"/>
                  </a:lnTo>
                  <a:lnTo>
                    <a:pt x="27357" y="169219"/>
                  </a:lnTo>
                  <a:lnTo>
                    <a:pt x="56937" y="212237"/>
                  </a:lnTo>
                  <a:lnTo>
                    <a:pt x="88665" y="253563"/>
                  </a:lnTo>
                  <a:lnTo>
                    <a:pt x="122464" y="293121"/>
                  </a:lnTo>
                  <a:lnTo>
                    <a:pt x="158259" y="330835"/>
                  </a:lnTo>
                  <a:lnTo>
                    <a:pt x="195974" y="366628"/>
                  </a:lnTo>
                  <a:lnTo>
                    <a:pt x="235532" y="400425"/>
                  </a:lnTo>
                  <a:lnTo>
                    <a:pt x="276859" y="432150"/>
                  </a:lnTo>
                  <a:lnTo>
                    <a:pt x="319879" y="461726"/>
                  </a:lnTo>
                  <a:lnTo>
                    <a:pt x="364515" y="489077"/>
                  </a:lnTo>
                  <a:lnTo>
                    <a:pt x="406873" y="512203"/>
                  </a:lnTo>
                  <a:lnTo>
                    <a:pt x="449849" y="533075"/>
                  </a:lnTo>
                  <a:lnTo>
                    <a:pt x="493372" y="551711"/>
                  </a:lnTo>
                  <a:lnTo>
                    <a:pt x="537371" y="568130"/>
                  </a:lnTo>
                  <a:lnTo>
                    <a:pt x="581773" y="582351"/>
                  </a:lnTo>
                  <a:lnTo>
                    <a:pt x="626509" y="594394"/>
                  </a:lnTo>
                  <a:lnTo>
                    <a:pt x="671506" y="604277"/>
                  </a:lnTo>
                  <a:lnTo>
                    <a:pt x="716693" y="612020"/>
                  </a:lnTo>
                  <a:lnTo>
                    <a:pt x="761999" y="617641"/>
                  </a:lnTo>
                  <a:lnTo>
                    <a:pt x="807354" y="621160"/>
                  </a:lnTo>
                  <a:lnTo>
                    <a:pt x="852684" y="622596"/>
                  </a:lnTo>
                  <a:lnTo>
                    <a:pt x="897920" y="621967"/>
                  </a:lnTo>
                  <a:lnTo>
                    <a:pt x="942990" y="619294"/>
                  </a:lnTo>
                  <a:lnTo>
                    <a:pt x="987822" y="614595"/>
                  </a:lnTo>
                  <a:lnTo>
                    <a:pt x="1032346" y="607889"/>
                  </a:lnTo>
                  <a:lnTo>
                    <a:pt x="1076490" y="599196"/>
                  </a:lnTo>
                  <a:lnTo>
                    <a:pt x="1120182" y="588533"/>
                  </a:lnTo>
                  <a:lnTo>
                    <a:pt x="1163352" y="575922"/>
                  </a:lnTo>
                  <a:lnTo>
                    <a:pt x="1205929" y="561380"/>
                  </a:lnTo>
                  <a:lnTo>
                    <a:pt x="1247840" y="544926"/>
                  </a:lnTo>
                  <a:lnTo>
                    <a:pt x="1289015" y="526581"/>
                  </a:lnTo>
                  <a:lnTo>
                    <a:pt x="1329382" y="506362"/>
                  </a:lnTo>
                  <a:lnTo>
                    <a:pt x="1368871" y="484289"/>
                  </a:lnTo>
                  <a:lnTo>
                    <a:pt x="1407409" y="460382"/>
                  </a:lnTo>
                  <a:lnTo>
                    <a:pt x="1444926" y="434658"/>
                  </a:lnTo>
                  <a:lnTo>
                    <a:pt x="1481350" y="407138"/>
                  </a:lnTo>
                  <a:lnTo>
                    <a:pt x="1516610" y="377840"/>
                  </a:lnTo>
                  <a:lnTo>
                    <a:pt x="1550635" y="346784"/>
                  </a:lnTo>
                  <a:lnTo>
                    <a:pt x="1583353" y="313988"/>
                  </a:lnTo>
                  <a:lnTo>
                    <a:pt x="1614693" y="279472"/>
                  </a:lnTo>
                  <a:lnTo>
                    <a:pt x="1644584" y="243255"/>
                  </a:lnTo>
                  <a:lnTo>
                    <a:pt x="1672955" y="205355"/>
                  </a:lnTo>
                  <a:lnTo>
                    <a:pt x="1699734" y="165793"/>
                  </a:lnTo>
                  <a:lnTo>
                    <a:pt x="1724850" y="124587"/>
                  </a:lnTo>
                  <a:lnTo>
                    <a:pt x="1509331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1306" y="3727577"/>
              <a:ext cx="1725295" cy="622935"/>
            </a:xfrm>
            <a:custGeom>
              <a:avLst/>
              <a:gdLst/>
              <a:ahLst/>
              <a:cxnLst/>
              <a:rect l="l" t="t" r="r" b="b"/>
              <a:pathLst>
                <a:path w="1725295" h="622935">
                  <a:moveTo>
                    <a:pt x="1724850" y="124587"/>
                  </a:moveTo>
                  <a:lnTo>
                    <a:pt x="1699734" y="165793"/>
                  </a:lnTo>
                  <a:lnTo>
                    <a:pt x="1672955" y="205355"/>
                  </a:lnTo>
                  <a:lnTo>
                    <a:pt x="1644584" y="243255"/>
                  </a:lnTo>
                  <a:lnTo>
                    <a:pt x="1614693" y="279472"/>
                  </a:lnTo>
                  <a:lnTo>
                    <a:pt x="1583353" y="313988"/>
                  </a:lnTo>
                  <a:lnTo>
                    <a:pt x="1550635" y="346784"/>
                  </a:lnTo>
                  <a:lnTo>
                    <a:pt x="1516610" y="377840"/>
                  </a:lnTo>
                  <a:lnTo>
                    <a:pt x="1481350" y="407138"/>
                  </a:lnTo>
                  <a:lnTo>
                    <a:pt x="1444926" y="434658"/>
                  </a:lnTo>
                  <a:lnTo>
                    <a:pt x="1407409" y="460382"/>
                  </a:lnTo>
                  <a:lnTo>
                    <a:pt x="1368871" y="484289"/>
                  </a:lnTo>
                  <a:lnTo>
                    <a:pt x="1329382" y="506362"/>
                  </a:lnTo>
                  <a:lnTo>
                    <a:pt x="1289015" y="526581"/>
                  </a:lnTo>
                  <a:lnTo>
                    <a:pt x="1247840" y="544926"/>
                  </a:lnTo>
                  <a:lnTo>
                    <a:pt x="1205929" y="561380"/>
                  </a:lnTo>
                  <a:lnTo>
                    <a:pt x="1163352" y="575922"/>
                  </a:lnTo>
                  <a:lnTo>
                    <a:pt x="1120182" y="588533"/>
                  </a:lnTo>
                  <a:lnTo>
                    <a:pt x="1076490" y="599196"/>
                  </a:lnTo>
                  <a:lnTo>
                    <a:pt x="1032346" y="607889"/>
                  </a:lnTo>
                  <a:lnTo>
                    <a:pt x="987822" y="614595"/>
                  </a:lnTo>
                  <a:lnTo>
                    <a:pt x="942990" y="619294"/>
                  </a:lnTo>
                  <a:lnTo>
                    <a:pt x="897920" y="621967"/>
                  </a:lnTo>
                  <a:lnTo>
                    <a:pt x="852684" y="622596"/>
                  </a:lnTo>
                  <a:lnTo>
                    <a:pt x="807354" y="621160"/>
                  </a:lnTo>
                  <a:lnTo>
                    <a:pt x="761999" y="617641"/>
                  </a:lnTo>
                  <a:lnTo>
                    <a:pt x="716693" y="612020"/>
                  </a:lnTo>
                  <a:lnTo>
                    <a:pt x="671506" y="604277"/>
                  </a:lnTo>
                  <a:lnTo>
                    <a:pt x="626509" y="594394"/>
                  </a:lnTo>
                  <a:lnTo>
                    <a:pt x="581773" y="582351"/>
                  </a:lnTo>
                  <a:lnTo>
                    <a:pt x="537371" y="568130"/>
                  </a:lnTo>
                  <a:lnTo>
                    <a:pt x="493372" y="551711"/>
                  </a:lnTo>
                  <a:lnTo>
                    <a:pt x="449849" y="533075"/>
                  </a:lnTo>
                  <a:lnTo>
                    <a:pt x="406873" y="512203"/>
                  </a:lnTo>
                  <a:lnTo>
                    <a:pt x="364515" y="489077"/>
                  </a:lnTo>
                  <a:lnTo>
                    <a:pt x="319879" y="461726"/>
                  </a:lnTo>
                  <a:lnTo>
                    <a:pt x="276859" y="432150"/>
                  </a:lnTo>
                  <a:lnTo>
                    <a:pt x="235532" y="400425"/>
                  </a:lnTo>
                  <a:lnTo>
                    <a:pt x="195974" y="366628"/>
                  </a:lnTo>
                  <a:lnTo>
                    <a:pt x="158259" y="330835"/>
                  </a:lnTo>
                  <a:lnTo>
                    <a:pt x="122464" y="293121"/>
                  </a:lnTo>
                  <a:lnTo>
                    <a:pt x="88665" y="253563"/>
                  </a:lnTo>
                  <a:lnTo>
                    <a:pt x="56937" y="212237"/>
                  </a:lnTo>
                  <a:lnTo>
                    <a:pt x="27357" y="169219"/>
                  </a:lnTo>
                  <a:lnTo>
                    <a:pt x="0" y="124587"/>
                  </a:lnTo>
                  <a:lnTo>
                    <a:pt x="215607" y="0"/>
                  </a:lnTo>
                  <a:lnTo>
                    <a:pt x="240499" y="40173"/>
                  </a:lnTo>
                  <a:lnTo>
                    <a:pt x="267494" y="78231"/>
                  </a:lnTo>
                  <a:lnTo>
                    <a:pt x="296474" y="114140"/>
                  </a:lnTo>
                  <a:lnTo>
                    <a:pt x="327318" y="147869"/>
                  </a:lnTo>
                  <a:lnTo>
                    <a:pt x="359909" y="179386"/>
                  </a:lnTo>
                  <a:lnTo>
                    <a:pt x="394125" y="208658"/>
                  </a:lnTo>
                  <a:lnTo>
                    <a:pt x="429848" y="235653"/>
                  </a:lnTo>
                  <a:lnTo>
                    <a:pt x="466958" y="260340"/>
                  </a:lnTo>
                  <a:lnTo>
                    <a:pt x="505336" y="282687"/>
                  </a:lnTo>
                  <a:lnTo>
                    <a:pt x="544862" y="302661"/>
                  </a:lnTo>
                  <a:lnTo>
                    <a:pt x="585416" y="320230"/>
                  </a:lnTo>
                  <a:lnTo>
                    <a:pt x="626879" y="335363"/>
                  </a:lnTo>
                  <a:lnTo>
                    <a:pt x="669132" y="348027"/>
                  </a:lnTo>
                  <a:lnTo>
                    <a:pt x="712055" y="358190"/>
                  </a:lnTo>
                  <a:lnTo>
                    <a:pt x="755529" y="365821"/>
                  </a:lnTo>
                  <a:lnTo>
                    <a:pt x="799434" y="370887"/>
                  </a:lnTo>
                  <a:lnTo>
                    <a:pt x="843650" y="373356"/>
                  </a:lnTo>
                  <a:lnTo>
                    <a:pt x="888058" y="373196"/>
                  </a:lnTo>
                  <a:lnTo>
                    <a:pt x="932539" y="370375"/>
                  </a:lnTo>
                  <a:lnTo>
                    <a:pt x="976973" y="364861"/>
                  </a:lnTo>
                  <a:lnTo>
                    <a:pt x="1021241" y="356622"/>
                  </a:lnTo>
                  <a:lnTo>
                    <a:pt x="1065222" y="345626"/>
                  </a:lnTo>
                  <a:lnTo>
                    <a:pt x="1108799" y="331841"/>
                  </a:lnTo>
                  <a:lnTo>
                    <a:pt x="1151850" y="315234"/>
                  </a:lnTo>
                  <a:lnTo>
                    <a:pt x="1194257" y="295775"/>
                  </a:lnTo>
                  <a:lnTo>
                    <a:pt x="1235900" y="273431"/>
                  </a:lnTo>
                  <a:lnTo>
                    <a:pt x="1277559" y="247529"/>
                  </a:lnTo>
                  <a:lnTo>
                    <a:pt x="1317307" y="219045"/>
                  </a:lnTo>
                  <a:lnTo>
                    <a:pt x="1355031" y="188087"/>
                  </a:lnTo>
                  <a:lnTo>
                    <a:pt x="1390618" y="154765"/>
                  </a:lnTo>
                  <a:lnTo>
                    <a:pt x="1423954" y="119186"/>
                  </a:lnTo>
                  <a:lnTo>
                    <a:pt x="1454927" y="81460"/>
                  </a:lnTo>
                  <a:lnTo>
                    <a:pt x="1483424" y="41695"/>
                  </a:lnTo>
                  <a:lnTo>
                    <a:pt x="1509331" y="0"/>
                  </a:lnTo>
                  <a:lnTo>
                    <a:pt x="1724850" y="124587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7754" y="2358263"/>
              <a:ext cx="996315" cy="1494155"/>
            </a:xfrm>
            <a:custGeom>
              <a:avLst/>
              <a:gdLst/>
              <a:ahLst/>
              <a:cxnLst/>
              <a:rect l="l" t="t" r="r" b="b"/>
              <a:pathLst>
                <a:path w="996314" h="1494154">
                  <a:moveTo>
                    <a:pt x="995945" y="0"/>
                  </a:moveTo>
                  <a:lnTo>
                    <a:pt x="943628" y="1378"/>
                  </a:lnTo>
                  <a:lnTo>
                    <a:pt x="891597" y="5493"/>
                  </a:lnTo>
                  <a:lnTo>
                    <a:pt x="839956" y="12316"/>
                  </a:lnTo>
                  <a:lnTo>
                    <a:pt x="788808" y="21819"/>
                  </a:lnTo>
                  <a:lnTo>
                    <a:pt x="738257" y="33972"/>
                  </a:lnTo>
                  <a:lnTo>
                    <a:pt x="688405" y="48746"/>
                  </a:lnTo>
                  <a:lnTo>
                    <a:pt x="639357" y="66113"/>
                  </a:lnTo>
                  <a:lnTo>
                    <a:pt x="591216" y="86043"/>
                  </a:lnTo>
                  <a:lnTo>
                    <a:pt x="544084" y="108507"/>
                  </a:lnTo>
                  <a:lnTo>
                    <a:pt x="498067" y="133476"/>
                  </a:lnTo>
                  <a:lnTo>
                    <a:pt x="456854" y="158592"/>
                  </a:lnTo>
                  <a:lnTo>
                    <a:pt x="417285" y="185371"/>
                  </a:lnTo>
                  <a:lnTo>
                    <a:pt x="379380" y="213742"/>
                  </a:lnTo>
                  <a:lnTo>
                    <a:pt x="343157" y="243633"/>
                  </a:lnTo>
                  <a:lnTo>
                    <a:pt x="308636" y="274974"/>
                  </a:lnTo>
                  <a:lnTo>
                    <a:pt x="275836" y="307692"/>
                  </a:lnTo>
                  <a:lnTo>
                    <a:pt x="244775" y="341717"/>
                  </a:lnTo>
                  <a:lnTo>
                    <a:pt x="215473" y="376978"/>
                  </a:lnTo>
                  <a:lnTo>
                    <a:pt x="187950" y="413402"/>
                  </a:lnTo>
                  <a:lnTo>
                    <a:pt x="162223" y="450920"/>
                  </a:lnTo>
                  <a:lnTo>
                    <a:pt x="138313" y="489459"/>
                  </a:lnTo>
                  <a:lnTo>
                    <a:pt x="116238" y="528948"/>
                  </a:lnTo>
                  <a:lnTo>
                    <a:pt x="96017" y="569316"/>
                  </a:lnTo>
                  <a:lnTo>
                    <a:pt x="77670" y="610493"/>
                  </a:lnTo>
                  <a:lnTo>
                    <a:pt x="61215" y="652405"/>
                  </a:lnTo>
                  <a:lnTo>
                    <a:pt x="46672" y="694983"/>
                  </a:lnTo>
                  <a:lnTo>
                    <a:pt x="34059" y="738155"/>
                  </a:lnTo>
                  <a:lnTo>
                    <a:pt x="23397" y="781850"/>
                  </a:lnTo>
                  <a:lnTo>
                    <a:pt x="14703" y="825996"/>
                  </a:lnTo>
                  <a:lnTo>
                    <a:pt x="7997" y="870522"/>
                  </a:lnTo>
                  <a:lnTo>
                    <a:pt x="3299" y="915358"/>
                  </a:lnTo>
                  <a:lnTo>
                    <a:pt x="627" y="960431"/>
                  </a:lnTo>
                  <a:lnTo>
                    <a:pt x="0" y="1005670"/>
                  </a:lnTo>
                  <a:lnTo>
                    <a:pt x="1437" y="1051004"/>
                  </a:lnTo>
                  <a:lnTo>
                    <a:pt x="4958" y="1096362"/>
                  </a:lnTo>
                  <a:lnTo>
                    <a:pt x="10581" y="1141673"/>
                  </a:lnTo>
                  <a:lnTo>
                    <a:pt x="18326" y="1186865"/>
                  </a:lnTo>
                  <a:lnTo>
                    <a:pt x="28212" y="1231868"/>
                  </a:lnTo>
                  <a:lnTo>
                    <a:pt x="40257" y="1276609"/>
                  </a:lnTo>
                  <a:lnTo>
                    <a:pt x="54482" y="1321017"/>
                  </a:lnTo>
                  <a:lnTo>
                    <a:pt x="70904" y="1365022"/>
                  </a:lnTo>
                  <a:lnTo>
                    <a:pt x="89544" y="1408551"/>
                  </a:lnTo>
                  <a:lnTo>
                    <a:pt x="110420" y="1451535"/>
                  </a:lnTo>
                  <a:lnTo>
                    <a:pt x="133551" y="1493901"/>
                  </a:lnTo>
                  <a:lnTo>
                    <a:pt x="349159" y="1369314"/>
                  </a:lnTo>
                  <a:lnTo>
                    <a:pt x="326041" y="1326048"/>
                  </a:lnTo>
                  <a:lnTo>
                    <a:pt x="305873" y="1281505"/>
                  </a:lnTo>
                  <a:lnTo>
                    <a:pt x="288695" y="1235837"/>
                  </a:lnTo>
                  <a:lnTo>
                    <a:pt x="274548" y="1189196"/>
                  </a:lnTo>
                  <a:lnTo>
                    <a:pt x="263474" y="1141733"/>
                  </a:lnTo>
                  <a:lnTo>
                    <a:pt x="255513" y="1093600"/>
                  </a:lnTo>
                  <a:lnTo>
                    <a:pt x="250707" y="1044950"/>
                  </a:lnTo>
                  <a:lnTo>
                    <a:pt x="249096" y="995934"/>
                  </a:lnTo>
                  <a:lnTo>
                    <a:pt x="250565" y="948699"/>
                  </a:lnTo>
                  <a:lnTo>
                    <a:pt x="254915" y="902245"/>
                  </a:lnTo>
                  <a:lnTo>
                    <a:pt x="262058" y="856660"/>
                  </a:lnTo>
                  <a:lnTo>
                    <a:pt x="271907" y="812030"/>
                  </a:lnTo>
                  <a:lnTo>
                    <a:pt x="284374" y="768443"/>
                  </a:lnTo>
                  <a:lnTo>
                    <a:pt x="299371" y="725987"/>
                  </a:lnTo>
                  <a:lnTo>
                    <a:pt x="316811" y="684750"/>
                  </a:lnTo>
                  <a:lnTo>
                    <a:pt x="336606" y="644817"/>
                  </a:lnTo>
                  <a:lnTo>
                    <a:pt x="358670" y="606278"/>
                  </a:lnTo>
                  <a:lnTo>
                    <a:pt x="382914" y="569220"/>
                  </a:lnTo>
                  <a:lnTo>
                    <a:pt x="409251" y="533730"/>
                  </a:lnTo>
                  <a:lnTo>
                    <a:pt x="437593" y="499895"/>
                  </a:lnTo>
                  <a:lnTo>
                    <a:pt x="467853" y="467804"/>
                  </a:lnTo>
                  <a:lnTo>
                    <a:pt x="499944" y="437543"/>
                  </a:lnTo>
                  <a:lnTo>
                    <a:pt x="533777" y="409200"/>
                  </a:lnTo>
                  <a:lnTo>
                    <a:pt x="569266" y="382863"/>
                  </a:lnTo>
                  <a:lnTo>
                    <a:pt x="606323" y="358619"/>
                  </a:lnTo>
                  <a:lnTo>
                    <a:pt x="644860" y="336556"/>
                  </a:lnTo>
                  <a:lnTo>
                    <a:pt x="684789" y="316760"/>
                  </a:lnTo>
                  <a:lnTo>
                    <a:pt x="726024" y="299320"/>
                  </a:lnTo>
                  <a:lnTo>
                    <a:pt x="768477" y="284323"/>
                  </a:lnTo>
                  <a:lnTo>
                    <a:pt x="812060" y="271857"/>
                  </a:lnTo>
                  <a:lnTo>
                    <a:pt x="856686" y="262009"/>
                  </a:lnTo>
                  <a:lnTo>
                    <a:pt x="902267" y="254866"/>
                  </a:lnTo>
                  <a:lnTo>
                    <a:pt x="948716" y="250516"/>
                  </a:lnTo>
                  <a:lnTo>
                    <a:pt x="995945" y="249047"/>
                  </a:lnTo>
                  <a:lnTo>
                    <a:pt x="995945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7754" y="2358263"/>
              <a:ext cx="996315" cy="1494155"/>
            </a:xfrm>
            <a:custGeom>
              <a:avLst/>
              <a:gdLst/>
              <a:ahLst/>
              <a:cxnLst/>
              <a:rect l="l" t="t" r="r" b="b"/>
              <a:pathLst>
                <a:path w="996314" h="1494154">
                  <a:moveTo>
                    <a:pt x="133551" y="1493901"/>
                  </a:moveTo>
                  <a:lnTo>
                    <a:pt x="110420" y="1451535"/>
                  </a:lnTo>
                  <a:lnTo>
                    <a:pt x="89544" y="1408551"/>
                  </a:lnTo>
                  <a:lnTo>
                    <a:pt x="70904" y="1365022"/>
                  </a:lnTo>
                  <a:lnTo>
                    <a:pt x="54482" y="1321017"/>
                  </a:lnTo>
                  <a:lnTo>
                    <a:pt x="40257" y="1276609"/>
                  </a:lnTo>
                  <a:lnTo>
                    <a:pt x="28212" y="1231868"/>
                  </a:lnTo>
                  <a:lnTo>
                    <a:pt x="18326" y="1186865"/>
                  </a:lnTo>
                  <a:lnTo>
                    <a:pt x="10581" y="1141673"/>
                  </a:lnTo>
                  <a:lnTo>
                    <a:pt x="4958" y="1096362"/>
                  </a:lnTo>
                  <a:lnTo>
                    <a:pt x="1437" y="1051004"/>
                  </a:lnTo>
                  <a:lnTo>
                    <a:pt x="0" y="1005670"/>
                  </a:lnTo>
                  <a:lnTo>
                    <a:pt x="627" y="960431"/>
                  </a:lnTo>
                  <a:lnTo>
                    <a:pt x="3299" y="915358"/>
                  </a:lnTo>
                  <a:lnTo>
                    <a:pt x="7997" y="870522"/>
                  </a:lnTo>
                  <a:lnTo>
                    <a:pt x="14703" y="825996"/>
                  </a:lnTo>
                  <a:lnTo>
                    <a:pt x="23397" y="781850"/>
                  </a:lnTo>
                  <a:lnTo>
                    <a:pt x="34059" y="738155"/>
                  </a:lnTo>
                  <a:lnTo>
                    <a:pt x="46672" y="694983"/>
                  </a:lnTo>
                  <a:lnTo>
                    <a:pt x="61215" y="652405"/>
                  </a:lnTo>
                  <a:lnTo>
                    <a:pt x="77670" y="610493"/>
                  </a:lnTo>
                  <a:lnTo>
                    <a:pt x="96017" y="569316"/>
                  </a:lnTo>
                  <a:lnTo>
                    <a:pt x="116238" y="528948"/>
                  </a:lnTo>
                  <a:lnTo>
                    <a:pt x="138313" y="489459"/>
                  </a:lnTo>
                  <a:lnTo>
                    <a:pt x="162223" y="450920"/>
                  </a:lnTo>
                  <a:lnTo>
                    <a:pt x="187950" y="413402"/>
                  </a:lnTo>
                  <a:lnTo>
                    <a:pt x="215473" y="376978"/>
                  </a:lnTo>
                  <a:lnTo>
                    <a:pt x="244775" y="341717"/>
                  </a:lnTo>
                  <a:lnTo>
                    <a:pt x="275836" y="307692"/>
                  </a:lnTo>
                  <a:lnTo>
                    <a:pt x="308636" y="274974"/>
                  </a:lnTo>
                  <a:lnTo>
                    <a:pt x="343157" y="243633"/>
                  </a:lnTo>
                  <a:lnTo>
                    <a:pt x="379380" y="213742"/>
                  </a:lnTo>
                  <a:lnTo>
                    <a:pt x="417285" y="185371"/>
                  </a:lnTo>
                  <a:lnTo>
                    <a:pt x="456854" y="158592"/>
                  </a:lnTo>
                  <a:lnTo>
                    <a:pt x="498067" y="133476"/>
                  </a:lnTo>
                  <a:lnTo>
                    <a:pt x="544084" y="108507"/>
                  </a:lnTo>
                  <a:lnTo>
                    <a:pt x="591216" y="86043"/>
                  </a:lnTo>
                  <a:lnTo>
                    <a:pt x="639357" y="66113"/>
                  </a:lnTo>
                  <a:lnTo>
                    <a:pt x="688405" y="48746"/>
                  </a:lnTo>
                  <a:lnTo>
                    <a:pt x="738257" y="33972"/>
                  </a:lnTo>
                  <a:lnTo>
                    <a:pt x="788808" y="21819"/>
                  </a:lnTo>
                  <a:lnTo>
                    <a:pt x="839956" y="12316"/>
                  </a:lnTo>
                  <a:lnTo>
                    <a:pt x="891597" y="5493"/>
                  </a:lnTo>
                  <a:lnTo>
                    <a:pt x="943628" y="1378"/>
                  </a:lnTo>
                  <a:lnTo>
                    <a:pt x="995945" y="0"/>
                  </a:lnTo>
                  <a:lnTo>
                    <a:pt x="995945" y="249047"/>
                  </a:lnTo>
                  <a:lnTo>
                    <a:pt x="948716" y="250516"/>
                  </a:lnTo>
                  <a:lnTo>
                    <a:pt x="902267" y="254866"/>
                  </a:lnTo>
                  <a:lnTo>
                    <a:pt x="856686" y="262009"/>
                  </a:lnTo>
                  <a:lnTo>
                    <a:pt x="812060" y="271857"/>
                  </a:lnTo>
                  <a:lnTo>
                    <a:pt x="768477" y="284323"/>
                  </a:lnTo>
                  <a:lnTo>
                    <a:pt x="726024" y="299320"/>
                  </a:lnTo>
                  <a:lnTo>
                    <a:pt x="684789" y="316760"/>
                  </a:lnTo>
                  <a:lnTo>
                    <a:pt x="644860" y="336556"/>
                  </a:lnTo>
                  <a:lnTo>
                    <a:pt x="606323" y="358619"/>
                  </a:lnTo>
                  <a:lnTo>
                    <a:pt x="569266" y="382863"/>
                  </a:lnTo>
                  <a:lnTo>
                    <a:pt x="533777" y="409200"/>
                  </a:lnTo>
                  <a:lnTo>
                    <a:pt x="499944" y="437543"/>
                  </a:lnTo>
                  <a:lnTo>
                    <a:pt x="467853" y="467804"/>
                  </a:lnTo>
                  <a:lnTo>
                    <a:pt x="437593" y="499895"/>
                  </a:lnTo>
                  <a:lnTo>
                    <a:pt x="409251" y="533730"/>
                  </a:lnTo>
                  <a:lnTo>
                    <a:pt x="382914" y="569220"/>
                  </a:lnTo>
                  <a:lnTo>
                    <a:pt x="358670" y="606278"/>
                  </a:lnTo>
                  <a:lnTo>
                    <a:pt x="336606" y="644817"/>
                  </a:lnTo>
                  <a:lnTo>
                    <a:pt x="316811" y="684750"/>
                  </a:lnTo>
                  <a:lnTo>
                    <a:pt x="299371" y="725987"/>
                  </a:lnTo>
                  <a:lnTo>
                    <a:pt x="284374" y="768443"/>
                  </a:lnTo>
                  <a:lnTo>
                    <a:pt x="271907" y="812030"/>
                  </a:lnTo>
                  <a:lnTo>
                    <a:pt x="262058" y="856660"/>
                  </a:lnTo>
                  <a:lnTo>
                    <a:pt x="254915" y="902245"/>
                  </a:lnTo>
                  <a:lnTo>
                    <a:pt x="250565" y="948699"/>
                  </a:lnTo>
                  <a:lnTo>
                    <a:pt x="249096" y="995934"/>
                  </a:lnTo>
                  <a:lnTo>
                    <a:pt x="250707" y="1044950"/>
                  </a:lnTo>
                  <a:lnTo>
                    <a:pt x="255513" y="1093600"/>
                  </a:lnTo>
                  <a:lnTo>
                    <a:pt x="263474" y="1141733"/>
                  </a:lnTo>
                  <a:lnTo>
                    <a:pt x="274548" y="1189196"/>
                  </a:lnTo>
                  <a:lnTo>
                    <a:pt x="288695" y="1235837"/>
                  </a:lnTo>
                  <a:lnTo>
                    <a:pt x="305873" y="1281505"/>
                  </a:lnTo>
                  <a:lnTo>
                    <a:pt x="326041" y="1326048"/>
                  </a:lnTo>
                  <a:lnTo>
                    <a:pt x="349159" y="1369314"/>
                  </a:lnTo>
                  <a:lnTo>
                    <a:pt x="133551" y="1493901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949575" y="2191511"/>
            <a:ext cx="2325370" cy="2325370"/>
            <a:chOff x="2949575" y="2191511"/>
            <a:chExt cx="2325370" cy="2325370"/>
          </a:xfrm>
        </p:grpSpPr>
        <p:sp>
          <p:nvSpPr>
            <p:cNvPr id="20" name="object 20"/>
            <p:cNvSpPr/>
            <p:nvPr/>
          </p:nvSpPr>
          <p:spPr>
            <a:xfrm>
              <a:off x="4112260" y="2200655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0" y="0"/>
                  </a:moveTo>
                  <a:lnTo>
                    <a:pt x="0" y="288417"/>
                  </a:lnTo>
                  <a:lnTo>
                    <a:pt x="47464" y="289697"/>
                  </a:lnTo>
                  <a:lnTo>
                    <a:pt x="94261" y="293493"/>
                  </a:lnTo>
                  <a:lnTo>
                    <a:pt x="140322" y="299740"/>
                  </a:lnTo>
                  <a:lnTo>
                    <a:pt x="185583" y="308371"/>
                  </a:lnTo>
                  <a:lnTo>
                    <a:pt x="229977" y="319321"/>
                  </a:lnTo>
                  <a:lnTo>
                    <a:pt x="273438" y="332523"/>
                  </a:lnTo>
                  <a:lnTo>
                    <a:pt x="315900" y="347912"/>
                  </a:lnTo>
                  <a:lnTo>
                    <a:pt x="357298" y="365421"/>
                  </a:lnTo>
                  <a:lnTo>
                    <a:pt x="397565" y="384984"/>
                  </a:lnTo>
                  <a:lnTo>
                    <a:pt x="436635" y="406536"/>
                  </a:lnTo>
                  <a:lnTo>
                    <a:pt x="474443" y="430010"/>
                  </a:lnTo>
                  <a:lnTo>
                    <a:pt x="510922" y="455341"/>
                  </a:lnTo>
                  <a:lnTo>
                    <a:pt x="546006" y="482463"/>
                  </a:lnTo>
                  <a:lnTo>
                    <a:pt x="579630" y="511309"/>
                  </a:lnTo>
                  <a:lnTo>
                    <a:pt x="611727" y="541813"/>
                  </a:lnTo>
                  <a:lnTo>
                    <a:pt x="642231" y="573910"/>
                  </a:lnTo>
                  <a:lnTo>
                    <a:pt x="671077" y="607534"/>
                  </a:lnTo>
                  <a:lnTo>
                    <a:pt x="698199" y="642618"/>
                  </a:lnTo>
                  <a:lnTo>
                    <a:pt x="723530" y="679097"/>
                  </a:lnTo>
                  <a:lnTo>
                    <a:pt x="747004" y="716905"/>
                  </a:lnTo>
                  <a:lnTo>
                    <a:pt x="768556" y="755975"/>
                  </a:lnTo>
                  <a:lnTo>
                    <a:pt x="788119" y="796242"/>
                  </a:lnTo>
                  <a:lnTo>
                    <a:pt x="805628" y="837640"/>
                  </a:lnTo>
                  <a:lnTo>
                    <a:pt x="821017" y="880102"/>
                  </a:lnTo>
                  <a:lnTo>
                    <a:pt x="834219" y="923563"/>
                  </a:lnTo>
                  <a:lnTo>
                    <a:pt x="845169" y="967957"/>
                  </a:lnTo>
                  <a:lnTo>
                    <a:pt x="853800" y="1013218"/>
                  </a:lnTo>
                  <a:lnTo>
                    <a:pt x="860047" y="1059279"/>
                  </a:lnTo>
                  <a:lnTo>
                    <a:pt x="863843" y="1106076"/>
                  </a:lnTo>
                  <a:lnTo>
                    <a:pt x="865124" y="1153541"/>
                  </a:lnTo>
                  <a:lnTo>
                    <a:pt x="1153540" y="1153541"/>
                  </a:lnTo>
                  <a:lnTo>
                    <a:pt x="1152529" y="1104782"/>
                  </a:lnTo>
                  <a:lnTo>
                    <a:pt x="1149520" y="1056540"/>
                  </a:lnTo>
                  <a:lnTo>
                    <a:pt x="1144554" y="1008853"/>
                  </a:lnTo>
                  <a:lnTo>
                    <a:pt x="1137671" y="961761"/>
                  </a:lnTo>
                  <a:lnTo>
                    <a:pt x="1128912" y="915306"/>
                  </a:lnTo>
                  <a:lnTo>
                    <a:pt x="1118315" y="869525"/>
                  </a:lnTo>
                  <a:lnTo>
                    <a:pt x="1105921" y="824461"/>
                  </a:lnTo>
                  <a:lnTo>
                    <a:pt x="1091771" y="780153"/>
                  </a:lnTo>
                  <a:lnTo>
                    <a:pt x="1075903" y="736640"/>
                  </a:lnTo>
                  <a:lnTo>
                    <a:pt x="1058359" y="693963"/>
                  </a:lnTo>
                  <a:lnTo>
                    <a:pt x="1039178" y="652162"/>
                  </a:lnTo>
                  <a:lnTo>
                    <a:pt x="1018400" y="611278"/>
                  </a:lnTo>
                  <a:lnTo>
                    <a:pt x="996065" y="571349"/>
                  </a:lnTo>
                  <a:lnTo>
                    <a:pt x="972214" y="532416"/>
                  </a:lnTo>
                  <a:lnTo>
                    <a:pt x="946885" y="494520"/>
                  </a:lnTo>
                  <a:lnTo>
                    <a:pt x="920120" y="457700"/>
                  </a:lnTo>
                  <a:lnTo>
                    <a:pt x="891958" y="421996"/>
                  </a:lnTo>
                  <a:lnTo>
                    <a:pt x="862439" y="387449"/>
                  </a:lnTo>
                  <a:lnTo>
                    <a:pt x="831604" y="354097"/>
                  </a:lnTo>
                  <a:lnTo>
                    <a:pt x="799491" y="321983"/>
                  </a:lnTo>
                  <a:lnTo>
                    <a:pt x="766142" y="291145"/>
                  </a:lnTo>
                  <a:lnTo>
                    <a:pt x="731597" y="261623"/>
                  </a:lnTo>
                  <a:lnTo>
                    <a:pt x="695894" y="233458"/>
                  </a:lnTo>
                  <a:lnTo>
                    <a:pt x="659075" y="206690"/>
                  </a:lnTo>
                  <a:lnTo>
                    <a:pt x="621180" y="181358"/>
                  </a:lnTo>
                  <a:lnTo>
                    <a:pt x="582247" y="157503"/>
                  </a:lnTo>
                  <a:lnTo>
                    <a:pt x="542319" y="135165"/>
                  </a:lnTo>
                  <a:lnTo>
                    <a:pt x="501433" y="114384"/>
                  </a:lnTo>
                  <a:lnTo>
                    <a:pt x="459631" y="95200"/>
                  </a:lnTo>
                  <a:lnTo>
                    <a:pt x="416952" y="77652"/>
                  </a:lnTo>
                  <a:lnTo>
                    <a:pt x="373437" y="61782"/>
                  </a:lnTo>
                  <a:lnTo>
                    <a:pt x="329125" y="47629"/>
                  </a:lnTo>
                  <a:lnTo>
                    <a:pt x="284056" y="35233"/>
                  </a:lnTo>
                  <a:lnTo>
                    <a:pt x="238272" y="24634"/>
                  </a:lnTo>
                  <a:lnTo>
                    <a:pt x="191810" y="15872"/>
                  </a:lnTo>
                  <a:lnTo>
                    <a:pt x="144712" y="8988"/>
                  </a:lnTo>
                  <a:lnTo>
                    <a:pt x="97018" y="4021"/>
                  </a:lnTo>
                  <a:lnTo>
                    <a:pt x="48767" y="10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12260" y="3354197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1153540" y="0"/>
                  </a:moveTo>
                  <a:lnTo>
                    <a:pt x="865124" y="0"/>
                  </a:lnTo>
                  <a:lnTo>
                    <a:pt x="863843" y="47464"/>
                  </a:lnTo>
                  <a:lnTo>
                    <a:pt x="860047" y="94261"/>
                  </a:lnTo>
                  <a:lnTo>
                    <a:pt x="853800" y="140322"/>
                  </a:lnTo>
                  <a:lnTo>
                    <a:pt x="845169" y="185583"/>
                  </a:lnTo>
                  <a:lnTo>
                    <a:pt x="834219" y="229977"/>
                  </a:lnTo>
                  <a:lnTo>
                    <a:pt x="821017" y="273438"/>
                  </a:lnTo>
                  <a:lnTo>
                    <a:pt x="805628" y="315900"/>
                  </a:lnTo>
                  <a:lnTo>
                    <a:pt x="788119" y="357298"/>
                  </a:lnTo>
                  <a:lnTo>
                    <a:pt x="768556" y="397565"/>
                  </a:lnTo>
                  <a:lnTo>
                    <a:pt x="747004" y="436635"/>
                  </a:lnTo>
                  <a:lnTo>
                    <a:pt x="723530" y="474443"/>
                  </a:lnTo>
                  <a:lnTo>
                    <a:pt x="698199" y="510922"/>
                  </a:lnTo>
                  <a:lnTo>
                    <a:pt x="671077" y="546006"/>
                  </a:lnTo>
                  <a:lnTo>
                    <a:pt x="642231" y="579630"/>
                  </a:lnTo>
                  <a:lnTo>
                    <a:pt x="611727" y="611727"/>
                  </a:lnTo>
                  <a:lnTo>
                    <a:pt x="579630" y="642231"/>
                  </a:lnTo>
                  <a:lnTo>
                    <a:pt x="546006" y="671077"/>
                  </a:lnTo>
                  <a:lnTo>
                    <a:pt x="510922" y="698199"/>
                  </a:lnTo>
                  <a:lnTo>
                    <a:pt x="474443" y="723530"/>
                  </a:lnTo>
                  <a:lnTo>
                    <a:pt x="436635" y="747004"/>
                  </a:lnTo>
                  <a:lnTo>
                    <a:pt x="397565" y="768556"/>
                  </a:lnTo>
                  <a:lnTo>
                    <a:pt x="357298" y="788119"/>
                  </a:lnTo>
                  <a:lnTo>
                    <a:pt x="315900" y="805628"/>
                  </a:lnTo>
                  <a:lnTo>
                    <a:pt x="273438" y="821017"/>
                  </a:lnTo>
                  <a:lnTo>
                    <a:pt x="229977" y="834219"/>
                  </a:lnTo>
                  <a:lnTo>
                    <a:pt x="185583" y="845169"/>
                  </a:lnTo>
                  <a:lnTo>
                    <a:pt x="140322" y="853800"/>
                  </a:lnTo>
                  <a:lnTo>
                    <a:pt x="94261" y="860047"/>
                  </a:lnTo>
                  <a:lnTo>
                    <a:pt x="47464" y="863843"/>
                  </a:lnTo>
                  <a:lnTo>
                    <a:pt x="0" y="865123"/>
                  </a:lnTo>
                  <a:lnTo>
                    <a:pt x="0" y="1153540"/>
                  </a:lnTo>
                  <a:lnTo>
                    <a:pt x="48767" y="1152528"/>
                  </a:lnTo>
                  <a:lnTo>
                    <a:pt x="97018" y="1149519"/>
                  </a:lnTo>
                  <a:lnTo>
                    <a:pt x="144712" y="1144552"/>
                  </a:lnTo>
                  <a:lnTo>
                    <a:pt x="191810" y="1137668"/>
                  </a:lnTo>
                  <a:lnTo>
                    <a:pt x="238272" y="1128906"/>
                  </a:lnTo>
                  <a:lnTo>
                    <a:pt x="284056" y="1118307"/>
                  </a:lnTo>
                  <a:lnTo>
                    <a:pt x="329125" y="1105911"/>
                  </a:lnTo>
                  <a:lnTo>
                    <a:pt x="373437" y="1091758"/>
                  </a:lnTo>
                  <a:lnTo>
                    <a:pt x="416952" y="1075888"/>
                  </a:lnTo>
                  <a:lnTo>
                    <a:pt x="459631" y="1058340"/>
                  </a:lnTo>
                  <a:lnTo>
                    <a:pt x="501433" y="1039156"/>
                  </a:lnTo>
                  <a:lnTo>
                    <a:pt x="542319" y="1018375"/>
                  </a:lnTo>
                  <a:lnTo>
                    <a:pt x="582247" y="996037"/>
                  </a:lnTo>
                  <a:lnTo>
                    <a:pt x="621180" y="972182"/>
                  </a:lnTo>
                  <a:lnTo>
                    <a:pt x="659075" y="946850"/>
                  </a:lnTo>
                  <a:lnTo>
                    <a:pt x="695894" y="920082"/>
                  </a:lnTo>
                  <a:lnTo>
                    <a:pt x="731597" y="891917"/>
                  </a:lnTo>
                  <a:lnTo>
                    <a:pt x="766142" y="862395"/>
                  </a:lnTo>
                  <a:lnTo>
                    <a:pt x="799491" y="831557"/>
                  </a:lnTo>
                  <a:lnTo>
                    <a:pt x="831604" y="799443"/>
                  </a:lnTo>
                  <a:lnTo>
                    <a:pt x="862439" y="766091"/>
                  </a:lnTo>
                  <a:lnTo>
                    <a:pt x="891958" y="731544"/>
                  </a:lnTo>
                  <a:lnTo>
                    <a:pt x="920120" y="695840"/>
                  </a:lnTo>
                  <a:lnTo>
                    <a:pt x="946885" y="659020"/>
                  </a:lnTo>
                  <a:lnTo>
                    <a:pt x="972214" y="621124"/>
                  </a:lnTo>
                  <a:lnTo>
                    <a:pt x="996065" y="582191"/>
                  </a:lnTo>
                  <a:lnTo>
                    <a:pt x="1018400" y="542262"/>
                  </a:lnTo>
                  <a:lnTo>
                    <a:pt x="1039178" y="501378"/>
                  </a:lnTo>
                  <a:lnTo>
                    <a:pt x="1058359" y="459577"/>
                  </a:lnTo>
                  <a:lnTo>
                    <a:pt x="1075903" y="416900"/>
                  </a:lnTo>
                  <a:lnTo>
                    <a:pt x="1091771" y="373387"/>
                  </a:lnTo>
                  <a:lnTo>
                    <a:pt x="1105921" y="329079"/>
                  </a:lnTo>
                  <a:lnTo>
                    <a:pt x="1118315" y="284015"/>
                  </a:lnTo>
                  <a:lnTo>
                    <a:pt x="1128912" y="238234"/>
                  </a:lnTo>
                  <a:lnTo>
                    <a:pt x="1137671" y="191779"/>
                  </a:lnTo>
                  <a:lnTo>
                    <a:pt x="1144554" y="144687"/>
                  </a:lnTo>
                  <a:lnTo>
                    <a:pt x="1149520" y="97000"/>
                  </a:lnTo>
                  <a:lnTo>
                    <a:pt x="1152529" y="48758"/>
                  </a:lnTo>
                  <a:lnTo>
                    <a:pt x="1153540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12260" y="3354197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1153540" y="0"/>
                  </a:moveTo>
                  <a:lnTo>
                    <a:pt x="1152529" y="48758"/>
                  </a:lnTo>
                  <a:lnTo>
                    <a:pt x="1149520" y="97000"/>
                  </a:lnTo>
                  <a:lnTo>
                    <a:pt x="1144554" y="144687"/>
                  </a:lnTo>
                  <a:lnTo>
                    <a:pt x="1137671" y="191779"/>
                  </a:lnTo>
                  <a:lnTo>
                    <a:pt x="1128912" y="238234"/>
                  </a:lnTo>
                  <a:lnTo>
                    <a:pt x="1118315" y="284015"/>
                  </a:lnTo>
                  <a:lnTo>
                    <a:pt x="1105921" y="329079"/>
                  </a:lnTo>
                  <a:lnTo>
                    <a:pt x="1091771" y="373387"/>
                  </a:lnTo>
                  <a:lnTo>
                    <a:pt x="1075903" y="416900"/>
                  </a:lnTo>
                  <a:lnTo>
                    <a:pt x="1058359" y="459577"/>
                  </a:lnTo>
                  <a:lnTo>
                    <a:pt x="1039178" y="501378"/>
                  </a:lnTo>
                  <a:lnTo>
                    <a:pt x="1018400" y="542262"/>
                  </a:lnTo>
                  <a:lnTo>
                    <a:pt x="996065" y="582191"/>
                  </a:lnTo>
                  <a:lnTo>
                    <a:pt x="972214" y="621124"/>
                  </a:lnTo>
                  <a:lnTo>
                    <a:pt x="946885" y="659020"/>
                  </a:lnTo>
                  <a:lnTo>
                    <a:pt x="920120" y="695840"/>
                  </a:lnTo>
                  <a:lnTo>
                    <a:pt x="891958" y="731544"/>
                  </a:lnTo>
                  <a:lnTo>
                    <a:pt x="862439" y="766091"/>
                  </a:lnTo>
                  <a:lnTo>
                    <a:pt x="831604" y="799443"/>
                  </a:lnTo>
                  <a:lnTo>
                    <a:pt x="799491" y="831557"/>
                  </a:lnTo>
                  <a:lnTo>
                    <a:pt x="766142" y="862395"/>
                  </a:lnTo>
                  <a:lnTo>
                    <a:pt x="731597" y="891917"/>
                  </a:lnTo>
                  <a:lnTo>
                    <a:pt x="695894" y="920082"/>
                  </a:lnTo>
                  <a:lnTo>
                    <a:pt x="659075" y="946850"/>
                  </a:lnTo>
                  <a:lnTo>
                    <a:pt x="621180" y="972182"/>
                  </a:lnTo>
                  <a:lnTo>
                    <a:pt x="582247" y="996037"/>
                  </a:lnTo>
                  <a:lnTo>
                    <a:pt x="542319" y="1018375"/>
                  </a:lnTo>
                  <a:lnTo>
                    <a:pt x="501433" y="1039156"/>
                  </a:lnTo>
                  <a:lnTo>
                    <a:pt x="459631" y="1058340"/>
                  </a:lnTo>
                  <a:lnTo>
                    <a:pt x="416952" y="1075888"/>
                  </a:lnTo>
                  <a:lnTo>
                    <a:pt x="373437" y="1091758"/>
                  </a:lnTo>
                  <a:lnTo>
                    <a:pt x="329125" y="1105911"/>
                  </a:lnTo>
                  <a:lnTo>
                    <a:pt x="284056" y="1118307"/>
                  </a:lnTo>
                  <a:lnTo>
                    <a:pt x="238272" y="1128906"/>
                  </a:lnTo>
                  <a:lnTo>
                    <a:pt x="191810" y="1137668"/>
                  </a:lnTo>
                  <a:lnTo>
                    <a:pt x="144712" y="1144552"/>
                  </a:lnTo>
                  <a:lnTo>
                    <a:pt x="97018" y="1149519"/>
                  </a:lnTo>
                  <a:lnTo>
                    <a:pt x="48767" y="1152528"/>
                  </a:lnTo>
                  <a:lnTo>
                    <a:pt x="0" y="1153540"/>
                  </a:lnTo>
                  <a:lnTo>
                    <a:pt x="0" y="865123"/>
                  </a:lnTo>
                  <a:lnTo>
                    <a:pt x="47464" y="863843"/>
                  </a:lnTo>
                  <a:lnTo>
                    <a:pt x="94261" y="860047"/>
                  </a:lnTo>
                  <a:lnTo>
                    <a:pt x="140322" y="853800"/>
                  </a:lnTo>
                  <a:lnTo>
                    <a:pt x="185583" y="845169"/>
                  </a:lnTo>
                  <a:lnTo>
                    <a:pt x="229977" y="834219"/>
                  </a:lnTo>
                  <a:lnTo>
                    <a:pt x="273438" y="821017"/>
                  </a:lnTo>
                  <a:lnTo>
                    <a:pt x="315900" y="805628"/>
                  </a:lnTo>
                  <a:lnTo>
                    <a:pt x="357298" y="788119"/>
                  </a:lnTo>
                  <a:lnTo>
                    <a:pt x="397565" y="768556"/>
                  </a:lnTo>
                  <a:lnTo>
                    <a:pt x="436635" y="747004"/>
                  </a:lnTo>
                  <a:lnTo>
                    <a:pt x="474443" y="723530"/>
                  </a:lnTo>
                  <a:lnTo>
                    <a:pt x="510922" y="698199"/>
                  </a:lnTo>
                  <a:lnTo>
                    <a:pt x="546006" y="671077"/>
                  </a:lnTo>
                  <a:lnTo>
                    <a:pt x="579630" y="642231"/>
                  </a:lnTo>
                  <a:lnTo>
                    <a:pt x="611727" y="611727"/>
                  </a:lnTo>
                  <a:lnTo>
                    <a:pt x="642231" y="579630"/>
                  </a:lnTo>
                  <a:lnTo>
                    <a:pt x="671077" y="546006"/>
                  </a:lnTo>
                  <a:lnTo>
                    <a:pt x="698199" y="510922"/>
                  </a:lnTo>
                  <a:lnTo>
                    <a:pt x="723530" y="474443"/>
                  </a:lnTo>
                  <a:lnTo>
                    <a:pt x="747004" y="436635"/>
                  </a:lnTo>
                  <a:lnTo>
                    <a:pt x="768556" y="397565"/>
                  </a:lnTo>
                  <a:lnTo>
                    <a:pt x="788119" y="357298"/>
                  </a:lnTo>
                  <a:lnTo>
                    <a:pt x="805628" y="315900"/>
                  </a:lnTo>
                  <a:lnTo>
                    <a:pt x="821017" y="273438"/>
                  </a:lnTo>
                  <a:lnTo>
                    <a:pt x="834219" y="229977"/>
                  </a:lnTo>
                  <a:lnTo>
                    <a:pt x="845169" y="185583"/>
                  </a:lnTo>
                  <a:lnTo>
                    <a:pt x="853800" y="140322"/>
                  </a:lnTo>
                  <a:lnTo>
                    <a:pt x="860047" y="94261"/>
                  </a:lnTo>
                  <a:lnTo>
                    <a:pt x="863843" y="47464"/>
                  </a:lnTo>
                  <a:lnTo>
                    <a:pt x="865124" y="0"/>
                  </a:lnTo>
                  <a:lnTo>
                    <a:pt x="1153540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58719" y="3354197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288417" y="0"/>
                  </a:moveTo>
                  <a:lnTo>
                    <a:pt x="0" y="0"/>
                  </a:lnTo>
                  <a:lnTo>
                    <a:pt x="1012" y="48758"/>
                  </a:lnTo>
                  <a:lnTo>
                    <a:pt x="4021" y="97000"/>
                  </a:lnTo>
                  <a:lnTo>
                    <a:pt x="8988" y="144687"/>
                  </a:lnTo>
                  <a:lnTo>
                    <a:pt x="15872" y="191779"/>
                  </a:lnTo>
                  <a:lnTo>
                    <a:pt x="24634" y="238234"/>
                  </a:lnTo>
                  <a:lnTo>
                    <a:pt x="35233" y="284015"/>
                  </a:lnTo>
                  <a:lnTo>
                    <a:pt x="47629" y="329079"/>
                  </a:lnTo>
                  <a:lnTo>
                    <a:pt x="61782" y="373387"/>
                  </a:lnTo>
                  <a:lnTo>
                    <a:pt x="77652" y="416900"/>
                  </a:lnTo>
                  <a:lnTo>
                    <a:pt x="95200" y="459577"/>
                  </a:lnTo>
                  <a:lnTo>
                    <a:pt x="114384" y="501378"/>
                  </a:lnTo>
                  <a:lnTo>
                    <a:pt x="135165" y="542262"/>
                  </a:lnTo>
                  <a:lnTo>
                    <a:pt x="157503" y="582191"/>
                  </a:lnTo>
                  <a:lnTo>
                    <a:pt x="181358" y="621124"/>
                  </a:lnTo>
                  <a:lnTo>
                    <a:pt x="206690" y="659020"/>
                  </a:lnTo>
                  <a:lnTo>
                    <a:pt x="233458" y="695840"/>
                  </a:lnTo>
                  <a:lnTo>
                    <a:pt x="261623" y="731544"/>
                  </a:lnTo>
                  <a:lnTo>
                    <a:pt x="291145" y="766091"/>
                  </a:lnTo>
                  <a:lnTo>
                    <a:pt x="321983" y="799443"/>
                  </a:lnTo>
                  <a:lnTo>
                    <a:pt x="354097" y="831557"/>
                  </a:lnTo>
                  <a:lnTo>
                    <a:pt x="387449" y="862395"/>
                  </a:lnTo>
                  <a:lnTo>
                    <a:pt x="421996" y="891917"/>
                  </a:lnTo>
                  <a:lnTo>
                    <a:pt x="457700" y="920082"/>
                  </a:lnTo>
                  <a:lnTo>
                    <a:pt x="494520" y="946850"/>
                  </a:lnTo>
                  <a:lnTo>
                    <a:pt x="532416" y="972182"/>
                  </a:lnTo>
                  <a:lnTo>
                    <a:pt x="571349" y="996037"/>
                  </a:lnTo>
                  <a:lnTo>
                    <a:pt x="611278" y="1018375"/>
                  </a:lnTo>
                  <a:lnTo>
                    <a:pt x="652162" y="1039156"/>
                  </a:lnTo>
                  <a:lnTo>
                    <a:pt x="693963" y="1058340"/>
                  </a:lnTo>
                  <a:lnTo>
                    <a:pt x="736640" y="1075888"/>
                  </a:lnTo>
                  <a:lnTo>
                    <a:pt x="780153" y="1091758"/>
                  </a:lnTo>
                  <a:lnTo>
                    <a:pt x="824461" y="1105911"/>
                  </a:lnTo>
                  <a:lnTo>
                    <a:pt x="869525" y="1118307"/>
                  </a:lnTo>
                  <a:lnTo>
                    <a:pt x="915306" y="1128906"/>
                  </a:lnTo>
                  <a:lnTo>
                    <a:pt x="961761" y="1137668"/>
                  </a:lnTo>
                  <a:lnTo>
                    <a:pt x="1008853" y="1144552"/>
                  </a:lnTo>
                  <a:lnTo>
                    <a:pt x="1056540" y="1149519"/>
                  </a:lnTo>
                  <a:lnTo>
                    <a:pt x="1104782" y="1152528"/>
                  </a:lnTo>
                  <a:lnTo>
                    <a:pt x="1153541" y="1153540"/>
                  </a:lnTo>
                  <a:lnTo>
                    <a:pt x="1153541" y="865123"/>
                  </a:lnTo>
                  <a:lnTo>
                    <a:pt x="1106076" y="863843"/>
                  </a:lnTo>
                  <a:lnTo>
                    <a:pt x="1059279" y="860047"/>
                  </a:lnTo>
                  <a:lnTo>
                    <a:pt x="1013218" y="853800"/>
                  </a:lnTo>
                  <a:lnTo>
                    <a:pt x="967957" y="845169"/>
                  </a:lnTo>
                  <a:lnTo>
                    <a:pt x="923563" y="834219"/>
                  </a:lnTo>
                  <a:lnTo>
                    <a:pt x="880102" y="821017"/>
                  </a:lnTo>
                  <a:lnTo>
                    <a:pt x="837640" y="805628"/>
                  </a:lnTo>
                  <a:lnTo>
                    <a:pt x="796242" y="788119"/>
                  </a:lnTo>
                  <a:lnTo>
                    <a:pt x="755975" y="768556"/>
                  </a:lnTo>
                  <a:lnTo>
                    <a:pt x="716905" y="747004"/>
                  </a:lnTo>
                  <a:lnTo>
                    <a:pt x="679097" y="723530"/>
                  </a:lnTo>
                  <a:lnTo>
                    <a:pt x="642618" y="698199"/>
                  </a:lnTo>
                  <a:lnTo>
                    <a:pt x="607534" y="671077"/>
                  </a:lnTo>
                  <a:lnTo>
                    <a:pt x="573910" y="642231"/>
                  </a:lnTo>
                  <a:lnTo>
                    <a:pt x="541813" y="611727"/>
                  </a:lnTo>
                  <a:lnTo>
                    <a:pt x="511309" y="579630"/>
                  </a:lnTo>
                  <a:lnTo>
                    <a:pt x="482463" y="546006"/>
                  </a:lnTo>
                  <a:lnTo>
                    <a:pt x="455341" y="510922"/>
                  </a:lnTo>
                  <a:lnTo>
                    <a:pt x="430010" y="474443"/>
                  </a:lnTo>
                  <a:lnTo>
                    <a:pt x="406536" y="436635"/>
                  </a:lnTo>
                  <a:lnTo>
                    <a:pt x="384984" y="397565"/>
                  </a:lnTo>
                  <a:lnTo>
                    <a:pt x="365421" y="357298"/>
                  </a:lnTo>
                  <a:lnTo>
                    <a:pt x="347912" y="315900"/>
                  </a:lnTo>
                  <a:lnTo>
                    <a:pt x="332523" y="273438"/>
                  </a:lnTo>
                  <a:lnTo>
                    <a:pt x="319321" y="229977"/>
                  </a:lnTo>
                  <a:lnTo>
                    <a:pt x="308371" y="185583"/>
                  </a:lnTo>
                  <a:lnTo>
                    <a:pt x="299740" y="140322"/>
                  </a:lnTo>
                  <a:lnTo>
                    <a:pt x="293493" y="94261"/>
                  </a:lnTo>
                  <a:lnTo>
                    <a:pt x="289697" y="47464"/>
                  </a:lnTo>
                  <a:lnTo>
                    <a:pt x="288417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58719" y="3354197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1153541" y="1153540"/>
                  </a:moveTo>
                  <a:lnTo>
                    <a:pt x="1104782" y="1152528"/>
                  </a:lnTo>
                  <a:lnTo>
                    <a:pt x="1056540" y="1149519"/>
                  </a:lnTo>
                  <a:lnTo>
                    <a:pt x="1008853" y="1144552"/>
                  </a:lnTo>
                  <a:lnTo>
                    <a:pt x="961761" y="1137668"/>
                  </a:lnTo>
                  <a:lnTo>
                    <a:pt x="915306" y="1128906"/>
                  </a:lnTo>
                  <a:lnTo>
                    <a:pt x="869525" y="1118307"/>
                  </a:lnTo>
                  <a:lnTo>
                    <a:pt x="824461" y="1105911"/>
                  </a:lnTo>
                  <a:lnTo>
                    <a:pt x="780153" y="1091758"/>
                  </a:lnTo>
                  <a:lnTo>
                    <a:pt x="736640" y="1075888"/>
                  </a:lnTo>
                  <a:lnTo>
                    <a:pt x="693963" y="1058340"/>
                  </a:lnTo>
                  <a:lnTo>
                    <a:pt x="652162" y="1039156"/>
                  </a:lnTo>
                  <a:lnTo>
                    <a:pt x="611278" y="1018375"/>
                  </a:lnTo>
                  <a:lnTo>
                    <a:pt x="571349" y="996037"/>
                  </a:lnTo>
                  <a:lnTo>
                    <a:pt x="532416" y="972182"/>
                  </a:lnTo>
                  <a:lnTo>
                    <a:pt x="494520" y="946850"/>
                  </a:lnTo>
                  <a:lnTo>
                    <a:pt x="457700" y="920082"/>
                  </a:lnTo>
                  <a:lnTo>
                    <a:pt x="421996" y="891917"/>
                  </a:lnTo>
                  <a:lnTo>
                    <a:pt x="387449" y="862395"/>
                  </a:lnTo>
                  <a:lnTo>
                    <a:pt x="354097" y="831557"/>
                  </a:lnTo>
                  <a:lnTo>
                    <a:pt x="321983" y="799443"/>
                  </a:lnTo>
                  <a:lnTo>
                    <a:pt x="291145" y="766091"/>
                  </a:lnTo>
                  <a:lnTo>
                    <a:pt x="261623" y="731544"/>
                  </a:lnTo>
                  <a:lnTo>
                    <a:pt x="233458" y="695840"/>
                  </a:lnTo>
                  <a:lnTo>
                    <a:pt x="206690" y="659020"/>
                  </a:lnTo>
                  <a:lnTo>
                    <a:pt x="181358" y="621124"/>
                  </a:lnTo>
                  <a:lnTo>
                    <a:pt x="157503" y="582191"/>
                  </a:lnTo>
                  <a:lnTo>
                    <a:pt x="135165" y="542262"/>
                  </a:lnTo>
                  <a:lnTo>
                    <a:pt x="114384" y="501378"/>
                  </a:lnTo>
                  <a:lnTo>
                    <a:pt x="95200" y="459577"/>
                  </a:lnTo>
                  <a:lnTo>
                    <a:pt x="77652" y="416900"/>
                  </a:lnTo>
                  <a:lnTo>
                    <a:pt x="61782" y="373387"/>
                  </a:lnTo>
                  <a:lnTo>
                    <a:pt x="47629" y="329079"/>
                  </a:lnTo>
                  <a:lnTo>
                    <a:pt x="35233" y="284015"/>
                  </a:lnTo>
                  <a:lnTo>
                    <a:pt x="24634" y="238234"/>
                  </a:lnTo>
                  <a:lnTo>
                    <a:pt x="15872" y="191779"/>
                  </a:lnTo>
                  <a:lnTo>
                    <a:pt x="8988" y="144687"/>
                  </a:lnTo>
                  <a:lnTo>
                    <a:pt x="4021" y="97000"/>
                  </a:lnTo>
                  <a:lnTo>
                    <a:pt x="1012" y="48758"/>
                  </a:lnTo>
                  <a:lnTo>
                    <a:pt x="0" y="0"/>
                  </a:lnTo>
                  <a:lnTo>
                    <a:pt x="288417" y="0"/>
                  </a:lnTo>
                  <a:lnTo>
                    <a:pt x="289697" y="47464"/>
                  </a:lnTo>
                  <a:lnTo>
                    <a:pt x="293493" y="94261"/>
                  </a:lnTo>
                  <a:lnTo>
                    <a:pt x="299740" y="140322"/>
                  </a:lnTo>
                  <a:lnTo>
                    <a:pt x="308371" y="185583"/>
                  </a:lnTo>
                  <a:lnTo>
                    <a:pt x="319321" y="229977"/>
                  </a:lnTo>
                  <a:lnTo>
                    <a:pt x="332523" y="273438"/>
                  </a:lnTo>
                  <a:lnTo>
                    <a:pt x="347912" y="315900"/>
                  </a:lnTo>
                  <a:lnTo>
                    <a:pt x="365421" y="357298"/>
                  </a:lnTo>
                  <a:lnTo>
                    <a:pt x="384984" y="397565"/>
                  </a:lnTo>
                  <a:lnTo>
                    <a:pt x="406536" y="436635"/>
                  </a:lnTo>
                  <a:lnTo>
                    <a:pt x="430010" y="474443"/>
                  </a:lnTo>
                  <a:lnTo>
                    <a:pt x="455341" y="510922"/>
                  </a:lnTo>
                  <a:lnTo>
                    <a:pt x="482463" y="546006"/>
                  </a:lnTo>
                  <a:lnTo>
                    <a:pt x="511309" y="579630"/>
                  </a:lnTo>
                  <a:lnTo>
                    <a:pt x="541813" y="611727"/>
                  </a:lnTo>
                  <a:lnTo>
                    <a:pt x="573910" y="642231"/>
                  </a:lnTo>
                  <a:lnTo>
                    <a:pt x="607534" y="671077"/>
                  </a:lnTo>
                  <a:lnTo>
                    <a:pt x="642618" y="698199"/>
                  </a:lnTo>
                  <a:lnTo>
                    <a:pt x="679097" y="723530"/>
                  </a:lnTo>
                  <a:lnTo>
                    <a:pt x="716905" y="747004"/>
                  </a:lnTo>
                  <a:lnTo>
                    <a:pt x="755975" y="768556"/>
                  </a:lnTo>
                  <a:lnTo>
                    <a:pt x="796242" y="788119"/>
                  </a:lnTo>
                  <a:lnTo>
                    <a:pt x="837640" y="805628"/>
                  </a:lnTo>
                  <a:lnTo>
                    <a:pt x="880102" y="821017"/>
                  </a:lnTo>
                  <a:lnTo>
                    <a:pt x="923563" y="834219"/>
                  </a:lnTo>
                  <a:lnTo>
                    <a:pt x="967957" y="845169"/>
                  </a:lnTo>
                  <a:lnTo>
                    <a:pt x="1013218" y="853800"/>
                  </a:lnTo>
                  <a:lnTo>
                    <a:pt x="1059279" y="860047"/>
                  </a:lnTo>
                  <a:lnTo>
                    <a:pt x="1106076" y="863843"/>
                  </a:lnTo>
                  <a:lnTo>
                    <a:pt x="1153541" y="865123"/>
                  </a:lnTo>
                  <a:lnTo>
                    <a:pt x="1153541" y="115354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58719" y="2200655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1153541" y="0"/>
                  </a:moveTo>
                  <a:lnTo>
                    <a:pt x="1104782" y="1012"/>
                  </a:lnTo>
                  <a:lnTo>
                    <a:pt x="1056540" y="4021"/>
                  </a:lnTo>
                  <a:lnTo>
                    <a:pt x="1008853" y="8988"/>
                  </a:lnTo>
                  <a:lnTo>
                    <a:pt x="961761" y="15872"/>
                  </a:lnTo>
                  <a:lnTo>
                    <a:pt x="915306" y="24634"/>
                  </a:lnTo>
                  <a:lnTo>
                    <a:pt x="869525" y="35233"/>
                  </a:lnTo>
                  <a:lnTo>
                    <a:pt x="824461" y="47629"/>
                  </a:lnTo>
                  <a:lnTo>
                    <a:pt x="780153" y="61782"/>
                  </a:lnTo>
                  <a:lnTo>
                    <a:pt x="736640" y="77652"/>
                  </a:lnTo>
                  <a:lnTo>
                    <a:pt x="693963" y="95200"/>
                  </a:lnTo>
                  <a:lnTo>
                    <a:pt x="652162" y="114384"/>
                  </a:lnTo>
                  <a:lnTo>
                    <a:pt x="611278" y="135165"/>
                  </a:lnTo>
                  <a:lnTo>
                    <a:pt x="571349" y="157503"/>
                  </a:lnTo>
                  <a:lnTo>
                    <a:pt x="532416" y="181358"/>
                  </a:lnTo>
                  <a:lnTo>
                    <a:pt x="494520" y="206690"/>
                  </a:lnTo>
                  <a:lnTo>
                    <a:pt x="457700" y="233458"/>
                  </a:lnTo>
                  <a:lnTo>
                    <a:pt x="421996" y="261623"/>
                  </a:lnTo>
                  <a:lnTo>
                    <a:pt x="387449" y="291145"/>
                  </a:lnTo>
                  <a:lnTo>
                    <a:pt x="354097" y="321983"/>
                  </a:lnTo>
                  <a:lnTo>
                    <a:pt x="321983" y="354097"/>
                  </a:lnTo>
                  <a:lnTo>
                    <a:pt x="291145" y="387449"/>
                  </a:lnTo>
                  <a:lnTo>
                    <a:pt x="261623" y="421996"/>
                  </a:lnTo>
                  <a:lnTo>
                    <a:pt x="233458" y="457700"/>
                  </a:lnTo>
                  <a:lnTo>
                    <a:pt x="206690" y="494520"/>
                  </a:lnTo>
                  <a:lnTo>
                    <a:pt x="181358" y="532416"/>
                  </a:lnTo>
                  <a:lnTo>
                    <a:pt x="157503" y="571349"/>
                  </a:lnTo>
                  <a:lnTo>
                    <a:pt x="135165" y="611278"/>
                  </a:lnTo>
                  <a:lnTo>
                    <a:pt x="114384" y="652162"/>
                  </a:lnTo>
                  <a:lnTo>
                    <a:pt x="95200" y="693963"/>
                  </a:lnTo>
                  <a:lnTo>
                    <a:pt x="77652" y="736640"/>
                  </a:lnTo>
                  <a:lnTo>
                    <a:pt x="61782" y="780153"/>
                  </a:lnTo>
                  <a:lnTo>
                    <a:pt x="47629" y="824461"/>
                  </a:lnTo>
                  <a:lnTo>
                    <a:pt x="35233" y="869525"/>
                  </a:lnTo>
                  <a:lnTo>
                    <a:pt x="24634" y="915306"/>
                  </a:lnTo>
                  <a:lnTo>
                    <a:pt x="15872" y="961761"/>
                  </a:lnTo>
                  <a:lnTo>
                    <a:pt x="8988" y="1008853"/>
                  </a:lnTo>
                  <a:lnTo>
                    <a:pt x="4021" y="1056540"/>
                  </a:lnTo>
                  <a:lnTo>
                    <a:pt x="1012" y="1104782"/>
                  </a:lnTo>
                  <a:lnTo>
                    <a:pt x="0" y="1153541"/>
                  </a:lnTo>
                  <a:lnTo>
                    <a:pt x="288417" y="1153541"/>
                  </a:lnTo>
                  <a:lnTo>
                    <a:pt x="289697" y="1106076"/>
                  </a:lnTo>
                  <a:lnTo>
                    <a:pt x="293493" y="1059279"/>
                  </a:lnTo>
                  <a:lnTo>
                    <a:pt x="299740" y="1013218"/>
                  </a:lnTo>
                  <a:lnTo>
                    <a:pt x="308371" y="967957"/>
                  </a:lnTo>
                  <a:lnTo>
                    <a:pt x="319321" y="923563"/>
                  </a:lnTo>
                  <a:lnTo>
                    <a:pt x="332523" y="880102"/>
                  </a:lnTo>
                  <a:lnTo>
                    <a:pt x="347912" y="837640"/>
                  </a:lnTo>
                  <a:lnTo>
                    <a:pt x="365421" y="796242"/>
                  </a:lnTo>
                  <a:lnTo>
                    <a:pt x="384984" y="755975"/>
                  </a:lnTo>
                  <a:lnTo>
                    <a:pt x="406536" y="716905"/>
                  </a:lnTo>
                  <a:lnTo>
                    <a:pt x="430010" y="679097"/>
                  </a:lnTo>
                  <a:lnTo>
                    <a:pt x="455341" y="642618"/>
                  </a:lnTo>
                  <a:lnTo>
                    <a:pt x="482463" y="607534"/>
                  </a:lnTo>
                  <a:lnTo>
                    <a:pt x="511309" y="573910"/>
                  </a:lnTo>
                  <a:lnTo>
                    <a:pt x="541813" y="541813"/>
                  </a:lnTo>
                  <a:lnTo>
                    <a:pt x="573910" y="511309"/>
                  </a:lnTo>
                  <a:lnTo>
                    <a:pt x="607534" y="482463"/>
                  </a:lnTo>
                  <a:lnTo>
                    <a:pt x="642618" y="455341"/>
                  </a:lnTo>
                  <a:lnTo>
                    <a:pt x="679097" y="430010"/>
                  </a:lnTo>
                  <a:lnTo>
                    <a:pt x="716905" y="406536"/>
                  </a:lnTo>
                  <a:lnTo>
                    <a:pt x="755975" y="384984"/>
                  </a:lnTo>
                  <a:lnTo>
                    <a:pt x="796242" y="365421"/>
                  </a:lnTo>
                  <a:lnTo>
                    <a:pt x="837640" y="347912"/>
                  </a:lnTo>
                  <a:lnTo>
                    <a:pt x="880102" y="332523"/>
                  </a:lnTo>
                  <a:lnTo>
                    <a:pt x="923563" y="319321"/>
                  </a:lnTo>
                  <a:lnTo>
                    <a:pt x="967957" y="308371"/>
                  </a:lnTo>
                  <a:lnTo>
                    <a:pt x="1013218" y="299740"/>
                  </a:lnTo>
                  <a:lnTo>
                    <a:pt x="1059279" y="293493"/>
                  </a:lnTo>
                  <a:lnTo>
                    <a:pt x="1106076" y="289697"/>
                  </a:lnTo>
                  <a:lnTo>
                    <a:pt x="1153541" y="288417"/>
                  </a:lnTo>
                  <a:lnTo>
                    <a:pt x="1153541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58719" y="2200655"/>
              <a:ext cx="1153795" cy="1153795"/>
            </a:xfrm>
            <a:custGeom>
              <a:avLst/>
              <a:gdLst/>
              <a:ahLst/>
              <a:cxnLst/>
              <a:rect l="l" t="t" r="r" b="b"/>
              <a:pathLst>
                <a:path w="1153795" h="1153795">
                  <a:moveTo>
                    <a:pt x="0" y="1153541"/>
                  </a:moveTo>
                  <a:lnTo>
                    <a:pt x="1012" y="1104782"/>
                  </a:lnTo>
                  <a:lnTo>
                    <a:pt x="4021" y="1056540"/>
                  </a:lnTo>
                  <a:lnTo>
                    <a:pt x="8988" y="1008853"/>
                  </a:lnTo>
                  <a:lnTo>
                    <a:pt x="15872" y="961761"/>
                  </a:lnTo>
                  <a:lnTo>
                    <a:pt x="24634" y="915306"/>
                  </a:lnTo>
                  <a:lnTo>
                    <a:pt x="35233" y="869525"/>
                  </a:lnTo>
                  <a:lnTo>
                    <a:pt x="47629" y="824461"/>
                  </a:lnTo>
                  <a:lnTo>
                    <a:pt x="61782" y="780153"/>
                  </a:lnTo>
                  <a:lnTo>
                    <a:pt x="77652" y="736640"/>
                  </a:lnTo>
                  <a:lnTo>
                    <a:pt x="95200" y="693963"/>
                  </a:lnTo>
                  <a:lnTo>
                    <a:pt x="114384" y="652162"/>
                  </a:lnTo>
                  <a:lnTo>
                    <a:pt x="135165" y="611278"/>
                  </a:lnTo>
                  <a:lnTo>
                    <a:pt x="157503" y="571349"/>
                  </a:lnTo>
                  <a:lnTo>
                    <a:pt x="181358" y="532416"/>
                  </a:lnTo>
                  <a:lnTo>
                    <a:pt x="206690" y="494520"/>
                  </a:lnTo>
                  <a:lnTo>
                    <a:pt x="233458" y="457700"/>
                  </a:lnTo>
                  <a:lnTo>
                    <a:pt x="261623" y="421996"/>
                  </a:lnTo>
                  <a:lnTo>
                    <a:pt x="291145" y="387449"/>
                  </a:lnTo>
                  <a:lnTo>
                    <a:pt x="321983" y="354097"/>
                  </a:lnTo>
                  <a:lnTo>
                    <a:pt x="354097" y="321983"/>
                  </a:lnTo>
                  <a:lnTo>
                    <a:pt x="387449" y="291145"/>
                  </a:lnTo>
                  <a:lnTo>
                    <a:pt x="421996" y="261623"/>
                  </a:lnTo>
                  <a:lnTo>
                    <a:pt x="457700" y="233458"/>
                  </a:lnTo>
                  <a:lnTo>
                    <a:pt x="494520" y="206690"/>
                  </a:lnTo>
                  <a:lnTo>
                    <a:pt x="532416" y="181358"/>
                  </a:lnTo>
                  <a:lnTo>
                    <a:pt x="571349" y="157503"/>
                  </a:lnTo>
                  <a:lnTo>
                    <a:pt x="611278" y="135165"/>
                  </a:lnTo>
                  <a:lnTo>
                    <a:pt x="652162" y="114384"/>
                  </a:lnTo>
                  <a:lnTo>
                    <a:pt x="693963" y="95200"/>
                  </a:lnTo>
                  <a:lnTo>
                    <a:pt x="736640" y="77652"/>
                  </a:lnTo>
                  <a:lnTo>
                    <a:pt x="780153" y="61782"/>
                  </a:lnTo>
                  <a:lnTo>
                    <a:pt x="824461" y="47629"/>
                  </a:lnTo>
                  <a:lnTo>
                    <a:pt x="869525" y="35233"/>
                  </a:lnTo>
                  <a:lnTo>
                    <a:pt x="915306" y="24634"/>
                  </a:lnTo>
                  <a:lnTo>
                    <a:pt x="961761" y="15872"/>
                  </a:lnTo>
                  <a:lnTo>
                    <a:pt x="1008853" y="8988"/>
                  </a:lnTo>
                  <a:lnTo>
                    <a:pt x="1056540" y="4021"/>
                  </a:lnTo>
                  <a:lnTo>
                    <a:pt x="1104782" y="1012"/>
                  </a:lnTo>
                  <a:lnTo>
                    <a:pt x="1153541" y="0"/>
                  </a:lnTo>
                  <a:lnTo>
                    <a:pt x="1153541" y="288417"/>
                  </a:lnTo>
                  <a:lnTo>
                    <a:pt x="1106076" y="289697"/>
                  </a:lnTo>
                  <a:lnTo>
                    <a:pt x="1059279" y="293493"/>
                  </a:lnTo>
                  <a:lnTo>
                    <a:pt x="1013218" y="299740"/>
                  </a:lnTo>
                  <a:lnTo>
                    <a:pt x="967957" y="308371"/>
                  </a:lnTo>
                  <a:lnTo>
                    <a:pt x="923563" y="319321"/>
                  </a:lnTo>
                  <a:lnTo>
                    <a:pt x="880102" y="332523"/>
                  </a:lnTo>
                  <a:lnTo>
                    <a:pt x="837640" y="347912"/>
                  </a:lnTo>
                  <a:lnTo>
                    <a:pt x="796242" y="365421"/>
                  </a:lnTo>
                  <a:lnTo>
                    <a:pt x="755975" y="384984"/>
                  </a:lnTo>
                  <a:lnTo>
                    <a:pt x="716905" y="406536"/>
                  </a:lnTo>
                  <a:lnTo>
                    <a:pt x="679097" y="430010"/>
                  </a:lnTo>
                  <a:lnTo>
                    <a:pt x="642618" y="455341"/>
                  </a:lnTo>
                  <a:lnTo>
                    <a:pt x="607534" y="482463"/>
                  </a:lnTo>
                  <a:lnTo>
                    <a:pt x="573910" y="511309"/>
                  </a:lnTo>
                  <a:lnTo>
                    <a:pt x="541813" y="541813"/>
                  </a:lnTo>
                  <a:lnTo>
                    <a:pt x="511309" y="573910"/>
                  </a:lnTo>
                  <a:lnTo>
                    <a:pt x="482463" y="607534"/>
                  </a:lnTo>
                  <a:lnTo>
                    <a:pt x="455341" y="642618"/>
                  </a:lnTo>
                  <a:lnTo>
                    <a:pt x="430010" y="679097"/>
                  </a:lnTo>
                  <a:lnTo>
                    <a:pt x="406536" y="716905"/>
                  </a:lnTo>
                  <a:lnTo>
                    <a:pt x="384984" y="755975"/>
                  </a:lnTo>
                  <a:lnTo>
                    <a:pt x="365421" y="796242"/>
                  </a:lnTo>
                  <a:lnTo>
                    <a:pt x="347912" y="837640"/>
                  </a:lnTo>
                  <a:lnTo>
                    <a:pt x="332523" y="880102"/>
                  </a:lnTo>
                  <a:lnTo>
                    <a:pt x="319321" y="923563"/>
                  </a:lnTo>
                  <a:lnTo>
                    <a:pt x="308371" y="967957"/>
                  </a:lnTo>
                  <a:lnTo>
                    <a:pt x="299740" y="1013218"/>
                  </a:lnTo>
                  <a:lnTo>
                    <a:pt x="293493" y="1059279"/>
                  </a:lnTo>
                  <a:lnTo>
                    <a:pt x="289697" y="1106076"/>
                  </a:lnTo>
                  <a:lnTo>
                    <a:pt x="288417" y="1153541"/>
                  </a:lnTo>
                  <a:lnTo>
                    <a:pt x="0" y="1153541"/>
                  </a:lnTo>
                  <a:close/>
                </a:path>
              </a:pathLst>
            </a:custGeom>
            <a:ln w="182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610625" y="1994407"/>
            <a:ext cx="2719705" cy="2719705"/>
            <a:chOff x="5610625" y="1994407"/>
            <a:chExt cx="2719705" cy="2719705"/>
          </a:xfrm>
        </p:grpSpPr>
        <p:sp>
          <p:nvSpPr>
            <p:cNvPr id="28" name="object 28"/>
            <p:cNvSpPr/>
            <p:nvPr/>
          </p:nvSpPr>
          <p:spPr>
            <a:xfrm>
              <a:off x="6970395" y="2003551"/>
              <a:ext cx="1330325" cy="1174750"/>
            </a:xfrm>
            <a:custGeom>
              <a:avLst/>
              <a:gdLst/>
              <a:ahLst/>
              <a:cxnLst/>
              <a:rect l="l" t="t" r="r" b="b"/>
              <a:pathLst>
                <a:path w="1330325" h="1174750">
                  <a:moveTo>
                    <a:pt x="1330071" y="1116076"/>
                  </a:moveTo>
                  <a:lnTo>
                    <a:pt x="1320444" y="1066965"/>
                  </a:lnTo>
                  <a:lnTo>
                    <a:pt x="1309052" y="1018374"/>
                  </a:lnTo>
                  <a:lnTo>
                    <a:pt x="1295920" y="970368"/>
                  </a:lnTo>
                  <a:lnTo>
                    <a:pt x="1281049" y="922972"/>
                  </a:lnTo>
                  <a:lnTo>
                    <a:pt x="1264488" y="876236"/>
                  </a:lnTo>
                  <a:lnTo>
                    <a:pt x="1246251" y="830211"/>
                  </a:lnTo>
                  <a:lnTo>
                    <a:pt x="1226362" y="784936"/>
                  </a:lnTo>
                  <a:lnTo>
                    <a:pt x="1204849" y="740460"/>
                  </a:lnTo>
                  <a:lnTo>
                    <a:pt x="1181735" y="696810"/>
                  </a:lnTo>
                  <a:lnTo>
                    <a:pt x="1157046" y="654037"/>
                  </a:lnTo>
                  <a:lnTo>
                    <a:pt x="1130808" y="612203"/>
                  </a:lnTo>
                  <a:lnTo>
                    <a:pt x="1103045" y="571322"/>
                  </a:lnTo>
                  <a:lnTo>
                    <a:pt x="1073772" y="531469"/>
                  </a:lnTo>
                  <a:lnTo>
                    <a:pt x="1043025" y="492658"/>
                  </a:lnTo>
                  <a:lnTo>
                    <a:pt x="1010831" y="454952"/>
                  </a:lnTo>
                  <a:lnTo>
                    <a:pt x="977214" y="418388"/>
                  </a:lnTo>
                  <a:lnTo>
                    <a:pt x="942187" y="383006"/>
                  </a:lnTo>
                  <a:lnTo>
                    <a:pt x="905789" y="348856"/>
                  </a:lnTo>
                  <a:lnTo>
                    <a:pt x="868045" y="315976"/>
                  </a:lnTo>
                  <a:lnTo>
                    <a:pt x="829106" y="284530"/>
                  </a:lnTo>
                  <a:lnTo>
                    <a:pt x="789165" y="254622"/>
                  </a:lnTo>
                  <a:lnTo>
                    <a:pt x="748245" y="226275"/>
                  </a:lnTo>
                  <a:lnTo>
                    <a:pt x="706412" y="199529"/>
                  </a:lnTo>
                  <a:lnTo>
                    <a:pt x="663689" y="174371"/>
                  </a:lnTo>
                  <a:lnTo>
                    <a:pt x="620141" y="150837"/>
                  </a:lnTo>
                  <a:lnTo>
                    <a:pt x="575818" y="128943"/>
                  </a:lnTo>
                  <a:lnTo>
                    <a:pt x="530745" y="108699"/>
                  </a:lnTo>
                  <a:lnTo>
                    <a:pt x="485000" y="90119"/>
                  </a:lnTo>
                  <a:lnTo>
                    <a:pt x="438607" y="73228"/>
                  </a:lnTo>
                  <a:lnTo>
                    <a:pt x="391617" y="58039"/>
                  </a:lnTo>
                  <a:lnTo>
                    <a:pt x="344081" y="44577"/>
                  </a:lnTo>
                  <a:lnTo>
                    <a:pt x="296049" y="32854"/>
                  </a:lnTo>
                  <a:lnTo>
                    <a:pt x="247561" y="22898"/>
                  </a:lnTo>
                  <a:lnTo>
                    <a:pt x="198666" y="14693"/>
                  </a:lnTo>
                  <a:lnTo>
                    <a:pt x="149415" y="8293"/>
                  </a:lnTo>
                  <a:lnTo>
                    <a:pt x="99860" y="3708"/>
                  </a:lnTo>
                  <a:lnTo>
                    <a:pt x="50038" y="927"/>
                  </a:lnTo>
                  <a:lnTo>
                    <a:pt x="0" y="0"/>
                  </a:lnTo>
                  <a:lnTo>
                    <a:pt x="0" y="337693"/>
                  </a:lnTo>
                  <a:lnTo>
                    <a:pt x="50888" y="338975"/>
                  </a:lnTo>
                  <a:lnTo>
                    <a:pt x="101460" y="342798"/>
                  </a:lnTo>
                  <a:lnTo>
                    <a:pt x="151625" y="349123"/>
                  </a:lnTo>
                  <a:lnTo>
                    <a:pt x="201295" y="357911"/>
                  </a:lnTo>
                  <a:lnTo>
                    <a:pt x="250367" y="369150"/>
                  </a:lnTo>
                  <a:lnTo>
                    <a:pt x="298767" y="382790"/>
                  </a:lnTo>
                  <a:lnTo>
                    <a:pt x="346405" y="398805"/>
                  </a:lnTo>
                  <a:lnTo>
                    <a:pt x="393179" y="417156"/>
                  </a:lnTo>
                  <a:lnTo>
                    <a:pt x="439026" y="437832"/>
                  </a:lnTo>
                  <a:lnTo>
                    <a:pt x="483831" y="460768"/>
                  </a:lnTo>
                  <a:lnTo>
                    <a:pt x="527519" y="485965"/>
                  </a:lnTo>
                  <a:lnTo>
                    <a:pt x="570001" y="513372"/>
                  </a:lnTo>
                  <a:lnTo>
                    <a:pt x="611200" y="542950"/>
                  </a:lnTo>
                  <a:lnTo>
                    <a:pt x="651002" y="574675"/>
                  </a:lnTo>
                  <a:lnTo>
                    <a:pt x="689178" y="608368"/>
                  </a:lnTo>
                  <a:lnTo>
                    <a:pt x="725487" y="643801"/>
                  </a:lnTo>
                  <a:lnTo>
                    <a:pt x="759866" y="680885"/>
                  </a:lnTo>
                  <a:lnTo>
                    <a:pt x="792276" y="719543"/>
                  </a:lnTo>
                  <a:lnTo>
                    <a:pt x="822655" y="759688"/>
                  </a:lnTo>
                  <a:lnTo>
                    <a:pt x="850976" y="801255"/>
                  </a:lnTo>
                  <a:lnTo>
                    <a:pt x="877189" y="844143"/>
                  </a:lnTo>
                  <a:lnTo>
                    <a:pt x="901230" y="888288"/>
                  </a:lnTo>
                  <a:lnTo>
                    <a:pt x="923061" y="933589"/>
                  </a:lnTo>
                  <a:lnTo>
                    <a:pt x="942644" y="979982"/>
                  </a:lnTo>
                  <a:lnTo>
                    <a:pt x="959916" y="1027379"/>
                  </a:lnTo>
                  <a:lnTo>
                    <a:pt x="974839" y="1075690"/>
                  </a:lnTo>
                  <a:lnTo>
                    <a:pt x="987374" y="1124839"/>
                  </a:lnTo>
                  <a:lnTo>
                    <a:pt x="997458" y="1174750"/>
                  </a:lnTo>
                  <a:lnTo>
                    <a:pt x="1330071" y="1116076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21397" y="2319527"/>
              <a:ext cx="679450" cy="859155"/>
            </a:xfrm>
            <a:custGeom>
              <a:avLst/>
              <a:gdLst/>
              <a:ahLst/>
              <a:cxnLst/>
              <a:rect l="l" t="t" r="r" b="b"/>
              <a:pathLst>
                <a:path w="679450" h="859155">
                  <a:moveTo>
                    <a:pt x="217043" y="0"/>
                  </a:moveTo>
                  <a:lnTo>
                    <a:pt x="254795" y="32875"/>
                  </a:lnTo>
                  <a:lnTo>
                    <a:pt x="291196" y="67025"/>
                  </a:lnTo>
                  <a:lnTo>
                    <a:pt x="326219" y="102404"/>
                  </a:lnTo>
                  <a:lnTo>
                    <a:pt x="359840" y="138969"/>
                  </a:lnTo>
                  <a:lnTo>
                    <a:pt x="392034" y="176677"/>
                  </a:lnTo>
                  <a:lnTo>
                    <a:pt x="422777" y="215484"/>
                  </a:lnTo>
                  <a:lnTo>
                    <a:pt x="452044" y="255346"/>
                  </a:lnTo>
                  <a:lnTo>
                    <a:pt x="479809" y="296219"/>
                  </a:lnTo>
                  <a:lnTo>
                    <a:pt x="506048" y="338060"/>
                  </a:lnTo>
                  <a:lnTo>
                    <a:pt x="530737" y="380826"/>
                  </a:lnTo>
                  <a:lnTo>
                    <a:pt x="553850" y="424472"/>
                  </a:lnTo>
                  <a:lnTo>
                    <a:pt x="575364" y="468954"/>
                  </a:lnTo>
                  <a:lnTo>
                    <a:pt x="595252" y="514231"/>
                  </a:lnTo>
                  <a:lnTo>
                    <a:pt x="613490" y="560256"/>
                  </a:lnTo>
                  <a:lnTo>
                    <a:pt x="630054" y="606988"/>
                  </a:lnTo>
                  <a:lnTo>
                    <a:pt x="644918" y="654381"/>
                  </a:lnTo>
                  <a:lnTo>
                    <a:pt x="658059" y="702394"/>
                  </a:lnTo>
                  <a:lnTo>
                    <a:pt x="669451" y="750981"/>
                  </a:lnTo>
                  <a:lnTo>
                    <a:pt x="679069" y="800100"/>
                  </a:lnTo>
                  <a:lnTo>
                    <a:pt x="346455" y="858774"/>
                  </a:lnTo>
                  <a:lnTo>
                    <a:pt x="336373" y="808861"/>
                  </a:lnTo>
                  <a:lnTo>
                    <a:pt x="323845" y="759706"/>
                  </a:lnTo>
                  <a:lnTo>
                    <a:pt x="308920" y="711391"/>
                  </a:lnTo>
                  <a:lnTo>
                    <a:pt x="291644" y="663997"/>
                  </a:lnTo>
                  <a:lnTo>
                    <a:pt x="272065" y="617606"/>
                  </a:lnTo>
                  <a:lnTo>
                    <a:pt x="250230" y="572300"/>
                  </a:lnTo>
                  <a:lnTo>
                    <a:pt x="226187" y="528161"/>
                  </a:lnTo>
                  <a:lnTo>
                    <a:pt x="199981" y="485269"/>
                  </a:lnTo>
                  <a:lnTo>
                    <a:pt x="171661" y="443707"/>
                  </a:lnTo>
                  <a:lnTo>
                    <a:pt x="141275" y="403556"/>
                  </a:lnTo>
                  <a:lnTo>
                    <a:pt x="108868" y="364898"/>
                  </a:lnTo>
                  <a:lnTo>
                    <a:pt x="74488" y="327815"/>
                  </a:lnTo>
                  <a:lnTo>
                    <a:pt x="38183" y="292388"/>
                  </a:lnTo>
                  <a:lnTo>
                    <a:pt x="0" y="258699"/>
                  </a:lnTo>
                  <a:lnTo>
                    <a:pt x="217043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47584" y="3119627"/>
              <a:ext cx="473709" cy="909955"/>
            </a:xfrm>
            <a:custGeom>
              <a:avLst/>
              <a:gdLst/>
              <a:ahLst/>
              <a:cxnLst/>
              <a:rect l="l" t="t" r="r" b="b"/>
              <a:pathLst>
                <a:path w="473709" h="909954">
                  <a:moveTo>
                    <a:pt x="452882" y="0"/>
                  </a:moveTo>
                  <a:lnTo>
                    <a:pt x="120269" y="58674"/>
                  </a:lnTo>
                  <a:lnTo>
                    <a:pt x="127858" y="109030"/>
                  </a:lnTo>
                  <a:lnTo>
                    <a:pt x="132894" y="159507"/>
                  </a:lnTo>
                  <a:lnTo>
                    <a:pt x="135392" y="210014"/>
                  </a:lnTo>
                  <a:lnTo>
                    <a:pt x="135369" y="260457"/>
                  </a:lnTo>
                  <a:lnTo>
                    <a:pt x="132841" y="310744"/>
                  </a:lnTo>
                  <a:lnTo>
                    <a:pt x="127823" y="360782"/>
                  </a:lnTo>
                  <a:lnTo>
                    <a:pt x="120332" y="410479"/>
                  </a:lnTo>
                  <a:lnTo>
                    <a:pt x="110384" y="459743"/>
                  </a:lnTo>
                  <a:lnTo>
                    <a:pt x="97995" y="508481"/>
                  </a:lnTo>
                  <a:lnTo>
                    <a:pt x="83181" y="556601"/>
                  </a:lnTo>
                  <a:lnTo>
                    <a:pt x="65959" y="604009"/>
                  </a:lnTo>
                  <a:lnTo>
                    <a:pt x="46343" y="650614"/>
                  </a:lnTo>
                  <a:lnTo>
                    <a:pt x="24352" y="696324"/>
                  </a:lnTo>
                  <a:lnTo>
                    <a:pt x="0" y="741045"/>
                  </a:lnTo>
                  <a:lnTo>
                    <a:pt x="292354" y="909828"/>
                  </a:lnTo>
                  <a:lnTo>
                    <a:pt x="316589" y="866029"/>
                  </a:lnTo>
                  <a:lnTo>
                    <a:pt x="339120" y="821495"/>
                  </a:lnTo>
                  <a:lnTo>
                    <a:pt x="359936" y="776276"/>
                  </a:lnTo>
                  <a:lnTo>
                    <a:pt x="379029" y="730420"/>
                  </a:lnTo>
                  <a:lnTo>
                    <a:pt x="396391" y="683977"/>
                  </a:lnTo>
                  <a:lnTo>
                    <a:pt x="412013" y="636998"/>
                  </a:lnTo>
                  <a:lnTo>
                    <a:pt x="425887" y="589531"/>
                  </a:lnTo>
                  <a:lnTo>
                    <a:pt x="438004" y="541627"/>
                  </a:lnTo>
                  <a:lnTo>
                    <a:pt x="448355" y="493334"/>
                  </a:lnTo>
                  <a:lnTo>
                    <a:pt x="456932" y="444704"/>
                  </a:lnTo>
                  <a:lnTo>
                    <a:pt x="463726" y="395784"/>
                  </a:lnTo>
                  <a:lnTo>
                    <a:pt x="468730" y="346626"/>
                  </a:lnTo>
                  <a:lnTo>
                    <a:pt x="471933" y="297279"/>
                  </a:lnTo>
                  <a:lnTo>
                    <a:pt x="473329" y="247792"/>
                  </a:lnTo>
                  <a:lnTo>
                    <a:pt x="472907" y="198215"/>
                  </a:lnTo>
                  <a:lnTo>
                    <a:pt x="470660" y="148597"/>
                  </a:lnTo>
                  <a:lnTo>
                    <a:pt x="466579" y="98989"/>
                  </a:lnTo>
                  <a:lnTo>
                    <a:pt x="460656" y="49440"/>
                  </a:lnTo>
                  <a:lnTo>
                    <a:pt x="452882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847584" y="3119627"/>
              <a:ext cx="473709" cy="909955"/>
            </a:xfrm>
            <a:custGeom>
              <a:avLst/>
              <a:gdLst/>
              <a:ahLst/>
              <a:cxnLst/>
              <a:rect l="l" t="t" r="r" b="b"/>
              <a:pathLst>
                <a:path w="473709" h="909954">
                  <a:moveTo>
                    <a:pt x="452882" y="0"/>
                  </a:moveTo>
                  <a:lnTo>
                    <a:pt x="460656" y="49440"/>
                  </a:lnTo>
                  <a:lnTo>
                    <a:pt x="466579" y="98989"/>
                  </a:lnTo>
                  <a:lnTo>
                    <a:pt x="470660" y="148597"/>
                  </a:lnTo>
                  <a:lnTo>
                    <a:pt x="472907" y="198215"/>
                  </a:lnTo>
                  <a:lnTo>
                    <a:pt x="473329" y="247792"/>
                  </a:lnTo>
                  <a:lnTo>
                    <a:pt x="471933" y="297279"/>
                  </a:lnTo>
                  <a:lnTo>
                    <a:pt x="468730" y="346626"/>
                  </a:lnTo>
                  <a:lnTo>
                    <a:pt x="463726" y="395784"/>
                  </a:lnTo>
                  <a:lnTo>
                    <a:pt x="456932" y="444704"/>
                  </a:lnTo>
                  <a:lnTo>
                    <a:pt x="448355" y="493334"/>
                  </a:lnTo>
                  <a:lnTo>
                    <a:pt x="438004" y="541627"/>
                  </a:lnTo>
                  <a:lnTo>
                    <a:pt x="425887" y="589531"/>
                  </a:lnTo>
                  <a:lnTo>
                    <a:pt x="412013" y="636998"/>
                  </a:lnTo>
                  <a:lnTo>
                    <a:pt x="396391" y="683977"/>
                  </a:lnTo>
                  <a:lnTo>
                    <a:pt x="379029" y="730420"/>
                  </a:lnTo>
                  <a:lnTo>
                    <a:pt x="359936" y="776276"/>
                  </a:lnTo>
                  <a:lnTo>
                    <a:pt x="339120" y="821495"/>
                  </a:lnTo>
                  <a:lnTo>
                    <a:pt x="316589" y="866029"/>
                  </a:lnTo>
                  <a:lnTo>
                    <a:pt x="292354" y="909828"/>
                  </a:lnTo>
                  <a:lnTo>
                    <a:pt x="0" y="741045"/>
                  </a:lnTo>
                  <a:lnTo>
                    <a:pt x="24352" y="696324"/>
                  </a:lnTo>
                  <a:lnTo>
                    <a:pt x="46343" y="650614"/>
                  </a:lnTo>
                  <a:lnTo>
                    <a:pt x="65959" y="604009"/>
                  </a:lnTo>
                  <a:lnTo>
                    <a:pt x="83181" y="556601"/>
                  </a:lnTo>
                  <a:lnTo>
                    <a:pt x="97995" y="508481"/>
                  </a:lnTo>
                  <a:lnTo>
                    <a:pt x="110384" y="459743"/>
                  </a:lnTo>
                  <a:lnTo>
                    <a:pt x="120332" y="410479"/>
                  </a:lnTo>
                  <a:lnTo>
                    <a:pt x="127823" y="360782"/>
                  </a:lnTo>
                  <a:lnTo>
                    <a:pt x="132841" y="310744"/>
                  </a:lnTo>
                  <a:lnTo>
                    <a:pt x="135369" y="260457"/>
                  </a:lnTo>
                  <a:lnTo>
                    <a:pt x="135392" y="210014"/>
                  </a:lnTo>
                  <a:lnTo>
                    <a:pt x="132894" y="159507"/>
                  </a:lnTo>
                  <a:lnTo>
                    <a:pt x="127858" y="109030"/>
                  </a:lnTo>
                  <a:lnTo>
                    <a:pt x="120269" y="58674"/>
                  </a:lnTo>
                  <a:lnTo>
                    <a:pt x="452882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16724" y="3860672"/>
              <a:ext cx="823594" cy="762635"/>
            </a:xfrm>
            <a:custGeom>
              <a:avLst/>
              <a:gdLst/>
              <a:ahLst/>
              <a:cxnLst/>
              <a:rect l="l" t="t" r="r" b="b"/>
              <a:pathLst>
                <a:path w="823595" h="762635">
                  <a:moveTo>
                    <a:pt x="530859" y="0"/>
                  </a:moveTo>
                  <a:lnTo>
                    <a:pt x="504293" y="43443"/>
                  </a:lnTo>
                  <a:lnTo>
                    <a:pt x="475694" y="85340"/>
                  </a:lnTo>
                  <a:lnTo>
                    <a:pt x="445135" y="125631"/>
                  </a:lnTo>
                  <a:lnTo>
                    <a:pt x="412687" y="164254"/>
                  </a:lnTo>
                  <a:lnTo>
                    <a:pt x="378420" y="201148"/>
                  </a:lnTo>
                  <a:lnTo>
                    <a:pt x="342408" y="236254"/>
                  </a:lnTo>
                  <a:lnTo>
                    <a:pt x="304720" y="269509"/>
                  </a:lnTo>
                  <a:lnTo>
                    <a:pt x="265429" y="300854"/>
                  </a:lnTo>
                  <a:lnTo>
                    <a:pt x="224605" y="330227"/>
                  </a:lnTo>
                  <a:lnTo>
                    <a:pt x="182320" y="357567"/>
                  </a:lnTo>
                  <a:lnTo>
                    <a:pt x="138646" y="382815"/>
                  </a:lnTo>
                  <a:lnTo>
                    <a:pt x="93654" y="405908"/>
                  </a:lnTo>
                  <a:lnTo>
                    <a:pt x="47414" y="426786"/>
                  </a:lnTo>
                  <a:lnTo>
                    <a:pt x="0" y="445388"/>
                  </a:lnTo>
                  <a:lnTo>
                    <a:pt x="115570" y="762634"/>
                  </a:lnTo>
                  <a:lnTo>
                    <a:pt x="162270" y="744650"/>
                  </a:lnTo>
                  <a:lnTo>
                    <a:pt x="208138" y="725006"/>
                  </a:lnTo>
                  <a:lnTo>
                    <a:pt x="253135" y="703737"/>
                  </a:lnTo>
                  <a:lnTo>
                    <a:pt x="297224" y="680874"/>
                  </a:lnTo>
                  <a:lnTo>
                    <a:pt x="340364" y="656451"/>
                  </a:lnTo>
                  <a:lnTo>
                    <a:pt x="382518" y="630499"/>
                  </a:lnTo>
                  <a:lnTo>
                    <a:pt x="423646" y="603051"/>
                  </a:lnTo>
                  <a:lnTo>
                    <a:pt x="463712" y="574139"/>
                  </a:lnTo>
                  <a:lnTo>
                    <a:pt x="502675" y="543795"/>
                  </a:lnTo>
                  <a:lnTo>
                    <a:pt x="540498" y="512053"/>
                  </a:lnTo>
                  <a:lnTo>
                    <a:pt x="577141" y="478945"/>
                  </a:lnTo>
                  <a:lnTo>
                    <a:pt x="612567" y="444503"/>
                  </a:lnTo>
                  <a:lnTo>
                    <a:pt x="646737" y="408759"/>
                  </a:lnTo>
                  <a:lnTo>
                    <a:pt x="679611" y="371746"/>
                  </a:lnTo>
                  <a:lnTo>
                    <a:pt x="711153" y="333497"/>
                  </a:lnTo>
                  <a:lnTo>
                    <a:pt x="741322" y="294044"/>
                  </a:lnTo>
                  <a:lnTo>
                    <a:pt x="770081" y="253418"/>
                  </a:lnTo>
                  <a:lnTo>
                    <a:pt x="797391" y="211654"/>
                  </a:lnTo>
                  <a:lnTo>
                    <a:pt x="823214" y="168782"/>
                  </a:lnTo>
                  <a:lnTo>
                    <a:pt x="530859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16724" y="3860672"/>
              <a:ext cx="823594" cy="762635"/>
            </a:xfrm>
            <a:custGeom>
              <a:avLst/>
              <a:gdLst/>
              <a:ahLst/>
              <a:cxnLst/>
              <a:rect l="l" t="t" r="r" b="b"/>
              <a:pathLst>
                <a:path w="823595" h="762635">
                  <a:moveTo>
                    <a:pt x="823214" y="168782"/>
                  </a:moveTo>
                  <a:lnTo>
                    <a:pt x="797391" y="211654"/>
                  </a:lnTo>
                  <a:lnTo>
                    <a:pt x="770081" y="253418"/>
                  </a:lnTo>
                  <a:lnTo>
                    <a:pt x="741322" y="294044"/>
                  </a:lnTo>
                  <a:lnTo>
                    <a:pt x="711153" y="333497"/>
                  </a:lnTo>
                  <a:lnTo>
                    <a:pt x="679611" y="371746"/>
                  </a:lnTo>
                  <a:lnTo>
                    <a:pt x="646737" y="408759"/>
                  </a:lnTo>
                  <a:lnTo>
                    <a:pt x="612567" y="444503"/>
                  </a:lnTo>
                  <a:lnTo>
                    <a:pt x="577141" y="478945"/>
                  </a:lnTo>
                  <a:lnTo>
                    <a:pt x="540498" y="512053"/>
                  </a:lnTo>
                  <a:lnTo>
                    <a:pt x="502675" y="543795"/>
                  </a:lnTo>
                  <a:lnTo>
                    <a:pt x="463712" y="574139"/>
                  </a:lnTo>
                  <a:lnTo>
                    <a:pt x="423646" y="603051"/>
                  </a:lnTo>
                  <a:lnTo>
                    <a:pt x="382518" y="630499"/>
                  </a:lnTo>
                  <a:lnTo>
                    <a:pt x="340364" y="656451"/>
                  </a:lnTo>
                  <a:lnTo>
                    <a:pt x="297224" y="680874"/>
                  </a:lnTo>
                  <a:lnTo>
                    <a:pt x="253135" y="703737"/>
                  </a:lnTo>
                  <a:lnTo>
                    <a:pt x="208138" y="725006"/>
                  </a:lnTo>
                  <a:lnTo>
                    <a:pt x="162270" y="744650"/>
                  </a:lnTo>
                  <a:lnTo>
                    <a:pt x="115570" y="762634"/>
                  </a:lnTo>
                  <a:lnTo>
                    <a:pt x="0" y="445388"/>
                  </a:lnTo>
                  <a:lnTo>
                    <a:pt x="47414" y="426786"/>
                  </a:lnTo>
                  <a:lnTo>
                    <a:pt x="93654" y="405908"/>
                  </a:lnTo>
                  <a:lnTo>
                    <a:pt x="138646" y="382815"/>
                  </a:lnTo>
                  <a:lnTo>
                    <a:pt x="182320" y="357567"/>
                  </a:lnTo>
                  <a:lnTo>
                    <a:pt x="224605" y="330227"/>
                  </a:lnTo>
                  <a:lnTo>
                    <a:pt x="265429" y="300854"/>
                  </a:lnTo>
                  <a:lnTo>
                    <a:pt x="304720" y="269509"/>
                  </a:lnTo>
                  <a:lnTo>
                    <a:pt x="342408" y="236254"/>
                  </a:lnTo>
                  <a:lnTo>
                    <a:pt x="378420" y="201148"/>
                  </a:lnTo>
                  <a:lnTo>
                    <a:pt x="412687" y="164254"/>
                  </a:lnTo>
                  <a:lnTo>
                    <a:pt x="445135" y="125631"/>
                  </a:lnTo>
                  <a:lnTo>
                    <a:pt x="475694" y="85340"/>
                  </a:lnTo>
                  <a:lnTo>
                    <a:pt x="504293" y="43443"/>
                  </a:lnTo>
                  <a:lnTo>
                    <a:pt x="530859" y="0"/>
                  </a:lnTo>
                  <a:lnTo>
                    <a:pt x="823214" y="168782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08369" y="4306061"/>
              <a:ext cx="923925" cy="398780"/>
            </a:xfrm>
            <a:custGeom>
              <a:avLst/>
              <a:gdLst/>
              <a:ahLst/>
              <a:cxnLst/>
              <a:rect l="l" t="t" r="r" b="b"/>
              <a:pathLst>
                <a:path w="923925" h="398779">
                  <a:moveTo>
                    <a:pt x="808354" y="0"/>
                  </a:moveTo>
                  <a:lnTo>
                    <a:pt x="760090" y="16198"/>
                  </a:lnTo>
                  <a:lnTo>
                    <a:pt x="711262" y="29904"/>
                  </a:lnTo>
                  <a:lnTo>
                    <a:pt x="661966" y="41118"/>
                  </a:lnTo>
                  <a:lnTo>
                    <a:pt x="612293" y="49841"/>
                  </a:lnTo>
                  <a:lnTo>
                    <a:pt x="562339" y="56071"/>
                  </a:lnTo>
                  <a:lnTo>
                    <a:pt x="512198" y="59809"/>
                  </a:lnTo>
                  <a:lnTo>
                    <a:pt x="461962" y="61055"/>
                  </a:lnTo>
                  <a:lnTo>
                    <a:pt x="411726" y="59809"/>
                  </a:lnTo>
                  <a:lnTo>
                    <a:pt x="361585" y="56071"/>
                  </a:lnTo>
                  <a:lnTo>
                    <a:pt x="311631" y="49841"/>
                  </a:lnTo>
                  <a:lnTo>
                    <a:pt x="261958" y="41118"/>
                  </a:lnTo>
                  <a:lnTo>
                    <a:pt x="212662" y="29904"/>
                  </a:lnTo>
                  <a:lnTo>
                    <a:pt x="163834" y="16198"/>
                  </a:lnTo>
                  <a:lnTo>
                    <a:pt x="115570" y="0"/>
                  </a:lnTo>
                  <a:lnTo>
                    <a:pt x="0" y="317245"/>
                  </a:lnTo>
                  <a:lnTo>
                    <a:pt x="47352" y="333488"/>
                  </a:lnTo>
                  <a:lnTo>
                    <a:pt x="95130" y="347926"/>
                  </a:lnTo>
                  <a:lnTo>
                    <a:pt x="143283" y="360559"/>
                  </a:lnTo>
                  <a:lnTo>
                    <a:pt x="191760" y="371388"/>
                  </a:lnTo>
                  <a:lnTo>
                    <a:pt x="240513" y="380411"/>
                  </a:lnTo>
                  <a:lnTo>
                    <a:pt x="289491" y="387630"/>
                  </a:lnTo>
                  <a:lnTo>
                    <a:pt x="338643" y="393044"/>
                  </a:lnTo>
                  <a:lnTo>
                    <a:pt x="387921" y="396654"/>
                  </a:lnTo>
                  <a:lnTo>
                    <a:pt x="437273" y="398459"/>
                  </a:lnTo>
                  <a:lnTo>
                    <a:pt x="486651" y="398459"/>
                  </a:lnTo>
                  <a:lnTo>
                    <a:pt x="536003" y="396654"/>
                  </a:lnTo>
                  <a:lnTo>
                    <a:pt x="585281" y="393044"/>
                  </a:lnTo>
                  <a:lnTo>
                    <a:pt x="634433" y="387630"/>
                  </a:lnTo>
                  <a:lnTo>
                    <a:pt x="683411" y="380411"/>
                  </a:lnTo>
                  <a:lnTo>
                    <a:pt x="732164" y="371388"/>
                  </a:lnTo>
                  <a:lnTo>
                    <a:pt x="780641" y="360559"/>
                  </a:lnTo>
                  <a:lnTo>
                    <a:pt x="828794" y="347926"/>
                  </a:lnTo>
                  <a:lnTo>
                    <a:pt x="876572" y="333488"/>
                  </a:lnTo>
                  <a:lnTo>
                    <a:pt x="923925" y="317245"/>
                  </a:lnTo>
                  <a:lnTo>
                    <a:pt x="808354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08369" y="4306061"/>
              <a:ext cx="923925" cy="398780"/>
            </a:xfrm>
            <a:custGeom>
              <a:avLst/>
              <a:gdLst/>
              <a:ahLst/>
              <a:cxnLst/>
              <a:rect l="l" t="t" r="r" b="b"/>
              <a:pathLst>
                <a:path w="923925" h="398779">
                  <a:moveTo>
                    <a:pt x="923925" y="317245"/>
                  </a:moveTo>
                  <a:lnTo>
                    <a:pt x="876572" y="333488"/>
                  </a:lnTo>
                  <a:lnTo>
                    <a:pt x="828794" y="347926"/>
                  </a:lnTo>
                  <a:lnTo>
                    <a:pt x="780641" y="360559"/>
                  </a:lnTo>
                  <a:lnTo>
                    <a:pt x="732164" y="371388"/>
                  </a:lnTo>
                  <a:lnTo>
                    <a:pt x="683411" y="380411"/>
                  </a:lnTo>
                  <a:lnTo>
                    <a:pt x="634433" y="387630"/>
                  </a:lnTo>
                  <a:lnTo>
                    <a:pt x="585281" y="393044"/>
                  </a:lnTo>
                  <a:lnTo>
                    <a:pt x="536003" y="396654"/>
                  </a:lnTo>
                  <a:lnTo>
                    <a:pt x="486651" y="398459"/>
                  </a:lnTo>
                  <a:lnTo>
                    <a:pt x="437273" y="398459"/>
                  </a:lnTo>
                  <a:lnTo>
                    <a:pt x="387921" y="396654"/>
                  </a:lnTo>
                  <a:lnTo>
                    <a:pt x="338643" y="393044"/>
                  </a:lnTo>
                  <a:lnTo>
                    <a:pt x="289491" y="387630"/>
                  </a:lnTo>
                  <a:lnTo>
                    <a:pt x="240513" y="380411"/>
                  </a:lnTo>
                  <a:lnTo>
                    <a:pt x="191760" y="371388"/>
                  </a:lnTo>
                  <a:lnTo>
                    <a:pt x="143283" y="360559"/>
                  </a:lnTo>
                  <a:lnTo>
                    <a:pt x="95130" y="347926"/>
                  </a:lnTo>
                  <a:lnTo>
                    <a:pt x="47352" y="333488"/>
                  </a:lnTo>
                  <a:lnTo>
                    <a:pt x="0" y="317245"/>
                  </a:lnTo>
                  <a:lnTo>
                    <a:pt x="115570" y="0"/>
                  </a:lnTo>
                  <a:lnTo>
                    <a:pt x="163834" y="16198"/>
                  </a:lnTo>
                  <a:lnTo>
                    <a:pt x="212662" y="29904"/>
                  </a:lnTo>
                  <a:lnTo>
                    <a:pt x="261958" y="41118"/>
                  </a:lnTo>
                  <a:lnTo>
                    <a:pt x="311631" y="49841"/>
                  </a:lnTo>
                  <a:lnTo>
                    <a:pt x="361585" y="56071"/>
                  </a:lnTo>
                  <a:lnTo>
                    <a:pt x="411726" y="59809"/>
                  </a:lnTo>
                  <a:lnTo>
                    <a:pt x="461962" y="61055"/>
                  </a:lnTo>
                  <a:lnTo>
                    <a:pt x="512198" y="59809"/>
                  </a:lnTo>
                  <a:lnTo>
                    <a:pt x="562339" y="56071"/>
                  </a:lnTo>
                  <a:lnTo>
                    <a:pt x="612293" y="49841"/>
                  </a:lnTo>
                  <a:lnTo>
                    <a:pt x="661966" y="41118"/>
                  </a:lnTo>
                  <a:lnTo>
                    <a:pt x="711262" y="29904"/>
                  </a:lnTo>
                  <a:lnTo>
                    <a:pt x="760090" y="16198"/>
                  </a:lnTo>
                  <a:lnTo>
                    <a:pt x="808354" y="0"/>
                  </a:lnTo>
                  <a:lnTo>
                    <a:pt x="923925" y="317245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00725" y="3860672"/>
              <a:ext cx="823594" cy="762635"/>
            </a:xfrm>
            <a:custGeom>
              <a:avLst/>
              <a:gdLst/>
              <a:ahLst/>
              <a:cxnLst/>
              <a:rect l="l" t="t" r="r" b="b"/>
              <a:pathLst>
                <a:path w="823595" h="762635">
                  <a:moveTo>
                    <a:pt x="292353" y="0"/>
                  </a:moveTo>
                  <a:lnTo>
                    <a:pt x="0" y="168782"/>
                  </a:lnTo>
                  <a:lnTo>
                    <a:pt x="25822" y="211654"/>
                  </a:lnTo>
                  <a:lnTo>
                    <a:pt x="53132" y="253418"/>
                  </a:lnTo>
                  <a:lnTo>
                    <a:pt x="81891" y="294044"/>
                  </a:lnTo>
                  <a:lnTo>
                    <a:pt x="112060" y="333497"/>
                  </a:lnTo>
                  <a:lnTo>
                    <a:pt x="143602" y="371746"/>
                  </a:lnTo>
                  <a:lnTo>
                    <a:pt x="176476" y="408759"/>
                  </a:lnTo>
                  <a:lnTo>
                    <a:pt x="210646" y="444503"/>
                  </a:lnTo>
                  <a:lnTo>
                    <a:pt x="246072" y="478945"/>
                  </a:lnTo>
                  <a:lnTo>
                    <a:pt x="282715" y="512053"/>
                  </a:lnTo>
                  <a:lnTo>
                    <a:pt x="320538" y="543795"/>
                  </a:lnTo>
                  <a:lnTo>
                    <a:pt x="359501" y="574139"/>
                  </a:lnTo>
                  <a:lnTo>
                    <a:pt x="399567" y="603051"/>
                  </a:lnTo>
                  <a:lnTo>
                    <a:pt x="440695" y="630499"/>
                  </a:lnTo>
                  <a:lnTo>
                    <a:pt x="482849" y="656451"/>
                  </a:lnTo>
                  <a:lnTo>
                    <a:pt x="525989" y="680874"/>
                  </a:lnTo>
                  <a:lnTo>
                    <a:pt x="570078" y="703737"/>
                  </a:lnTo>
                  <a:lnTo>
                    <a:pt x="615075" y="725006"/>
                  </a:lnTo>
                  <a:lnTo>
                    <a:pt x="660943" y="744650"/>
                  </a:lnTo>
                  <a:lnTo>
                    <a:pt x="707644" y="762634"/>
                  </a:lnTo>
                  <a:lnTo>
                    <a:pt x="823214" y="445388"/>
                  </a:lnTo>
                  <a:lnTo>
                    <a:pt x="775799" y="426786"/>
                  </a:lnTo>
                  <a:lnTo>
                    <a:pt x="729559" y="405908"/>
                  </a:lnTo>
                  <a:lnTo>
                    <a:pt x="684567" y="382815"/>
                  </a:lnTo>
                  <a:lnTo>
                    <a:pt x="640893" y="357567"/>
                  </a:lnTo>
                  <a:lnTo>
                    <a:pt x="598608" y="330227"/>
                  </a:lnTo>
                  <a:lnTo>
                    <a:pt x="557784" y="300854"/>
                  </a:lnTo>
                  <a:lnTo>
                    <a:pt x="518493" y="269509"/>
                  </a:lnTo>
                  <a:lnTo>
                    <a:pt x="480805" y="236254"/>
                  </a:lnTo>
                  <a:lnTo>
                    <a:pt x="444793" y="201148"/>
                  </a:lnTo>
                  <a:lnTo>
                    <a:pt x="410526" y="164254"/>
                  </a:lnTo>
                  <a:lnTo>
                    <a:pt x="378078" y="125631"/>
                  </a:lnTo>
                  <a:lnTo>
                    <a:pt x="347519" y="85340"/>
                  </a:lnTo>
                  <a:lnTo>
                    <a:pt x="318920" y="43443"/>
                  </a:lnTo>
                  <a:lnTo>
                    <a:pt x="292353" y="0"/>
                  </a:lnTo>
                  <a:close/>
                </a:path>
              </a:pathLst>
            </a:custGeom>
            <a:solidFill>
              <a:srgbClr val="974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800725" y="3860672"/>
              <a:ext cx="823594" cy="762635"/>
            </a:xfrm>
            <a:custGeom>
              <a:avLst/>
              <a:gdLst/>
              <a:ahLst/>
              <a:cxnLst/>
              <a:rect l="l" t="t" r="r" b="b"/>
              <a:pathLst>
                <a:path w="823595" h="762635">
                  <a:moveTo>
                    <a:pt x="707644" y="762634"/>
                  </a:moveTo>
                  <a:lnTo>
                    <a:pt x="660943" y="744650"/>
                  </a:lnTo>
                  <a:lnTo>
                    <a:pt x="615075" y="725006"/>
                  </a:lnTo>
                  <a:lnTo>
                    <a:pt x="570078" y="703737"/>
                  </a:lnTo>
                  <a:lnTo>
                    <a:pt x="525989" y="680874"/>
                  </a:lnTo>
                  <a:lnTo>
                    <a:pt x="482849" y="656451"/>
                  </a:lnTo>
                  <a:lnTo>
                    <a:pt x="440695" y="630499"/>
                  </a:lnTo>
                  <a:lnTo>
                    <a:pt x="399567" y="603051"/>
                  </a:lnTo>
                  <a:lnTo>
                    <a:pt x="359501" y="574139"/>
                  </a:lnTo>
                  <a:lnTo>
                    <a:pt x="320538" y="543795"/>
                  </a:lnTo>
                  <a:lnTo>
                    <a:pt x="282715" y="512053"/>
                  </a:lnTo>
                  <a:lnTo>
                    <a:pt x="246072" y="478945"/>
                  </a:lnTo>
                  <a:lnTo>
                    <a:pt x="210646" y="444503"/>
                  </a:lnTo>
                  <a:lnTo>
                    <a:pt x="176476" y="408759"/>
                  </a:lnTo>
                  <a:lnTo>
                    <a:pt x="143602" y="371746"/>
                  </a:lnTo>
                  <a:lnTo>
                    <a:pt x="112060" y="333497"/>
                  </a:lnTo>
                  <a:lnTo>
                    <a:pt x="81891" y="294044"/>
                  </a:lnTo>
                  <a:lnTo>
                    <a:pt x="53132" y="253418"/>
                  </a:lnTo>
                  <a:lnTo>
                    <a:pt x="25822" y="211654"/>
                  </a:lnTo>
                  <a:lnTo>
                    <a:pt x="0" y="168782"/>
                  </a:lnTo>
                  <a:lnTo>
                    <a:pt x="292353" y="0"/>
                  </a:lnTo>
                  <a:lnTo>
                    <a:pt x="318920" y="43443"/>
                  </a:lnTo>
                  <a:lnTo>
                    <a:pt x="347519" y="85340"/>
                  </a:lnTo>
                  <a:lnTo>
                    <a:pt x="378078" y="125631"/>
                  </a:lnTo>
                  <a:lnTo>
                    <a:pt x="410526" y="164254"/>
                  </a:lnTo>
                  <a:lnTo>
                    <a:pt x="444793" y="201148"/>
                  </a:lnTo>
                  <a:lnTo>
                    <a:pt x="480805" y="236254"/>
                  </a:lnTo>
                  <a:lnTo>
                    <a:pt x="518493" y="269509"/>
                  </a:lnTo>
                  <a:lnTo>
                    <a:pt x="557784" y="300854"/>
                  </a:lnTo>
                  <a:lnTo>
                    <a:pt x="598608" y="330227"/>
                  </a:lnTo>
                  <a:lnTo>
                    <a:pt x="640893" y="357567"/>
                  </a:lnTo>
                  <a:lnTo>
                    <a:pt x="684567" y="382815"/>
                  </a:lnTo>
                  <a:lnTo>
                    <a:pt x="729559" y="405908"/>
                  </a:lnTo>
                  <a:lnTo>
                    <a:pt x="775799" y="426786"/>
                  </a:lnTo>
                  <a:lnTo>
                    <a:pt x="823214" y="445388"/>
                  </a:lnTo>
                  <a:lnTo>
                    <a:pt x="707644" y="762634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619769" y="3119627"/>
              <a:ext cx="473709" cy="909955"/>
            </a:xfrm>
            <a:custGeom>
              <a:avLst/>
              <a:gdLst/>
              <a:ahLst/>
              <a:cxnLst/>
              <a:rect l="l" t="t" r="r" b="b"/>
              <a:pathLst>
                <a:path w="473710" h="909954">
                  <a:moveTo>
                    <a:pt x="20427" y="0"/>
                  </a:moveTo>
                  <a:lnTo>
                    <a:pt x="12654" y="49440"/>
                  </a:lnTo>
                  <a:lnTo>
                    <a:pt x="6733" y="98989"/>
                  </a:lnTo>
                  <a:lnTo>
                    <a:pt x="2657" y="148597"/>
                  </a:lnTo>
                  <a:lnTo>
                    <a:pt x="415" y="198215"/>
                  </a:lnTo>
                  <a:lnTo>
                    <a:pt x="0" y="247792"/>
                  </a:lnTo>
                  <a:lnTo>
                    <a:pt x="1401" y="297279"/>
                  </a:lnTo>
                  <a:lnTo>
                    <a:pt x="4612" y="346626"/>
                  </a:lnTo>
                  <a:lnTo>
                    <a:pt x="9621" y="395784"/>
                  </a:lnTo>
                  <a:lnTo>
                    <a:pt x="16422" y="444704"/>
                  </a:lnTo>
                  <a:lnTo>
                    <a:pt x="25004" y="493334"/>
                  </a:lnTo>
                  <a:lnTo>
                    <a:pt x="35359" y="541627"/>
                  </a:lnTo>
                  <a:lnTo>
                    <a:pt x="47478" y="589531"/>
                  </a:lnTo>
                  <a:lnTo>
                    <a:pt x="61352" y="636998"/>
                  </a:lnTo>
                  <a:lnTo>
                    <a:pt x="76972" y="683977"/>
                  </a:lnTo>
                  <a:lnTo>
                    <a:pt x="94330" y="730420"/>
                  </a:lnTo>
                  <a:lnTo>
                    <a:pt x="113416" y="776276"/>
                  </a:lnTo>
                  <a:lnTo>
                    <a:pt x="134221" y="821495"/>
                  </a:lnTo>
                  <a:lnTo>
                    <a:pt x="156737" y="866029"/>
                  </a:lnTo>
                  <a:lnTo>
                    <a:pt x="180955" y="909828"/>
                  </a:lnTo>
                  <a:lnTo>
                    <a:pt x="473309" y="741045"/>
                  </a:lnTo>
                  <a:lnTo>
                    <a:pt x="448981" y="696324"/>
                  </a:lnTo>
                  <a:lnTo>
                    <a:pt x="427005" y="650614"/>
                  </a:lnTo>
                  <a:lnTo>
                    <a:pt x="407401" y="604009"/>
                  </a:lnTo>
                  <a:lnTo>
                    <a:pt x="390183" y="556601"/>
                  </a:lnTo>
                  <a:lnTo>
                    <a:pt x="375370" y="508481"/>
                  </a:lnTo>
                  <a:lnTo>
                    <a:pt x="362978" y="459743"/>
                  </a:lnTo>
                  <a:lnTo>
                    <a:pt x="353024" y="410479"/>
                  </a:lnTo>
                  <a:lnTo>
                    <a:pt x="345526" y="360782"/>
                  </a:lnTo>
                  <a:lnTo>
                    <a:pt x="340499" y="310744"/>
                  </a:lnTo>
                  <a:lnTo>
                    <a:pt x="337962" y="260457"/>
                  </a:lnTo>
                  <a:lnTo>
                    <a:pt x="337930" y="210014"/>
                  </a:lnTo>
                  <a:lnTo>
                    <a:pt x="340421" y="159507"/>
                  </a:lnTo>
                  <a:lnTo>
                    <a:pt x="345452" y="109030"/>
                  </a:lnTo>
                  <a:lnTo>
                    <a:pt x="353040" y="58674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619769" y="3119627"/>
              <a:ext cx="473709" cy="909955"/>
            </a:xfrm>
            <a:custGeom>
              <a:avLst/>
              <a:gdLst/>
              <a:ahLst/>
              <a:cxnLst/>
              <a:rect l="l" t="t" r="r" b="b"/>
              <a:pathLst>
                <a:path w="473710" h="909954">
                  <a:moveTo>
                    <a:pt x="180955" y="909828"/>
                  </a:moveTo>
                  <a:lnTo>
                    <a:pt x="156737" y="866029"/>
                  </a:lnTo>
                  <a:lnTo>
                    <a:pt x="134221" y="821495"/>
                  </a:lnTo>
                  <a:lnTo>
                    <a:pt x="113416" y="776276"/>
                  </a:lnTo>
                  <a:lnTo>
                    <a:pt x="94330" y="730420"/>
                  </a:lnTo>
                  <a:lnTo>
                    <a:pt x="76972" y="683977"/>
                  </a:lnTo>
                  <a:lnTo>
                    <a:pt x="61352" y="636998"/>
                  </a:lnTo>
                  <a:lnTo>
                    <a:pt x="47478" y="589531"/>
                  </a:lnTo>
                  <a:lnTo>
                    <a:pt x="35359" y="541627"/>
                  </a:lnTo>
                  <a:lnTo>
                    <a:pt x="25004" y="493334"/>
                  </a:lnTo>
                  <a:lnTo>
                    <a:pt x="16422" y="444704"/>
                  </a:lnTo>
                  <a:lnTo>
                    <a:pt x="9621" y="395784"/>
                  </a:lnTo>
                  <a:lnTo>
                    <a:pt x="4612" y="346626"/>
                  </a:lnTo>
                  <a:lnTo>
                    <a:pt x="1401" y="297279"/>
                  </a:lnTo>
                  <a:lnTo>
                    <a:pt x="0" y="247792"/>
                  </a:lnTo>
                  <a:lnTo>
                    <a:pt x="415" y="198215"/>
                  </a:lnTo>
                  <a:lnTo>
                    <a:pt x="2657" y="148597"/>
                  </a:lnTo>
                  <a:lnTo>
                    <a:pt x="6733" y="98989"/>
                  </a:lnTo>
                  <a:lnTo>
                    <a:pt x="12654" y="49440"/>
                  </a:lnTo>
                  <a:lnTo>
                    <a:pt x="20427" y="0"/>
                  </a:lnTo>
                  <a:lnTo>
                    <a:pt x="353040" y="58674"/>
                  </a:lnTo>
                  <a:lnTo>
                    <a:pt x="345452" y="109030"/>
                  </a:lnTo>
                  <a:lnTo>
                    <a:pt x="340421" y="159507"/>
                  </a:lnTo>
                  <a:lnTo>
                    <a:pt x="337930" y="210014"/>
                  </a:lnTo>
                  <a:lnTo>
                    <a:pt x="337962" y="260457"/>
                  </a:lnTo>
                  <a:lnTo>
                    <a:pt x="340499" y="310744"/>
                  </a:lnTo>
                  <a:lnTo>
                    <a:pt x="345526" y="360782"/>
                  </a:lnTo>
                  <a:lnTo>
                    <a:pt x="353024" y="410479"/>
                  </a:lnTo>
                  <a:lnTo>
                    <a:pt x="362978" y="459743"/>
                  </a:lnTo>
                  <a:lnTo>
                    <a:pt x="375370" y="508481"/>
                  </a:lnTo>
                  <a:lnTo>
                    <a:pt x="390183" y="556601"/>
                  </a:lnTo>
                  <a:lnTo>
                    <a:pt x="407401" y="604009"/>
                  </a:lnTo>
                  <a:lnTo>
                    <a:pt x="427005" y="650614"/>
                  </a:lnTo>
                  <a:lnTo>
                    <a:pt x="448981" y="696324"/>
                  </a:lnTo>
                  <a:lnTo>
                    <a:pt x="473309" y="741045"/>
                  </a:lnTo>
                  <a:lnTo>
                    <a:pt x="180955" y="909828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40197" y="2319527"/>
              <a:ext cx="679450" cy="859155"/>
            </a:xfrm>
            <a:custGeom>
              <a:avLst/>
              <a:gdLst/>
              <a:ahLst/>
              <a:cxnLst/>
              <a:rect l="l" t="t" r="r" b="b"/>
              <a:pathLst>
                <a:path w="679450" h="859155">
                  <a:moveTo>
                    <a:pt x="462025" y="0"/>
                  </a:moveTo>
                  <a:lnTo>
                    <a:pt x="424273" y="32875"/>
                  </a:lnTo>
                  <a:lnTo>
                    <a:pt x="387872" y="67025"/>
                  </a:lnTo>
                  <a:lnTo>
                    <a:pt x="352849" y="102404"/>
                  </a:lnTo>
                  <a:lnTo>
                    <a:pt x="319228" y="138969"/>
                  </a:lnTo>
                  <a:lnTo>
                    <a:pt x="287034" y="176677"/>
                  </a:lnTo>
                  <a:lnTo>
                    <a:pt x="256291" y="215484"/>
                  </a:lnTo>
                  <a:lnTo>
                    <a:pt x="227024" y="255346"/>
                  </a:lnTo>
                  <a:lnTo>
                    <a:pt x="199259" y="296219"/>
                  </a:lnTo>
                  <a:lnTo>
                    <a:pt x="173020" y="338060"/>
                  </a:lnTo>
                  <a:lnTo>
                    <a:pt x="148331" y="380826"/>
                  </a:lnTo>
                  <a:lnTo>
                    <a:pt x="125218" y="424472"/>
                  </a:lnTo>
                  <a:lnTo>
                    <a:pt x="103704" y="468954"/>
                  </a:lnTo>
                  <a:lnTo>
                    <a:pt x="83816" y="514231"/>
                  </a:lnTo>
                  <a:lnTo>
                    <a:pt x="65578" y="560256"/>
                  </a:lnTo>
                  <a:lnTo>
                    <a:pt x="49014" y="606988"/>
                  </a:lnTo>
                  <a:lnTo>
                    <a:pt x="34150" y="654381"/>
                  </a:lnTo>
                  <a:lnTo>
                    <a:pt x="21009" y="702394"/>
                  </a:lnTo>
                  <a:lnTo>
                    <a:pt x="9617" y="750981"/>
                  </a:lnTo>
                  <a:lnTo>
                    <a:pt x="0" y="800100"/>
                  </a:lnTo>
                  <a:lnTo>
                    <a:pt x="332613" y="858774"/>
                  </a:lnTo>
                  <a:lnTo>
                    <a:pt x="342695" y="808861"/>
                  </a:lnTo>
                  <a:lnTo>
                    <a:pt x="355223" y="759706"/>
                  </a:lnTo>
                  <a:lnTo>
                    <a:pt x="370148" y="711391"/>
                  </a:lnTo>
                  <a:lnTo>
                    <a:pt x="387424" y="663997"/>
                  </a:lnTo>
                  <a:lnTo>
                    <a:pt x="407003" y="617606"/>
                  </a:lnTo>
                  <a:lnTo>
                    <a:pt x="428838" y="572300"/>
                  </a:lnTo>
                  <a:lnTo>
                    <a:pt x="452881" y="528161"/>
                  </a:lnTo>
                  <a:lnTo>
                    <a:pt x="479087" y="485269"/>
                  </a:lnTo>
                  <a:lnTo>
                    <a:pt x="507407" y="443707"/>
                  </a:lnTo>
                  <a:lnTo>
                    <a:pt x="537793" y="403556"/>
                  </a:lnTo>
                  <a:lnTo>
                    <a:pt x="570200" y="364898"/>
                  </a:lnTo>
                  <a:lnTo>
                    <a:pt x="604580" y="327815"/>
                  </a:lnTo>
                  <a:lnTo>
                    <a:pt x="640885" y="292388"/>
                  </a:lnTo>
                  <a:lnTo>
                    <a:pt x="679068" y="258699"/>
                  </a:lnTo>
                  <a:lnTo>
                    <a:pt x="462025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640197" y="2319527"/>
              <a:ext cx="679450" cy="859155"/>
            </a:xfrm>
            <a:custGeom>
              <a:avLst/>
              <a:gdLst/>
              <a:ahLst/>
              <a:cxnLst/>
              <a:rect l="l" t="t" r="r" b="b"/>
              <a:pathLst>
                <a:path w="679450" h="859155">
                  <a:moveTo>
                    <a:pt x="0" y="800100"/>
                  </a:moveTo>
                  <a:lnTo>
                    <a:pt x="9617" y="750981"/>
                  </a:lnTo>
                  <a:lnTo>
                    <a:pt x="21009" y="702394"/>
                  </a:lnTo>
                  <a:lnTo>
                    <a:pt x="34150" y="654381"/>
                  </a:lnTo>
                  <a:lnTo>
                    <a:pt x="49014" y="606988"/>
                  </a:lnTo>
                  <a:lnTo>
                    <a:pt x="65578" y="560256"/>
                  </a:lnTo>
                  <a:lnTo>
                    <a:pt x="83816" y="514231"/>
                  </a:lnTo>
                  <a:lnTo>
                    <a:pt x="103704" y="468954"/>
                  </a:lnTo>
                  <a:lnTo>
                    <a:pt x="125218" y="424472"/>
                  </a:lnTo>
                  <a:lnTo>
                    <a:pt x="148331" y="380826"/>
                  </a:lnTo>
                  <a:lnTo>
                    <a:pt x="173020" y="338060"/>
                  </a:lnTo>
                  <a:lnTo>
                    <a:pt x="199259" y="296219"/>
                  </a:lnTo>
                  <a:lnTo>
                    <a:pt x="227024" y="255346"/>
                  </a:lnTo>
                  <a:lnTo>
                    <a:pt x="256291" y="215484"/>
                  </a:lnTo>
                  <a:lnTo>
                    <a:pt x="287034" y="176677"/>
                  </a:lnTo>
                  <a:lnTo>
                    <a:pt x="319228" y="138969"/>
                  </a:lnTo>
                  <a:lnTo>
                    <a:pt x="352849" y="102404"/>
                  </a:lnTo>
                  <a:lnTo>
                    <a:pt x="387872" y="67025"/>
                  </a:lnTo>
                  <a:lnTo>
                    <a:pt x="424273" y="32875"/>
                  </a:lnTo>
                  <a:lnTo>
                    <a:pt x="462025" y="0"/>
                  </a:lnTo>
                  <a:lnTo>
                    <a:pt x="679068" y="258699"/>
                  </a:lnTo>
                  <a:lnTo>
                    <a:pt x="640885" y="292388"/>
                  </a:lnTo>
                  <a:lnTo>
                    <a:pt x="604580" y="327815"/>
                  </a:lnTo>
                  <a:lnTo>
                    <a:pt x="570200" y="364898"/>
                  </a:lnTo>
                  <a:lnTo>
                    <a:pt x="537793" y="403556"/>
                  </a:lnTo>
                  <a:lnTo>
                    <a:pt x="507407" y="443707"/>
                  </a:lnTo>
                  <a:lnTo>
                    <a:pt x="479087" y="485269"/>
                  </a:lnTo>
                  <a:lnTo>
                    <a:pt x="452881" y="528161"/>
                  </a:lnTo>
                  <a:lnTo>
                    <a:pt x="428838" y="572300"/>
                  </a:lnTo>
                  <a:lnTo>
                    <a:pt x="407003" y="617606"/>
                  </a:lnTo>
                  <a:lnTo>
                    <a:pt x="387424" y="663997"/>
                  </a:lnTo>
                  <a:lnTo>
                    <a:pt x="370148" y="711391"/>
                  </a:lnTo>
                  <a:lnTo>
                    <a:pt x="355223" y="759706"/>
                  </a:lnTo>
                  <a:lnTo>
                    <a:pt x="342695" y="808861"/>
                  </a:lnTo>
                  <a:lnTo>
                    <a:pt x="332613" y="858774"/>
                  </a:lnTo>
                  <a:lnTo>
                    <a:pt x="0" y="80010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02223" y="2003551"/>
              <a:ext cx="868680" cy="574675"/>
            </a:xfrm>
            <a:custGeom>
              <a:avLst/>
              <a:gdLst/>
              <a:ahLst/>
              <a:cxnLst/>
              <a:rect l="l" t="t" r="r" b="b"/>
              <a:pathLst>
                <a:path w="868679" h="574675">
                  <a:moveTo>
                    <a:pt x="868172" y="0"/>
                  </a:moveTo>
                  <a:lnTo>
                    <a:pt x="818113" y="926"/>
                  </a:lnTo>
                  <a:lnTo>
                    <a:pt x="768273" y="3696"/>
                  </a:lnTo>
                  <a:lnTo>
                    <a:pt x="718698" y="8290"/>
                  </a:lnTo>
                  <a:lnTo>
                    <a:pt x="669435" y="14693"/>
                  </a:lnTo>
                  <a:lnTo>
                    <a:pt x="620532" y="22886"/>
                  </a:lnTo>
                  <a:lnTo>
                    <a:pt x="572035" y="32853"/>
                  </a:lnTo>
                  <a:lnTo>
                    <a:pt x="523992" y="44576"/>
                  </a:lnTo>
                  <a:lnTo>
                    <a:pt x="476449" y="58038"/>
                  </a:lnTo>
                  <a:lnTo>
                    <a:pt x="429454" y="73222"/>
                  </a:lnTo>
                  <a:lnTo>
                    <a:pt x="383055" y="90110"/>
                  </a:lnTo>
                  <a:lnTo>
                    <a:pt x="337297" y="108686"/>
                  </a:lnTo>
                  <a:lnTo>
                    <a:pt x="292228" y="128933"/>
                  </a:lnTo>
                  <a:lnTo>
                    <a:pt x="247896" y="150832"/>
                  </a:lnTo>
                  <a:lnTo>
                    <a:pt x="204347" y="174367"/>
                  </a:lnTo>
                  <a:lnTo>
                    <a:pt x="161628" y="199520"/>
                  </a:lnTo>
                  <a:lnTo>
                    <a:pt x="119787" y="226275"/>
                  </a:lnTo>
                  <a:lnTo>
                    <a:pt x="78870" y="254614"/>
                  </a:lnTo>
                  <a:lnTo>
                    <a:pt x="38925" y="284520"/>
                  </a:lnTo>
                  <a:lnTo>
                    <a:pt x="0" y="315975"/>
                  </a:lnTo>
                  <a:lnTo>
                    <a:pt x="217042" y="574675"/>
                  </a:lnTo>
                  <a:lnTo>
                    <a:pt x="256844" y="542944"/>
                  </a:lnTo>
                  <a:lnTo>
                    <a:pt x="298031" y="513361"/>
                  </a:lnTo>
                  <a:lnTo>
                    <a:pt x="340515" y="485958"/>
                  </a:lnTo>
                  <a:lnTo>
                    <a:pt x="384207" y="460768"/>
                  </a:lnTo>
                  <a:lnTo>
                    <a:pt x="429020" y="437822"/>
                  </a:lnTo>
                  <a:lnTo>
                    <a:pt x="474864" y="417154"/>
                  </a:lnTo>
                  <a:lnTo>
                    <a:pt x="521652" y="398795"/>
                  </a:lnTo>
                  <a:lnTo>
                    <a:pt x="569295" y="382779"/>
                  </a:lnTo>
                  <a:lnTo>
                    <a:pt x="617706" y="369138"/>
                  </a:lnTo>
                  <a:lnTo>
                    <a:pt x="666795" y="357904"/>
                  </a:lnTo>
                  <a:lnTo>
                    <a:pt x="716474" y="349110"/>
                  </a:lnTo>
                  <a:lnTo>
                    <a:pt x="766656" y="342789"/>
                  </a:lnTo>
                  <a:lnTo>
                    <a:pt x="817251" y="338972"/>
                  </a:lnTo>
                  <a:lnTo>
                    <a:pt x="868172" y="337693"/>
                  </a:lnTo>
                  <a:lnTo>
                    <a:pt x="868172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02223" y="2003551"/>
              <a:ext cx="868680" cy="574675"/>
            </a:xfrm>
            <a:custGeom>
              <a:avLst/>
              <a:gdLst/>
              <a:ahLst/>
              <a:cxnLst/>
              <a:rect l="l" t="t" r="r" b="b"/>
              <a:pathLst>
                <a:path w="868679" h="574675">
                  <a:moveTo>
                    <a:pt x="0" y="315975"/>
                  </a:moveTo>
                  <a:lnTo>
                    <a:pt x="38925" y="284520"/>
                  </a:lnTo>
                  <a:lnTo>
                    <a:pt x="78870" y="254614"/>
                  </a:lnTo>
                  <a:lnTo>
                    <a:pt x="119787" y="226275"/>
                  </a:lnTo>
                  <a:lnTo>
                    <a:pt x="161628" y="199520"/>
                  </a:lnTo>
                  <a:lnTo>
                    <a:pt x="204347" y="174367"/>
                  </a:lnTo>
                  <a:lnTo>
                    <a:pt x="247896" y="150832"/>
                  </a:lnTo>
                  <a:lnTo>
                    <a:pt x="292228" y="128933"/>
                  </a:lnTo>
                  <a:lnTo>
                    <a:pt x="337297" y="108686"/>
                  </a:lnTo>
                  <a:lnTo>
                    <a:pt x="383055" y="90110"/>
                  </a:lnTo>
                  <a:lnTo>
                    <a:pt x="429454" y="73222"/>
                  </a:lnTo>
                  <a:lnTo>
                    <a:pt x="476449" y="58038"/>
                  </a:lnTo>
                  <a:lnTo>
                    <a:pt x="523992" y="44576"/>
                  </a:lnTo>
                  <a:lnTo>
                    <a:pt x="572035" y="32853"/>
                  </a:lnTo>
                  <a:lnTo>
                    <a:pt x="620532" y="22886"/>
                  </a:lnTo>
                  <a:lnTo>
                    <a:pt x="669435" y="14693"/>
                  </a:lnTo>
                  <a:lnTo>
                    <a:pt x="718698" y="8290"/>
                  </a:lnTo>
                  <a:lnTo>
                    <a:pt x="768273" y="3696"/>
                  </a:lnTo>
                  <a:lnTo>
                    <a:pt x="818113" y="926"/>
                  </a:lnTo>
                  <a:lnTo>
                    <a:pt x="868172" y="0"/>
                  </a:lnTo>
                  <a:lnTo>
                    <a:pt x="868172" y="337693"/>
                  </a:lnTo>
                  <a:lnTo>
                    <a:pt x="817251" y="338972"/>
                  </a:lnTo>
                  <a:lnTo>
                    <a:pt x="766656" y="342789"/>
                  </a:lnTo>
                  <a:lnTo>
                    <a:pt x="716474" y="349110"/>
                  </a:lnTo>
                  <a:lnTo>
                    <a:pt x="666795" y="357904"/>
                  </a:lnTo>
                  <a:lnTo>
                    <a:pt x="617706" y="369138"/>
                  </a:lnTo>
                  <a:lnTo>
                    <a:pt x="569295" y="382779"/>
                  </a:lnTo>
                  <a:lnTo>
                    <a:pt x="521652" y="398795"/>
                  </a:lnTo>
                  <a:lnTo>
                    <a:pt x="474864" y="417154"/>
                  </a:lnTo>
                  <a:lnTo>
                    <a:pt x="429020" y="437822"/>
                  </a:lnTo>
                  <a:lnTo>
                    <a:pt x="384207" y="460768"/>
                  </a:lnTo>
                  <a:lnTo>
                    <a:pt x="340515" y="485958"/>
                  </a:lnTo>
                  <a:lnTo>
                    <a:pt x="298031" y="513361"/>
                  </a:lnTo>
                  <a:lnTo>
                    <a:pt x="256844" y="542944"/>
                  </a:lnTo>
                  <a:lnTo>
                    <a:pt x="217042" y="574675"/>
                  </a:lnTo>
                  <a:lnTo>
                    <a:pt x="0" y="315975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478015" y="2882849"/>
            <a:ext cx="9867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latin typeface="Century Gothic"/>
                <a:cs typeface="Century Gothic"/>
              </a:rPr>
              <a:t>9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latin typeface="Century Gothic"/>
                <a:cs typeface="Century Gothic"/>
              </a:rPr>
              <a:t>Projects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05585" y="2844545"/>
            <a:ext cx="98679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61594" algn="ctr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3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entury Gothic"/>
                <a:cs typeface="Century Gothic"/>
              </a:rPr>
              <a:t>Projects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29638" y="4848809"/>
            <a:ext cx="5378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entury Gothic"/>
                <a:cs typeface="Century Gothic"/>
              </a:rPr>
              <a:t>2017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02043" y="4797679"/>
            <a:ext cx="537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entury Gothic"/>
                <a:cs typeface="Century Gothic"/>
              </a:rPr>
              <a:t>2019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609847" y="2880487"/>
            <a:ext cx="98679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0"/>
              </a:spcBef>
            </a:pPr>
            <a:r>
              <a:rPr sz="2000" b="1" spc="-5" dirty="0">
                <a:latin typeface="Century Gothic"/>
                <a:cs typeface="Century Gothic"/>
              </a:rPr>
              <a:t>4</a:t>
            </a:r>
            <a:endParaRPr sz="20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2000" b="1" spc="-10" dirty="0">
                <a:latin typeface="Century Gothic"/>
                <a:cs typeface="Century Gothic"/>
              </a:rPr>
              <a:t>Projects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833876" y="4833366"/>
            <a:ext cx="537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entury Gothic"/>
                <a:cs typeface="Century Gothic"/>
              </a:rPr>
              <a:t>2018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2696" y="1162801"/>
            <a:ext cx="8867775" cy="5109845"/>
            <a:chOff x="1822696" y="1162801"/>
            <a:chExt cx="8867775" cy="5109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2696" y="1162801"/>
              <a:ext cx="8867405" cy="51092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2703" y="1222248"/>
              <a:ext cx="8805672" cy="50474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95322" y="218897"/>
            <a:ext cx="77406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17340" algn="l"/>
              </a:tabLst>
            </a:pPr>
            <a:r>
              <a:rPr sz="4800" spc="365" dirty="0">
                <a:solidFill>
                  <a:srgbClr val="ABA839"/>
                </a:solidFill>
              </a:rPr>
              <a:t>International	</a:t>
            </a:r>
            <a:r>
              <a:rPr sz="4800" spc="360" dirty="0">
                <a:solidFill>
                  <a:srgbClr val="ABA839"/>
                </a:solidFill>
              </a:rPr>
              <a:t>Cooperation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4780534" y="4800422"/>
            <a:ext cx="906780" cy="1277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5400" spc="200" dirty="0">
                <a:solidFill>
                  <a:srgbClr val="ABA839"/>
                </a:solidFill>
                <a:latin typeface="Impact"/>
                <a:cs typeface="Impact"/>
              </a:rPr>
              <a:t>31</a:t>
            </a:r>
            <a:endParaRPr sz="5400">
              <a:latin typeface="Impact"/>
              <a:cs typeface="Impact"/>
            </a:endParaRPr>
          </a:p>
          <a:p>
            <a:pPr marL="60960">
              <a:lnSpc>
                <a:spcPct val="100000"/>
              </a:lnSpc>
              <a:spcBef>
                <a:spcPts val="15"/>
              </a:spcBef>
            </a:pPr>
            <a:r>
              <a:rPr sz="1400" b="1" spc="-5" dirty="0">
                <a:latin typeface="Century Gothic"/>
                <a:cs typeface="Century Gothic"/>
              </a:rPr>
              <a:t>countries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latin typeface="Century Gothic"/>
                <a:cs typeface="Century Gothic"/>
              </a:rPr>
              <a:t>w</a:t>
            </a:r>
            <a:r>
              <a:rPr sz="1400" b="1" spc="-15" dirty="0">
                <a:latin typeface="Century Gothic"/>
                <a:cs typeface="Century Gothic"/>
              </a:rPr>
              <a:t>o</a:t>
            </a:r>
            <a:r>
              <a:rPr sz="1400" b="1" dirty="0">
                <a:latin typeface="Century Gothic"/>
                <a:cs typeface="Century Gothic"/>
              </a:rPr>
              <a:t>r</a:t>
            </a:r>
            <a:r>
              <a:rPr sz="1400" b="1" spc="-5" dirty="0">
                <a:latin typeface="Century Gothic"/>
                <a:cs typeface="Century Gothic"/>
              </a:rPr>
              <a:t>l</a:t>
            </a:r>
            <a:r>
              <a:rPr sz="1400" b="1" spc="-15" dirty="0">
                <a:latin typeface="Century Gothic"/>
                <a:cs typeface="Century Gothic"/>
              </a:rPr>
              <a:t>d</a:t>
            </a:r>
            <a:r>
              <a:rPr sz="1400" b="1" spc="-20" dirty="0">
                <a:latin typeface="Century Gothic"/>
                <a:cs typeface="Century Gothic"/>
              </a:rPr>
              <a:t>w</a:t>
            </a:r>
            <a:r>
              <a:rPr sz="1400" b="1" spc="-5" dirty="0">
                <a:latin typeface="Century Gothic"/>
                <a:cs typeface="Century Gothic"/>
              </a:rPr>
              <a:t>i</a:t>
            </a:r>
            <a:r>
              <a:rPr sz="1400" b="1" spc="-15" dirty="0">
                <a:latin typeface="Century Gothic"/>
                <a:cs typeface="Century Gothic"/>
              </a:rPr>
              <a:t>d</a:t>
            </a:r>
            <a:r>
              <a:rPr sz="1400" b="1" spc="-10" dirty="0">
                <a:latin typeface="Century Gothic"/>
                <a:cs typeface="Century Gothic"/>
              </a:rPr>
              <a:t>e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90950" y="2686253"/>
            <a:ext cx="1144270" cy="119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ts val="6320"/>
              </a:lnSpc>
              <a:spcBef>
                <a:spcPts val="100"/>
              </a:spcBef>
            </a:pPr>
            <a:r>
              <a:rPr sz="5400" spc="415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r>
              <a:rPr sz="5400" spc="405" dirty="0">
                <a:solidFill>
                  <a:srgbClr val="ABA839"/>
                </a:solidFill>
                <a:latin typeface="Impact"/>
                <a:cs typeface="Impact"/>
              </a:rPr>
              <a:t>22</a:t>
            </a:r>
            <a:endParaRPr sz="5400">
              <a:latin typeface="Impact"/>
              <a:cs typeface="Impact"/>
            </a:endParaRPr>
          </a:p>
          <a:p>
            <a:pPr marL="60960" marR="43815" indent="-48895">
              <a:lnSpc>
                <a:spcPts val="1340"/>
              </a:lnSpc>
              <a:spcBef>
                <a:spcPts val="170"/>
              </a:spcBef>
            </a:pPr>
            <a:r>
              <a:rPr sz="1400" b="1" spc="-10" dirty="0">
                <a:latin typeface="Century Gothic"/>
                <a:cs typeface="Century Gothic"/>
              </a:rPr>
              <a:t>International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20" dirty="0">
                <a:latin typeface="Century Gothic"/>
                <a:cs typeface="Century Gothic"/>
              </a:rPr>
              <a:t>ag</a:t>
            </a:r>
            <a:r>
              <a:rPr sz="1400" b="1" spc="5" dirty="0">
                <a:latin typeface="Century Gothic"/>
                <a:cs typeface="Century Gothic"/>
              </a:rPr>
              <a:t>r</a:t>
            </a:r>
            <a:r>
              <a:rPr sz="1400" b="1" spc="-15" dirty="0">
                <a:latin typeface="Century Gothic"/>
                <a:cs typeface="Century Gothic"/>
              </a:rPr>
              <a:t>e</a:t>
            </a:r>
            <a:r>
              <a:rPr sz="1400" b="1" spc="-20" dirty="0">
                <a:latin typeface="Century Gothic"/>
                <a:cs typeface="Century Gothic"/>
              </a:rPr>
              <a:t>e</a:t>
            </a:r>
            <a:r>
              <a:rPr sz="1400" b="1" spc="-5" dirty="0">
                <a:latin typeface="Century Gothic"/>
                <a:cs typeface="Century Gothic"/>
              </a:rPr>
              <a:t>m</a:t>
            </a:r>
            <a:r>
              <a:rPr sz="1400" b="1" spc="-10" dirty="0">
                <a:latin typeface="Century Gothic"/>
                <a:cs typeface="Century Gothic"/>
              </a:rPr>
              <a:t>en</a:t>
            </a:r>
            <a:r>
              <a:rPr sz="1400" b="1" spc="-15" dirty="0">
                <a:latin typeface="Century Gothic"/>
                <a:cs typeface="Century Gothic"/>
              </a:rPr>
              <a:t>t</a:t>
            </a:r>
            <a:r>
              <a:rPr sz="1400" b="1" spc="-5" dirty="0">
                <a:latin typeface="Century Gothic"/>
                <a:cs typeface="Century Gothic"/>
              </a:rPr>
              <a:t>s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04232" y="0"/>
            <a:ext cx="7287895" cy="6858000"/>
            <a:chOff x="4904232" y="0"/>
            <a:chExt cx="72878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4664" y="0"/>
              <a:ext cx="6117336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04232" y="0"/>
              <a:ext cx="3621786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3477" y="273761"/>
            <a:ext cx="99193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3455" algn="l"/>
                <a:tab pos="3065780" algn="l"/>
                <a:tab pos="7113270" algn="l"/>
              </a:tabLst>
            </a:pPr>
            <a:r>
              <a:rPr sz="5400" spc="350" dirty="0">
                <a:solidFill>
                  <a:srgbClr val="ABA839"/>
                </a:solidFill>
              </a:rPr>
              <a:t>Export	</a:t>
            </a:r>
            <a:r>
              <a:rPr sz="5400" spc="200" dirty="0">
                <a:solidFill>
                  <a:srgbClr val="ABA839"/>
                </a:solidFill>
              </a:rPr>
              <a:t>of	</a:t>
            </a:r>
            <a:r>
              <a:rPr sz="5400" spc="365" dirty="0">
                <a:solidFill>
                  <a:srgbClr val="ABA839"/>
                </a:solidFill>
              </a:rPr>
              <a:t>Educational	</a:t>
            </a:r>
            <a:r>
              <a:rPr sz="5400" spc="360" dirty="0">
                <a:solidFill>
                  <a:srgbClr val="ABA839"/>
                </a:solidFill>
              </a:rPr>
              <a:t>services</a:t>
            </a:r>
            <a:endParaRPr sz="5400"/>
          </a:p>
        </p:txBody>
      </p:sp>
      <p:grpSp>
        <p:nvGrpSpPr>
          <p:cNvPr id="6" name="object 6"/>
          <p:cNvGrpSpPr/>
          <p:nvPr/>
        </p:nvGrpSpPr>
        <p:grpSpPr>
          <a:xfrm>
            <a:off x="633793" y="3087623"/>
            <a:ext cx="8059420" cy="2865755"/>
            <a:chOff x="633793" y="3087623"/>
            <a:chExt cx="8059420" cy="28657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11040" y="3087623"/>
              <a:ext cx="4117848" cy="178308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53312" y="3380231"/>
              <a:ext cx="6620509" cy="2520950"/>
            </a:xfrm>
            <a:custGeom>
              <a:avLst/>
              <a:gdLst/>
              <a:ahLst/>
              <a:cxnLst/>
              <a:rect l="l" t="t" r="r" b="b"/>
              <a:pathLst>
                <a:path w="6620509" h="2520950">
                  <a:moveTo>
                    <a:pt x="585216" y="670560"/>
                  </a:moveTo>
                  <a:lnTo>
                    <a:pt x="0" y="670560"/>
                  </a:lnTo>
                  <a:lnTo>
                    <a:pt x="0" y="2520696"/>
                  </a:lnTo>
                  <a:lnTo>
                    <a:pt x="585216" y="2520708"/>
                  </a:lnTo>
                  <a:lnTo>
                    <a:pt x="585216" y="670560"/>
                  </a:lnTo>
                  <a:close/>
                </a:path>
                <a:path w="6620509" h="2520950">
                  <a:moveTo>
                    <a:pt x="2596896" y="521208"/>
                  </a:moveTo>
                  <a:lnTo>
                    <a:pt x="2011680" y="521208"/>
                  </a:lnTo>
                  <a:lnTo>
                    <a:pt x="2011680" y="2520696"/>
                  </a:lnTo>
                  <a:lnTo>
                    <a:pt x="2596896" y="2520696"/>
                  </a:lnTo>
                  <a:lnTo>
                    <a:pt x="2596896" y="521208"/>
                  </a:lnTo>
                  <a:close/>
                </a:path>
                <a:path w="6620509" h="2520950">
                  <a:moveTo>
                    <a:pt x="4608576" y="417576"/>
                  </a:moveTo>
                  <a:lnTo>
                    <a:pt x="4023360" y="417576"/>
                  </a:lnTo>
                  <a:lnTo>
                    <a:pt x="4023360" y="2520696"/>
                  </a:lnTo>
                  <a:lnTo>
                    <a:pt x="4608576" y="2520708"/>
                  </a:lnTo>
                  <a:lnTo>
                    <a:pt x="4608576" y="417576"/>
                  </a:lnTo>
                  <a:close/>
                </a:path>
                <a:path w="6620509" h="2520950">
                  <a:moveTo>
                    <a:pt x="6620256" y="0"/>
                  </a:moveTo>
                  <a:lnTo>
                    <a:pt x="6038088" y="0"/>
                  </a:lnTo>
                  <a:lnTo>
                    <a:pt x="6038088" y="2520696"/>
                  </a:lnTo>
                  <a:lnTo>
                    <a:pt x="6620256" y="2520696"/>
                  </a:lnTo>
                  <a:lnTo>
                    <a:pt x="6620256" y="0"/>
                  </a:lnTo>
                  <a:close/>
                </a:path>
              </a:pathLst>
            </a:custGeom>
            <a:solidFill>
              <a:srgbClr val="C9C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8555" y="5899403"/>
              <a:ext cx="8049895" cy="48895"/>
            </a:xfrm>
            <a:custGeom>
              <a:avLst/>
              <a:gdLst/>
              <a:ahLst/>
              <a:cxnLst/>
              <a:rect l="l" t="t" r="r" b="b"/>
              <a:pathLst>
                <a:path w="8049895" h="48895">
                  <a:moveTo>
                    <a:pt x="0" y="0"/>
                  </a:moveTo>
                  <a:lnTo>
                    <a:pt x="8049768" y="0"/>
                  </a:lnTo>
                </a:path>
                <a:path w="8049895" h="48895">
                  <a:moveTo>
                    <a:pt x="0" y="0"/>
                  </a:moveTo>
                  <a:lnTo>
                    <a:pt x="0" y="48768"/>
                  </a:lnTo>
                </a:path>
                <a:path w="8049895" h="48895">
                  <a:moveTo>
                    <a:pt x="2014727" y="0"/>
                  </a:moveTo>
                  <a:lnTo>
                    <a:pt x="2014727" y="48768"/>
                  </a:lnTo>
                </a:path>
                <a:path w="8049895" h="48895">
                  <a:moveTo>
                    <a:pt x="4026407" y="0"/>
                  </a:moveTo>
                  <a:lnTo>
                    <a:pt x="4026407" y="48768"/>
                  </a:lnTo>
                </a:path>
                <a:path w="8049895" h="48895">
                  <a:moveTo>
                    <a:pt x="6038088" y="0"/>
                  </a:moveTo>
                  <a:lnTo>
                    <a:pt x="6038088" y="48768"/>
                  </a:lnTo>
                </a:path>
                <a:path w="8049895" h="48895">
                  <a:moveTo>
                    <a:pt x="8049768" y="0"/>
                  </a:moveTo>
                  <a:lnTo>
                    <a:pt x="8049768" y="48768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08938" y="3674745"/>
            <a:ext cx="46926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Impact"/>
                <a:cs typeface="Impact"/>
              </a:rPr>
              <a:t>1</a:t>
            </a:r>
            <a:r>
              <a:rPr sz="2000" spc="-45" dirty="0">
                <a:latin typeface="Impact"/>
                <a:cs typeface="Impact"/>
              </a:rPr>
              <a:t>7</a:t>
            </a:r>
            <a:r>
              <a:rPr sz="2000" spc="-20" dirty="0">
                <a:latin typeface="Impact"/>
                <a:cs typeface="Impact"/>
              </a:rPr>
              <a:t>4</a:t>
            </a:r>
            <a:r>
              <a:rPr sz="2000" spc="-5" dirty="0">
                <a:latin typeface="Impact"/>
                <a:cs typeface="Impact"/>
              </a:rPr>
              <a:t>2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94075" y="3527501"/>
            <a:ext cx="52705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dirty="0">
                <a:latin typeface="Impact"/>
                <a:cs typeface="Impact"/>
              </a:rPr>
              <a:t>1</a:t>
            </a:r>
            <a:r>
              <a:rPr sz="2000" spc="-20" dirty="0">
                <a:latin typeface="Impact"/>
                <a:cs typeface="Impact"/>
              </a:rPr>
              <a:t>88</a:t>
            </a:r>
            <a:r>
              <a:rPr sz="2000" spc="-5" dirty="0">
                <a:latin typeface="Impact"/>
                <a:cs typeface="Impact"/>
              </a:rPr>
              <a:t>0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06644" y="3421760"/>
            <a:ext cx="53022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Impact"/>
                <a:cs typeface="Impact"/>
              </a:rPr>
              <a:t>1</a:t>
            </a:r>
            <a:r>
              <a:rPr sz="2000" spc="-5" dirty="0">
                <a:latin typeface="Impact"/>
                <a:cs typeface="Impact"/>
              </a:rPr>
              <a:t>9</a:t>
            </a:r>
            <a:r>
              <a:rPr sz="2000" spc="-15" dirty="0">
                <a:latin typeface="Impact"/>
                <a:cs typeface="Impact"/>
              </a:rPr>
              <a:t>8</a:t>
            </a:r>
            <a:r>
              <a:rPr sz="2000" spc="-5" dirty="0">
                <a:latin typeface="Impact"/>
                <a:cs typeface="Impact"/>
              </a:rPr>
              <a:t>0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87590" y="3013963"/>
            <a:ext cx="51180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Impact"/>
                <a:cs typeface="Impact"/>
              </a:rPr>
              <a:t>2</a:t>
            </a:r>
            <a:r>
              <a:rPr sz="2000" spc="-30" dirty="0">
                <a:latin typeface="Impact"/>
                <a:cs typeface="Impact"/>
              </a:rPr>
              <a:t>3</a:t>
            </a:r>
            <a:r>
              <a:rPr sz="2000" spc="5" dirty="0">
                <a:latin typeface="Impact"/>
                <a:cs typeface="Impact"/>
              </a:rPr>
              <a:t>7</a:t>
            </a:r>
            <a:r>
              <a:rPr sz="2000" spc="-5" dirty="0">
                <a:latin typeface="Impact"/>
                <a:cs typeface="Impact"/>
              </a:rPr>
              <a:t>2</a:t>
            </a:r>
            <a:endParaRPr sz="2000">
              <a:latin typeface="Impact"/>
              <a:cs typeface="Impac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4691" y="5985459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Century Gothic"/>
                <a:cs typeface="Century Gothic"/>
              </a:rPr>
              <a:t>2</a:t>
            </a:r>
            <a:r>
              <a:rPr sz="1200" spc="-20" dirty="0">
                <a:latin typeface="Century Gothic"/>
                <a:cs typeface="Century Gothic"/>
              </a:rPr>
              <a:t>0</a:t>
            </a:r>
            <a:r>
              <a:rPr sz="1200" spc="5" dirty="0">
                <a:latin typeface="Century Gothic"/>
                <a:cs typeface="Century Gothic"/>
              </a:rPr>
              <a:t>1</a:t>
            </a:r>
            <a:r>
              <a:rPr sz="1200" dirty="0">
                <a:latin typeface="Century Gothic"/>
                <a:cs typeface="Century Gothic"/>
              </a:rPr>
              <a:t>6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77259" y="5985459"/>
            <a:ext cx="362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Century Gothic"/>
                <a:cs typeface="Century Gothic"/>
              </a:rPr>
              <a:t>2</a:t>
            </a:r>
            <a:r>
              <a:rPr sz="1200" spc="-20" dirty="0">
                <a:latin typeface="Century Gothic"/>
                <a:cs typeface="Century Gothic"/>
              </a:rPr>
              <a:t>0</a:t>
            </a:r>
            <a:r>
              <a:rPr sz="1200" spc="5" dirty="0">
                <a:latin typeface="Century Gothic"/>
                <a:cs typeface="Century Gothic"/>
              </a:rPr>
              <a:t>1</a:t>
            </a:r>
            <a:r>
              <a:rPr sz="1200" dirty="0">
                <a:latin typeface="Century Gothic"/>
                <a:cs typeface="Century Gothic"/>
              </a:rPr>
              <a:t>7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15739" y="5948736"/>
            <a:ext cx="3349625" cy="6096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986790">
              <a:lnSpc>
                <a:spcPct val="100000"/>
              </a:lnSpc>
              <a:spcBef>
                <a:spcPts val="390"/>
              </a:spcBef>
              <a:tabLst>
                <a:tab pos="2999105" algn="l"/>
              </a:tabLst>
            </a:pPr>
            <a:r>
              <a:rPr sz="1200" spc="5" dirty="0">
                <a:latin typeface="Century Gothic"/>
                <a:cs typeface="Century Gothic"/>
              </a:rPr>
              <a:t>2</a:t>
            </a:r>
            <a:r>
              <a:rPr sz="1200" spc="-20" dirty="0">
                <a:latin typeface="Century Gothic"/>
                <a:cs typeface="Century Gothic"/>
              </a:rPr>
              <a:t>0</a:t>
            </a:r>
            <a:r>
              <a:rPr sz="1200" spc="5" dirty="0">
                <a:latin typeface="Century Gothic"/>
                <a:cs typeface="Century Gothic"/>
              </a:rPr>
              <a:t>1</a:t>
            </a:r>
            <a:r>
              <a:rPr sz="1200" dirty="0">
                <a:latin typeface="Century Gothic"/>
                <a:cs typeface="Century Gothic"/>
              </a:rPr>
              <a:t>8	</a:t>
            </a:r>
            <a:r>
              <a:rPr sz="1200" spc="5" dirty="0">
                <a:latin typeface="Century Gothic"/>
                <a:cs typeface="Century Gothic"/>
              </a:rPr>
              <a:t>2</a:t>
            </a:r>
            <a:r>
              <a:rPr sz="1200" spc="-20" dirty="0">
                <a:latin typeface="Century Gothic"/>
                <a:cs typeface="Century Gothic"/>
              </a:rPr>
              <a:t>0</a:t>
            </a:r>
            <a:r>
              <a:rPr sz="1200" spc="5" dirty="0">
                <a:latin typeface="Century Gothic"/>
                <a:cs typeface="Century Gothic"/>
              </a:rPr>
              <a:t>1</a:t>
            </a:r>
            <a:r>
              <a:rPr sz="1200" dirty="0">
                <a:latin typeface="Century Gothic"/>
                <a:cs typeface="Century Gothic"/>
              </a:rPr>
              <a:t>9</a:t>
            </a:r>
            <a:endParaRPr sz="1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2000" b="1" spc="-5" dirty="0">
                <a:latin typeface="Century Gothic"/>
                <a:cs typeface="Century Gothic"/>
              </a:rPr>
              <a:t>Foreign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students </a:t>
            </a:r>
            <a:r>
              <a:rPr sz="2000" b="1" spc="-10" dirty="0">
                <a:latin typeface="Century Gothic"/>
                <a:cs typeface="Century Gothic"/>
              </a:rPr>
              <a:t>at</a:t>
            </a:r>
            <a:r>
              <a:rPr sz="2000" b="1" dirty="0">
                <a:latin typeface="Century Gothic"/>
                <a:cs typeface="Century Gothic"/>
              </a:rPr>
              <a:t> </a:t>
            </a:r>
            <a:r>
              <a:rPr sz="2000" b="1" spc="-15" dirty="0">
                <a:latin typeface="Century Gothic"/>
                <a:cs typeface="Century Gothic"/>
              </a:rPr>
              <a:t>KNRTU</a:t>
            </a:r>
            <a:endParaRPr sz="20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86255" y="2520505"/>
            <a:ext cx="4159885" cy="1109980"/>
            <a:chOff x="1286255" y="2520505"/>
            <a:chExt cx="4159885" cy="1109980"/>
          </a:xfrm>
        </p:grpSpPr>
        <p:sp>
          <p:nvSpPr>
            <p:cNvPr id="18" name="object 18"/>
            <p:cNvSpPr/>
            <p:nvPr/>
          </p:nvSpPr>
          <p:spPr>
            <a:xfrm>
              <a:off x="1937004" y="2540507"/>
              <a:ext cx="3489325" cy="765810"/>
            </a:xfrm>
            <a:custGeom>
              <a:avLst/>
              <a:gdLst/>
              <a:ahLst/>
              <a:cxnLst/>
              <a:rect l="l" t="t" r="r" b="b"/>
              <a:pathLst>
                <a:path w="3489325" h="765810">
                  <a:moveTo>
                    <a:pt x="0" y="765555"/>
                  </a:moveTo>
                  <a:lnTo>
                    <a:pt x="1583944" y="448055"/>
                  </a:lnTo>
                </a:path>
                <a:path w="3489325" h="765810">
                  <a:moveTo>
                    <a:pt x="2045208" y="382777"/>
                  </a:moveTo>
                  <a:lnTo>
                    <a:pt x="3488817" y="0"/>
                  </a:lnTo>
                </a:path>
              </a:pathLst>
            </a:custGeom>
            <a:ln w="39624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86255" y="2980943"/>
              <a:ext cx="649605" cy="649605"/>
            </a:xfrm>
            <a:custGeom>
              <a:avLst/>
              <a:gdLst/>
              <a:ahLst/>
              <a:cxnLst/>
              <a:rect l="l" t="t" r="r" b="b"/>
              <a:pathLst>
                <a:path w="649605" h="649604">
                  <a:moveTo>
                    <a:pt x="324612" y="0"/>
                  </a:moveTo>
                  <a:lnTo>
                    <a:pt x="276632" y="3518"/>
                  </a:lnTo>
                  <a:lnTo>
                    <a:pt x="230843" y="13740"/>
                  </a:lnTo>
                  <a:lnTo>
                    <a:pt x="187743" y="30162"/>
                  </a:lnTo>
                  <a:lnTo>
                    <a:pt x="147837" y="52285"/>
                  </a:lnTo>
                  <a:lnTo>
                    <a:pt x="111624" y="79606"/>
                  </a:lnTo>
                  <a:lnTo>
                    <a:pt x="79606" y="111624"/>
                  </a:lnTo>
                  <a:lnTo>
                    <a:pt x="52285" y="147837"/>
                  </a:lnTo>
                  <a:lnTo>
                    <a:pt x="30162" y="187743"/>
                  </a:lnTo>
                  <a:lnTo>
                    <a:pt x="13740" y="230843"/>
                  </a:lnTo>
                  <a:lnTo>
                    <a:pt x="3518" y="276632"/>
                  </a:lnTo>
                  <a:lnTo>
                    <a:pt x="0" y="324611"/>
                  </a:lnTo>
                  <a:lnTo>
                    <a:pt x="3518" y="372591"/>
                  </a:lnTo>
                  <a:lnTo>
                    <a:pt x="13740" y="418380"/>
                  </a:lnTo>
                  <a:lnTo>
                    <a:pt x="30162" y="461480"/>
                  </a:lnTo>
                  <a:lnTo>
                    <a:pt x="52285" y="501386"/>
                  </a:lnTo>
                  <a:lnTo>
                    <a:pt x="79606" y="537599"/>
                  </a:lnTo>
                  <a:lnTo>
                    <a:pt x="111624" y="569617"/>
                  </a:lnTo>
                  <a:lnTo>
                    <a:pt x="147837" y="596938"/>
                  </a:lnTo>
                  <a:lnTo>
                    <a:pt x="187743" y="619061"/>
                  </a:lnTo>
                  <a:lnTo>
                    <a:pt x="230843" y="635483"/>
                  </a:lnTo>
                  <a:lnTo>
                    <a:pt x="276632" y="645705"/>
                  </a:lnTo>
                  <a:lnTo>
                    <a:pt x="324612" y="649223"/>
                  </a:lnTo>
                  <a:lnTo>
                    <a:pt x="372591" y="645705"/>
                  </a:lnTo>
                  <a:lnTo>
                    <a:pt x="418380" y="635483"/>
                  </a:lnTo>
                  <a:lnTo>
                    <a:pt x="461480" y="619061"/>
                  </a:lnTo>
                  <a:lnTo>
                    <a:pt x="501386" y="596938"/>
                  </a:lnTo>
                  <a:lnTo>
                    <a:pt x="537599" y="569617"/>
                  </a:lnTo>
                  <a:lnTo>
                    <a:pt x="569617" y="537599"/>
                  </a:lnTo>
                  <a:lnTo>
                    <a:pt x="596938" y="501386"/>
                  </a:lnTo>
                  <a:lnTo>
                    <a:pt x="619061" y="461480"/>
                  </a:lnTo>
                  <a:lnTo>
                    <a:pt x="635483" y="418380"/>
                  </a:lnTo>
                  <a:lnTo>
                    <a:pt x="645705" y="372591"/>
                  </a:lnTo>
                  <a:lnTo>
                    <a:pt x="649224" y="324611"/>
                  </a:lnTo>
                  <a:lnTo>
                    <a:pt x="645705" y="276632"/>
                  </a:lnTo>
                  <a:lnTo>
                    <a:pt x="635483" y="230843"/>
                  </a:lnTo>
                  <a:lnTo>
                    <a:pt x="619061" y="187743"/>
                  </a:lnTo>
                  <a:lnTo>
                    <a:pt x="596938" y="147837"/>
                  </a:lnTo>
                  <a:lnTo>
                    <a:pt x="569617" y="111624"/>
                  </a:lnTo>
                  <a:lnTo>
                    <a:pt x="537599" y="79606"/>
                  </a:lnTo>
                  <a:lnTo>
                    <a:pt x="501386" y="52285"/>
                  </a:lnTo>
                  <a:lnTo>
                    <a:pt x="461480" y="30162"/>
                  </a:lnTo>
                  <a:lnTo>
                    <a:pt x="418380" y="13740"/>
                  </a:lnTo>
                  <a:lnTo>
                    <a:pt x="372591" y="3518"/>
                  </a:lnTo>
                  <a:lnTo>
                    <a:pt x="324612" y="0"/>
                  </a:lnTo>
                  <a:close/>
                </a:path>
              </a:pathLst>
            </a:custGeom>
            <a:solidFill>
              <a:srgbClr val="C9C7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47597" y="3153536"/>
            <a:ext cx="525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FFFFFF"/>
                </a:solidFill>
                <a:latin typeface="Impact"/>
                <a:cs typeface="Impact"/>
              </a:rPr>
              <a:t>1</a:t>
            </a:r>
            <a:r>
              <a:rPr sz="1800" spc="-5" dirty="0">
                <a:solidFill>
                  <a:srgbClr val="FFFFFF"/>
                </a:solidFill>
                <a:latin typeface="Impact"/>
                <a:cs typeface="Impact"/>
              </a:rPr>
              <a:t>0.</a:t>
            </a:r>
            <a:r>
              <a:rPr sz="1800" spc="5" dirty="0">
                <a:solidFill>
                  <a:srgbClr val="FFFFFF"/>
                </a:solidFill>
                <a:latin typeface="Impact"/>
                <a:cs typeface="Impact"/>
              </a:rPr>
              <a:t>1</a:t>
            </a:r>
            <a:r>
              <a:rPr sz="1800" dirty="0">
                <a:solidFill>
                  <a:srgbClr val="FFFFFF"/>
                </a:solidFill>
                <a:latin typeface="Impact"/>
                <a:cs typeface="Impact"/>
              </a:rPr>
              <a:t>%</a:t>
            </a:r>
            <a:endParaRPr sz="1800">
              <a:latin typeface="Impact"/>
              <a:cs typeface="Impac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331464" y="1700783"/>
            <a:ext cx="4593590" cy="1545590"/>
          </a:xfrm>
          <a:custGeom>
            <a:avLst/>
            <a:gdLst/>
            <a:ahLst/>
            <a:cxnLst/>
            <a:rect l="l" t="t" r="r" b="b"/>
            <a:pathLst>
              <a:path w="4593590" h="1545589">
                <a:moveTo>
                  <a:pt x="649224" y="1220724"/>
                </a:moveTo>
                <a:lnTo>
                  <a:pt x="645693" y="1172756"/>
                </a:lnTo>
                <a:lnTo>
                  <a:pt x="635482" y="1126959"/>
                </a:lnTo>
                <a:lnTo>
                  <a:pt x="619048" y="1083856"/>
                </a:lnTo>
                <a:lnTo>
                  <a:pt x="596938" y="1043952"/>
                </a:lnTo>
                <a:lnTo>
                  <a:pt x="569607" y="1007745"/>
                </a:lnTo>
                <a:lnTo>
                  <a:pt x="537591" y="975728"/>
                </a:lnTo>
                <a:lnTo>
                  <a:pt x="501383" y="948397"/>
                </a:lnTo>
                <a:lnTo>
                  <a:pt x="461479" y="926287"/>
                </a:lnTo>
                <a:lnTo>
                  <a:pt x="418376" y="909853"/>
                </a:lnTo>
                <a:lnTo>
                  <a:pt x="372579" y="899642"/>
                </a:lnTo>
                <a:lnTo>
                  <a:pt x="324612" y="896112"/>
                </a:lnTo>
                <a:lnTo>
                  <a:pt x="276631" y="899642"/>
                </a:lnTo>
                <a:lnTo>
                  <a:pt x="230835" y="909853"/>
                </a:lnTo>
                <a:lnTo>
                  <a:pt x="187731" y="926287"/>
                </a:lnTo>
                <a:lnTo>
                  <a:pt x="147828" y="948397"/>
                </a:lnTo>
                <a:lnTo>
                  <a:pt x="111620" y="975728"/>
                </a:lnTo>
                <a:lnTo>
                  <a:pt x="79603" y="1007745"/>
                </a:lnTo>
                <a:lnTo>
                  <a:pt x="52273" y="1043952"/>
                </a:lnTo>
                <a:lnTo>
                  <a:pt x="30162" y="1083856"/>
                </a:lnTo>
                <a:lnTo>
                  <a:pt x="13728" y="1126959"/>
                </a:lnTo>
                <a:lnTo>
                  <a:pt x="3517" y="1172756"/>
                </a:lnTo>
                <a:lnTo>
                  <a:pt x="0" y="1220724"/>
                </a:lnTo>
                <a:lnTo>
                  <a:pt x="3517" y="1268704"/>
                </a:lnTo>
                <a:lnTo>
                  <a:pt x="13728" y="1314500"/>
                </a:lnTo>
                <a:lnTo>
                  <a:pt x="30162" y="1357604"/>
                </a:lnTo>
                <a:lnTo>
                  <a:pt x="52273" y="1397508"/>
                </a:lnTo>
                <a:lnTo>
                  <a:pt x="79603" y="1433715"/>
                </a:lnTo>
                <a:lnTo>
                  <a:pt x="111620" y="1465732"/>
                </a:lnTo>
                <a:lnTo>
                  <a:pt x="147828" y="1493062"/>
                </a:lnTo>
                <a:lnTo>
                  <a:pt x="187731" y="1515173"/>
                </a:lnTo>
                <a:lnTo>
                  <a:pt x="230835" y="1531607"/>
                </a:lnTo>
                <a:lnTo>
                  <a:pt x="276631" y="1541818"/>
                </a:lnTo>
                <a:lnTo>
                  <a:pt x="324612" y="1545336"/>
                </a:lnTo>
                <a:lnTo>
                  <a:pt x="372579" y="1541818"/>
                </a:lnTo>
                <a:lnTo>
                  <a:pt x="418376" y="1531607"/>
                </a:lnTo>
                <a:lnTo>
                  <a:pt x="461479" y="1515173"/>
                </a:lnTo>
                <a:lnTo>
                  <a:pt x="501383" y="1493062"/>
                </a:lnTo>
                <a:lnTo>
                  <a:pt x="537591" y="1465732"/>
                </a:lnTo>
                <a:lnTo>
                  <a:pt x="569607" y="1433715"/>
                </a:lnTo>
                <a:lnTo>
                  <a:pt x="596938" y="1397508"/>
                </a:lnTo>
                <a:lnTo>
                  <a:pt x="619048" y="1357604"/>
                </a:lnTo>
                <a:lnTo>
                  <a:pt x="635482" y="1314500"/>
                </a:lnTo>
                <a:lnTo>
                  <a:pt x="645693" y="1268704"/>
                </a:lnTo>
                <a:lnTo>
                  <a:pt x="649224" y="1220724"/>
                </a:lnTo>
                <a:close/>
              </a:path>
              <a:path w="4593590" h="1545589">
                <a:moveTo>
                  <a:pt x="2709672" y="720852"/>
                </a:moveTo>
                <a:lnTo>
                  <a:pt x="2706141" y="672884"/>
                </a:lnTo>
                <a:lnTo>
                  <a:pt x="2695930" y="627087"/>
                </a:lnTo>
                <a:lnTo>
                  <a:pt x="2679496" y="583984"/>
                </a:lnTo>
                <a:lnTo>
                  <a:pt x="2657386" y="544080"/>
                </a:lnTo>
                <a:lnTo>
                  <a:pt x="2630055" y="507873"/>
                </a:lnTo>
                <a:lnTo>
                  <a:pt x="2598039" y="475856"/>
                </a:lnTo>
                <a:lnTo>
                  <a:pt x="2561831" y="448525"/>
                </a:lnTo>
                <a:lnTo>
                  <a:pt x="2521928" y="426415"/>
                </a:lnTo>
                <a:lnTo>
                  <a:pt x="2478824" y="409981"/>
                </a:lnTo>
                <a:lnTo>
                  <a:pt x="2433028" y="399770"/>
                </a:lnTo>
                <a:lnTo>
                  <a:pt x="2385060" y="396240"/>
                </a:lnTo>
                <a:lnTo>
                  <a:pt x="2337079" y="399770"/>
                </a:lnTo>
                <a:lnTo>
                  <a:pt x="2291283" y="409981"/>
                </a:lnTo>
                <a:lnTo>
                  <a:pt x="2248179" y="426415"/>
                </a:lnTo>
                <a:lnTo>
                  <a:pt x="2208276" y="448525"/>
                </a:lnTo>
                <a:lnTo>
                  <a:pt x="2172068" y="475856"/>
                </a:lnTo>
                <a:lnTo>
                  <a:pt x="2140051" y="507873"/>
                </a:lnTo>
                <a:lnTo>
                  <a:pt x="2112721" y="544080"/>
                </a:lnTo>
                <a:lnTo>
                  <a:pt x="2090610" y="583984"/>
                </a:lnTo>
                <a:lnTo>
                  <a:pt x="2074176" y="627087"/>
                </a:lnTo>
                <a:lnTo>
                  <a:pt x="2063965" y="672884"/>
                </a:lnTo>
                <a:lnTo>
                  <a:pt x="2060448" y="720852"/>
                </a:lnTo>
                <a:lnTo>
                  <a:pt x="2063965" y="768832"/>
                </a:lnTo>
                <a:lnTo>
                  <a:pt x="2074176" y="814628"/>
                </a:lnTo>
                <a:lnTo>
                  <a:pt x="2090610" y="857732"/>
                </a:lnTo>
                <a:lnTo>
                  <a:pt x="2112721" y="897636"/>
                </a:lnTo>
                <a:lnTo>
                  <a:pt x="2140051" y="933843"/>
                </a:lnTo>
                <a:lnTo>
                  <a:pt x="2172068" y="965860"/>
                </a:lnTo>
                <a:lnTo>
                  <a:pt x="2208276" y="993190"/>
                </a:lnTo>
                <a:lnTo>
                  <a:pt x="2248179" y="1015301"/>
                </a:lnTo>
                <a:lnTo>
                  <a:pt x="2291283" y="1031735"/>
                </a:lnTo>
                <a:lnTo>
                  <a:pt x="2337079" y="1041946"/>
                </a:lnTo>
                <a:lnTo>
                  <a:pt x="2385060" y="1045464"/>
                </a:lnTo>
                <a:lnTo>
                  <a:pt x="2433028" y="1041946"/>
                </a:lnTo>
                <a:lnTo>
                  <a:pt x="2478824" y="1031735"/>
                </a:lnTo>
                <a:lnTo>
                  <a:pt x="2521928" y="1015301"/>
                </a:lnTo>
                <a:lnTo>
                  <a:pt x="2561831" y="993190"/>
                </a:lnTo>
                <a:lnTo>
                  <a:pt x="2598039" y="965860"/>
                </a:lnTo>
                <a:lnTo>
                  <a:pt x="2630055" y="933843"/>
                </a:lnTo>
                <a:lnTo>
                  <a:pt x="2657386" y="897636"/>
                </a:lnTo>
                <a:lnTo>
                  <a:pt x="2679496" y="857732"/>
                </a:lnTo>
                <a:lnTo>
                  <a:pt x="2695930" y="814628"/>
                </a:lnTo>
                <a:lnTo>
                  <a:pt x="2706141" y="768832"/>
                </a:lnTo>
                <a:lnTo>
                  <a:pt x="2709672" y="720852"/>
                </a:lnTo>
                <a:close/>
              </a:path>
              <a:path w="4593590" h="1545589">
                <a:moveTo>
                  <a:pt x="4593336" y="324612"/>
                </a:moveTo>
                <a:lnTo>
                  <a:pt x="4589805" y="276644"/>
                </a:lnTo>
                <a:lnTo>
                  <a:pt x="4579594" y="230847"/>
                </a:lnTo>
                <a:lnTo>
                  <a:pt x="4563161" y="187744"/>
                </a:lnTo>
                <a:lnTo>
                  <a:pt x="4541050" y="147840"/>
                </a:lnTo>
                <a:lnTo>
                  <a:pt x="4513719" y="111633"/>
                </a:lnTo>
                <a:lnTo>
                  <a:pt x="4481703" y="79616"/>
                </a:lnTo>
                <a:lnTo>
                  <a:pt x="4445495" y="52285"/>
                </a:lnTo>
                <a:lnTo>
                  <a:pt x="4405592" y="30175"/>
                </a:lnTo>
                <a:lnTo>
                  <a:pt x="4362488" y="13741"/>
                </a:lnTo>
                <a:lnTo>
                  <a:pt x="4316692" y="3530"/>
                </a:lnTo>
                <a:lnTo>
                  <a:pt x="4268724" y="0"/>
                </a:lnTo>
                <a:lnTo>
                  <a:pt x="4220743" y="3530"/>
                </a:lnTo>
                <a:lnTo>
                  <a:pt x="4174947" y="13741"/>
                </a:lnTo>
                <a:lnTo>
                  <a:pt x="4131843" y="30175"/>
                </a:lnTo>
                <a:lnTo>
                  <a:pt x="4091940" y="52285"/>
                </a:lnTo>
                <a:lnTo>
                  <a:pt x="4055732" y="79616"/>
                </a:lnTo>
                <a:lnTo>
                  <a:pt x="4023715" y="111633"/>
                </a:lnTo>
                <a:lnTo>
                  <a:pt x="3996385" y="147840"/>
                </a:lnTo>
                <a:lnTo>
                  <a:pt x="3974274" y="187744"/>
                </a:lnTo>
                <a:lnTo>
                  <a:pt x="3957840" y="230847"/>
                </a:lnTo>
                <a:lnTo>
                  <a:pt x="3947630" y="276644"/>
                </a:lnTo>
                <a:lnTo>
                  <a:pt x="3944112" y="324612"/>
                </a:lnTo>
                <a:lnTo>
                  <a:pt x="3947630" y="372592"/>
                </a:lnTo>
                <a:lnTo>
                  <a:pt x="3957840" y="418388"/>
                </a:lnTo>
                <a:lnTo>
                  <a:pt x="3974274" y="461492"/>
                </a:lnTo>
                <a:lnTo>
                  <a:pt x="3996385" y="501396"/>
                </a:lnTo>
                <a:lnTo>
                  <a:pt x="4023715" y="537603"/>
                </a:lnTo>
                <a:lnTo>
                  <a:pt x="4055732" y="569620"/>
                </a:lnTo>
                <a:lnTo>
                  <a:pt x="4091940" y="596950"/>
                </a:lnTo>
                <a:lnTo>
                  <a:pt x="4131843" y="619061"/>
                </a:lnTo>
                <a:lnTo>
                  <a:pt x="4174947" y="635495"/>
                </a:lnTo>
                <a:lnTo>
                  <a:pt x="4220743" y="645706"/>
                </a:lnTo>
                <a:lnTo>
                  <a:pt x="4268724" y="649224"/>
                </a:lnTo>
                <a:lnTo>
                  <a:pt x="4316692" y="645706"/>
                </a:lnTo>
                <a:lnTo>
                  <a:pt x="4362488" y="635495"/>
                </a:lnTo>
                <a:lnTo>
                  <a:pt x="4405592" y="619061"/>
                </a:lnTo>
                <a:lnTo>
                  <a:pt x="4445495" y="596950"/>
                </a:lnTo>
                <a:lnTo>
                  <a:pt x="4481703" y="569620"/>
                </a:lnTo>
                <a:lnTo>
                  <a:pt x="4513719" y="537603"/>
                </a:lnTo>
                <a:lnTo>
                  <a:pt x="4541050" y="501396"/>
                </a:lnTo>
                <a:lnTo>
                  <a:pt x="4563161" y="461492"/>
                </a:lnTo>
                <a:lnTo>
                  <a:pt x="4579594" y="418388"/>
                </a:lnTo>
                <a:lnTo>
                  <a:pt x="4589805" y="372592"/>
                </a:lnTo>
                <a:lnTo>
                  <a:pt x="4593336" y="324612"/>
                </a:lnTo>
                <a:close/>
              </a:path>
            </a:pathLst>
          </a:custGeom>
          <a:solidFill>
            <a:srgbClr val="C9C7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0"/>
              </a:lnSpc>
              <a:spcBef>
                <a:spcPts val="100"/>
              </a:spcBef>
            </a:pPr>
            <a:r>
              <a:rPr spc="-5" dirty="0"/>
              <a:t>Percent</a:t>
            </a:r>
            <a:r>
              <a:rPr spc="-30" dirty="0"/>
              <a:t> </a:t>
            </a:r>
            <a:r>
              <a:rPr dirty="0"/>
              <a:t>share</a:t>
            </a:r>
            <a:r>
              <a:rPr spc="-40" dirty="0"/>
              <a:t> </a:t>
            </a:r>
            <a:r>
              <a:rPr spc="-5" dirty="0"/>
              <a:t>of</a:t>
            </a:r>
            <a:r>
              <a:rPr spc="-40" dirty="0"/>
              <a:t> </a:t>
            </a:r>
            <a:r>
              <a:rPr dirty="0"/>
              <a:t>foreign</a:t>
            </a:r>
            <a:r>
              <a:rPr spc="-35" dirty="0"/>
              <a:t> </a:t>
            </a:r>
            <a:r>
              <a:rPr spc="-5" dirty="0"/>
              <a:t>students</a:t>
            </a:r>
          </a:p>
          <a:p>
            <a:pPr marL="6129655">
              <a:lnSpc>
                <a:spcPts val="2080"/>
              </a:lnSpc>
            </a:pPr>
            <a:r>
              <a:rPr b="0" spc="-5" dirty="0">
                <a:solidFill>
                  <a:srgbClr val="FFFFFF"/>
                </a:solidFill>
                <a:latin typeface="Impact"/>
                <a:cs typeface="Impact"/>
              </a:rPr>
              <a:t>15.7</a:t>
            </a:r>
            <a:r>
              <a:rPr b="0" spc="-75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b="0" dirty="0">
                <a:solidFill>
                  <a:srgbClr val="FFFFFF"/>
                </a:solidFill>
                <a:latin typeface="Impact"/>
                <a:cs typeface="Impact"/>
              </a:rPr>
              <a:t>%</a:t>
            </a:r>
          </a:p>
          <a:p>
            <a:pPr marL="4268470">
              <a:lnSpc>
                <a:spcPct val="100000"/>
              </a:lnSpc>
              <a:spcBef>
                <a:spcPts val="960"/>
              </a:spcBef>
            </a:pPr>
            <a:r>
              <a:rPr b="0" spc="5" dirty="0">
                <a:solidFill>
                  <a:srgbClr val="FFFFFF"/>
                </a:solidFill>
                <a:latin typeface="Impact"/>
                <a:cs typeface="Impact"/>
              </a:rPr>
              <a:t>12.1%</a:t>
            </a:r>
          </a:p>
          <a:p>
            <a:pPr marL="2187575">
              <a:lnSpc>
                <a:spcPct val="100000"/>
              </a:lnSpc>
              <a:spcBef>
                <a:spcPts val="1789"/>
              </a:spcBef>
            </a:pPr>
            <a:r>
              <a:rPr b="0" spc="-5" dirty="0">
                <a:solidFill>
                  <a:srgbClr val="FFFFFF"/>
                </a:solidFill>
                <a:latin typeface="Impact"/>
                <a:cs typeface="Impact"/>
              </a:rPr>
              <a:t>10.8%</a:t>
            </a:r>
          </a:p>
        </p:txBody>
      </p:sp>
      <p:sp>
        <p:nvSpPr>
          <p:cNvPr id="23" name="object 23"/>
          <p:cNvSpPr/>
          <p:nvPr/>
        </p:nvSpPr>
        <p:spPr>
          <a:xfrm>
            <a:off x="6042659" y="2025395"/>
            <a:ext cx="1233805" cy="396240"/>
          </a:xfrm>
          <a:custGeom>
            <a:avLst/>
            <a:gdLst/>
            <a:ahLst/>
            <a:cxnLst/>
            <a:rect l="l" t="t" r="r" b="b"/>
            <a:pathLst>
              <a:path w="1233804" h="396239">
                <a:moveTo>
                  <a:pt x="0" y="395986"/>
                </a:moveTo>
                <a:lnTo>
                  <a:pt x="1233805" y="0"/>
                </a:lnTo>
              </a:path>
            </a:pathLst>
          </a:custGeom>
          <a:ln w="39624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0214" y="101041"/>
            <a:ext cx="10632440" cy="136588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756285" marR="5080" indent="-744220">
              <a:lnSpc>
                <a:spcPts val="4950"/>
              </a:lnSpc>
              <a:spcBef>
                <a:spcPts val="850"/>
              </a:spcBef>
              <a:tabLst>
                <a:tab pos="2206625" algn="l"/>
                <a:tab pos="2952115" algn="l"/>
                <a:tab pos="3164840" algn="l"/>
                <a:tab pos="4074795" algn="l"/>
                <a:tab pos="4497070" algn="l"/>
                <a:tab pos="6501130" algn="l"/>
                <a:tab pos="7262495" algn="l"/>
                <a:tab pos="7415530" algn="l"/>
              </a:tabLst>
            </a:pPr>
            <a:r>
              <a:rPr sz="4800" spc="395" dirty="0">
                <a:solidFill>
                  <a:srgbClr val="876A7E"/>
                </a:solidFill>
              </a:rPr>
              <a:t>T</a:t>
            </a:r>
            <a:r>
              <a:rPr sz="4800" spc="409" dirty="0">
                <a:solidFill>
                  <a:srgbClr val="876A7E"/>
                </a:solidFill>
              </a:rPr>
              <a:t>r</a:t>
            </a:r>
            <a:r>
              <a:rPr sz="4800" spc="395" dirty="0">
                <a:solidFill>
                  <a:srgbClr val="876A7E"/>
                </a:solidFill>
              </a:rPr>
              <a:t>e</a:t>
            </a:r>
            <a:r>
              <a:rPr sz="4800" spc="409" dirty="0">
                <a:solidFill>
                  <a:srgbClr val="876A7E"/>
                </a:solidFill>
              </a:rPr>
              <a:t>n</a:t>
            </a:r>
            <a:r>
              <a:rPr sz="4800" spc="405" dirty="0">
                <a:solidFill>
                  <a:srgbClr val="876A7E"/>
                </a:solidFill>
              </a:rPr>
              <a:t>d</a:t>
            </a:r>
            <a:r>
              <a:rPr sz="4800" dirty="0">
                <a:solidFill>
                  <a:srgbClr val="876A7E"/>
                </a:solidFill>
              </a:rPr>
              <a:t>s	</a:t>
            </a:r>
            <a:r>
              <a:rPr sz="4800" spc="405" dirty="0">
                <a:solidFill>
                  <a:srgbClr val="876A7E"/>
                </a:solidFill>
              </a:rPr>
              <a:t>i</a:t>
            </a:r>
            <a:r>
              <a:rPr sz="4800" dirty="0">
                <a:solidFill>
                  <a:srgbClr val="876A7E"/>
                </a:solidFill>
              </a:rPr>
              <a:t>n	</a:t>
            </a:r>
            <a:r>
              <a:rPr sz="4800" spc="400" dirty="0">
                <a:solidFill>
                  <a:srgbClr val="876A7E"/>
                </a:solidFill>
              </a:rPr>
              <a:t>t</a:t>
            </a:r>
            <a:r>
              <a:rPr sz="4800" spc="405" dirty="0">
                <a:solidFill>
                  <a:srgbClr val="876A7E"/>
                </a:solidFill>
              </a:rPr>
              <a:t>h</a:t>
            </a:r>
            <a:r>
              <a:rPr sz="4800" dirty="0">
                <a:solidFill>
                  <a:srgbClr val="876A7E"/>
                </a:solidFill>
              </a:rPr>
              <a:t>e	</a:t>
            </a:r>
            <a:r>
              <a:rPr sz="4800" spc="395" dirty="0">
                <a:solidFill>
                  <a:srgbClr val="876A7E"/>
                </a:solidFill>
              </a:rPr>
              <a:t>N</a:t>
            </a:r>
            <a:r>
              <a:rPr sz="4800" spc="390" dirty="0">
                <a:solidFill>
                  <a:srgbClr val="876A7E"/>
                </a:solidFill>
              </a:rPr>
              <a:t>u</a:t>
            </a:r>
            <a:r>
              <a:rPr sz="4800" spc="395" dirty="0">
                <a:solidFill>
                  <a:srgbClr val="876A7E"/>
                </a:solidFill>
              </a:rPr>
              <a:t>m</a:t>
            </a:r>
            <a:r>
              <a:rPr sz="4800" spc="405" dirty="0">
                <a:solidFill>
                  <a:srgbClr val="876A7E"/>
                </a:solidFill>
              </a:rPr>
              <a:t>b</a:t>
            </a:r>
            <a:r>
              <a:rPr sz="4800" spc="395" dirty="0">
                <a:solidFill>
                  <a:srgbClr val="876A7E"/>
                </a:solidFill>
              </a:rPr>
              <a:t>e</a:t>
            </a:r>
            <a:r>
              <a:rPr sz="4800" dirty="0">
                <a:solidFill>
                  <a:srgbClr val="876A7E"/>
                </a:solidFill>
              </a:rPr>
              <a:t>r	</a:t>
            </a:r>
            <a:r>
              <a:rPr sz="4800" spc="395" dirty="0">
                <a:solidFill>
                  <a:srgbClr val="876A7E"/>
                </a:solidFill>
              </a:rPr>
              <a:t>o</a:t>
            </a:r>
            <a:r>
              <a:rPr sz="4800" dirty="0">
                <a:solidFill>
                  <a:srgbClr val="876A7E"/>
                </a:solidFill>
              </a:rPr>
              <a:t>f	</a:t>
            </a:r>
            <a:r>
              <a:rPr sz="4000" spc="400" dirty="0">
                <a:solidFill>
                  <a:srgbClr val="876A7E"/>
                </a:solidFill>
              </a:rPr>
              <a:t>I</a:t>
            </a:r>
            <a:r>
              <a:rPr sz="4000" spc="395" dirty="0">
                <a:solidFill>
                  <a:srgbClr val="876A7E"/>
                </a:solidFill>
              </a:rPr>
              <a:t>n</a:t>
            </a:r>
            <a:r>
              <a:rPr sz="4000" spc="405" dirty="0">
                <a:solidFill>
                  <a:srgbClr val="876A7E"/>
                </a:solidFill>
              </a:rPr>
              <a:t>t</a:t>
            </a:r>
            <a:r>
              <a:rPr sz="4000" spc="395" dirty="0">
                <a:solidFill>
                  <a:srgbClr val="876A7E"/>
                </a:solidFill>
              </a:rPr>
              <a:t>e</a:t>
            </a:r>
            <a:r>
              <a:rPr sz="4000" spc="405" dirty="0">
                <a:solidFill>
                  <a:srgbClr val="876A7E"/>
                </a:solidFill>
              </a:rPr>
              <a:t>r</a:t>
            </a:r>
            <a:r>
              <a:rPr sz="4000" spc="395" dirty="0">
                <a:solidFill>
                  <a:srgbClr val="876A7E"/>
                </a:solidFill>
              </a:rPr>
              <a:t>n</a:t>
            </a:r>
            <a:r>
              <a:rPr sz="4000" spc="400" dirty="0">
                <a:solidFill>
                  <a:srgbClr val="876A7E"/>
                </a:solidFill>
              </a:rPr>
              <a:t>a</a:t>
            </a:r>
            <a:r>
              <a:rPr sz="4000" spc="405" dirty="0">
                <a:solidFill>
                  <a:srgbClr val="876A7E"/>
                </a:solidFill>
              </a:rPr>
              <a:t>t</a:t>
            </a:r>
            <a:r>
              <a:rPr sz="4000" spc="385" dirty="0">
                <a:solidFill>
                  <a:srgbClr val="876A7E"/>
                </a:solidFill>
              </a:rPr>
              <a:t>i</a:t>
            </a:r>
            <a:r>
              <a:rPr sz="4000" spc="395" dirty="0">
                <a:solidFill>
                  <a:srgbClr val="876A7E"/>
                </a:solidFill>
              </a:rPr>
              <a:t>on</a:t>
            </a:r>
            <a:r>
              <a:rPr sz="4000" spc="400" dirty="0">
                <a:solidFill>
                  <a:srgbClr val="876A7E"/>
                </a:solidFill>
              </a:rPr>
              <a:t>a</a:t>
            </a:r>
            <a:r>
              <a:rPr sz="4000" dirty="0">
                <a:solidFill>
                  <a:srgbClr val="876A7E"/>
                </a:solidFill>
              </a:rPr>
              <a:t>l  </a:t>
            </a:r>
            <a:r>
              <a:rPr sz="4000" spc="350" dirty="0">
                <a:solidFill>
                  <a:srgbClr val="876A7E"/>
                </a:solidFill>
              </a:rPr>
              <a:t>Students	</a:t>
            </a:r>
            <a:r>
              <a:rPr sz="4000" spc="300" dirty="0">
                <a:solidFill>
                  <a:srgbClr val="876A7E"/>
                </a:solidFill>
              </a:rPr>
              <a:t>from	</a:t>
            </a:r>
            <a:r>
              <a:rPr sz="4000" spc="305" dirty="0">
                <a:solidFill>
                  <a:srgbClr val="876A7E"/>
                </a:solidFill>
              </a:rPr>
              <a:t>Far-</a:t>
            </a:r>
            <a:r>
              <a:rPr sz="4000" spc="-295" dirty="0">
                <a:solidFill>
                  <a:srgbClr val="876A7E"/>
                </a:solidFill>
              </a:rPr>
              <a:t> </a:t>
            </a:r>
            <a:r>
              <a:rPr sz="4000" spc="335" dirty="0">
                <a:solidFill>
                  <a:srgbClr val="876A7E"/>
                </a:solidFill>
              </a:rPr>
              <a:t>Abroad		</a:t>
            </a:r>
            <a:r>
              <a:rPr sz="4000" spc="355" dirty="0">
                <a:solidFill>
                  <a:srgbClr val="876A7E"/>
                </a:solidFill>
              </a:rPr>
              <a:t>Countries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2932176" y="6230111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30" h="252729">
                <a:moveTo>
                  <a:pt x="252602" y="0"/>
                </a:moveTo>
                <a:lnTo>
                  <a:pt x="0" y="0"/>
                </a:lnTo>
                <a:lnTo>
                  <a:pt x="0" y="252602"/>
                </a:lnTo>
                <a:lnTo>
                  <a:pt x="252602" y="252602"/>
                </a:lnTo>
                <a:lnTo>
                  <a:pt x="252602" y="0"/>
                </a:lnTo>
                <a:close/>
              </a:path>
            </a:pathLst>
          </a:custGeom>
          <a:solidFill>
            <a:srgbClr val="ABA8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40785" y="6256731"/>
            <a:ext cx="3917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Century Gothic"/>
                <a:cs typeface="Century Gothic"/>
              </a:rPr>
              <a:t>Africa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05071" y="6230111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602" y="0"/>
                </a:moveTo>
                <a:lnTo>
                  <a:pt x="0" y="0"/>
                </a:lnTo>
                <a:lnTo>
                  <a:pt x="0" y="252602"/>
                </a:lnTo>
                <a:lnTo>
                  <a:pt x="252602" y="252602"/>
                </a:lnTo>
                <a:lnTo>
                  <a:pt x="252602" y="0"/>
                </a:lnTo>
                <a:close/>
              </a:path>
            </a:pathLst>
          </a:custGeom>
          <a:solidFill>
            <a:srgbClr val="6A52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14190" y="6256731"/>
            <a:ext cx="294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Century Gothic"/>
                <a:cs typeface="Century Gothic"/>
              </a:rPr>
              <a:t>Asia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70447" y="6230111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602" y="0"/>
                </a:moveTo>
                <a:lnTo>
                  <a:pt x="0" y="0"/>
                </a:lnTo>
                <a:lnTo>
                  <a:pt x="0" y="252602"/>
                </a:lnTo>
                <a:lnTo>
                  <a:pt x="252602" y="252602"/>
                </a:lnTo>
                <a:lnTo>
                  <a:pt x="252602" y="0"/>
                </a:lnTo>
                <a:close/>
              </a:path>
            </a:pathLst>
          </a:custGeom>
          <a:solidFill>
            <a:srgbClr val="3855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80201" y="6256731"/>
            <a:ext cx="99504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latin typeface="Century Gothic"/>
                <a:cs typeface="Century Gothic"/>
              </a:rPr>
              <a:t>Sout</a:t>
            </a:r>
            <a:r>
              <a:rPr sz="1200" b="1" dirty="0">
                <a:latin typeface="Century Gothic"/>
                <a:cs typeface="Century Gothic"/>
              </a:rPr>
              <a:t>h</a:t>
            </a:r>
            <a:r>
              <a:rPr sz="1200" b="1" spc="-195" dirty="0">
                <a:latin typeface="Century Gothic"/>
                <a:cs typeface="Century Gothic"/>
              </a:rPr>
              <a:t> </a:t>
            </a:r>
            <a:r>
              <a:rPr sz="1200" b="1" spc="-75" dirty="0">
                <a:latin typeface="Century Gothic"/>
                <a:cs typeface="Century Gothic"/>
              </a:rPr>
              <a:t>Americ</a:t>
            </a:r>
            <a:r>
              <a:rPr sz="1200" b="1" dirty="0">
                <a:latin typeface="Century Gothic"/>
                <a:cs typeface="Century Gothic"/>
              </a:rPr>
              <a:t>a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7279" y="6230111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602" y="0"/>
                </a:moveTo>
                <a:lnTo>
                  <a:pt x="0" y="0"/>
                </a:lnTo>
                <a:lnTo>
                  <a:pt x="0" y="252602"/>
                </a:lnTo>
                <a:lnTo>
                  <a:pt x="252602" y="252602"/>
                </a:lnTo>
                <a:lnTo>
                  <a:pt x="252602" y="0"/>
                </a:lnTo>
                <a:close/>
              </a:path>
            </a:pathLst>
          </a:custGeom>
          <a:solidFill>
            <a:srgbClr val="5757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16778" y="6256731"/>
            <a:ext cx="467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Century Gothic"/>
                <a:cs typeface="Century Gothic"/>
              </a:rPr>
              <a:t>Europe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95031" y="6230111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602" y="0"/>
                </a:moveTo>
                <a:lnTo>
                  <a:pt x="0" y="0"/>
                </a:lnTo>
                <a:lnTo>
                  <a:pt x="0" y="252602"/>
                </a:lnTo>
                <a:lnTo>
                  <a:pt x="252602" y="252602"/>
                </a:lnTo>
                <a:lnTo>
                  <a:pt x="25260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805419" y="6256731"/>
            <a:ext cx="961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latin typeface="Century Gothic"/>
                <a:cs typeface="Century Gothic"/>
              </a:rPr>
              <a:t>Nort</a:t>
            </a:r>
            <a:r>
              <a:rPr sz="1200" b="1" dirty="0">
                <a:latin typeface="Century Gothic"/>
                <a:cs typeface="Century Gothic"/>
              </a:rPr>
              <a:t>h</a:t>
            </a:r>
            <a:r>
              <a:rPr sz="1200" b="1" spc="-145" dirty="0">
                <a:latin typeface="Century Gothic"/>
                <a:cs typeface="Century Gothic"/>
              </a:rPr>
              <a:t> </a:t>
            </a:r>
            <a:r>
              <a:rPr sz="1200" b="1" spc="-100" dirty="0">
                <a:latin typeface="Century Gothic"/>
                <a:cs typeface="Century Gothic"/>
              </a:rPr>
              <a:t>Americ</a:t>
            </a:r>
            <a:r>
              <a:rPr sz="1200" b="1" dirty="0">
                <a:latin typeface="Century Gothic"/>
                <a:cs typeface="Century Gothic"/>
              </a:rPr>
              <a:t>a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8390" y="4799838"/>
            <a:ext cx="3619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0" dirty="0">
                <a:solidFill>
                  <a:srgbClr val="ABA839"/>
                </a:solidFill>
                <a:latin typeface="Century Gothic"/>
                <a:cs typeface="Century Gothic"/>
              </a:rPr>
              <a:t>58%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1393" y="4798263"/>
            <a:ext cx="36195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45" dirty="0">
                <a:solidFill>
                  <a:srgbClr val="6A5262"/>
                </a:solidFill>
                <a:latin typeface="Century Gothic"/>
                <a:cs typeface="Century Gothic"/>
              </a:rPr>
              <a:t>30%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8345" y="2717673"/>
            <a:ext cx="464184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45" dirty="0">
                <a:solidFill>
                  <a:srgbClr val="575757"/>
                </a:solidFill>
                <a:latin typeface="Century Gothic"/>
                <a:cs typeface="Century Gothic"/>
              </a:rPr>
              <a:t>9</a:t>
            </a:r>
            <a:r>
              <a:rPr sz="1400" b="1" spc="-35" dirty="0">
                <a:solidFill>
                  <a:srgbClr val="575757"/>
                </a:solidFill>
                <a:latin typeface="Century Gothic"/>
                <a:cs typeface="Century Gothic"/>
              </a:rPr>
              <a:t>.</a:t>
            </a:r>
            <a:r>
              <a:rPr sz="1400" b="1" spc="-5" dirty="0">
                <a:solidFill>
                  <a:srgbClr val="575757"/>
                </a:solidFill>
                <a:latin typeface="Century Gothic"/>
                <a:cs typeface="Century Gothic"/>
              </a:rPr>
              <a:t>3</a:t>
            </a:r>
            <a:r>
              <a:rPr sz="1400" b="1" spc="-20" dirty="0">
                <a:solidFill>
                  <a:srgbClr val="575757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Century Gothic"/>
                <a:cs typeface="Century Gothic"/>
              </a:rPr>
              <a:t>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4136" y="2402586"/>
            <a:ext cx="26797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0" dirty="0">
                <a:solidFill>
                  <a:srgbClr val="385521"/>
                </a:solidFill>
                <a:latin typeface="Century Gothic"/>
                <a:cs typeface="Century Gothic"/>
              </a:rPr>
              <a:t>3%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13897" y="2517457"/>
            <a:ext cx="2898775" cy="2895600"/>
            <a:chOff x="4513897" y="2517457"/>
            <a:chExt cx="2898775" cy="2895600"/>
          </a:xfrm>
        </p:grpSpPr>
        <p:sp>
          <p:nvSpPr>
            <p:cNvPr id="18" name="object 18"/>
            <p:cNvSpPr/>
            <p:nvPr/>
          </p:nvSpPr>
          <p:spPr>
            <a:xfrm>
              <a:off x="5056632" y="2520695"/>
              <a:ext cx="2356485" cy="2892425"/>
            </a:xfrm>
            <a:custGeom>
              <a:avLst/>
              <a:gdLst/>
              <a:ahLst/>
              <a:cxnLst/>
              <a:rect l="l" t="t" r="r" b="b"/>
              <a:pathLst>
                <a:path w="2356484" h="2892425">
                  <a:moveTo>
                    <a:pt x="2355977" y="1446022"/>
                  </a:moveTo>
                  <a:lnTo>
                    <a:pt x="2355215" y="1397381"/>
                  </a:lnTo>
                  <a:lnTo>
                    <a:pt x="2352802" y="1348994"/>
                  </a:lnTo>
                  <a:lnTo>
                    <a:pt x="2348865" y="1301115"/>
                  </a:lnTo>
                  <a:lnTo>
                    <a:pt x="2343277" y="1253744"/>
                  </a:lnTo>
                  <a:lnTo>
                    <a:pt x="2336292" y="1206754"/>
                  </a:lnTo>
                  <a:lnTo>
                    <a:pt x="2327783" y="1160399"/>
                  </a:lnTo>
                  <a:lnTo>
                    <a:pt x="2317750" y="1114425"/>
                  </a:lnTo>
                  <a:lnTo>
                    <a:pt x="2306320" y="1069098"/>
                  </a:lnTo>
                  <a:lnTo>
                    <a:pt x="2293493" y="1024382"/>
                  </a:lnTo>
                  <a:lnTo>
                    <a:pt x="2279269" y="980186"/>
                  </a:lnTo>
                  <a:lnTo>
                    <a:pt x="2263648" y="936625"/>
                  </a:lnTo>
                  <a:lnTo>
                    <a:pt x="2246630" y="893826"/>
                  </a:lnTo>
                  <a:lnTo>
                    <a:pt x="2228342" y="851535"/>
                  </a:lnTo>
                  <a:lnTo>
                    <a:pt x="2208911" y="810133"/>
                  </a:lnTo>
                  <a:lnTo>
                    <a:pt x="2188083" y="769366"/>
                  </a:lnTo>
                  <a:lnTo>
                    <a:pt x="2165985" y="729361"/>
                  </a:lnTo>
                  <a:lnTo>
                    <a:pt x="2142744" y="690118"/>
                  </a:lnTo>
                  <a:lnTo>
                    <a:pt x="2118233" y="651764"/>
                  </a:lnTo>
                  <a:lnTo>
                    <a:pt x="2092579" y="614172"/>
                  </a:lnTo>
                  <a:lnTo>
                    <a:pt x="2065909" y="577469"/>
                  </a:lnTo>
                  <a:lnTo>
                    <a:pt x="2037969" y="541655"/>
                  </a:lnTo>
                  <a:lnTo>
                    <a:pt x="2009013" y="506730"/>
                  </a:lnTo>
                  <a:lnTo>
                    <a:pt x="1979041" y="472694"/>
                  </a:lnTo>
                  <a:lnTo>
                    <a:pt x="1947926" y="439674"/>
                  </a:lnTo>
                  <a:lnTo>
                    <a:pt x="1915795" y="407670"/>
                  </a:lnTo>
                  <a:lnTo>
                    <a:pt x="1882775" y="376555"/>
                  </a:lnTo>
                  <a:lnTo>
                    <a:pt x="1848739" y="346583"/>
                  </a:lnTo>
                  <a:lnTo>
                    <a:pt x="1813814" y="317627"/>
                  </a:lnTo>
                  <a:lnTo>
                    <a:pt x="1778000" y="289814"/>
                  </a:lnTo>
                  <a:lnTo>
                    <a:pt x="1741170" y="263144"/>
                  </a:lnTo>
                  <a:lnTo>
                    <a:pt x="1703578" y="237490"/>
                  </a:lnTo>
                  <a:lnTo>
                    <a:pt x="1665097" y="213106"/>
                  </a:lnTo>
                  <a:lnTo>
                    <a:pt x="1625854" y="189865"/>
                  </a:lnTo>
                  <a:lnTo>
                    <a:pt x="1585849" y="167767"/>
                  </a:lnTo>
                  <a:lnTo>
                    <a:pt x="1545082" y="146939"/>
                  </a:lnTo>
                  <a:lnTo>
                    <a:pt x="1503540" y="127508"/>
                  </a:lnTo>
                  <a:lnTo>
                    <a:pt x="1461262" y="109220"/>
                  </a:lnTo>
                  <a:lnTo>
                    <a:pt x="1418336" y="92329"/>
                  </a:lnTo>
                  <a:lnTo>
                    <a:pt x="1374775" y="76708"/>
                  </a:lnTo>
                  <a:lnTo>
                    <a:pt x="1330579" y="62484"/>
                  </a:lnTo>
                  <a:lnTo>
                    <a:pt x="1285748" y="49657"/>
                  </a:lnTo>
                  <a:lnTo>
                    <a:pt x="1240409" y="38227"/>
                  </a:lnTo>
                  <a:lnTo>
                    <a:pt x="1194435" y="28194"/>
                  </a:lnTo>
                  <a:lnTo>
                    <a:pt x="1147953" y="19685"/>
                  </a:lnTo>
                  <a:lnTo>
                    <a:pt x="1100963" y="12700"/>
                  </a:lnTo>
                  <a:lnTo>
                    <a:pt x="1053592" y="7112"/>
                  </a:lnTo>
                  <a:lnTo>
                    <a:pt x="1005586" y="3175"/>
                  </a:lnTo>
                  <a:lnTo>
                    <a:pt x="957326" y="762"/>
                  </a:lnTo>
                  <a:lnTo>
                    <a:pt x="908558" y="0"/>
                  </a:lnTo>
                  <a:lnTo>
                    <a:pt x="908558" y="433832"/>
                  </a:lnTo>
                  <a:lnTo>
                    <a:pt x="957961" y="434975"/>
                  </a:lnTo>
                  <a:lnTo>
                    <a:pt x="1007237" y="438658"/>
                  </a:lnTo>
                  <a:lnTo>
                    <a:pt x="1056005" y="444627"/>
                  </a:lnTo>
                  <a:lnTo>
                    <a:pt x="1104265" y="452882"/>
                  </a:lnTo>
                  <a:lnTo>
                    <a:pt x="1152144" y="463550"/>
                  </a:lnTo>
                  <a:lnTo>
                    <a:pt x="1199261" y="476377"/>
                  </a:lnTo>
                  <a:lnTo>
                    <a:pt x="1245743" y="491490"/>
                  </a:lnTo>
                  <a:lnTo>
                    <a:pt x="1291463" y="508889"/>
                  </a:lnTo>
                  <a:lnTo>
                    <a:pt x="1336294" y="528447"/>
                  </a:lnTo>
                  <a:lnTo>
                    <a:pt x="1380109" y="550164"/>
                  </a:lnTo>
                  <a:lnTo>
                    <a:pt x="1423035" y="574040"/>
                  </a:lnTo>
                  <a:lnTo>
                    <a:pt x="1464691" y="599948"/>
                  </a:lnTo>
                  <a:lnTo>
                    <a:pt x="1505191" y="628015"/>
                  </a:lnTo>
                  <a:lnTo>
                    <a:pt x="1544574" y="658114"/>
                  </a:lnTo>
                  <a:lnTo>
                    <a:pt x="1581023" y="688848"/>
                  </a:lnTo>
                  <a:lnTo>
                    <a:pt x="1615567" y="720979"/>
                  </a:lnTo>
                  <a:lnTo>
                    <a:pt x="1648460" y="754253"/>
                  </a:lnTo>
                  <a:lnTo>
                    <a:pt x="1679448" y="788924"/>
                  </a:lnTo>
                  <a:lnTo>
                    <a:pt x="1708531" y="824611"/>
                  </a:lnTo>
                  <a:lnTo>
                    <a:pt x="1735963" y="861314"/>
                  </a:lnTo>
                  <a:lnTo>
                    <a:pt x="1761363" y="899033"/>
                  </a:lnTo>
                  <a:lnTo>
                    <a:pt x="1785112" y="937768"/>
                  </a:lnTo>
                  <a:lnTo>
                    <a:pt x="1806829" y="977265"/>
                  </a:lnTo>
                  <a:lnTo>
                    <a:pt x="1826768" y="1017536"/>
                  </a:lnTo>
                  <a:lnTo>
                    <a:pt x="1844802" y="1058545"/>
                  </a:lnTo>
                  <a:lnTo>
                    <a:pt x="1860931" y="1100201"/>
                  </a:lnTo>
                  <a:lnTo>
                    <a:pt x="1875282" y="1142492"/>
                  </a:lnTo>
                  <a:lnTo>
                    <a:pt x="1887601" y="1185291"/>
                  </a:lnTo>
                  <a:lnTo>
                    <a:pt x="1898142" y="1228471"/>
                  </a:lnTo>
                  <a:lnTo>
                    <a:pt x="1906651" y="1272159"/>
                  </a:lnTo>
                  <a:lnTo>
                    <a:pt x="1913382" y="1316101"/>
                  </a:lnTo>
                  <a:lnTo>
                    <a:pt x="1918081" y="1360170"/>
                  </a:lnTo>
                  <a:lnTo>
                    <a:pt x="1920875" y="1404493"/>
                  </a:lnTo>
                  <a:lnTo>
                    <a:pt x="1921764" y="1448943"/>
                  </a:lnTo>
                  <a:lnTo>
                    <a:pt x="1920748" y="1493393"/>
                  </a:lnTo>
                  <a:lnTo>
                    <a:pt x="1917700" y="1537843"/>
                  </a:lnTo>
                  <a:lnTo>
                    <a:pt x="1912620" y="1582166"/>
                  </a:lnTo>
                  <a:lnTo>
                    <a:pt x="1905762" y="1626362"/>
                  </a:lnTo>
                  <a:lnTo>
                    <a:pt x="1896745" y="1670304"/>
                  </a:lnTo>
                  <a:lnTo>
                    <a:pt x="1885823" y="1713865"/>
                  </a:lnTo>
                  <a:lnTo>
                    <a:pt x="1872996" y="1757172"/>
                  </a:lnTo>
                  <a:lnTo>
                    <a:pt x="1858010" y="1799971"/>
                  </a:lnTo>
                  <a:lnTo>
                    <a:pt x="1841119" y="1842262"/>
                  </a:lnTo>
                  <a:lnTo>
                    <a:pt x="1822196" y="1883918"/>
                  </a:lnTo>
                  <a:lnTo>
                    <a:pt x="1801368" y="1924939"/>
                  </a:lnTo>
                  <a:lnTo>
                    <a:pt x="1778381" y="1965325"/>
                  </a:lnTo>
                  <a:lnTo>
                    <a:pt x="1753362" y="2004949"/>
                  </a:lnTo>
                  <a:lnTo>
                    <a:pt x="1726311" y="2043557"/>
                  </a:lnTo>
                  <a:lnTo>
                    <a:pt x="1697228" y="2081403"/>
                  </a:lnTo>
                  <a:lnTo>
                    <a:pt x="1666494" y="2117725"/>
                  </a:lnTo>
                  <a:lnTo>
                    <a:pt x="1634363" y="2152396"/>
                  </a:lnTo>
                  <a:lnTo>
                    <a:pt x="1600962" y="2185162"/>
                  </a:lnTo>
                  <a:lnTo>
                    <a:pt x="1566291" y="2216150"/>
                  </a:lnTo>
                  <a:lnTo>
                    <a:pt x="1530591" y="2245233"/>
                  </a:lnTo>
                  <a:lnTo>
                    <a:pt x="1493774" y="2272538"/>
                  </a:lnTo>
                  <a:lnTo>
                    <a:pt x="1456042" y="2298065"/>
                  </a:lnTo>
                  <a:lnTo>
                    <a:pt x="1417320" y="2321687"/>
                  </a:lnTo>
                  <a:lnTo>
                    <a:pt x="1377823" y="2343404"/>
                  </a:lnTo>
                  <a:lnTo>
                    <a:pt x="1337437" y="2363343"/>
                  </a:lnTo>
                  <a:lnTo>
                    <a:pt x="1296289" y="2381377"/>
                  </a:lnTo>
                  <a:lnTo>
                    <a:pt x="1254633" y="2397506"/>
                  </a:lnTo>
                  <a:lnTo>
                    <a:pt x="1212342" y="2411730"/>
                  </a:lnTo>
                  <a:lnTo>
                    <a:pt x="1169543" y="2424176"/>
                  </a:lnTo>
                  <a:lnTo>
                    <a:pt x="1126236" y="2434590"/>
                  </a:lnTo>
                  <a:lnTo>
                    <a:pt x="1082548" y="2443226"/>
                  </a:lnTo>
                  <a:lnTo>
                    <a:pt x="1038606" y="2449830"/>
                  </a:lnTo>
                  <a:lnTo>
                    <a:pt x="994410" y="2454529"/>
                  </a:lnTo>
                  <a:lnTo>
                    <a:pt x="950087" y="2457323"/>
                  </a:lnTo>
                  <a:lnTo>
                    <a:pt x="905637" y="2458212"/>
                  </a:lnTo>
                  <a:lnTo>
                    <a:pt x="861060" y="2457196"/>
                  </a:lnTo>
                  <a:lnTo>
                    <a:pt x="816610" y="2454148"/>
                  </a:lnTo>
                  <a:lnTo>
                    <a:pt x="772287" y="2449195"/>
                  </a:lnTo>
                  <a:lnTo>
                    <a:pt x="727964" y="2442210"/>
                  </a:lnTo>
                  <a:lnTo>
                    <a:pt x="684022" y="2433320"/>
                  </a:lnTo>
                  <a:lnTo>
                    <a:pt x="640334" y="2422398"/>
                  </a:lnTo>
                  <a:lnTo>
                    <a:pt x="597154" y="2409444"/>
                  </a:lnTo>
                  <a:lnTo>
                    <a:pt x="554228" y="2394585"/>
                  </a:lnTo>
                  <a:lnTo>
                    <a:pt x="511937" y="2377694"/>
                  </a:lnTo>
                  <a:lnTo>
                    <a:pt x="470154" y="2358898"/>
                  </a:lnTo>
                  <a:lnTo>
                    <a:pt x="429133" y="2337943"/>
                  </a:lnTo>
                  <a:lnTo>
                    <a:pt x="388747" y="2314956"/>
                  </a:lnTo>
                  <a:lnTo>
                    <a:pt x="349123" y="2290064"/>
                  </a:lnTo>
                  <a:lnTo>
                    <a:pt x="310388" y="2263013"/>
                  </a:lnTo>
                  <a:lnTo>
                    <a:pt x="272542" y="2233930"/>
                  </a:lnTo>
                  <a:lnTo>
                    <a:pt x="0" y="2571750"/>
                  </a:lnTo>
                  <a:lnTo>
                    <a:pt x="39116" y="2602103"/>
                  </a:lnTo>
                  <a:lnTo>
                    <a:pt x="79121" y="2631059"/>
                  </a:lnTo>
                  <a:lnTo>
                    <a:pt x="119888" y="2658491"/>
                  </a:lnTo>
                  <a:lnTo>
                    <a:pt x="161544" y="2684653"/>
                  </a:lnTo>
                  <a:lnTo>
                    <a:pt x="204089" y="2709176"/>
                  </a:lnTo>
                  <a:lnTo>
                    <a:pt x="247269" y="2732278"/>
                  </a:lnTo>
                  <a:lnTo>
                    <a:pt x="291211" y="2753868"/>
                  </a:lnTo>
                  <a:lnTo>
                    <a:pt x="335788" y="2773934"/>
                  </a:lnTo>
                  <a:lnTo>
                    <a:pt x="381000" y="2792603"/>
                  </a:lnTo>
                  <a:lnTo>
                    <a:pt x="426847" y="2809621"/>
                  </a:lnTo>
                  <a:lnTo>
                    <a:pt x="473202" y="2825115"/>
                  </a:lnTo>
                  <a:lnTo>
                    <a:pt x="520065" y="2838958"/>
                  </a:lnTo>
                  <a:lnTo>
                    <a:pt x="567436" y="2851277"/>
                  </a:lnTo>
                  <a:lnTo>
                    <a:pt x="615188" y="2862072"/>
                  </a:lnTo>
                  <a:lnTo>
                    <a:pt x="663321" y="2871089"/>
                  </a:lnTo>
                  <a:lnTo>
                    <a:pt x="711835" y="2878582"/>
                  </a:lnTo>
                  <a:lnTo>
                    <a:pt x="760603" y="2884424"/>
                  </a:lnTo>
                  <a:lnTo>
                    <a:pt x="809752" y="2888615"/>
                  </a:lnTo>
                  <a:lnTo>
                    <a:pt x="859028" y="2891155"/>
                  </a:lnTo>
                  <a:lnTo>
                    <a:pt x="908558" y="2892044"/>
                  </a:lnTo>
                  <a:lnTo>
                    <a:pt x="957326" y="2891282"/>
                  </a:lnTo>
                  <a:lnTo>
                    <a:pt x="1005586" y="2888869"/>
                  </a:lnTo>
                  <a:lnTo>
                    <a:pt x="1053592" y="2884932"/>
                  </a:lnTo>
                  <a:lnTo>
                    <a:pt x="1100963" y="2879344"/>
                  </a:lnTo>
                  <a:lnTo>
                    <a:pt x="1147953" y="2872359"/>
                  </a:lnTo>
                  <a:lnTo>
                    <a:pt x="1194435" y="2863850"/>
                  </a:lnTo>
                  <a:lnTo>
                    <a:pt x="1240409" y="2853817"/>
                  </a:lnTo>
                  <a:lnTo>
                    <a:pt x="1285748" y="2842387"/>
                  </a:lnTo>
                  <a:lnTo>
                    <a:pt x="1330579" y="2829560"/>
                  </a:lnTo>
                  <a:lnTo>
                    <a:pt x="1374775" y="2815336"/>
                  </a:lnTo>
                  <a:lnTo>
                    <a:pt x="1418336" y="2799715"/>
                  </a:lnTo>
                  <a:lnTo>
                    <a:pt x="1461262" y="2782824"/>
                  </a:lnTo>
                  <a:lnTo>
                    <a:pt x="1503540" y="2764536"/>
                  </a:lnTo>
                  <a:lnTo>
                    <a:pt x="1545082" y="2745105"/>
                  </a:lnTo>
                  <a:lnTo>
                    <a:pt x="1585849" y="2724277"/>
                  </a:lnTo>
                  <a:lnTo>
                    <a:pt x="1625854" y="2702179"/>
                  </a:lnTo>
                  <a:lnTo>
                    <a:pt x="1665097" y="2678938"/>
                  </a:lnTo>
                  <a:lnTo>
                    <a:pt x="1703578" y="2654554"/>
                  </a:lnTo>
                  <a:lnTo>
                    <a:pt x="1741170" y="2628900"/>
                  </a:lnTo>
                  <a:lnTo>
                    <a:pt x="1778000" y="2602230"/>
                  </a:lnTo>
                  <a:lnTo>
                    <a:pt x="1813814" y="2574417"/>
                  </a:lnTo>
                  <a:lnTo>
                    <a:pt x="1848739" y="2545461"/>
                  </a:lnTo>
                  <a:lnTo>
                    <a:pt x="1882775" y="2515489"/>
                  </a:lnTo>
                  <a:lnTo>
                    <a:pt x="1915795" y="2484374"/>
                  </a:lnTo>
                  <a:lnTo>
                    <a:pt x="1979041" y="2419350"/>
                  </a:lnTo>
                  <a:lnTo>
                    <a:pt x="2009013" y="2385314"/>
                  </a:lnTo>
                  <a:lnTo>
                    <a:pt x="2037969" y="2350389"/>
                  </a:lnTo>
                  <a:lnTo>
                    <a:pt x="2065909" y="2314575"/>
                  </a:lnTo>
                  <a:lnTo>
                    <a:pt x="2092579" y="2277872"/>
                  </a:lnTo>
                  <a:lnTo>
                    <a:pt x="2118233" y="2240280"/>
                  </a:lnTo>
                  <a:lnTo>
                    <a:pt x="2142744" y="2201926"/>
                  </a:lnTo>
                  <a:lnTo>
                    <a:pt x="2165985" y="2162683"/>
                  </a:lnTo>
                  <a:lnTo>
                    <a:pt x="2188083" y="2122678"/>
                  </a:lnTo>
                  <a:lnTo>
                    <a:pt x="2208911" y="2081911"/>
                  </a:lnTo>
                  <a:lnTo>
                    <a:pt x="2228342" y="2040509"/>
                  </a:lnTo>
                  <a:lnTo>
                    <a:pt x="2246630" y="1998218"/>
                  </a:lnTo>
                  <a:lnTo>
                    <a:pt x="2263648" y="1955419"/>
                  </a:lnTo>
                  <a:lnTo>
                    <a:pt x="2279269" y="1911858"/>
                  </a:lnTo>
                  <a:lnTo>
                    <a:pt x="2293493" y="1867662"/>
                  </a:lnTo>
                  <a:lnTo>
                    <a:pt x="2306320" y="1822958"/>
                  </a:lnTo>
                  <a:lnTo>
                    <a:pt x="2317750" y="1777619"/>
                  </a:lnTo>
                  <a:lnTo>
                    <a:pt x="2327783" y="1731645"/>
                  </a:lnTo>
                  <a:lnTo>
                    <a:pt x="2336292" y="1685290"/>
                  </a:lnTo>
                  <a:lnTo>
                    <a:pt x="2343277" y="1638300"/>
                  </a:lnTo>
                  <a:lnTo>
                    <a:pt x="2348865" y="1590929"/>
                  </a:lnTo>
                  <a:lnTo>
                    <a:pt x="2352802" y="1543050"/>
                  </a:lnTo>
                  <a:lnTo>
                    <a:pt x="2355215" y="1494663"/>
                  </a:lnTo>
                  <a:lnTo>
                    <a:pt x="2355977" y="1446022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17135" y="2852928"/>
              <a:ext cx="813435" cy="2240280"/>
            </a:xfrm>
            <a:custGeom>
              <a:avLst/>
              <a:gdLst/>
              <a:ahLst/>
              <a:cxnLst/>
              <a:rect l="l" t="t" r="r" b="b"/>
              <a:pathLst>
                <a:path w="813435" h="2240279">
                  <a:moveTo>
                    <a:pt x="526161" y="0"/>
                  </a:moveTo>
                  <a:lnTo>
                    <a:pt x="489203" y="31496"/>
                  </a:lnTo>
                  <a:lnTo>
                    <a:pt x="453263" y="64262"/>
                  </a:lnTo>
                  <a:lnTo>
                    <a:pt x="418591" y="98171"/>
                  </a:lnTo>
                  <a:lnTo>
                    <a:pt x="385063" y="133096"/>
                  </a:lnTo>
                  <a:lnTo>
                    <a:pt x="352678" y="169291"/>
                  </a:lnTo>
                  <a:lnTo>
                    <a:pt x="321437" y="206501"/>
                  </a:lnTo>
                  <a:lnTo>
                    <a:pt x="291338" y="244983"/>
                  </a:lnTo>
                  <a:lnTo>
                    <a:pt x="262889" y="283972"/>
                  </a:lnTo>
                  <a:lnTo>
                    <a:pt x="235838" y="323723"/>
                  </a:lnTo>
                  <a:lnTo>
                    <a:pt x="210185" y="364109"/>
                  </a:lnTo>
                  <a:lnTo>
                    <a:pt x="186181" y="405130"/>
                  </a:lnTo>
                  <a:lnTo>
                    <a:pt x="163575" y="446532"/>
                  </a:lnTo>
                  <a:lnTo>
                    <a:pt x="142493" y="488569"/>
                  </a:lnTo>
                  <a:lnTo>
                    <a:pt x="122809" y="531113"/>
                  </a:lnTo>
                  <a:lnTo>
                    <a:pt x="104648" y="573913"/>
                  </a:lnTo>
                  <a:lnTo>
                    <a:pt x="88011" y="617220"/>
                  </a:lnTo>
                  <a:lnTo>
                    <a:pt x="72771" y="660908"/>
                  </a:lnTo>
                  <a:lnTo>
                    <a:pt x="58927" y="704976"/>
                  </a:lnTo>
                  <a:lnTo>
                    <a:pt x="46609" y="749300"/>
                  </a:lnTo>
                  <a:lnTo>
                    <a:pt x="35813" y="793750"/>
                  </a:lnTo>
                  <a:lnTo>
                    <a:pt x="26288" y="838581"/>
                  </a:lnTo>
                  <a:lnTo>
                    <a:pt x="18414" y="883539"/>
                  </a:lnTo>
                  <a:lnTo>
                    <a:pt x="11811" y="928624"/>
                  </a:lnTo>
                  <a:lnTo>
                    <a:pt x="6730" y="973963"/>
                  </a:lnTo>
                  <a:lnTo>
                    <a:pt x="3048" y="1019175"/>
                  </a:lnTo>
                  <a:lnTo>
                    <a:pt x="762" y="1064641"/>
                  </a:lnTo>
                  <a:lnTo>
                    <a:pt x="0" y="1109980"/>
                  </a:lnTo>
                  <a:lnTo>
                    <a:pt x="635" y="1155319"/>
                  </a:lnTo>
                  <a:lnTo>
                    <a:pt x="2666" y="1200531"/>
                  </a:lnTo>
                  <a:lnTo>
                    <a:pt x="6096" y="1245743"/>
                  </a:lnTo>
                  <a:lnTo>
                    <a:pt x="10922" y="1290828"/>
                  </a:lnTo>
                  <a:lnTo>
                    <a:pt x="17144" y="1335786"/>
                  </a:lnTo>
                  <a:lnTo>
                    <a:pt x="24764" y="1380363"/>
                  </a:lnTo>
                  <a:lnTo>
                    <a:pt x="33909" y="1424813"/>
                  </a:lnTo>
                  <a:lnTo>
                    <a:pt x="44323" y="1469009"/>
                  </a:lnTo>
                  <a:lnTo>
                    <a:pt x="56134" y="1512824"/>
                  </a:lnTo>
                  <a:lnTo>
                    <a:pt x="69341" y="1556385"/>
                  </a:lnTo>
                  <a:lnTo>
                    <a:pt x="83947" y="1599565"/>
                  </a:lnTo>
                  <a:lnTo>
                    <a:pt x="99949" y="1642237"/>
                  </a:lnTo>
                  <a:lnTo>
                    <a:pt x="117348" y="1684528"/>
                  </a:lnTo>
                  <a:lnTo>
                    <a:pt x="136143" y="1726311"/>
                  </a:lnTo>
                  <a:lnTo>
                    <a:pt x="156210" y="1767459"/>
                  </a:lnTo>
                  <a:lnTo>
                    <a:pt x="177673" y="1808226"/>
                  </a:lnTo>
                  <a:lnTo>
                    <a:pt x="200533" y="1848358"/>
                  </a:lnTo>
                  <a:lnTo>
                    <a:pt x="224662" y="1887728"/>
                  </a:lnTo>
                  <a:lnTo>
                    <a:pt x="250189" y="1926590"/>
                  </a:lnTo>
                  <a:lnTo>
                    <a:pt x="277113" y="1964690"/>
                  </a:lnTo>
                  <a:lnTo>
                    <a:pt x="305308" y="2002028"/>
                  </a:lnTo>
                  <a:lnTo>
                    <a:pt x="334899" y="2038604"/>
                  </a:lnTo>
                  <a:lnTo>
                    <a:pt x="365760" y="2074418"/>
                  </a:lnTo>
                  <a:lnTo>
                    <a:pt x="398017" y="2109343"/>
                  </a:lnTo>
                  <a:lnTo>
                    <a:pt x="431546" y="2143379"/>
                  </a:lnTo>
                  <a:lnTo>
                    <a:pt x="466471" y="2176526"/>
                  </a:lnTo>
                  <a:lnTo>
                    <a:pt x="502665" y="2208657"/>
                  </a:lnTo>
                  <a:lnTo>
                    <a:pt x="540258" y="2239899"/>
                  </a:lnTo>
                  <a:lnTo>
                    <a:pt x="813435" y="1902206"/>
                  </a:lnTo>
                  <a:lnTo>
                    <a:pt x="774573" y="1869186"/>
                  </a:lnTo>
                  <a:lnTo>
                    <a:pt x="737362" y="1834388"/>
                  </a:lnTo>
                  <a:lnTo>
                    <a:pt x="701928" y="1797812"/>
                  </a:lnTo>
                  <a:lnTo>
                    <a:pt x="668401" y="1759331"/>
                  </a:lnTo>
                  <a:lnTo>
                    <a:pt x="638683" y="1721993"/>
                  </a:lnTo>
                  <a:lnTo>
                    <a:pt x="611124" y="1683639"/>
                  </a:lnTo>
                  <a:lnTo>
                    <a:pt x="585597" y="1644396"/>
                  </a:lnTo>
                  <a:lnTo>
                    <a:pt x="562101" y="1604264"/>
                  </a:lnTo>
                  <a:lnTo>
                    <a:pt x="540638" y="1563497"/>
                  </a:lnTo>
                  <a:lnTo>
                    <a:pt x="521080" y="1522095"/>
                  </a:lnTo>
                  <a:lnTo>
                    <a:pt x="503681" y="1479931"/>
                  </a:lnTo>
                  <a:lnTo>
                    <a:pt x="488188" y="1437386"/>
                  </a:lnTo>
                  <a:lnTo>
                    <a:pt x="474725" y="1394333"/>
                  </a:lnTo>
                  <a:lnTo>
                    <a:pt x="463168" y="1350772"/>
                  </a:lnTo>
                  <a:lnTo>
                    <a:pt x="453771" y="1306957"/>
                  </a:lnTo>
                  <a:lnTo>
                    <a:pt x="446150" y="1262888"/>
                  </a:lnTo>
                  <a:lnTo>
                    <a:pt x="440689" y="1218692"/>
                  </a:lnTo>
                  <a:lnTo>
                    <a:pt x="437006" y="1174242"/>
                  </a:lnTo>
                  <a:lnTo>
                    <a:pt x="435355" y="1129792"/>
                  </a:lnTo>
                  <a:lnTo>
                    <a:pt x="435737" y="1085469"/>
                  </a:lnTo>
                  <a:lnTo>
                    <a:pt x="438023" y="1041019"/>
                  </a:lnTo>
                  <a:lnTo>
                    <a:pt x="442213" y="996823"/>
                  </a:lnTo>
                  <a:lnTo>
                    <a:pt x="448310" y="952881"/>
                  </a:lnTo>
                  <a:lnTo>
                    <a:pt x="456311" y="909193"/>
                  </a:lnTo>
                  <a:lnTo>
                    <a:pt x="466343" y="865759"/>
                  </a:lnTo>
                  <a:lnTo>
                    <a:pt x="478154" y="822833"/>
                  </a:lnTo>
                  <a:lnTo>
                    <a:pt x="491998" y="780415"/>
                  </a:lnTo>
                  <a:lnTo>
                    <a:pt x="507618" y="738505"/>
                  </a:lnTo>
                  <a:lnTo>
                    <a:pt x="525272" y="697230"/>
                  </a:lnTo>
                  <a:lnTo>
                    <a:pt x="544702" y="656717"/>
                  </a:lnTo>
                  <a:lnTo>
                    <a:pt x="566038" y="616966"/>
                  </a:lnTo>
                  <a:lnTo>
                    <a:pt x="589279" y="577976"/>
                  </a:lnTo>
                  <a:lnTo>
                    <a:pt x="614299" y="539876"/>
                  </a:lnTo>
                  <a:lnTo>
                    <a:pt x="641223" y="502793"/>
                  </a:lnTo>
                  <a:lnTo>
                    <a:pt x="670051" y="466725"/>
                  </a:lnTo>
                  <a:lnTo>
                    <a:pt x="700659" y="431800"/>
                  </a:lnTo>
                  <a:lnTo>
                    <a:pt x="733171" y="398018"/>
                  </a:lnTo>
                  <a:lnTo>
                    <a:pt x="767461" y="365379"/>
                  </a:lnTo>
                  <a:lnTo>
                    <a:pt x="803655" y="334263"/>
                  </a:lnTo>
                  <a:lnTo>
                    <a:pt x="526161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18659" y="2854452"/>
              <a:ext cx="813435" cy="2240280"/>
            </a:xfrm>
            <a:custGeom>
              <a:avLst/>
              <a:gdLst/>
              <a:ahLst/>
              <a:cxnLst/>
              <a:rect l="l" t="t" r="r" b="b"/>
              <a:pathLst>
                <a:path w="813435" h="2240279">
                  <a:moveTo>
                    <a:pt x="540257" y="2239899"/>
                  </a:moveTo>
                  <a:lnTo>
                    <a:pt x="502665" y="2208657"/>
                  </a:lnTo>
                  <a:lnTo>
                    <a:pt x="466470" y="2176526"/>
                  </a:lnTo>
                  <a:lnTo>
                    <a:pt x="431545" y="2143379"/>
                  </a:lnTo>
                  <a:lnTo>
                    <a:pt x="398017" y="2109343"/>
                  </a:lnTo>
                  <a:lnTo>
                    <a:pt x="365760" y="2074418"/>
                  </a:lnTo>
                  <a:lnTo>
                    <a:pt x="334899" y="2038604"/>
                  </a:lnTo>
                  <a:lnTo>
                    <a:pt x="305307" y="2002028"/>
                  </a:lnTo>
                  <a:lnTo>
                    <a:pt x="277113" y="1964690"/>
                  </a:lnTo>
                  <a:lnTo>
                    <a:pt x="250189" y="1926590"/>
                  </a:lnTo>
                  <a:lnTo>
                    <a:pt x="224662" y="1887728"/>
                  </a:lnTo>
                  <a:lnTo>
                    <a:pt x="200532" y="1848358"/>
                  </a:lnTo>
                  <a:lnTo>
                    <a:pt x="177673" y="1808226"/>
                  </a:lnTo>
                  <a:lnTo>
                    <a:pt x="156210" y="1767459"/>
                  </a:lnTo>
                  <a:lnTo>
                    <a:pt x="136143" y="1726311"/>
                  </a:lnTo>
                  <a:lnTo>
                    <a:pt x="117348" y="1684528"/>
                  </a:lnTo>
                  <a:lnTo>
                    <a:pt x="99949" y="1642237"/>
                  </a:lnTo>
                  <a:lnTo>
                    <a:pt x="83947" y="1599565"/>
                  </a:lnTo>
                  <a:lnTo>
                    <a:pt x="69341" y="1556385"/>
                  </a:lnTo>
                  <a:lnTo>
                    <a:pt x="56134" y="1512824"/>
                  </a:lnTo>
                  <a:lnTo>
                    <a:pt x="44323" y="1469009"/>
                  </a:lnTo>
                  <a:lnTo>
                    <a:pt x="33909" y="1424813"/>
                  </a:lnTo>
                  <a:lnTo>
                    <a:pt x="24764" y="1380363"/>
                  </a:lnTo>
                  <a:lnTo>
                    <a:pt x="17144" y="1335786"/>
                  </a:lnTo>
                  <a:lnTo>
                    <a:pt x="10922" y="1290828"/>
                  </a:lnTo>
                  <a:lnTo>
                    <a:pt x="6095" y="1245743"/>
                  </a:lnTo>
                  <a:lnTo>
                    <a:pt x="2666" y="1200531"/>
                  </a:lnTo>
                  <a:lnTo>
                    <a:pt x="635" y="1155319"/>
                  </a:lnTo>
                  <a:lnTo>
                    <a:pt x="0" y="1109980"/>
                  </a:lnTo>
                  <a:lnTo>
                    <a:pt x="762" y="1064641"/>
                  </a:lnTo>
                  <a:lnTo>
                    <a:pt x="3048" y="1019175"/>
                  </a:lnTo>
                  <a:lnTo>
                    <a:pt x="6730" y="973963"/>
                  </a:lnTo>
                  <a:lnTo>
                    <a:pt x="11811" y="928624"/>
                  </a:lnTo>
                  <a:lnTo>
                    <a:pt x="18414" y="883539"/>
                  </a:lnTo>
                  <a:lnTo>
                    <a:pt x="26288" y="838581"/>
                  </a:lnTo>
                  <a:lnTo>
                    <a:pt x="35813" y="793750"/>
                  </a:lnTo>
                  <a:lnTo>
                    <a:pt x="46609" y="749300"/>
                  </a:lnTo>
                  <a:lnTo>
                    <a:pt x="58927" y="704976"/>
                  </a:lnTo>
                  <a:lnTo>
                    <a:pt x="72770" y="660908"/>
                  </a:lnTo>
                  <a:lnTo>
                    <a:pt x="88011" y="617220"/>
                  </a:lnTo>
                  <a:lnTo>
                    <a:pt x="104648" y="573913"/>
                  </a:lnTo>
                  <a:lnTo>
                    <a:pt x="122809" y="531113"/>
                  </a:lnTo>
                  <a:lnTo>
                    <a:pt x="142493" y="488569"/>
                  </a:lnTo>
                  <a:lnTo>
                    <a:pt x="163575" y="446532"/>
                  </a:lnTo>
                  <a:lnTo>
                    <a:pt x="186181" y="405130"/>
                  </a:lnTo>
                  <a:lnTo>
                    <a:pt x="210185" y="364109"/>
                  </a:lnTo>
                  <a:lnTo>
                    <a:pt x="235838" y="323723"/>
                  </a:lnTo>
                  <a:lnTo>
                    <a:pt x="262889" y="283972"/>
                  </a:lnTo>
                  <a:lnTo>
                    <a:pt x="291338" y="244983"/>
                  </a:lnTo>
                  <a:lnTo>
                    <a:pt x="321437" y="206501"/>
                  </a:lnTo>
                  <a:lnTo>
                    <a:pt x="352678" y="169290"/>
                  </a:lnTo>
                  <a:lnTo>
                    <a:pt x="385063" y="133096"/>
                  </a:lnTo>
                  <a:lnTo>
                    <a:pt x="418591" y="98171"/>
                  </a:lnTo>
                  <a:lnTo>
                    <a:pt x="453263" y="64262"/>
                  </a:lnTo>
                  <a:lnTo>
                    <a:pt x="489203" y="31496"/>
                  </a:lnTo>
                  <a:lnTo>
                    <a:pt x="526161" y="0"/>
                  </a:lnTo>
                  <a:lnTo>
                    <a:pt x="803655" y="334263"/>
                  </a:lnTo>
                  <a:lnTo>
                    <a:pt x="767461" y="365378"/>
                  </a:lnTo>
                  <a:lnTo>
                    <a:pt x="733170" y="398018"/>
                  </a:lnTo>
                  <a:lnTo>
                    <a:pt x="700659" y="431800"/>
                  </a:lnTo>
                  <a:lnTo>
                    <a:pt x="670051" y="466725"/>
                  </a:lnTo>
                  <a:lnTo>
                    <a:pt x="641223" y="502793"/>
                  </a:lnTo>
                  <a:lnTo>
                    <a:pt x="614299" y="539876"/>
                  </a:lnTo>
                  <a:lnTo>
                    <a:pt x="589279" y="577976"/>
                  </a:lnTo>
                  <a:lnTo>
                    <a:pt x="566038" y="616965"/>
                  </a:lnTo>
                  <a:lnTo>
                    <a:pt x="544702" y="656717"/>
                  </a:lnTo>
                  <a:lnTo>
                    <a:pt x="525272" y="697230"/>
                  </a:lnTo>
                  <a:lnTo>
                    <a:pt x="507618" y="738505"/>
                  </a:lnTo>
                  <a:lnTo>
                    <a:pt x="491998" y="780415"/>
                  </a:lnTo>
                  <a:lnTo>
                    <a:pt x="478154" y="822833"/>
                  </a:lnTo>
                  <a:lnTo>
                    <a:pt x="466343" y="865759"/>
                  </a:lnTo>
                  <a:lnTo>
                    <a:pt x="456311" y="909193"/>
                  </a:lnTo>
                  <a:lnTo>
                    <a:pt x="448310" y="952881"/>
                  </a:lnTo>
                  <a:lnTo>
                    <a:pt x="442213" y="996823"/>
                  </a:lnTo>
                  <a:lnTo>
                    <a:pt x="438023" y="1041019"/>
                  </a:lnTo>
                  <a:lnTo>
                    <a:pt x="435737" y="1085469"/>
                  </a:lnTo>
                  <a:lnTo>
                    <a:pt x="435355" y="1129792"/>
                  </a:lnTo>
                  <a:lnTo>
                    <a:pt x="437006" y="1174242"/>
                  </a:lnTo>
                  <a:lnTo>
                    <a:pt x="440689" y="1218692"/>
                  </a:lnTo>
                  <a:lnTo>
                    <a:pt x="446150" y="1262888"/>
                  </a:lnTo>
                  <a:lnTo>
                    <a:pt x="453770" y="1306957"/>
                  </a:lnTo>
                  <a:lnTo>
                    <a:pt x="463168" y="1350772"/>
                  </a:lnTo>
                  <a:lnTo>
                    <a:pt x="474725" y="1394333"/>
                  </a:lnTo>
                  <a:lnTo>
                    <a:pt x="488188" y="1437386"/>
                  </a:lnTo>
                  <a:lnTo>
                    <a:pt x="503681" y="1479931"/>
                  </a:lnTo>
                  <a:lnTo>
                    <a:pt x="521080" y="1522095"/>
                  </a:lnTo>
                  <a:lnTo>
                    <a:pt x="540638" y="1563497"/>
                  </a:lnTo>
                  <a:lnTo>
                    <a:pt x="562101" y="1604264"/>
                  </a:lnTo>
                  <a:lnTo>
                    <a:pt x="585597" y="1644396"/>
                  </a:lnTo>
                  <a:lnTo>
                    <a:pt x="611124" y="1683639"/>
                  </a:lnTo>
                  <a:lnTo>
                    <a:pt x="638682" y="1721993"/>
                  </a:lnTo>
                  <a:lnTo>
                    <a:pt x="668401" y="1759331"/>
                  </a:lnTo>
                  <a:lnTo>
                    <a:pt x="701928" y="1797812"/>
                  </a:lnTo>
                  <a:lnTo>
                    <a:pt x="737362" y="1834388"/>
                  </a:lnTo>
                  <a:lnTo>
                    <a:pt x="774573" y="1869186"/>
                  </a:lnTo>
                  <a:lnTo>
                    <a:pt x="813435" y="1902206"/>
                  </a:lnTo>
                  <a:lnTo>
                    <a:pt x="540257" y="2239899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41391" y="2535936"/>
              <a:ext cx="771525" cy="652145"/>
            </a:xfrm>
            <a:custGeom>
              <a:avLst/>
              <a:gdLst/>
              <a:ahLst/>
              <a:cxnLst/>
              <a:rect l="l" t="t" r="r" b="b"/>
              <a:pathLst>
                <a:path w="771525" h="652144">
                  <a:moveTo>
                    <a:pt x="705738" y="0"/>
                  </a:moveTo>
                  <a:lnTo>
                    <a:pt x="657352" y="8254"/>
                  </a:lnTo>
                  <a:lnTo>
                    <a:pt x="609219" y="18034"/>
                  </a:lnTo>
                  <a:lnTo>
                    <a:pt x="561594" y="29463"/>
                  </a:lnTo>
                  <a:lnTo>
                    <a:pt x="514477" y="42544"/>
                  </a:lnTo>
                  <a:lnTo>
                    <a:pt x="467868" y="57150"/>
                  </a:lnTo>
                  <a:lnTo>
                    <a:pt x="421767" y="73278"/>
                  </a:lnTo>
                  <a:lnTo>
                    <a:pt x="376300" y="91059"/>
                  </a:lnTo>
                  <a:lnTo>
                    <a:pt x="331470" y="110236"/>
                  </a:lnTo>
                  <a:lnTo>
                    <a:pt x="287274" y="130937"/>
                  </a:lnTo>
                  <a:lnTo>
                    <a:pt x="243840" y="153162"/>
                  </a:lnTo>
                  <a:lnTo>
                    <a:pt x="201041" y="176784"/>
                  </a:lnTo>
                  <a:lnTo>
                    <a:pt x="159131" y="201929"/>
                  </a:lnTo>
                  <a:lnTo>
                    <a:pt x="117983" y="228473"/>
                  </a:lnTo>
                  <a:lnTo>
                    <a:pt x="77724" y="256412"/>
                  </a:lnTo>
                  <a:lnTo>
                    <a:pt x="38354" y="285876"/>
                  </a:lnTo>
                  <a:lnTo>
                    <a:pt x="0" y="316611"/>
                  </a:lnTo>
                  <a:lnTo>
                    <a:pt x="277113" y="652017"/>
                  </a:lnTo>
                  <a:lnTo>
                    <a:pt x="316357" y="621029"/>
                  </a:lnTo>
                  <a:lnTo>
                    <a:pt x="356997" y="592074"/>
                  </a:lnTo>
                  <a:lnTo>
                    <a:pt x="399034" y="565276"/>
                  </a:lnTo>
                  <a:lnTo>
                    <a:pt x="442213" y="540638"/>
                  </a:lnTo>
                  <a:lnTo>
                    <a:pt x="486410" y="518033"/>
                  </a:lnTo>
                  <a:lnTo>
                    <a:pt x="531749" y="497713"/>
                  </a:lnTo>
                  <a:lnTo>
                    <a:pt x="577977" y="479678"/>
                  </a:lnTo>
                  <a:lnTo>
                    <a:pt x="625221" y="463803"/>
                  </a:lnTo>
                  <a:lnTo>
                    <a:pt x="673100" y="450341"/>
                  </a:lnTo>
                  <a:lnTo>
                    <a:pt x="721741" y="439165"/>
                  </a:lnTo>
                  <a:lnTo>
                    <a:pt x="771017" y="430529"/>
                  </a:lnTo>
                  <a:lnTo>
                    <a:pt x="70573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2915" y="2537460"/>
              <a:ext cx="771525" cy="652145"/>
            </a:xfrm>
            <a:custGeom>
              <a:avLst/>
              <a:gdLst/>
              <a:ahLst/>
              <a:cxnLst/>
              <a:rect l="l" t="t" r="r" b="b"/>
              <a:pathLst>
                <a:path w="771525" h="652144">
                  <a:moveTo>
                    <a:pt x="0" y="316611"/>
                  </a:moveTo>
                  <a:lnTo>
                    <a:pt x="38354" y="285876"/>
                  </a:lnTo>
                  <a:lnTo>
                    <a:pt x="77724" y="256412"/>
                  </a:lnTo>
                  <a:lnTo>
                    <a:pt x="117983" y="228473"/>
                  </a:lnTo>
                  <a:lnTo>
                    <a:pt x="159131" y="201929"/>
                  </a:lnTo>
                  <a:lnTo>
                    <a:pt x="201041" y="176784"/>
                  </a:lnTo>
                  <a:lnTo>
                    <a:pt x="243839" y="153162"/>
                  </a:lnTo>
                  <a:lnTo>
                    <a:pt x="287274" y="130937"/>
                  </a:lnTo>
                  <a:lnTo>
                    <a:pt x="331470" y="110236"/>
                  </a:lnTo>
                  <a:lnTo>
                    <a:pt x="376300" y="91059"/>
                  </a:lnTo>
                  <a:lnTo>
                    <a:pt x="421767" y="73278"/>
                  </a:lnTo>
                  <a:lnTo>
                    <a:pt x="467868" y="57150"/>
                  </a:lnTo>
                  <a:lnTo>
                    <a:pt x="514476" y="42544"/>
                  </a:lnTo>
                  <a:lnTo>
                    <a:pt x="561594" y="29463"/>
                  </a:lnTo>
                  <a:lnTo>
                    <a:pt x="609219" y="18034"/>
                  </a:lnTo>
                  <a:lnTo>
                    <a:pt x="657351" y="8254"/>
                  </a:lnTo>
                  <a:lnTo>
                    <a:pt x="705738" y="0"/>
                  </a:lnTo>
                  <a:lnTo>
                    <a:pt x="771017" y="430529"/>
                  </a:lnTo>
                  <a:lnTo>
                    <a:pt x="721741" y="439165"/>
                  </a:lnTo>
                  <a:lnTo>
                    <a:pt x="673100" y="450341"/>
                  </a:lnTo>
                  <a:lnTo>
                    <a:pt x="625221" y="463803"/>
                  </a:lnTo>
                  <a:lnTo>
                    <a:pt x="577976" y="479678"/>
                  </a:lnTo>
                  <a:lnTo>
                    <a:pt x="531749" y="497713"/>
                  </a:lnTo>
                  <a:lnTo>
                    <a:pt x="486410" y="518032"/>
                  </a:lnTo>
                  <a:lnTo>
                    <a:pt x="442213" y="540638"/>
                  </a:lnTo>
                  <a:lnTo>
                    <a:pt x="399034" y="565276"/>
                  </a:lnTo>
                  <a:lnTo>
                    <a:pt x="356997" y="592074"/>
                  </a:lnTo>
                  <a:lnTo>
                    <a:pt x="316357" y="621029"/>
                  </a:lnTo>
                  <a:lnTo>
                    <a:pt x="277113" y="652017"/>
                  </a:lnTo>
                  <a:lnTo>
                    <a:pt x="0" y="31661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48527" y="2520696"/>
              <a:ext cx="215900" cy="445134"/>
            </a:xfrm>
            <a:custGeom>
              <a:avLst/>
              <a:gdLst/>
              <a:ahLst/>
              <a:cxnLst/>
              <a:rect l="l" t="t" r="r" b="b"/>
              <a:pathLst>
                <a:path w="215900" h="445135">
                  <a:moveTo>
                    <a:pt x="215900" y="0"/>
                  </a:moveTo>
                  <a:lnTo>
                    <a:pt x="161671" y="1015"/>
                  </a:lnTo>
                  <a:lnTo>
                    <a:pt x="107569" y="4190"/>
                  </a:lnTo>
                  <a:lnTo>
                    <a:pt x="53721" y="9270"/>
                  </a:lnTo>
                  <a:lnTo>
                    <a:pt x="0" y="16509"/>
                  </a:lnTo>
                  <a:lnTo>
                    <a:pt x="64770" y="444880"/>
                  </a:lnTo>
                  <a:lnTo>
                    <a:pt x="102362" y="439800"/>
                  </a:lnTo>
                  <a:lnTo>
                    <a:pt x="140081" y="436244"/>
                  </a:lnTo>
                  <a:lnTo>
                    <a:pt x="177926" y="434086"/>
                  </a:lnTo>
                  <a:lnTo>
                    <a:pt x="215900" y="433324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385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50051" y="2522220"/>
              <a:ext cx="215900" cy="445134"/>
            </a:xfrm>
            <a:custGeom>
              <a:avLst/>
              <a:gdLst/>
              <a:ahLst/>
              <a:cxnLst/>
              <a:rect l="l" t="t" r="r" b="b"/>
              <a:pathLst>
                <a:path w="215900" h="445135">
                  <a:moveTo>
                    <a:pt x="0" y="16509"/>
                  </a:moveTo>
                  <a:lnTo>
                    <a:pt x="53721" y="9270"/>
                  </a:lnTo>
                  <a:lnTo>
                    <a:pt x="107569" y="4190"/>
                  </a:lnTo>
                  <a:lnTo>
                    <a:pt x="161671" y="1015"/>
                  </a:lnTo>
                  <a:lnTo>
                    <a:pt x="215900" y="0"/>
                  </a:lnTo>
                  <a:lnTo>
                    <a:pt x="215900" y="433324"/>
                  </a:lnTo>
                  <a:lnTo>
                    <a:pt x="177926" y="434085"/>
                  </a:lnTo>
                  <a:lnTo>
                    <a:pt x="140081" y="436244"/>
                  </a:lnTo>
                  <a:lnTo>
                    <a:pt x="102362" y="439800"/>
                  </a:lnTo>
                  <a:lnTo>
                    <a:pt x="64770" y="444880"/>
                  </a:lnTo>
                  <a:lnTo>
                    <a:pt x="0" y="1650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271264" y="4783327"/>
            <a:ext cx="3619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50" dirty="0">
                <a:solidFill>
                  <a:srgbClr val="6A5262"/>
                </a:solidFill>
                <a:latin typeface="Century Gothic"/>
                <a:cs typeface="Century Gothic"/>
              </a:rPr>
              <a:t>28%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74058" y="2308083"/>
            <a:ext cx="421640" cy="685165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19"/>
              </a:spcBef>
            </a:pPr>
            <a:r>
              <a:rPr sz="1400" b="1" spc="-45" dirty="0">
                <a:solidFill>
                  <a:srgbClr val="385521"/>
                </a:solidFill>
                <a:latin typeface="Century Gothic"/>
                <a:cs typeface="Century Gothic"/>
              </a:rPr>
              <a:t>2</a:t>
            </a:r>
            <a:r>
              <a:rPr sz="1400" b="1" spc="-40" dirty="0">
                <a:solidFill>
                  <a:srgbClr val="385521"/>
                </a:solidFill>
                <a:latin typeface="Century Gothic"/>
                <a:cs typeface="Century Gothic"/>
              </a:rPr>
              <a:t>,</a:t>
            </a:r>
            <a:r>
              <a:rPr sz="1400" b="1" spc="-45" dirty="0">
                <a:solidFill>
                  <a:srgbClr val="385521"/>
                </a:solidFill>
                <a:latin typeface="Century Gothic"/>
                <a:cs typeface="Century Gothic"/>
              </a:rPr>
              <a:t>4</a:t>
            </a:r>
            <a:r>
              <a:rPr sz="1400" b="1" spc="-5" dirty="0">
                <a:solidFill>
                  <a:srgbClr val="385521"/>
                </a:solidFill>
                <a:latin typeface="Century Gothic"/>
                <a:cs typeface="Century Gothic"/>
              </a:rPr>
              <a:t>%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1400" b="1" spc="-45" dirty="0">
                <a:solidFill>
                  <a:srgbClr val="575757"/>
                </a:solidFill>
                <a:latin typeface="Century Gothic"/>
                <a:cs typeface="Century Gothic"/>
              </a:rPr>
              <a:t>8.6%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442769" y="2483929"/>
            <a:ext cx="2895600" cy="2892425"/>
            <a:chOff x="8442769" y="2483929"/>
            <a:chExt cx="2895600" cy="2892425"/>
          </a:xfrm>
        </p:grpSpPr>
        <p:sp>
          <p:nvSpPr>
            <p:cNvPr id="28" name="object 28"/>
            <p:cNvSpPr/>
            <p:nvPr/>
          </p:nvSpPr>
          <p:spPr>
            <a:xfrm>
              <a:off x="9043416" y="2487167"/>
              <a:ext cx="2294890" cy="2889250"/>
            </a:xfrm>
            <a:custGeom>
              <a:avLst/>
              <a:gdLst/>
              <a:ahLst/>
              <a:cxnLst/>
              <a:rect l="l" t="t" r="r" b="b"/>
              <a:pathLst>
                <a:path w="2294890" h="2889250">
                  <a:moveTo>
                    <a:pt x="2294763" y="1444498"/>
                  </a:moveTo>
                  <a:lnTo>
                    <a:pt x="2294001" y="1395857"/>
                  </a:lnTo>
                  <a:lnTo>
                    <a:pt x="2291588" y="1347597"/>
                  </a:lnTo>
                  <a:lnTo>
                    <a:pt x="2287651" y="1299845"/>
                  </a:lnTo>
                  <a:lnTo>
                    <a:pt x="2282063" y="1252474"/>
                  </a:lnTo>
                  <a:lnTo>
                    <a:pt x="2275078" y="1205611"/>
                  </a:lnTo>
                  <a:lnTo>
                    <a:pt x="2266569" y="1159129"/>
                  </a:lnTo>
                  <a:lnTo>
                    <a:pt x="2256536" y="1113282"/>
                  </a:lnTo>
                  <a:lnTo>
                    <a:pt x="2245233" y="1068070"/>
                  </a:lnTo>
                  <a:lnTo>
                    <a:pt x="2232406" y="1023239"/>
                  </a:lnTo>
                  <a:lnTo>
                    <a:pt x="2218182" y="979170"/>
                  </a:lnTo>
                  <a:lnTo>
                    <a:pt x="2202561" y="935736"/>
                  </a:lnTo>
                  <a:lnTo>
                    <a:pt x="2185670" y="892810"/>
                  </a:lnTo>
                  <a:lnTo>
                    <a:pt x="2167382" y="850773"/>
                  </a:lnTo>
                  <a:lnTo>
                    <a:pt x="2147824" y="809244"/>
                  </a:lnTo>
                  <a:lnTo>
                    <a:pt x="2127123" y="768604"/>
                  </a:lnTo>
                  <a:lnTo>
                    <a:pt x="2105025" y="728599"/>
                  </a:lnTo>
                  <a:lnTo>
                    <a:pt x="2081784" y="689483"/>
                  </a:lnTo>
                  <a:lnTo>
                    <a:pt x="2057400" y="651002"/>
                  </a:lnTo>
                  <a:lnTo>
                    <a:pt x="2031746" y="613537"/>
                  </a:lnTo>
                  <a:lnTo>
                    <a:pt x="2005076" y="576834"/>
                  </a:lnTo>
                  <a:lnTo>
                    <a:pt x="1977263" y="541020"/>
                  </a:lnTo>
                  <a:lnTo>
                    <a:pt x="1948307" y="506222"/>
                  </a:lnTo>
                  <a:lnTo>
                    <a:pt x="1918335" y="472186"/>
                  </a:lnTo>
                  <a:lnTo>
                    <a:pt x="1887347" y="439166"/>
                  </a:lnTo>
                  <a:lnTo>
                    <a:pt x="1855343" y="407162"/>
                  </a:lnTo>
                  <a:lnTo>
                    <a:pt x="1822323" y="376174"/>
                  </a:lnTo>
                  <a:lnTo>
                    <a:pt x="1788287" y="346202"/>
                  </a:lnTo>
                  <a:lnTo>
                    <a:pt x="1753489" y="317373"/>
                  </a:lnTo>
                  <a:lnTo>
                    <a:pt x="1717675" y="289560"/>
                  </a:lnTo>
                  <a:lnTo>
                    <a:pt x="1680972" y="262763"/>
                  </a:lnTo>
                  <a:lnTo>
                    <a:pt x="1643380" y="237236"/>
                  </a:lnTo>
                  <a:lnTo>
                    <a:pt x="1605026" y="212852"/>
                  </a:lnTo>
                  <a:lnTo>
                    <a:pt x="1565783" y="189611"/>
                  </a:lnTo>
                  <a:lnTo>
                    <a:pt x="1525778" y="167640"/>
                  </a:lnTo>
                  <a:lnTo>
                    <a:pt x="1485011" y="146812"/>
                  </a:lnTo>
                  <a:lnTo>
                    <a:pt x="1443609" y="127254"/>
                  </a:lnTo>
                  <a:lnTo>
                    <a:pt x="1401445" y="109093"/>
                  </a:lnTo>
                  <a:lnTo>
                    <a:pt x="1358519" y="92202"/>
                  </a:lnTo>
                  <a:lnTo>
                    <a:pt x="1315085" y="76581"/>
                  </a:lnTo>
                  <a:lnTo>
                    <a:pt x="1270889" y="62357"/>
                  </a:lnTo>
                  <a:lnTo>
                    <a:pt x="1226185" y="49530"/>
                  </a:lnTo>
                  <a:lnTo>
                    <a:pt x="1180846" y="38100"/>
                  </a:lnTo>
                  <a:lnTo>
                    <a:pt x="1134999" y="28194"/>
                  </a:lnTo>
                  <a:lnTo>
                    <a:pt x="1088517" y="19685"/>
                  </a:lnTo>
                  <a:lnTo>
                    <a:pt x="1041654" y="12700"/>
                  </a:lnTo>
                  <a:lnTo>
                    <a:pt x="994283" y="7112"/>
                  </a:lnTo>
                  <a:lnTo>
                    <a:pt x="946404" y="3175"/>
                  </a:lnTo>
                  <a:lnTo>
                    <a:pt x="898144" y="762"/>
                  </a:lnTo>
                  <a:lnTo>
                    <a:pt x="849503" y="0"/>
                  </a:lnTo>
                  <a:lnTo>
                    <a:pt x="849503" y="433451"/>
                  </a:lnTo>
                  <a:lnTo>
                    <a:pt x="898652" y="434594"/>
                  </a:lnTo>
                  <a:lnTo>
                    <a:pt x="947547" y="438150"/>
                  </a:lnTo>
                  <a:lnTo>
                    <a:pt x="996188" y="444119"/>
                  </a:lnTo>
                  <a:lnTo>
                    <a:pt x="1044321" y="452247"/>
                  </a:lnTo>
                  <a:lnTo>
                    <a:pt x="1091819" y="462788"/>
                  </a:lnTo>
                  <a:lnTo>
                    <a:pt x="1138809" y="475615"/>
                  </a:lnTo>
                  <a:lnTo>
                    <a:pt x="1185164" y="490728"/>
                  </a:lnTo>
                  <a:lnTo>
                    <a:pt x="1230757" y="507873"/>
                  </a:lnTo>
                  <a:lnTo>
                    <a:pt x="1275461" y="527431"/>
                  </a:lnTo>
                  <a:lnTo>
                    <a:pt x="1319149" y="549021"/>
                  </a:lnTo>
                  <a:lnTo>
                    <a:pt x="1361948" y="572770"/>
                  </a:lnTo>
                  <a:lnTo>
                    <a:pt x="1403604" y="598551"/>
                  </a:lnTo>
                  <a:lnTo>
                    <a:pt x="1444117" y="626491"/>
                  </a:lnTo>
                  <a:lnTo>
                    <a:pt x="1482090" y="655447"/>
                  </a:lnTo>
                  <a:lnTo>
                    <a:pt x="1518158" y="685673"/>
                  </a:lnTo>
                  <a:lnTo>
                    <a:pt x="1552575" y="717296"/>
                  </a:lnTo>
                  <a:lnTo>
                    <a:pt x="1585214" y="750316"/>
                  </a:lnTo>
                  <a:lnTo>
                    <a:pt x="1616075" y="784352"/>
                  </a:lnTo>
                  <a:lnTo>
                    <a:pt x="1645158" y="819658"/>
                  </a:lnTo>
                  <a:lnTo>
                    <a:pt x="1672463" y="856107"/>
                  </a:lnTo>
                  <a:lnTo>
                    <a:pt x="1697990" y="893445"/>
                  </a:lnTo>
                  <a:lnTo>
                    <a:pt x="1721739" y="931799"/>
                  </a:lnTo>
                  <a:lnTo>
                    <a:pt x="1743583" y="971042"/>
                  </a:lnTo>
                  <a:lnTo>
                    <a:pt x="1763649" y="1011047"/>
                  </a:lnTo>
                  <a:lnTo>
                    <a:pt x="1781810" y="1051826"/>
                  </a:lnTo>
                  <a:lnTo>
                    <a:pt x="1798193" y="1093343"/>
                  </a:lnTo>
                  <a:lnTo>
                    <a:pt x="1812798" y="1135380"/>
                  </a:lnTo>
                  <a:lnTo>
                    <a:pt x="1825371" y="1177925"/>
                  </a:lnTo>
                  <a:lnTo>
                    <a:pt x="1836166" y="1220978"/>
                  </a:lnTo>
                  <a:lnTo>
                    <a:pt x="1844929" y="1264539"/>
                  </a:lnTo>
                  <a:lnTo>
                    <a:pt x="1851914" y="1308354"/>
                  </a:lnTo>
                  <a:lnTo>
                    <a:pt x="1856867" y="1352423"/>
                  </a:lnTo>
                  <a:lnTo>
                    <a:pt x="1860042" y="1396619"/>
                  </a:lnTo>
                  <a:lnTo>
                    <a:pt x="1861185" y="1441069"/>
                  </a:lnTo>
                  <a:lnTo>
                    <a:pt x="1860423" y="1485519"/>
                  </a:lnTo>
                  <a:lnTo>
                    <a:pt x="1857629" y="1529969"/>
                  </a:lnTo>
                  <a:lnTo>
                    <a:pt x="1852930" y="1574419"/>
                  </a:lnTo>
                  <a:lnTo>
                    <a:pt x="1846199" y="1618742"/>
                  </a:lnTo>
                  <a:lnTo>
                    <a:pt x="1837563" y="1662811"/>
                  </a:lnTo>
                  <a:lnTo>
                    <a:pt x="1826895" y="1706499"/>
                  </a:lnTo>
                  <a:lnTo>
                    <a:pt x="1814068" y="1749933"/>
                  </a:lnTo>
                  <a:lnTo>
                    <a:pt x="1799463" y="1792986"/>
                  </a:lnTo>
                  <a:lnTo>
                    <a:pt x="1782572" y="1835531"/>
                  </a:lnTo>
                  <a:lnTo>
                    <a:pt x="1763776" y="1877568"/>
                  </a:lnTo>
                  <a:lnTo>
                    <a:pt x="1742948" y="1918970"/>
                  </a:lnTo>
                  <a:lnTo>
                    <a:pt x="1719961" y="1959737"/>
                  </a:lnTo>
                  <a:lnTo>
                    <a:pt x="1694942" y="1999742"/>
                  </a:lnTo>
                  <a:lnTo>
                    <a:pt x="1667891" y="2038858"/>
                  </a:lnTo>
                  <a:lnTo>
                    <a:pt x="1639062" y="2076704"/>
                  </a:lnTo>
                  <a:lnTo>
                    <a:pt x="1608709" y="2112899"/>
                  </a:lnTo>
                  <a:lnTo>
                    <a:pt x="1577086" y="2147189"/>
                  </a:lnTo>
                  <a:lnTo>
                    <a:pt x="1544066" y="2179828"/>
                  </a:lnTo>
                  <a:lnTo>
                    <a:pt x="1509903" y="2210689"/>
                  </a:lnTo>
                  <a:lnTo>
                    <a:pt x="1474597" y="2239772"/>
                  </a:lnTo>
                  <a:lnTo>
                    <a:pt x="1438275" y="2267077"/>
                  </a:lnTo>
                  <a:lnTo>
                    <a:pt x="1400810" y="2292604"/>
                  </a:lnTo>
                  <a:lnTo>
                    <a:pt x="1362456" y="2316353"/>
                  </a:lnTo>
                  <a:lnTo>
                    <a:pt x="1323213" y="2338197"/>
                  </a:lnTo>
                  <a:lnTo>
                    <a:pt x="1283081" y="2358263"/>
                  </a:lnTo>
                  <a:lnTo>
                    <a:pt x="1242314" y="2376424"/>
                  </a:lnTo>
                  <a:lnTo>
                    <a:pt x="1200912" y="2392807"/>
                  </a:lnTo>
                  <a:lnTo>
                    <a:pt x="1158748" y="2407285"/>
                  </a:lnTo>
                  <a:lnTo>
                    <a:pt x="1116203" y="2419985"/>
                  </a:lnTo>
                  <a:lnTo>
                    <a:pt x="1073023" y="2430653"/>
                  </a:lnTo>
                  <a:lnTo>
                    <a:pt x="1029589" y="2439543"/>
                  </a:lnTo>
                  <a:lnTo>
                    <a:pt x="985774" y="2446528"/>
                  </a:lnTo>
                  <a:lnTo>
                    <a:pt x="941578" y="2451481"/>
                  </a:lnTo>
                  <a:lnTo>
                    <a:pt x="897382" y="2454529"/>
                  </a:lnTo>
                  <a:lnTo>
                    <a:pt x="852932" y="2455799"/>
                  </a:lnTo>
                  <a:lnTo>
                    <a:pt x="808355" y="2454910"/>
                  </a:lnTo>
                  <a:lnTo>
                    <a:pt x="763905" y="2452243"/>
                  </a:lnTo>
                  <a:lnTo>
                    <a:pt x="719455" y="2447544"/>
                  </a:lnTo>
                  <a:lnTo>
                    <a:pt x="675132" y="2440813"/>
                  </a:lnTo>
                  <a:lnTo>
                    <a:pt x="631063" y="2432177"/>
                  </a:lnTo>
                  <a:lnTo>
                    <a:pt x="587248" y="2421382"/>
                  </a:lnTo>
                  <a:lnTo>
                    <a:pt x="543814" y="2408682"/>
                  </a:lnTo>
                  <a:lnTo>
                    <a:pt x="500761" y="2394077"/>
                  </a:lnTo>
                  <a:lnTo>
                    <a:pt x="458216" y="2377313"/>
                  </a:lnTo>
                  <a:lnTo>
                    <a:pt x="416179" y="2358517"/>
                  </a:lnTo>
                  <a:lnTo>
                    <a:pt x="374777" y="2337562"/>
                  </a:lnTo>
                  <a:lnTo>
                    <a:pt x="334010" y="2314702"/>
                  </a:lnTo>
                  <a:lnTo>
                    <a:pt x="294005" y="2289683"/>
                  </a:lnTo>
                  <a:lnTo>
                    <a:pt x="254889" y="2262632"/>
                  </a:lnTo>
                  <a:lnTo>
                    <a:pt x="0" y="2613152"/>
                  </a:lnTo>
                  <a:lnTo>
                    <a:pt x="41656" y="2642362"/>
                  </a:lnTo>
                  <a:lnTo>
                    <a:pt x="84074" y="2669921"/>
                  </a:lnTo>
                  <a:lnTo>
                    <a:pt x="127381" y="2695829"/>
                  </a:lnTo>
                  <a:lnTo>
                    <a:pt x="171577" y="2720340"/>
                  </a:lnTo>
                  <a:lnTo>
                    <a:pt x="216535" y="2743200"/>
                  </a:lnTo>
                  <a:lnTo>
                    <a:pt x="262128" y="2764409"/>
                  </a:lnTo>
                  <a:lnTo>
                    <a:pt x="308483" y="2783967"/>
                  </a:lnTo>
                  <a:lnTo>
                    <a:pt x="355346" y="2802001"/>
                  </a:lnTo>
                  <a:lnTo>
                    <a:pt x="402844" y="2818384"/>
                  </a:lnTo>
                  <a:lnTo>
                    <a:pt x="450850" y="2832989"/>
                  </a:lnTo>
                  <a:lnTo>
                    <a:pt x="499491" y="2846070"/>
                  </a:lnTo>
                  <a:lnTo>
                    <a:pt x="548386" y="2857373"/>
                  </a:lnTo>
                  <a:lnTo>
                    <a:pt x="597789" y="2866898"/>
                  </a:lnTo>
                  <a:lnTo>
                    <a:pt x="647573" y="2874899"/>
                  </a:lnTo>
                  <a:lnTo>
                    <a:pt x="697738" y="2880995"/>
                  </a:lnTo>
                  <a:lnTo>
                    <a:pt x="748030" y="2885440"/>
                  </a:lnTo>
                  <a:lnTo>
                    <a:pt x="798703" y="2888107"/>
                  </a:lnTo>
                  <a:lnTo>
                    <a:pt x="849503" y="2888996"/>
                  </a:lnTo>
                  <a:lnTo>
                    <a:pt x="898144" y="2888234"/>
                  </a:lnTo>
                  <a:lnTo>
                    <a:pt x="946404" y="2885821"/>
                  </a:lnTo>
                  <a:lnTo>
                    <a:pt x="994283" y="2881884"/>
                  </a:lnTo>
                  <a:lnTo>
                    <a:pt x="1041654" y="2876296"/>
                  </a:lnTo>
                  <a:lnTo>
                    <a:pt x="1088517" y="2869311"/>
                  </a:lnTo>
                  <a:lnTo>
                    <a:pt x="1134999" y="2860802"/>
                  </a:lnTo>
                  <a:lnTo>
                    <a:pt x="1180846" y="2850896"/>
                  </a:lnTo>
                  <a:lnTo>
                    <a:pt x="1226185" y="2839466"/>
                  </a:lnTo>
                  <a:lnTo>
                    <a:pt x="1270889" y="2826639"/>
                  </a:lnTo>
                  <a:lnTo>
                    <a:pt x="1315085" y="2812415"/>
                  </a:lnTo>
                  <a:lnTo>
                    <a:pt x="1358519" y="2796794"/>
                  </a:lnTo>
                  <a:lnTo>
                    <a:pt x="1401445" y="2779903"/>
                  </a:lnTo>
                  <a:lnTo>
                    <a:pt x="1443609" y="2761742"/>
                  </a:lnTo>
                  <a:lnTo>
                    <a:pt x="1485011" y="2742184"/>
                  </a:lnTo>
                  <a:lnTo>
                    <a:pt x="1525778" y="2721356"/>
                  </a:lnTo>
                  <a:lnTo>
                    <a:pt x="1565783" y="2699385"/>
                  </a:lnTo>
                  <a:lnTo>
                    <a:pt x="1605026" y="2676144"/>
                  </a:lnTo>
                  <a:lnTo>
                    <a:pt x="1643380" y="2651760"/>
                  </a:lnTo>
                  <a:lnTo>
                    <a:pt x="1680972" y="2626233"/>
                  </a:lnTo>
                  <a:lnTo>
                    <a:pt x="1717675" y="2599436"/>
                  </a:lnTo>
                  <a:lnTo>
                    <a:pt x="1753489" y="2571623"/>
                  </a:lnTo>
                  <a:lnTo>
                    <a:pt x="1788287" y="2542794"/>
                  </a:lnTo>
                  <a:lnTo>
                    <a:pt x="1822323" y="2512822"/>
                  </a:lnTo>
                  <a:lnTo>
                    <a:pt x="1855343" y="2481834"/>
                  </a:lnTo>
                  <a:lnTo>
                    <a:pt x="1918335" y="2416810"/>
                  </a:lnTo>
                  <a:lnTo>
                    <a:pt x="1948307" y="2382901"/>
                  </a:lnTo>
                  <a:lnTo>
                    <a:pt x="1977263" y="2347976"/>
                  </a:lnTo>
                  <a:lnTo>
                    <a:pt x="2005076" y="2312162"/>
                  </a:lnTo>
                  <a:lnTo>
                    <a:pt x="2031746" y="2275459"/>
                  </a:lnTo>
                  <a:lnTo>
                    <a:pt x="2057400" y="2237994"/>
                  </a:lnTo>
                  <a:lnTo>
                    <a:pt x="2081784" y="2199640"/>
                  </a:lnTo>
                  <a:lnTo>
                    <a:pt x="2105025" y="2160397"/>
                  </a:lnTo>
                  <a:lnTo>
                    <a:pt x="2127123" y="2120519"/>
                  </a:lnTo>
                  <a:lnTo>
                    <a:pt x="2147824" y="2079752"/>
                  </a:lnTo>
                  <a:lnTo>
                    <a:pt x="2167382" y="2038350"/>
                  </a:lnTo>
                  <a:lnTo>
                    <a:pt x="2185670" y="1996186"/>
                  </a:lnTo>
                  <a:lnTo>
                    <a:pt x="2202561" y="1953387"/>
                  </a:lnTo>
                  <a:lnTo>
                    <a:pt x="2218182" y="1909826"/>
                  </a:lnTo>
                  <a:lnTo>
                    <a:pt x="2232406" y="1865757"/>
                  </a:lnTo>
                  <a:lnTo>
                    <a:pt x="2245233" y="1821053"/>
                  </a:lnTo>
                  <a:lnTo>
                    <a:pt x="2256536" y="1775714"/>
                  </a:lnTo>
                  <a:lnTo>
                    <a:pt x="2266569" y="1729867"/>
                  </a:lnTo>
                  <a:lnTo>
                    <a:pt x="2275078" y="1683512"/>
                  </a:lnTo>
                  <a:lnTo>
                    <a:pt x="2282063" y="1636649"/>
                  </a:lnTo>
                  <a:lnTo>
                    <a:pt x="2287651" y="1589278"/>
                  </a:lnTo>
                  <a:lnTo>
                    <a:pt x="2291588" y="1541399"/>
                  </a:lnTo>
                  <a:lnTo>
                    <a:pt x="2294001" y="1493266"/>
                  </a:lnTo>
                  <a:lnTo>
                    <a:pt x="2294763" y="1444498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446007" y="2764536"/>
              <a:ext cx="852805" cy="2337435"/>
            </a:xfrm>
            <a:custGeom>
              <a:avLst/>
              <a:gdLst/>
              <a:ahLst/>
              <a:cxnLst/>
              <a:rect l="l" t="t" r="r" b="b"/>
              <a:pathLst>
                <a:path w="852804" h="2337435">
                  <a:moveTo>
                    <a:pt x="597281" y="0"/>
                  </a:moveTo>
                  <a:lnTo>
                    <a:pt x="556895" y="30352"/>
                  </a:lnTo>
                  <a:lnTo>
                    <a:pt x="517525" y="62102"/>
                  </a:lnTo>
                  <a:lnTo>
                    <a:pt x="479425" y="95123"/>
                  </a:lnTo>
                  <a:lnTo>
                    <a:pt x="442468" y="129539"/>
                  </a:lnTo>
                  <a:lnTo>
                    <a:pt x="406653" y="165100"/>
                  </a:lnTo>
                  <a:lnTo>
                    <a:pt x="372237" y="201929"/>
                  </a:lnTo>
                  <a:lnTo>
                    <a:pt x="339090" y="240029"/>
                  </a:lnTo>
                  <a:lnTo>
                    <a:pt x="307213" y="279146"/>
                  </a:lnTo>
                  <a:lnTo>
                    <a:pt x="276733" y="319531"/>
                  </a:lnTo>
                  <a:lnTo>
                    <a:pt x="248666" y="359283"/>
                  </a:lnTo>
                  <a:lnTo>
                    <a:pt x="222123" y="399796"/>
                  </a:lnTo>
                  <a:lnTo>
                    <a:pt x="197231" y="440816"/>
                  </a:lnTo>
                  <a:lnTo>
                    <a:pt x="173736" y="482346"/>
                  </a:lnTo>
                  <a:lnTo>
                    <a:pt x="151765" y="524383"/>
                  </a:lnTo>
                  <a:lnTo>
                    <a:pt x="131318" y="566927"/>
                  </a:lnTo>
                  <a:lnTo>
                    <a:pt x="112395" y="609853"/>
                  </a:lnTo>
                  <a:lnTo>
                    <a:pt x="94869" y="653288"/>
                  </a:lnTo>
                  <a:lnTo>
                    <a:pt x="78994" y="696976"/>
                  </a:lnTo>
                  <a:lnTo>
                    <a:pt x="64516" y="741044"/>
                  </a:lnTo>
                  <a:lnTo>
                    <a:pt x="51435" y="785367"/>
                  </a:lnTo>
                  <a:lnTo>
                    <a:pt x="39877" y="829944"/>
                  </a:lnTo>
                  <a:lnTo>
                    <a:pt x="29845" y="874776"/>
                  </a:lnTo>
                  <a:lnTo>
                    <a:pt x="21336" y="919733"/>
                  </a:lnTo>
                  <a:lnTo>
                    <a:pt x="14097" y="964945"/>
                  </a:lnTo>
                  <a:lnTo>
                    <a:pt x="8382" y="1010157"/>
                  </a:lnTo>
                  <a:lnTo>
                    <a:pt x="4191" y="1055496"/>
                  </a:lnTo>
                  <a:lnTo>
                    <a:pt x="1397" y="1100963"/>
                  </a:lnTo>
                  <a:lnTo>
                    <a:pt x="0" y="1146302"/>
                  </a:lnTo>
                  <a:lnTo>
                    <a:pt x="0" y="1191640"/>
                  </a:lnTo>
                  <a:lnTo>
                    <a:pt x="1524" y="1236980"/>
                  </a:lnTo>
                  <a:lnTo>
                    <a:pt x="4445" y="1282191"/>
                  </a:lnTo>
                  <a:lnTo>
                    <a:pt x="8763" y="1327277"/>
                  </a:lnTo>
                  <a:lnTo>
                    <a:pt x="14477" y="1372234"/>
                  </a:lnTo>
                  <a:lnTo>
                    <a:pt x="21463" y="1416939"/>
                  </a:lnTo>
                  <a:lnTo>
                    <a:pt x="29972" y="1461389"/>
                  </a:lnTo>
                  <a:lnTo>
                    <a:pt x="39877" y="1505584"/>
                  </a:lnTo>
                  <a:lnTo>
                    <a:pt x="51181" y="1549527"/>
                  </a:lnTo>
                  <a:lnTo>
                    <a:pt x="63881" y="1593088"/>
                  </a:lnTo>
                  <a:lnTo>
                    <a:pt x="77850" y="1636140"/>
                  </a:lnTo>
                  <a:lnTo>
                    <a:pt x="93218" y="1678939"/>
                  </a:lnTo>
                  <a:lnTo>
                    <a:pt x="109982" y="1721231"/>
                  </a:lnTo>
                  <a:lnTo>
                    <a:pt x="128016" y="1763014"/>
                  </a:lnTo>
                  <a:lnTo>
                    <a:pt x="147574" y="1804415"/>
                  </a:lnTo>
                  <a:lnTo>
                    <a:pt x="168401" y="1845309"/>
                  </a:lnTo>
                  <a:lnTo>
                    <a:pt x="190373" y="1885188"/>
                  </a:lnTo>
                  <a:lnTo>
                    <a:pt x="213868" y="1924812"/>
                  </a:lnTo>
                  <a:lnTo>
                    <a:pt x="238633" y="1963674"/>
                  </a:lnTo>
                  <a:lnTo>
                    <a:pt x="264795" y="2001774"/>
                  </a:lnTo>
                  <a:lnTo>
                    <a:pt x="292226" y="2039239"/>
                  </a:lnTo>
                  <a:lnTo>
                    <a:pt x="320928" y="2075941"/>
                  </a:lnTo>
                  <a:lnTo>
                    <a:pt x="351027" y="2111756"/>
                  </a:lnTo>
                  <a:lnTo>
                    <a:pt x="382270" y="2146808"/>
                  </a:lnTo>
                  <a:lnTo>
                    <a:pt x="414909" y="2180971"/>
                  </a:lnTo>
                  <a:lnTo>
                    <a:pt x="448818" y="2214118"/>
                  </a:lnTo>
                  <a:lnTo>
                    <a:pt x="484124" y="2246503"/>
                  </a:lnTo>
                  <a:lnTo>
                    <a:pt x="520573" y="2277745"/>
                  </a:lnTo>
                  <a:lnTo>
                    <a:pt x="558292" y="2308097"/>
                  </a:lnTo>
                  <a:lnTo>
                    <a:pt x="597281" y="2337308"/>
                  </a:lnTo>
                  <a:lnTo>
                    <a:pt x="852805" y="1986661"/>
                  </a:lnTo>
                  <a:lnTo>
                    <a:pt x="810641" y="1954402"/>
                  </a:lnTo>
                  <a:lnTo>
                    <a:pt x="770255" y="1920113"/>
                  </a:lnTo>
                  <a:lnTo>
                    <a:pt x="731774" y="1883664"/>
                  </a:lnTo>
                  <a:lnTo>
                    <a:pt x="695198" y="1845309"/>
                  </a:lnTo>
                  <a:lnTo>
                    <a:pt x="660781" y="1805051"/>
                  </a:lnTo>
                  <a:lnTo>
                    <a:pt x="628396" y="1762887"/>
                  </a:lnTo>
                  <a:lnTo>
                    <a:pt x="601218" y="1723770"/>
                  </a:lnTo>
                  <a:lnTo>
                    <a:pt x="576072" y="1683765"/>
                  </a:lnTo>
                  <a:lnTo>
                    <a:pt x="553085" y="1643126"/>
                  </a:lnTo>
                  <a:lnTo>
                    <a:pt x="532257" y="1601724"/>
                  </a:lnTo>
                  <a:lnTo>
                    <a:pt x="513334" y="1559687"/>
                  </a:lnTo>
                  <a:lnTo>
                    <a:pt x="496570" y="1517141"/>
                  </a:lnTo>
                  <a:lnTo>
                    <a:pt x="481838" y="1474089"/>
                  </a:lnTo>
                  <a:lnTo>
                    <a:pt x="469011" y="1430655"/>
                  </a:lnTo>
                  <a:lnTo>
                    <a:pt x="458343" y="1386839"/>
                  </a:lnTo>
                  <a:lnTo>
                    <a:pt x="449580" y="1342770"/>
                  </a:lnTo>
                  <a:lnTo>
                    <a:pt x="442849" y="1298575"/>
                  </a:lnTo>
                  <a:lnTo>
                    <a:pt x="438150" y="1254125"/>
                  </a:lnTo>
                  <a:lnTo>
                    <a:pt x="435356" y="1209675"/>
                  </a:lnTo>
                  <a:lnTo>
                    <a:pt x="434594" y="1165097"/>
                  </a:lnTo>
                  <a:lnTo>
                    <a:pt x="435737" y="1120775"/>
                  </a:lnTo>
                  <a:lnTo>
                    <a:pt x="438912" y="1076452"/>
                  </a:lnTo>
                  <a:lnTo>
                    <a:pt x="443992" y="1032382"/>
                  </a:lnTo>
                  <a:lnTo>
                    <a:pt x="450850" y="988568"/>
                  </a:lnTo>
                  <a:lnTo>
                    <a:pt x="459740" y="945133"/>
                  </a:lnTo>
                  <a:lnTo>
                    <a:pt x="470535" y="902081"/>
                  </a:lnTo>
                  <a:lnTo>
                    <a:pt x="483235" y="859408"/>
                  </a:lnTo>
                  <a:lnTo>
                    <a:pt x="497713" y="817372"/>
                  </a:lnTo>
                  <a:lnTo>
                    <a:pt x="514096" y="775969"/>
                  </a:lnTo>
                  <a:lnTo>
                    <a:pt x="532384" y="735202"/>
                  </a:lnTo>
                  <a:lnTo>
                    <a:pt x="552576" y="695071"/>
                  </a:lnTo>
                  <a:lnTo>
                    <a:pt x="574421" y="655954"/>
                  </a:lnTo>
                  <a:lnTo>
                    <a:pt x="598297" y="617601"/>
                  </a:lnTo>
                  <a:lnTo>
                    <a:pt x="623824" y="580136"/>
                  </a:lnTo>
                  <a:lnTo>
                    <a:pt x="651256" y="543813"/>
                  </a:lnTo>
                  <a:lnTo>
                    <a:pt x="680466" y="508508"/>
                  </a:lnTo>
                  <a:lnTo>
                    <a:pt x="711326" y="474344"/>
                  </a:lnTo>
                  <a:lnTo>
                    <a:pt x="744093" y="441451"/>
                  </a:lnTo>
                  <a:lnTo>
                    <a:pt x="778637" y="409828"/>
                  </a:lnTo>
                  <a:lnTo>
                    <a:pt x="814832" y="379475"/>
                  </a:lnTo>
                  <a:lnTo>
                    <a:pt x="852805" y="350647"/>
                  </a:lnTo>
                  <a:lnTo>
                    <a:pt x="597281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47531" y="2766060"/>
              <a:ext cx="852805" cy="2337435"/>
            </a:xfrm>
            <a:custGeom>
              <a:avLst/>
              <a:gdLst/>
              <a:ahLst/>
              <a:cxnLst/>
              <a:rect l="l" t="t" r="r" b="b"/>
              <a:pathLst>
                <a:path w="852804" h="2337435">
                  <a:moveTo>
                    <a:pt x="597281" y="2337308"/>
                  </a:moveTo>
                  <a:lnTo>
                    <a:pt x="558292" y="2308097"/>
                  </a:lnTo>
                  <a:lnTo>
                    <a:pt x="520573" y="2277745"/>
                  </a:lnTo>
                  <a:lnTo>
                    <a:pt x="484124" y="2246503"/>
                  </a:lnTo>
                  <a:lnTo>
                    <a:pt x="448818" y="2214117"/>
                  </a:lnTo>
                  <a:lnTo>
                    <a:pt x="414909" y="2180971"/>
                  </a:lnTo>
                  <a:lnTo>
                    <a:pt x="382270" y="2146808"/>
                  </a:lnTo>
                  <a:lnTo>
                    <a:pt x="351027" y="2111756"/>
                  </a:lnTo>
                  <a:lnTo>
                    <a:pt x="320928" y="2075941"/>
                  </a:lnTo>
                  <a:lnTo>
                    <a:pt x="292226" y="2039239"/>
                  </a:lnTo>
                  <a:lnTo>
                    <a:pt x="264795" y="2001773"/>
                  </a:lnTo>
                  <a:lnTo>
                    <a:pt x="238633" y="1963673"/>
                  </a:lnTo>
                  <a:lnTo>
                    <a:pt x="213868" y="1924812"/>
                  </a:lnTo>
                  <a:lnTo>
                    <a:pt x="190373" y="1885188"/>
                  </a:lnTo>
                  <a:lnTo>
                    <a:pt x="168275" y="1845056"/>
                  </a:lnTo>
                  <a:lnTo>
                    <a:pt x="147574" y="1804415"/>
                  </a:lnTo>
                  <a:lnTo>
                    <a:pt x="128016" y="1763014"/>
                  </a:lnTo>
                  <a:lnTo>
                    <a:pt x="109982" y="1721231"/>
                  </a:lnTo>
                  <a:lnTo>
                    <a:pt x="93218" y="1678939"/>
                  </a:lnTo>
                  <a:lnTo>
                    <a:pt x="77850" y="1636140"/>
                  </a:lnTo>
                  <a:lnTo>
                    <a:pt x="63881" y="1593088"/>
                  </a:lnTo>
                  <a:lnTo>
                    <a:pt x="51181" y="1549527"/>
                  </a:lnTo>
                  <a:lnTo>
                    <a:pt x="39877" y="1505584"/>
                  </a:lnTo>
                  <a:lnTo>
                    <a:pt x="29972" y="1461389"/>
                  </a:lnTo>
                  <a:lnTo>
                    <a:pt x="21463" y="1416939"/>
                  </a:lnTo>
                  <a:lnTo>
                    <a:pt x="14477" y="1372234"/>
                  </a:lnTo>
                  <a:lnTo>
                    <a:pt x="8763" y="1327277"/>
                  </a:lnTo>
                  <a:lnTo>
                    <a:pt x="4445" y="1282191"/>
                  </a:lnTo>
                  <a:lnTo>
                    <a:pt x="1524" y="1236979"/>
                  </a:lnTo>
                  <a:lnTo>
                    <a:pt x="0" y="1191640"/>
                  </a:lnTo>
                  <a:lnTo>
                    <a:pt x="0" y="1146302"/>
                  </a:lnTo>
                  <a:lnTo>
                    <a:pt x="1397" y="1100963"/>
                  </a:lnTo>
                  <a:lnTo>
                    <a:pt x="4191" y="1055496"/>
                  </a:lnTo>
                  <a:lnTo>
                    <a:pt x="8382" y="1010157"/>
                  </a:lnTo>
                  <a:lnTo>
                    <a:pt x="14097" y="964945"/>
                  </a:lnTo>
                  <a:lnTo>
                    <a:pt x="21336" y="919733"/>
                  </a:lnTo>
                  <a:lnTo>
                    <a:pt x="29845" y="874776"/>
                  </a:lnTo>
                  <a:lnTo>
                    <a:pt x="39877" y="829944"/>
                  </a:lnTo>
                  <a:lnTo>
                    <a:pt x="51435" y="785367"/>
                  </a:lnTo>
                  <a:lnTo>
                    <a:pt x="64516" y="741044"/>
                  </a:lnTo>
                  <a:lnTo>
                    <a:pt x="78994" y="696976"/>
                  </a:lnTo>
                  <a:lnTo>
                    <a:pt x="94869" y="653288"/>
                  </a:lnTo>
                  <a:lnTo>
                    <a:pt x="112395" y="609853"/>
                  </a:lnTo>
                  <a:lnTo>
                    <a:pt x="131318" y="566927"/>
                  </a:lnTo>
                  <a:lnTo>
                    <a:pt x="151765" y="524382"/>
                  </a:lnTo>
                  <a:lnTo>
                    <a:pt x="173736" y="482345"/>
                  </a:lnTo>
                  <a:lnTo>
                    <a:pt x="197231" y="440816"/>
                  </a:lnTo>
                  <a:lnTo>
                    <a:pt x="222123" y="399795"/>
                  </a:lnTo>
                  <a:lnTo>
                    <a:pt x="248666" y="359282"/>
                  </a:lnTo>
                  <a:lnTo>
                    <a:pt x="276733" y="319531"/>
                  </a:lnTo>
                  <a:lnTo>
                    <a:pt x="307213" y="279145"/>
                  </a:lnTo>
                  <a:lnTo>
                    <a:pt x="339090" y="240029"/>
                  </a:lnTo>
                  <a:lnTo>
                    <a:pt x="372237" y="201929"/>
                  </a:lnTo>
                  <a:lnTo>
                    <a:pt x="406653" y="165100"/>
                  </a:lnTo>
                  <a:lnTo>
                    <a:pt x="442468" y="129539"/>
                  </a:lnTo>
                  <a:lnTo>
                    <a:pt x="479425" y="95123"/>
                  </a:lnTo>
                  <a:lnTo>
                    <a:pt x="517525" y="62102"/>
                  </a:lnTo>
                  <a:lnTo>
                    <a:pt x="556895" y="30352"/>
                  </a:lnTo>
                  <a:lnTo>
                    <a:pt x="597281" y="0"/>
                  </a:lnTo>
                  <a:lnTo>
                    <a:pt x="852804" y="350647"/>
                  </a:lnTo>
                  <a:lnTo>
                    <a:pt x="814832" y="379475"/>
                  </a:lnTo>
                  <a:lnTo>
                    <a:pt x="778637" y="409828"/>
                  </a:lnTo>
                  <a:lnTo>
                    <a:pt x="744093" y="441451"/>
                  </a:lnTo>
                  <a:lnTo>
                    <a:pt x="711326" y="474344"/>
                  </a:lnTo>
                  <a:lnTo>
                    <a:pt x="680466" y="508507"/>
                  </a:lnTo>
                  <a:lnTo>
                    <a:pt x="651256" y="543813"/>
                  </a:lnTo>
                  <a:lnTo>
                    <a:pt x="623824" y="580136"/>
                  </a:lnTo>
                  <a:lnTo>
                    <a:pt x="598297" y="617601"/>
                  </a:lnTo>
                  <a:lnTo>
                    <a:pt x="574421" y="655954"/>
                  </a:lnTo>
                  <a:lnTo>
                    <a:pt x="552576" y="695070"/>
                  </a:lnTo>
                  <a:lnTo>
                    <a:pt x="532384" y="735202"/>
                  </a:lnTo>
                  <a:lnTo>
                    <a:pt x="514096" y="775969"/>
                  </a:lnTo>
                  <a:lnTo>
                    <a:pt x="497713" y="817372"/>
                  </a:lnTo>
                  <a:lnTo>
                    <a:pt x="483235" y="859408"/>
                  </a:lnTo>
                  <a:lnTo>
                    <a:pt x="470535" y="902081"/>
                  </a:lnTo>
                  <a:lnTo>
                    <a:pt x="459740" y="945133"/>
                  </a:lnTo>
                  <a:lnTo>
                    <a:pt x="450850" y="988567"/>
                  </a:lnTo>
                  <a:lnTo>
                    <a:pt x="443992" y="1032382"/>
                  </a:lnTo>
                  <a:lnTo>
                    <a:pt x="438912" y="1076452"/>
                  </a:lnTo>
                  <a:lnTo>
                    <a:pt x="435737" y="1120775"/>
                  </a:lnTo>
                  <a:lnTo>
                    <a:pt x="434594" y="1165097"/>
                  </a:lnTo>
                  <a:lnTo>
                    <a:pt x="435356" y="1209675"/>
                  </a:lnTo>
                  <a:lnTo>
                    <a:pt x="438150" y="1254125"/>
                  </a:lnTo>
                  <a:lnTo>
                    <a:pt x="442849" y="1298575"/>
                  </a:lnTo>
                  <a:lnTo>
                    <a:pt x="449579" y="1342770"/>
                  </a:lnTo>
                  <a:lnTo>
                    <a:pt x="458343" y="1386839"/>
                  </a:lnTo>
                  <a:lnTo>
                    <a:pt x="469011" y="1430654"/>
                  </a:lnTo>
                  <a:lnTo>
                    <a:pt x="481838" y="1474089"/>
                  </a:lnTo>
                  <a:lnTo>
                    <a:pt x="496570" y="1517141"/>
                  </a:lnTo>
                  <a:lnTo>
                    <a:pt x="513334" y="1559687"/>
                  </a:lnTo>
                  <a:lnTo>
                    <a:pt x="532257" y="1601723"/>
                  </a:lnTo>
                  <a:lnTo>
                    <a:pt x="553085" y="1643126"/>
                  </a:lnTo>
                  <a:lnTo>
                    <a:pt x="576072" y="1683765"/>
                  </a:lnTo>
                  <a:lnTo>
                    <a:pt x="601218" y="1723770"/>
                  </a:lnTo>
                  <a:lnTo>
                    <a:pt x="628396" y="1762887"/>
                  </a:lnTo>
                  <a:lnTo>
                    <a:pt x="660781" y="1805051"/>
                  </a:lnTo>
                  <a:lnTo>
                    <a:pt x="695198" y="1845309"/>
                  </a:lnTo>
                  <a:lnTo>
                    <a:pt x="731774" y="1883664"/>
                  </a:lnTo>
                  <a:lnTo>
                    <a:pt x="770254" y="1920113"/>
                  </a:lnTo>
                  <a:lnTo>
                    <a:pt x="810641" y="1954402"/>
                  </a:lnTo>
                  <a:lnTo>
                    <a:pt x="852804" y="1986660"/>
                  </a:lnTo>
                  <a:lnTo>
                    <a:pt x="597281" y="233730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43415" y="2667000"/>
              <a:ext cx="363220" cy="447675"/>
            </a:xfrm>
            <a:custGeom>
              <a:avLst/>
              <a:gdLst/>
              <a:ahLst/>
              <a:cxnLst/>
              <a:rect l="l" t="t" r="r" b="b"/>
              <a:pathLst>
                <a:path w="363220" h="447675">
                  <a:moveTo>
                    <a:pt x="153542" y="0"/>
                  </a:moveTo>
                  <a:lnTo>
                    <a:pt x="113918" y="22478"/>
                  </a:lnTo>
                  <a:lnTo>
                    <a:pt x="75183" y="46227"/>
                  </a:lnTo>
                  <a:lnTo>
                    <a:pt x="37210" y="71120"/>
                  </a:lnTo>
                  <a:lnTo>
                    <a:pt x="0" y="97282"/>
                  </a:lnTo>
                  <a:lnTo>
                    <a:pt x="255269" y="447675"/>
                  </a:lnTo>
                  <a:lnTo>
                    <a:pt x="281304" y="429387"/>
                  </a:lnTo>
                  <a:lnTo>
                    <a:pt x="307848" y="411988"/>
                  </a:lnTo>
                  <a:lnTo>
                    <a:pt x="335025" y="395350"/>
                  </a:lnTo>
                  <a:lnTo>
                    <a:pt x="362711" y="379602"/>
                  </a:lnTo>
                  <a:lnTo>
                    <a:pt x="15354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044939" y="2668524"/>
              <a:ext cx="363220" cy="447675"/>
            </a:xfrm>
            <a:custGeom>
              <a:avLst/>
              <a:gdLst/>
              <a:ahLst/>
              <a:cxnLst/>
              <a:rect l="l" t="t" r="r" b="b"/>
              <a:pathLst>
                <a:path w="363220" h="447675">
                  <a:moveTo>
                    <a:pt x="0" y="97281"/>
                  </a:moveTo>
                  <a:lnTo>
                    <a:pt x="37210" y="71120"/>
                  </a:lnTo>
                  <a:lnTo>
                    <a:pt x="75183" y="46227"/>
                  </a:lnTo>
                  <a:lnTo>
                    <a:pt x="113918" y="22478"/>
                  </a:lnTo>
                  <a:lnTo>
                    <a:pt x="153542" y="0"/>
                  </a:lnTo>
                  <a:lnTo>
                    <a:pt x="362711" y="379602"/>
                  </a:lnTo>
                  <a:lnTo>
                    <a:pt x="335025" y="395350"/>
                  </a:lnTo>
                  <a:lnTo>
                    <a:pt x="307848" y="411988"/>
                  </a:lnTo>
                  <a:lnTo>
                    <a:pt x="281304" y="429387"/>
                  </a:lnTo>
                  <a:lnTo>
                    <a:pt x="255269" y="447675"/>
                  </a:lnTo>
                  <a:lnTo>
                    <a:pt x="0" y="9728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195815" y="2487168"/>
              <a:ext cx="695325" cy="557530"/>
            </a:xfrm>
            <a:custGeom>
              <a:avLst/>
              <a:gdLst/>
              <a:ahLst/>
              <a:cxnLst/>
              <a:rect l="l" t="t" r="r" b="b"/>
              <a:pathLst>
                <a:path w="695325" h="557530">
                  <a:moveTo>
                    <a:pt x="694943" y="0"/>
                  </a:moveTo>
                  <a:lnTo>
                    <a:pt x="643001" y="889"/>
                  </a:lnTo>
                  <a:lnTo>
                    <a:pt x="591057" y="3683"/>
                  </a:lnTo>
                  <a:lnTo>
                    <a:pt x="539495" y="8382"/>
                  </a:lnTo>
                  <a:lnTo>
                    <a:pt x="488187" y="14859"/>
                  </a:lnTo>
                  <a:lnTo>
                    <a:pt x="437133" y="23241"/>
                  </a:lnTo>
                  <a:lnTo>
                    <a:pt x="386460" y="33401"/>
                  </a:lnTo>
                  <a:lnTo>
                    <a:pt x="336168" y="45339"/>
                  </a:lnTo>
                  <a:lnTo>
                    <a:pt x="286384" y="59055"/>
                  </a:lnTo>
                  <a:lnTo>
                    <a:pt x="237108" y="74549"/>
                  </a:lnTo>
                  <a:lnTo>
                    <a:pt x="188340" y="91821"/>
                  </a:lnTo>
                  <a:lnTo>
                    <a:pt x="140207" y="110871"/>
                  </a:lnTo>
                  <a:lnTo>
                    <a:pt x="92836" y="131699"/>
                  </a:lnTo>
                  <a:lnTo>
                    <a:pt x="45974" y="154178"/>
                  </a:lnTo>
                  <a:lnTo>
                    <a:pt x="0" y="178308"/>
                  </a:lnTo>
                  <a:lnTo>
                    <a:pt x="208533" y="557530"/>
                  </a:lnTo>
                  <a:lnTo>
                    <a:pt x="253745" y="534162"/>
                  </a:lnTo>
                  <a:lnTo>
                    <a:pt x="299974" y="513080"/>
                  </a:lnTo>
                  <a:lnTo>
                    <a:pt x="347090" y="494411"/>
                  </a:lnTo>
                  <a:lnTo>
                    <a:pt x="395097" y="478155"/>
                  </a:lnTo>
                  <a:lnTo>
                    <a:pt x="443864" y="464439"/>
                  </a:lnTo>
                  <a:lnTo>
                    <a:pt x="493140" y="453009"/>
                  </a:lnTo>
                  <a:lnTo>
                    <a:pt x="543051" y="444119"/>
                  </a:lnTo>
                  <a:lnTo>
                    <a:pt x="593343" y="437769"/>
                  </a:lnTo>
                  <a:lnTo>
                    <a:pt x="644016" y="433959"/>
                  </a:lnTo>
                  <a:lnTo>
                    <a:pt x="694943" y="432689"/>
                  </a:lnTo>
                  <a:lnTo>
                    <a:pt x="694943" y="0"/>
                  </a:lnTo>
                  <a:close/>
                </a:path>
              </a:pathLst>
            </a:custGeom>
            <a:solidFill>
              <a:srgbClr val="385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197339" y="2488692"/>
              <a:ext cx="695325" cy="557530"/>
            </a:xfrm>
            <a:custGeom>
              <a:avLst/>
              <a:gdLst/>
              <a:ahLst/>
              <a:cxnLst/>
              <a:rect l="l" t="t" r="r" b="b"/>
              <a:pathLst>
                <a:path w="695325" h="557530">
                  <a:moveTo>
                    <a:pt x="0" y="178308"/>
                  </a:moveTo>
                  <a:lnTo>
                    <a:pt x="45974" y="154178"/>
                  </a:lnTo>
                  <a:lnTo>
                    <a:pt x="92836" y="131699"/>
                  </a:lnTo>
                  <a:lnTo>
                    <a:pt x="140207" y="110871"/>
                  </a:lnTo>
                  <a:lnTo>
                    <a:pt x="188340" y="91821"/>
                  </a:lnTo>
                  <a:lnTo>
                    <a:pt x="237108" y="74549"/>
                  </a:lnTo>
                  <a:lnTo>
                    <a:pt x="286384" y="59055"/>
                  </a:lnTo>
                  <a:lnTo>
                    <a:pt x="336168" y="45338"/>
                  </a:lnTo>
                  <a:lnTo>
                    <a:pt x="386460" y="33400"/>
                  </a:lnTo>
                  <a:lnTo>
                    <a:pt x="437133" y="23241"/>
                  </a:lnTo>
                  <a:lnTo>
                    <a:pt x="488187" y="14859"/>
                  </a:lnTo>
                  <a:lnTo>
                    <a:pt x="539495" y="8382"/>
                  </a:lnTo>
                  <a:lnTo>
                    <a:pt x="591057" y="3683"/>
                  </a:lnTo>
                  <a:lnTo>
                    <a:pt x="643001" y="888"/>
                  </a:lnTo>
                  <a:lnTo>
                    <a:pt x="694943" y="0"/>
                  </a:lnTo>
                  <a:lnTo>
                    <a:pt x="694943" y="432688"/>
                  </a:lnTo>
                  <a:lnTo>
                    <a:pt x="644016" y="433959"/>
                  </a:lnTo>
                  <a:lnTo>
                    <a:pt x="593343" y="437769"/>
                  </a:lnTo>
                  <a:lnTo>
                    <a:pt x="543051" y="444119"/>
                  </a:lnTo>
                  <a:lnTo>
                    <a:pt x="493140" y="453009"/>
                  </a:lnTo>
                  <a:lnTo>
                    <a:pt x="443864" y="464438"/>
                  </a:lnTo>
                  <a:lnTo>
                    <a:pt x="395096" y="478155"/>
                  </a:lnTo>
                  <a:lnTo>
                    <a:pt x="347090" y="494411"/>
                  </a:lnTo>
                  <a:lnTo>
                    <a:pt x="299974" y="513080"/>
                  </a:lnTo>
                  <a:lnTo>
                    <a:pt x="253745" y="534162"/>
                  </a:lnTo>
                  <a:lnTo>
                    <a:pt x="208533" y="557530"/>
                  </a:lnTo>
                  <a:lnTo>
                    <a:pt x="0" y="178308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322177" y="4814392"/>
            <a:ext cx="36195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45" dirty="0">
                <a:solidFill>
                  <a:srgbClr val="ABA839"/>
                </a:solidFill>
                <a:latin typeface="Century Gothic"/>
                <a:cs typeface="Century Gothic"/>
              </a:rPr>
              <a:t>60%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62241" y="4815916"/>
            <a:ext cx="111569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65810" algn="l"/>
              </a:tabLst>
            </a:pPr>
            <a:r>
              <a:rPr sz="1400" b="1" spc="-45" dirty="0">
                <a:solidFill>
                  <a:srgbClr val="ABA839"/>
                </a:solidFill>
                <a:latin typeface="Century Gothic"/>
                <a:cs typeface="Century Gothic"/>
              </a:rPr>
              <a:t>60</a:t>
            </a:r>
            <a:r>
              <a:rPr sz="1400" b="1" spc="-40" dirty="0">
                <a:solidFill>
                  <a:srgbClr val="ABA839"/>
                </a:solidFill>
                <a:latin typeface="Century Gothic"/>
                <a:cs typeface="Century Gothic"/>
              </a:rPr>
              <a:t>.</a:t>
            </a:r>
            <a:r>
              <a:rPr sz="1400" b="1" spc="-45" dirty="0">
                <a:solidFill>
                  <a:srgbClr val="ABA839"/>
                </a:solidFill>
                <a:latin typeface="Century Gothic"/>
                <a:cs typeface="Century Gothic"/>
              </a:rPr>
              <a:t>8</a:t>
            </a:r>
            <a:r>
              <a:rPr sz="1400" b="1" spc="-5" dirty="0">
                <a:solidFill>
                  <a:srgbClr val="ABA839"/>
                </a:solidFill>
                <a:latin typeface="Century Gothic"/>
                <a:cs typeface="Century Gothic"/>
              </a:rPr>
              <a:t>%</a:t>
            </a:r>
            <a:r>
              <a:rPr sz="1400" b="1" dirty="0">
                <a:solidFill>
                  <a:srgbClr val="ABA839"/>
                </a:solidFill>
                <a:latin typeface="Century Gothic"/>
                <a:cs typeface="Century Gothic"/>
              </a:rPr>
              <a:t>	</a:t>
            </a:r>
            <a:r>
              <a:rPr sz="1400" b="1" spc="-45" dirty="0">
                <a:solidFill>
                  <a:srgbClr val="6A5262"/>
                </a:solidFill>
                <a:latin typeface="Century Gothic"/>
                <a:cs typeface="Century Gothic"/>
              </a:rPr>
              <a:t>30%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55406" y="2406322"/>
            <a:ext cx="304800" cy="6057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705"/>
              </a:spcBef>
            </a:pPr>
            <a:r>
              <a:rPr sz="1400" b="1" spc="-40" dirty="0">
                <a:solidFill>
                  <a:srgbClr val="385521"/>
                </a:solidFill>
                <a:latin typeface="Century Gothic"/>
                <a:cs typeface="Century Gothic"/>
              </a:rPr>
              <a:t>8%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400" b="1" spc="-50" dirty="0">
                <a:solidFill>
                  <a:srgbClr val="575757"/>
                </a:solidFill>
                <a:latin typeface="Century Gothic"/>
                <a:cs typeface="Century Gothic"/>
              </a:rPr>
              <a:t>2%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09064" y="3795776"/>
            <a:ext cx="4889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latin typeface="Century Gothic"/>
                <a:cs typeface="Century Gothic"/>
              </a:rPr>
              <a:t>2017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28842" y="3795776"/>
            <a:ext cx="4889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latin typeface="Century Gothic"/>
                <a:cs typeface="Century Gothic"/>
              </a:rPr>
              <a:t>2018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73208" y="3795776"/>
            <a:ext cx="48895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latin typeface="Century Gothic"/>
                <a:cs typeface="Century Gothic"/>
              </a:rPr>
              <a:t>2019</a:t>
            </a:r>
            <a:endParaRPr sz="1600">
              <a:latin typeface="Century Gothic"/>
              <a:cs typeface="Century Gothic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43712" y="2490216"/>
            <a:ext cx="2922905" cy="2919730"/>
            <a:chOff x="743712" y="2490216"/>
            <a:chExt cx="2922905" cy="2919730"/>
          </a:xfrm>
        </p:grpSpPr>
        <p:sp>
          <p:nvSpPr>
            <p:cNvPr id="42" name="object 42"/>
            <p:cNvSpPr/>
            <p:nvPr/>
          </p:nvSpPr>
          <p:spPr>
            <a:xfrm>
              <a:off x="3172968" y="4888992"/>
              <a:ext cx="411480" cy="0"/>
            </a:xfrm>
            <a:custGeom>
              <a:avLst/>
              <a:gdLst/>
              <a:ahLst/>
              <a:cxnLst/>
              <a:rect l="l" t="t" r="r" b="b"/>
              <a:pathLst>
                <a:path w="411479">
                  <a:moveTo>
                    <a:pt x="0" y="0"/>
                  </a:moveTo>
                  <a:lnTo>
                    <a:pt x="41148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02664" y="2490215"/>
              <a:ext cx="2164080" cy="2919730"/>
            </a:xfrm>
            <a:custGeom>
              <a:avLst/>
              <a:gdLst/>
              <a:ahLst/>
              <a:cxnLst/>
              <a:rect l="l" t="t" r="r" b="b"/>
              <a:pathLst>
                <a:path w="2164079" h="2919729">
                  <a:moveTo>
                    <a:pt x="2163826" y="1459738"/>
                  </a:moveTo>
                  <a:lnTo>
                    <a:pt x="2163064" y="1411605"/>
                  </a:lnTo>
                  <a:lnTo>
                    <a:pt x="2160778" y="1363726"/>
                  </a:lnTo>
                  <a:lnTo>
                    <a:pt x="2156841" y="1316355"/>
                  </a:lnTo>
                  <a:lnTo>
                    <a:pt x="2151507" y="1269492"/>
                  </a:lnTo>
                  <a:lnTo>
                    <a:pt x="2144776" y="1223010"/>
                  </a:lnTo>
                  <a:lnTo>
                    <a:pt x="2136394" y="1177036"/>
                  </a:lnTo>
                  <a:lnTo>
                    <a:pt x="2126742" y="1131443"/>
                  </a:lnTo>
                  <a:lnTo>
                    <a:pt x="2115693" y="1086485"/>
                  </a:lnTo>
                  <a:lnTo>
                    <a:pt x="2103247" y="1042162"/>
                  </a:lnTo>
                  <a:lnTo>
                    <a:pt x="2089404" y="998347"/>
                  </a:lnTo>
                  <a:lnTo>
                    <a:pt x="2074291" y="955167"/>
                  </a:lnTo>
                  <a:lnTo>
                    <a:pt x="2057781" y="912622"/>
                  </a:lnTo>
                  <a:lnTo>
                    <a:pt x="2040001" y="870712"/>
                  </a:lnTo>
                  <a:lnTo>
                    <a:pt x="2021078" y="829437"/>
                  </a:lnTo>
                  <a:lnTo>
                    <a:pt x="2000885" y="788924"/>
                  </a:lnTo>
                  <a:lnTo>
                    <a:pt x="1979422" y="749046"/>
                  </a:lnTo>
                  <a:lnTo>
                    <a:pt x="1956816" y="710057"/>
                  </a:lnTo>
                  <a:lnTo>
                    <a:pt x="1933067" y="671830"/>
                  </a:lnTo>
                  <a:lnTo>
                    <a:pt x="1908048" y="634238"/>
                  </a:lnTo>
                  <a:lnTo>
                    <a:pt x="1882013" y="597662"/>
                  </a:lnTo>
                  <a:lnTo>
                    <a:pt x="1854962" y="561848"/>
                  </a:lnTo>
                  <a:lnTo>
                    <a:pt x="1826768" y="526923"/>
                  </a:lnTo>
                  <a:lnTo>
                    <a:pt x="1797558" y="492887"/>
                  </a:lnTo>
                  <a:lnTo>
                    <a:pt x="1767332" y="459740"/>
                  </a:lnTo>
                  <a:lnTo>
                    <a:pt x="1736090" y="427609"/>
                  </a:lnTo>
                  <a:lnTo>
                    <a:pt x="1703959" y="396367"/>
                  </a:lnTo>
                  <a:lnTo>
                    <a:pt x="1670812" y="366141"/>
                  </a:lnTo>
                  <a:lnTo>
                    <a:pt x="1636776" y="336931"/>
                  </a:lnTo>
                  <a:lnTo>
                    <a:pt x="1601724" y="308737"/>
                  </a:lnTo>
                  <a:lnTo>
                    <a:pt x="1565910" y="281686"/>
                  </a:lnTo>
                  <a:lnTo>
                    <a:pt x="1529334" y="255651"/>
                  </a:lnTo>
                  <a:lnTo>
                    <a:pt x="1491742" y="230759"/>
                  </a:lnTo>
                  <a:lnTo>
                    <a:pt x="1453515" y="207010"/>
                  </a:lnTo>
                  <a:lnTo>
                    <a:pt x="1414399" y="184404"/>
                  </a:lnTo>
                  <a:lnTo>
                    <a:pt x="1374648" y="162941"/>
                  </a:lnTo>
                  <a:lnTo>
                    <a:pt x="1334008" y="142748"/>
                  </a:lnTo>
                  <a:lnTo>
                    <a:pt x="1292733" y="123698"/>
                  </a:lnTo>
                  <a:lnTo>
                    <a:pt x="1250823" y="106045"/>
                  </a:lnTo>
                  <a:lnTo>
                    <a:pt x="1208278" y="89535"/>
                  </a:lnTo>
                  <a:lnTo>
                    <a:pt x="1165098" y="74422"/>
                  </a:lnTo>
                  <a:lnTo>
                    <a:pt x="1121283" y="60579"/>
                  </a:lnTo>
                  <a:lnTo>
                    <a:pt x="1076833" y="48133"/>
                  </a:lnTo>
                  <a:lnTo>
                    <a:pt x="1031875" y="37084"/>
                  </a:lnTo>
                  <a:lnTo>
                    <a:pt x="986409" y="27305"/>
                  </a:lnTo>
                  <a:lnTo>
                    <a:pt x="940308" y="19050"/>
                  </a:lnTo>
                  <a:lnTo>
                    <a:pt x="893826" y="12319"/>
                  </a:lnTo>
                  <a:lnTo>
                    <a:pt x="846836" y="6985"/>
                  </a:lnTo>
                  <a:lnTo>
                    <a:pt x="799465" y="3048"/>
                  </a:lnTo>
                  <a:lnTo>
                    <a:pt x="751713" y="762"/>
                  </a:lnTo>
                  <a:lnTo>
                    <a:pt x="703453" y="0"/>
                  </a:lnTo>
                  <a:lnTo>
                    <a:pt x="703453" y="437896"/>
                  </a:lnTo>
                  <a:lnTo>
                    <a:pt x="755015" y="439166"/>
                  </a:lnTo>
                  <a:lnTo>
                    <a:pt x="806323" y="443103"/>
                  </a:lnTo>
                  <a:lnTo>
                    <a:pt x="857250" y="449453"/>
                  </a:lnTo>
                  <a:lnTo>
                    <a:pt x="907796" y="458470"/>
                  </a:lnTo>
                  <a:lnTo>
                    <a:pt x="957707" y="470027"/>
                  </a:lnTo>
                  <a:lnTo>
                    <a:pt x="1006983" y="483997"/>
                  </a:lnTo>
                  <a:lnTo>
                    <a:pt x="1055624" y="500507"/>
                  </a:lnTo>
                  <a:lnTo>
                    <a:pt x="1103376" y="519303"/>
                  </a:lnTo>
                  <a:lnTo>
                    <a:pt x="1150112" y="540639"/>
                  </a:lnTo>
                  <a:lnTo>
                    <a:pt x="1195959" y="564261"/>
                  </a:lnTo>
                  <a:lnTo>
                    <a:pt x="1237615" y="588518"/>
                  </a:lnTo>
                  <a:lnTo>
                    <a:pt x="1277620" y="614299"/>
                  </a:lnTo>
                  <a:lnTo>
                    <a:pt x="1316101" y="641604"/>
                  </a:lnTo>
                  <a:lnTo>
                    <a:pt x="1353058" y="670433"/>
                  </a:lnTo>
                  <a:lnTo>
                    <a:pt x="1388364" y="700786"/>
                  </a:lnTo>
                  <a:lnTo>
                    <a:pt x="1422019" y="732536"/>
                  </a:lnTo>
                  <a:lnTo>
                    <a:pt x="1454023" y="765556"/>
                  </a:lnTo>
                  <a:lnTo>
                    <a:pt x="1484249" y="799846"/>
                  </a:lnTo>
                  <a:lnTo>
                    <a:pt x="1512951" y="835279"/>
                  </a:lnTo>
                  <a:lnTo>
                    <a:pt x="1539748" y="871728"/>
                  </a:lnTo>
                  <a:lnTo>
                    <a:pt x="1565021" y="909320"/>
                  </a:lnTo>
                  <a:lnTo>
                    <a:pt x="1588389" y="947928"/>
                  </a:lnTo>
                  <a:lnTo>
                    <a:pt x="1610106" y="987425"/>
                  </a:lnTo>
                  <a:lnTo>
                    <a:pt x="1629918" y="1027811"/>
                  </a:lnTo>
                  <a:lnTo>
                    <a:pt x="1647952" y="1068832"/>
                  </a:lnTo>
                  <a:lnTo>
                    <a:pt x="1664208" y="1110754"/>
                  </a:lnTo>
                  <a:lnTo>
                    <a:pt x="1678559" y="1153160"/>
                  </a:lnTo>
                  <a:lnTo>
                    <a:pt x="1691132" y="1196213"/>
                  </a:lnTo>
                  <a:lnTo>
                    <a:pt x="1701673" y="1239774"/>
                  </a:lnTo>
                  <a:lnTo>
                    <a:pt x="1710436" y="1283843"/>
                  </a:lnTo>
                  <a:lnTo>
                    <a:pt x="1717294" y="1328166"/>
                  </a:lnTo>
                  <a:lnTo>
                    <a:pt x="1722120" y="1372870"/>
                  </a:lnTo>
                  <a:lnTo>
                    <a:pt x="1724914" y="1417828"/>
                  </a:lnTo>
                  <a:lnTo>
                    <a:pt x="1725803" y="1462913"/>
                  </a:lnTo>
                  <a:lnTo>
                    <a:pt x="1724787" y="1508252"/>
                  </a:lnTo>
                  <a:lnTo>
                    <a:pt x="1721612" y="1553464"/>
                  </a:lnTo>
                  <a:lnTo>
                    <a:pt x="1716405" y="1598676"/>
                  </a:lnTo>
                  <a:lnTo>
                    <a:pt x="1709166" y="1643888"/>
                  </a:lnTo>
                  <a:lnTo>
                    <a:pt x="1699895" y="1688973"/>
                  </a:lnTo>
                  <a:lnTo>
                    <a:pt x="1688465" y="1733677"/>
                  </a:lnTo>
                  <a:lnTo>
                    <a:pt x="1674876" y="1778254"/>
                  </a:lnTo>
                  <a:lnTo>
                    <a:pt x="1659255" y="1822450"/>
                  </a:lnTo>
                  <a:lnTo>
                    <a:pt x="1641348" y="1866138"/>
                  </a:lnTo>
                  <a:lnTo>
                    <a:pt x="1621409" y="1909318"/>
                  </a:lnTo>
                  <a:lnTo>
                    <a:pt x="1599184" y="1952117"/>
                  </a:lnTo>
                  <a:lnTo>
                    <a:pt x="1575054" y="1993646"/>
                  </a:lnTo>
                  <a:lnTo>
                    <a:pt x="1549273" y="2033778"/>
                  </a:lnTo>
                  <a:lnTo>
                    <a:pt x="1521841" y="2072259"/>
                  </a:lnTo>
                  <a:lnTo>
                    <a:pt x="1493012" y="2109089"/>
                  </a:lnTo>
                  <a:lnTo>
                    <a:pt x="1462659" y="2144395"/>
                  </a:lnTo>
                  <a:lnTo>
                    <a:pt x="1430909" y="2178050"/>
                  </a:lnTo>
                  <a:lnTo>
                    <a:pt x="1397889" y="2209927"/>
                  </a:lnTo>
                  <a:lnTo>
                    <a:pt x="1363599" y="2240280"/>
                  </a:lnTo>
                  <a:lnTo>
                    <a:pt x="1328166" y="2268855"/>
                  </a:lnTo>
                  <a:lnTo>
                    <a:pt x="1291590" y="2295779"/>
                  </a:lnTo>
                  <a:lnTo>
                    <a:pt x="1253998" y="2320925"/>
                  </a:lnTo>
                  <a:lnTo>
                    <a:pt x="1215390" y="2344420"/>
                  </a:lnTo>
                  <a:lnTo>
                    <a:pt x="1175893" y="2366010"/>
                  </a:lnTo>
                  <a:lnTo>
                    <a:pt x="1135507" y="2385949"/>
                  </a:lnTo>
                  <a:lnTo>
                    <a:pt x="1094486" y="2403983"/>
                  </a:lnTo>
                  <a:lnTo>
                    <a:pt x="1052576" y="2420239"/>
                  </a:lnTo>
                  <a:lnTo>
                    <a:pt x="1010158" y="2434590"/>
                  </a:lnTo>
                  <a:lnTo>
                    <a:pt x="967105" y="2447036"/>
                  </a:lnTo>
                  <a:lnTo>
                    <a:pt x="923417" y="2457704"/>
                  </a:lnTo>
                  <a:lnTo>
                    <a:pt x="879475" y="2466340"/>
                  </a:lnTo>
                  <a:lnTo>
                    <a:pt x="835025" y="2473198"/>
                  </a:lnTo>
                  <a:lnTo>
                    <a:pt x="790321" y="2478024"/>
                  </a:lnTo>
                  <a:lnTo>
                    <a:pt x="745363" y="2480945"/>
                  </a:lnTo>
                  <a:lnTo>
                    <a:pt x="700278" y="2481834"/>
                  </a:lnTo>
                  <a:lnTo>
                    <a:pt x="654939" y="2480691"/>
                  </a:lnTo>
                  <a:lnTo>
                    <a:pt x="609727" y="2477643"/>
                  </a:lnTo>
                  <a:lnTo>
                    <a:pt x="564388" y="2472436"/>
                  </a:lnTo>
                  <a:lnTo>
                    <a:pt x="519176" y="2465197"/>
                  </a:lnTo>
                  <a:lnTo>
                    <a:pt x="474218" y="2455926"/>
                  </a:lnTo>
                  <a:lnTo>
                    <a:pt x="429387" y="2444496"/>
                  </a:lnTo>
                  <a:lnTo>
                    <a:pt x="384810" y="2430907"/>
                  </a:lnTo>
                  <a:lnTo>
                    <a:pt x="340614" y="2415286"/>
                  </a:lnTo>
                  <a:lnTo>
                    <a:pt x="296926" y="2397506"/>
                  </a:lnTo>
                  <a:lnTo>
                    <a:pt x="253619" y="2377440"/>
                  </a:lnTo>
                  <a:lnTo>
                    <a:pt x="210947" y="2355342"/>
                  </a:lnTo>
                  <a:lnTo>
                    <a:pt x="0" y="2739009"/>
                  </a:lnTo>
                  <a:lnTo>
                    <a:pt x="43434" y="2761996"/>
                  </a:lnTo>
                  <a:lnTo>
                    <a:pt x="87503" y="2783459"/>
                  </a:lnTo>
                  <a:lnTo>
                    <a:pt x="132334" y="2803271"/>
                  </a:lnTo>
                  <a:lnTo>
                    <a:pt x="177673" y="2821686"/>
                  </a:lnTo>
                  <a:lnTo>
                    <a:pt x="223520" y="2838577"/>
                  </a:lnTo>
                  <a:lnTo>
                    <a:pt x="269875" y="2853817"/>
                  </a:lnTo>
                  <a:lnTo>
                    <a:pt x="316738" y="2867533"/>
                  </a:lnTo>
                  <a:lnTo>
                    <a:pt x="363982" y="2879598"/>
                  </a:lnTo>
                  <a:lnTo>
                    <a:pt x="411607" y="2890139"/>
                  </a:lnTo>
                  <a:lnTo>
                    <a:pt x="459613" y="2899156"/>
                  </a:lnTo>
                  <a:lnTo>
                    <a:pt x="508000" y="2906522"/>
                  </a:lnTo>
                  <a:lnTo>
                    <a:pt x="556514" y="2912237"/>
                  </a:lnTo>
                  <a:lnTo>
                    <a:pt x="605282" y="2916301"/>
                  </a:lnTo>
                  <a:lnTo>
                    <a:pt x="654304" y="2918714"/>
                  </a:lnTo>
                  <a:lnTo>
                    <a:pt x="703453" y="2919603"/>
                  </a:lnTo>
                  <a:lnTo>
                    <a:pt x="751713" y="2918841"/>
                  </a:lnTo>
                  <a:lnTo>
                    <a:pt x="799465" y="2916555"/>
                  </a:lnTo>
                  <a:lnTo>
                    <a:pt x="846836" y="2912618"/>
                  </a:lnTo>
                  <a:lnTo>
                    <a:pt x="893826" y="2907284"/>
                  </a:lnTo>
                  <a:lnTo>
                    <a:pt x="940308" y="2900553"/>
                  </a:lnTo>
                  <a:lnTo>
                    <a:pt x="986409" y="2892171"/>
                  </a:lnTo>
                  <a:lnTo>
                    <a:pt x="1031875" y="2882519"/>
                  </a:lnTo>
                  <a:lnTo>
                    <a:pt x="1076833" y="2871470"/>
                  </a:lnTo>
                  <a:lnTo>
                    <a:pt x="1121283" y="2859024"/>
                  </a:lnTo>
                  <a:lnTo>
                    <a:pt x="1165098" y="2845181"/>
                  </a:lnTo>
                  <a:lnTo>
                    <a:pt x="1208278" y="2830068"/>
                  </a:lnTo>
                  <a:lnTo>
                    <a:pt x="1250823" y="2813558"/>
                  </a:lnTo>
                  <a:lnTo>
                    <a:pt x="1292733" y="2795905"/>
                  </a:lnTo>
                  <a:lnTo>
                    <a:pt x="1334008" y="2776855"/>
                  </a:lnTo>
                  <a:lnTo>
                    <a:pt x="1374648" y="2756662"/>
                  </a:lnTo>
                  <a:lnTo>
                    <a:pt x="1414399" y="2735199"/>
                  </a:lnTo>
                  <a:lnTo>
                    <a:pt x="1453515" y="2712593"/>
                  </a:lnTo>
                  <a:lnTo>
                    <a:pt x="1491742" y="2688844"/>
                  </a:lnTo>
                  <a:lnTo>
                    <a:pt x="1529334" y="2663952"/>
                  </a:lnTo>
                  <a:lnTo>
                    <a:pt x="1565910" y="2637917"/>
                  </a:lnTo>
                  <a:lnTo>
                    <a:pt x="1601724" y="2610866"/>
                  </a:lnTo>
                  <a:lnTo>
                    <a:pt x="1636776" y="2582672"/>
                  </a:lnTo>
                  <a:lnTo>
                    <a:pt x="1670812" y="2553462"/>
                  </a:lnTo>
                  <a:lnTo>
                    <a:pt x="1703959" y="2523236"/>
                  </a:lnTo>
                  <a:lnTo>
                    <a:pt x="1736090" y="2491994"/>
                  </a:lnTo>
                  <a:lnTo>
                    <a:pt x="1797558" y="2426716"/>
                  </a:lnTo>
                  <a:lnTo>
                    <a:pt x="1826768" y="2392680"/>
                  </a:lnTo>
                  <a:lnTo>
                    <a:pt x="1854962" y="2357755"/>
                  </a:lnTo>
                  <a:lnTo>
                    <a:pt x="1882013" y="2321941"/>
                  </a:lnTo>
                  <a:lnTo>
                    <a:pt x="1908048" y="2285238"/>
                  </a:lnTo>
                  <a:lnTo>
                    <a:pt x="1933067" y="2247773"/>
                  </a:lnTo>
                  <a:lnTo>
                    <a:pt x="1956816" y="2209546"/>
                  </a:lnTo>
                  <a:lnTo>
                    <a:pt x="1979422" y="2170430"/>
                  </a:lnTo>
                  <a:lnTo>
                    <a:pt x="2000885" y="2130679"/>
                  </a:lnTo>
                  <a:lnTo>
                    <a:pt x="2021078" y="2090166"/>
                  </a:lnTo>
                  <a:lnTo>
                    <a:pt x="2040001" y="2048891"/>
                  </a:lnTo>
                  <a:lnTo>
                    <a:pt x="2057781" y="2006981"/>
                  </a:lnTo>
                  <a:lnTo>
                    <a:pt x="2074291" y="1964436"/>
                  </a:lnTo>
                  <a:lnTo>
                    <a:pt x="2089404" y="1921129"/>
                  </a:lnTo>
                  <a:lnTo>
                    <a:pt x="2103247" y="1877314"/>
                  </a:lnTo>
                  <a:lnTo>
                    <a:pt x="2115693" y="1832991"/>
                  </a:lnTo>
                  <a:lnTo>
                    <a:pt x="2126742" y="1788033"/>
                  </a:lnTo>
                  <a:lnTo>
                    <a:pt x="2136394" y="1742567"/>
                  </a:lnTo>
                  <a:lnTo>
                    <a:pt x="2144776" y="1696593"/>
                  </a:lnTo>
                  <a:lnTo>
                    <a:pt x="2151507" y="1650111"/>
                  </a:lnTo>
                  <a:lnTo>
                    <a:pt x="2156841" y="1603121"/>
                  </a:lnTo>
                  <a:lnTo>
                    <a:pt x="2160778" y="1555750"/>
                  </a:lnTo>
                  <a:lnTo>
                    <a:pt x="2163064" y="1507871"/>
                  </a:lnTo>
                  <a:lnTo>
                    <a:pt x="2163826" y="1459738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16864" y="2566416"/>
              <a:ext cx="1292225" cy="2322830"/>
            </a:xfrm>
            <a:custGeom>
              <a:avLst/>
              <a:gdLst/>
              <a:ahLst/>
              <a:cxnLst/>
              <a:rect l="l" t="t" r="r" b="b"/>
              <a:pathLst>
                <a:path w="1292225" h="2322829">
                  <a:moveTo>
                    <a:pt x="0" y="0"/>
                  </a:moveTo>
                  <a:lnTo>
                    <a:pt x="1291844" y="0"/>
                  </a:lnTo>
                </a:path>
                <a:path w="1292225" h="2322829">
                  <a:moveTo>
                    <a:pt x="121920" y="295656"/>
                  </a:moveTo>
                  <a:lnTo>
                    <a:pt x="828802" y="295656"/>
                  </a:lnTo>
                </a:path>
                <a:path w="1292225" h="2322829">
                  <a:moveTo>
                    <a:pt x="39624" y="2322576"/>
                  </a:moveTo>
                  <a:lnTo>
                    <a:pt x="600329" y="2322576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43712" y="2883408"/>
              <a:ext cx="969010" cy="2346960"/>
            </a:xfrm>
            <a:custGeom>
              <a:avLst/>
              <a:gdLst/>
              <a:ahLst/>
              <a:cxnLst/>
              <a:rect l="l" t="t" r="r" b="b"/>
              <a:pathLst>
                <a:path w="969010" h="2346960">
                  <a:moveTo>
                    <a:pt x="461327" y="0"/>
                  </a:moveTo>
                  <a:lnTo>
                    <a:pt x="424688" y="35687"/>
                  </a:lnTo>
                  <a:lnTo>
                    <a:pt x="389369" y="72516"/>
                  </a:lnTo>
                  <a:lnTo>
                    <a:pt x="355384" y="110489"/>
                  </a:lnTo>
                  <a:lnTo>
                    <a:pt x="322745" y="149605"/>
                  </a:lnTo>
                  <a:lnTo>
                    <a:pt x="291515" y="189991"/>
                  </a:lnTo>
                  <a:lnTo>
                    <a:pt x="261696" y="231266"/>
                  </a:lnTo>
                  <a:lnTo>
                    <a:pt x="233324" y="273684"/>
                  </a:lnTo>
                  <a:lnTo>
                    <a:pt x="206425" y="317118"/>
                  </a:lnTo>
                  <a:lnTo>
                    <a:pt x="181025" y="361441"/>
                  </a:lnTo>
                  <a:lnTo>
                    <a:pt x="158470" y="404113"/>
                  </a:lnTo>
                  <a:lnTo>
                    <a:pt x="137452" y="447166"/>
                  </a:lnTo>
                  <a:lnTo>
                    <a:pt x="117970" y="490600"/>
                  </a:lnTo>
                  <a:lnTo>
                    <a:pt x="100025" y="534415"/>
                  </a:lnTo>
                  <a:lnTo>
                    <a:pt x="83578" y="578484"/>
                  </a:lnTo>
                  <a:lnTo>
                    <a:pt x="68643" y="622807"/>
                  </a:lnTo>
                  <a:lnTo>
                    <a:pt x="55206" y="667384"/>
                  </a:lnTo>
                  <a:lnTo>
                    <a:pt x="43243" y="712215"/>
                  </a:lnTo>
                  <a:lnTo>
                    <a:pt x="32778" y="757173"/>
                  </a:lnTo>
                  <a:lnTo>
                    <a:pt x="23761" y="802258"/>
                  </a:lnTo>
                  <a:lnTo>
                    <a:pt x="16217" y="847470"/>
                  </a:lnTo>
                  <a:lnTo>
                    <a:pt x="10109" y="892809"/>
                  </a:lnTo>
                  <a:lnTo>
                    <a:pt x="5448" y="938148"/>
                  </a:lnTo>
                  <a:lnTo>
                    <a:pt x="2209" y="983487"/>
                  </a:lnTo>
                  <a:lnTo>
                    <a:pt x="406" y="1028826"/>
                  </a:lnTo>
                  <a:lnTo>
                    <a:pt x="0" y="1074039"/>
                  </a:lnTo>
                  <a:lnTo>
                    <a:pt x="1003" y="1119250"/>
                  </a:lnTo>
                  <a:lnTo>
                    <a:pt x="3390" y="1164335"/>
                  </a:lnTo>
                  <a:lnTo>
                    <a:pt x="7162" y="1209166"/>
                  </a:lnTo>
                  <a:lnTo>
                    <a:pt x="12306" y="1253870"/>
                  </a:lnTo>
                  <a:lnTo>
                    <a:pt x="18808" y="1298447"/>
                  </a:lnTo>
                  <a:lnTo>
                    <a:pt x="26669" y="1342643"/>
                  </a:lnTo>
                  <a:lnTo>
                    <a:pt x="35877" y="1386585"/>
                  </a:lnTo>
                  <a:lnTo>
                    <a:pt x="46418" y="1430273"/>
                  </a:lnTo>
                  <a:lnTo>
                    <a:pt x="58280" y="1473580"/>
                  </a:lnTo>
                  <a:lnTo>
                    <a:pt x="71462" y="1516506"/>
                  </a:lnTo>
                  <a:lnTo>
                    <a:pt x="85953" y="1559052"/>
                  </a:lnTo>
                  <a:lnTo>
                    <a:pt x="101726" y="1601089"/>
                  </a:lnTo>
                  <a:lnTo>
                    <a:pt x="118808" y="1642617"/>
                  </a:lnTo>
                  <a:lnTo>
                    <a:pt x="137147" y="1683639"/>
                  </a:lnTo>
                  <a:lnTo>
                    <a:pt x="156768" y="1724152"/>
                  </a:lnTo>
                  <a:lnTo>
                    <a:pt x="177647" y="1764156"/>
                  </a:lnTo>
                  <a:lnTo>
                    <a:pt x="199771" y="1803399"/>
                  </a:lnTo>
                  <a:lnTo>
                    <a:pt x="223126" y="1842134"/>
                  </a:lnTo>
                  <a:lnTo>
                    <a:pt x="247726" y="1880108"/>
                  </a:lnTo>
                  <a:lnTo>
                    <a:pt x="273532" y="1917445"/>
                  </a:lnTo>
                  <a:lnTo>
                    <a:pt x="300558" y="1954021"/>
                  </a:lnTo>
                  <a:lnTo>
                    <a:pt x="328790" y="1989835"/>
                  </a:lnTo>
                  <a:lnTo>
                    <a:pt x="358203" y="2024760"/>
                  </a:lnTo>
                  <a:lnTo>
                    <a:pt x="388810" y="2058923"/>
                  </a:lnTo>
                  <a:lnTo>
                    <a:pt x="420585" y="2092197"/>
                  </a:lnTo>
                  <a:lnTo>
                    <a:pt x="453516" y="2124455"/>
                  </a:lnTo>
                  <a:lnTo>
                    <a:pt x="487616" y="2155952"/>
                  </a:lnTo>
                  <a:lnTo>
                    <a:pt x="522846" y="2186304"/>
                  </a:lnTo>
                  <a:lnTo>
                    <a:pt x="559181" y="2215768"/>
                  </a:lnTo>
                  <a:lnTo>
                    <a:pt x="596772" y="2244216"/>
                  </a:lnTo>
                  <a:lnTo>
                    <a:pt x="635381" y="2271522"/>
                  </a:lnTo>
                  <a:lnTo>
                    <a:pt x="675004" y="2297810"/>
                  </a:lnTo>
                  <a:lnTo>
                    <a:pt x="715899" y="2322956"/>
                  </a:lnTo>
                  <a:lnTo>
                    <a:pt x="757809" y="2346833"/>
                  </a:lnTo>
                  <a:lnTo>
                    <a:pt x="968882" y="1962530"/>
                  </a:lnTo>
                  <a:lnTo>
                    <a:pt x="922655" y="1935479"/>
                  </a:lnTo>
                  <a:lnTo>
                    <a:pt x="877951" y="1906015"/>
                  </a:lnTo>
                  <a:lnTo>
                    <a:pt x="834771" y="1874265"/>
                  </a:lnTo>
                  <a:lnTo>
                    <a:pt x="793369" y="1840356"/>
                  </a:lnTo>
                  <a:lnTo>
                    <a:pt x="753744" y="1804289"/>
                  </a:lnTo>
                  <a:lnTo>
                    <a:pt x="716026" y="1766189"/>
                  </a:lnTo>
                  <a:lnTo>
                    <a:pt x="683894" y="1730374"/>
                  </a:lnTo>
                  <a:lnTo>
                    <a:pt x="653796" y="1693417"/>
                  </a:lnTo>
                  <a:lnTo>
                    <a:pt x="625601" y="1655444"/>
                  </a:lnTo>
                  <a:lnTo>
                    <a:pt x="599440" y="1616455"/>
                  </a:lnTo>
                  <a:lnTo>
                    <a:pt x="575182" y="1576704"/>
                  </a:lnTo>
                  <a:lnTo>
                    <a:pt x="552957" y="1536064"/>
                  </a:lnTo>
                  <a:lnTo>
                    <a:pt x="532765" y="1494662"/>
                  </a:lnTo>
                  <a:lnTo>
                    <a:pt x="514451" y="1452752"/>
                  </a:lnTo>
                  <a:lnTo>
                    <a:pt x="498157" y="1410080"/>
                  </a:lnTo>
                  <a:lnTo>
                    <a:pt x="483844" y="1367027"/>
                  </a:lnTo>
                  <a:lnTo>
                    <a:pt x="471512" y="1323339"/>
                  </a:lnTo>
                  <a:lnTo>
                    <a:pt x="461149" y="1279397"/>
                  </a:lnTo>
                  <a:lnTo>
                    <a:pt x="452742" y="1235074"/>
                  </a:lnTo>
                  <a:lnTo>
                    <a:pt x="446316" y="1190497"/>
                  </a:lnTo>
                  <a:lnTo>
                    <a:pt x="441845" y="1145793"/>
                  </a:lnTo>
                  <a:lnTo>
                    <a:pt x="439331" y="1100962"/>
                  </a:lnTo>
                  <a:lnTo>
                    <a:pt x="438784" y="1056004"/>
                  </a:lnTo>
                  <a:lnTo>
                    <a:pt x="440194" y="1011173"/>
                  </a:lnTo>
                  <a:lnTo>
                    <a:pt x="443560" y="966342"/>
                  </a:lnTo>
                  <a:lnTo>
                    <a:pt x="448868" y="921765"/>
                  </a:lnTo>
                  <a:lnTo>
                    <a:pt x="456133" y="877442"/>
                  </a:lnTo>
                  <a:lnTo>
                    <a:pt x="465353" y="833373"/>
                  </a:lnTo>
                  <a:lnTo>
                    <a:pt x="476516" y="789685"/>
                  </a:lnTo>
                  <a:lnTo>
                    <a:pt x="489623" y="746378"/>
                  </a:lnTo>
                  <a:lnTo>
                    <a:pt x="504672" y="703579"/>
                  </a:lnTo>
                  <a:lnTo>
                    <a:pt x="521652" y="661542"/>
                  </a:lnTo>
                  <a:lnTo>
                    <a:pt x="540638" y="620013"/>
                  </a:lnTo>
                  <a:lnTo>
                    <a:pt x="561466" y="579246"/>
                  </a:lnTo>
                  <a:lnTo>
                    <a:pt x="584200" y="539241"/>
                  </a:lnTo>
                  <a:lnTo>
                    <a:pt x="608965" y="500125"/>
                  </a:lnTo>
                  <a:lnTo>
                    <a:pt x="635635" y="461899"/>
                  </a:lnTo>
                  <a:lnTo>
                    <a:pt x="664210" y="424688"/>
                  </a:lnTo>
                  <a:lnTo>
                    <a:pt x="694690" y="388492"/>
                  </a:lnTo>
                  <a:lnTo>
                    <a:pt x="727075" y="353567"/>
                  </a:lnTo>
                  <a:lnTo>
                    <a:pt x="761491" y="319786"/>
                  </a:lnTo>
                  <a:lnTo>
                    <a:pt x="461327" y="0"/>
                  </a:lnTo>
                  <a:close/>
                </a:path>
              </a:pathLst>
            </a:custGeom>
            <a:solidFill>
              <a:srgbClr val="6A52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03960" y="2508504"/>
              <a:ext cx="828675" cy="694690"/>
            </a:xfrm>
            <a:custGeom>
              <a:avLst/>
              <a:gdLst/>
              <a:ahLst/>
              <a:cxnLst/>
              <a:rect l="l" t="t" r="r" b="b"/>
              <a:pathLst>
                <a:path w="828675" h="694689">
                  <a:moveTo>
                    <a:pt x="754634" y="0"/>
                  </a:moveTo>
                  <a:lnTo>
                    <a:pt x="704977" y="9398"/>
                  </a:lnTo>
                  <a:lnTo>
                    <a:pt x="655701" y="20447"/>
                  </a:lnTo>
                  <a:lnTo>
                    <a:pt x="606933" y="33147"/>
                  </a:lnTo>
                  <a:lnTo>
                    <a:pt x="558672" y="47625"/>
                  </a:lnTo>
                  <a:lnTo>
                    <a:pt x="511047" y="63626"/>
                  </a:lnTo>
                  <a:lnTo>
                    <a:pt x="464058" y="81153"/>
                  </a:lnTo>
                  <a:lnTo>
                    <a:pt x="417830" y="100330"/>
                  </a:lnTo>
                  <a:lnTo>
                    <a:pt x="372237" y="121158"/>
                  </a:lnTo>
                  <a:lnTo>
                    <a:pt x="327278" y="143383"/>
                  </a:lnTo>
                  <a:lnTo>
                    <a:pt x="283209" y="167259"/>
                  </a:lnTo>
                  <a:lnTo>
                    <a:pt x="240030" y="192532"/>
                  </a:lnTo>
                  <a:lnTo>
                    <a:pt x="197612" y="219329"/>
                  </a:lnTo>
                  <a:lnTo>
                    <a:pt x="156083" y="247650"/>
                  </a:lnTo>
                  <a:lnTo>
                    <a:pt x="115570" y="277241"/>
                  </a:lnTo>
                  <a:lnTo>
                    <a:pt x="75946" y="308483"/>
                  </a:lnTo>
                  <a:lnTo>
                    <a:pt x="37465" y="340995"/>
                  </a:lnTo>
                  <a:lnTo>
                    <a:pt x="0" y="374904"/>
                  </a:lnTo>
                  <a:lnTo>
                    <a:pt x="300481" y="694436"/>
                  </a:lnTo>
                  <a:lnTo>
                    <a:pt x="337820" y="661035"/>
                  </a:lnTo>
                  <a:lnTo>
                    <a:pt x="376681" y="629666"/>
                  </a:lnTo>
                  <a:lnTo>
                    <a:pt x="416941" y="600201"/>
                  </a:lnTo>
                  <a:lnTo>
                    <a:pt x="458470" y="572897"/>
                  </a:lnTo>
                  <a:lnTo>
                    <a:pt x="501269" y="547497"/>
                  </a:lnTo>
                  <a:lnTo>
                    <a:pt x="545210" y="524383"/>
                  </a:lnTo>
                  <a:lnTo>
                    <a:pt x="590296" y="503300"/>
                  </a:lnTo>
                  <a:lnTo>
                    <a:pt x="636270" y="484505"/>
                  </a:lnTo>
                  <a:lnTo>
                    <a:pt x="683260" y="467868"/>
                  </a:lnTo>
                  <a:lnTo>
                    <a:pt x="731012" y="453644"/>
                  </a:lnTo>
                  <a:lnTo>
                    <a:pt x="779526" y="441579"/>
                  </a:lnTo>
                  <a:lnTo>
                    <a:pt x="828675" y="431926"/>
                  </a:lnTo>
                  <a:lnTo>
                    <a:pt x="754634" y="0"/>
                  </a:lnTo>
                  <a:close/>
                </a:path>
              </a:pathLst>
            </a:custGeom>
            <a:solidFill>
              <a:srgbClr val="385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56815" y="2490216"/>
              <a:ext cx="249554" cy="451484"/>
            </a:xfrm>
            <a:custGeom>
              <a:avLst/>
              <a:gdLst/>
              <a:ahLst/>
              <a:cxnLst/>
              <a:rect l="l" t="t" r="r" b="b"/>
              <a:pathLst>
                <a:path w="249555" h="451485">
                  <a:moveTo>
                    <a:pt x="249427" y="0"/>
                  </a:moveTo>
                  <a:lnTo>
                    <a:pt x="199262" y="888"/>
                  </a:lnTo>
                  <a:lnTo>
                    <a:pt x="149225" y="3301"/>
                  </a:lnTo>
                  <a:lnTo>
                    <a:pt x="99313" y="7493"/>
                  </a:lnTo>
                  <a:lnTo>
                    <a:pt x="49529" y="13335"/>
                  </a:lnTo>
                  <a:lnTo>
                    <a:pt x="0" y="20828"/>
                  </a:lnTo>
                  <a:lnTo>
                    <a:pt x="74802" y="451104"/>
                  </a:lnTo>
                  <a:lnTo>
                    <a:pt x="118236" y="444754"/>
                  </a:lnTo>
                  <a:lnTo>
                    <a:pt x="161797" y="440055"/>
                  </a:lnTo>
                  <a:lnTo>
                    <a:pt x="205612" y="437388"/>
                  </a:lnTo>
                  <a:lnTo>
                    <a:pt x="249427" y="436372"/>
                  </a:lnTo>
                  <a:lnTo>
                    <a:pt x="249427" y="0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4660391" y="2566416"/>
            <a:ext cx="2520950" cy="2322830"/>
          </a:xfrm>
          <a:custGeom>
            <a:avLst/>
            <a:gdLst/>
            <a:ahLst/>
            <a:cxnLst/>
            <a:rect l="l" t="t" r="r" b="b"/>
            <a:pathLst>
              <a:path w="2520950" h="2322829">
                <a:moveTo>
                  <a:pt x="143256" y="0"/>
                </a:moveTo>
                <a:lnTo>
                  <a:pt x="1191260" y="0"/>
                </a:lnTo>
              </a:path>
              <a:path w="2520950" h="2322829">
                <a:moveTo>
                  <a:pt x="143256" y="323088"/>
                </a:moveTo>
                <a:lnTo>
                  <a:pt x="850138" y="323088"/>
                </a:lnTo>
              </a:path>
              <a:path w="2520950" h="2322829">
                <a:moveTo>
                  <a:pt x="0" y="2322576"/>
                </a:moveTo>
                <a:lnTo>
                  <a:pt x="411480" y="2322576"/>
                </a:lnTo>
              </a:path>
              <a:path w="2520950" h="2322829">
                <a:moveTo>
                  <a:pt x="2109216" y="2322576"/>
                </a:moveTo>
                <a:lnTo>
                  <a:pt x="2520696" y="2322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63711" y="2566416"/>
            <a:ext cx="2849880" cy="2322830"/>
          </a:xfrm>
          <a:custGeom>
            <a:avLst/>
            <a:gdLst/>
            <a:ahLst/>
            <a:cxnLst/>
            <a:rect l="l" t="t" r="r" b="b"/>
            <a:pathLst>
              <a:path w="2849879" h="2322829">
                <a:moveTo>
                  <a:pt x="0" y="0"/>
                </a:moveTo>
                <a:lnTo>
                  <a:pt x="1243203" y="0"/>
                </a:lnTo>
              </a:path>
              <a:path w="2849879" h="2322829">
                <a:moveTo>
                  <a:pt x="0" y="335280"/>
                </a:moveTo>
                <a:lnTo>
                  <a:pt x="886714" y="335280"/>
                </a:lnTo>
              </a:path>
              <a:path w="2849879" h="2322829">
                <a:moveTo>
                  <a:pt x="97536" y="2322576"/>
                </a:moveTo>
                <a:lnTo>
                  <a:pt x="591312" y="2322576"/>
                </a:lnTo>
              </a:path>
              <a:path w="2849879" h="2322829">
                <a:moveTo>
                  <a:pt x="2353056" y="2322576"/>
                </a:moveTo>
                <a:lnTo>
                  <a:pt x="2849880" y="23225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45236" y="2491739"/>
            <a:ext cx="1463040" cy="2740025"/>
          </a:xfrm>
          <a:custGeom>
            <a:avLst/>
            <a:gdLst/>
            <a:ahLst/>
            <a:cxnLst/>
            <a:rect l="l" t="t" r="r" b="b"/>
            <a:pathLst>
              <a:path w="1463039" h="2740025">
                <a:moveTo>
                  <a:pt x="757808" y="2740025"/>
                </a:moveTo>
                <a:lnTo>
                  <a:pt x="715899" y="2716149"/>
                </a:lnTo>
                <a:lnTo>
                  <a:pt x="675005" y="2691003"/>
                </a:lnTo>
                <a:lnTo>
                  <a:pt x="635380" y="2664714"/>
                </a:lnTo>
                <a:lnTo>
                  <a:pt x="596773" y="2637409"/>
                </a:lnTo>
                <a:lnTo>
                  <a:pt x="559180" y="2608961"/>
                </a:lnTo>
                <a:lnTo>
                  <a:pt x="522846" y="2579497"/>
                </a:lnTo>
                <a:lnTo>
                  <a:pt x="487616" y="2549144"/>
                </a:lnTo>
                <a:lnTo>
                  <a:pt x="453517" y="2517648"/>
                </a:lnTo>
                <a:lnTo>
                  <a:pt x="420585" y="2485390"/>
                </a:lnTo>
                <a:lnTo>
                  <a:pt x="388810" y="2452116"/>
                </a:lnTo>
                <a:lnTo>
                  <a:pt x="358203" y="2417953"/>
                </a:lnTo>
                <a:lnTo>
                  <a:pt x="328790" y="2383028"/>
                </a:lnTo>
                <a:lnTo>
                  <a:pt x="300558" y="2347214"/>
                </a:lnTo>
                <a:lnTo>
                  <a:pt x="273532" y="2310638"/>
                </a:lnTo>
                <a:lnTo>
                  <a:pt x="247726" y="2273300"/>
                </a:lnTo>
                <a:lnTo>
                  <a:pt x="223126" y="2235327"/>
                </a:lnTo>
                <a:lnTo>
                  <a:pt x="199770" y="2196592"/>
                </a:lnTo>
                <a:lnTo>
                  <a:pt x="177647" y="2157349"/>
                </a:lnTo>
                <a:lnTo>
                  <a:pt x="156768" y="2117344"/>
                </a:lnTo>
                <a:lnTo>
                  <a:pt x="137147" y="2076831"/>
                </a:lnTo>
                <a:lnTo>
                  <a:pt x="118808" y="2035810"/>
                </a:lnTo>
                <a:lnTo>
                  <a:pt x="101726" y="1994281"/>
                </a:lnTo>
                <a:lnTo>
                  <a:pt x="85953" y="1952244"/>
                </a:lnTo>
                <a:lnTo>
                  <a:pt x="71462" y="1909699"/>
                </a:lnTo>
                <a:lnTo>
                  <a:pt x="58280" y="1866773"/>
                </a:lnTo>
                <a:lnTo>
                  <a:pt x="46418" y="1823466"/>
                </a:lnTo>
                <a:lnTo>
                  <a:pt x="35877" y="1779778"/>
                </a:lnTo>
                <a:lnTo>
                  <a:pt x="26670" y="1735836"/>
                </a:lnTo>
                <a:lnTo>
                  <a:pt x="18808" y="1691640"/>
                </a:lnTo>
                <a:lnTo>
                  <a:pt x="12306" y="1647063"/>
                </a:lnTo>
                <a:lnTo>
                  <a:pt x="7162" y="1602359"/>
                </a:lnTo>
                <a:lnTo>
                  <a:pt x="3390" y="1557528"/>
                </a:lnTo>
                <a:lnTo>
                  <a:pt x="1003" y="1512443"/>
                </a:lnTo>
                <a:lnTo>
                  <a:pt x="0" y="1467231"/>
                </a:lnTo>
                <a:lnTo>
                  <a:pt x="406" y="1422019"/>
                </a:lnTo>
                <a:lnTo>
                  <a:pt x="2209" y="1376680"/>
                </a:lnTo>
                <a:lnTo>
                  <a:pt x="5448" y="1331341"/>
                </a:lnTo>
                <a:lnTo>
                  <a:pt x="10109" y="1286002"/>
                </a:lnTo>
                <a:lnTo>
                  <a:pt x="16217" y="1240663"/>
                </a:lnTo>
                <a:lnTo>
                  <a:pt x="23761" y="1195451"/>
                </a:lnTo>
                <a:lnTo>
                  <a:pt x="32778" y="1150366"/>
                </a:lnTo>
                <a:lnTo>
                  <a:pt x="43243" y="1105408"/>
                </a:lnTo>
                <a:lnTo>
                  <a:pt x="55206" y="1060577"/>
                </a:lnTo>
                <a:lnTo>
                  <a:pt x="68643" y="1016000"/>
                </a:lnTo>
                <a:lnTo>
                  <a:pt x="83578" y="971676"/>
                </a:lnTo>
                <a:lnTo>
                  <a:pt x="100025" y="927608"/>
                </a:lnTo>
                <a:lnTo>
                  <a:pt x="117970" y="883793"/>
                </a:lnTo>
                <a:lnTo>
                  <a:pt x="137452" y="840359"/>
                </a:lnTo>
                <a:lnTo>
                  <a:pt x="158470" y="797306"/>
                </a:lnTo>
                <a:lnTo>
                  <a:pt x="181025" y="754634"/>
                </a:lnTo>
                <a:lnTo>
                  <a:pt x="206425" y="710311"/>
                </a:lnTo>
                <a:lnTo>
                  <a:pt x="233324" y="666876"/>
                </a:lnTo>
                <a:lnTo>
                  <a:pt x="261696" y="624459"/>
                </a:lnTo>
                <a:lnTo>
                  <a:pt x="291515" y="583184"/>
                </a:lnTo>
                <a:lnTo>
                  <a:pt x="322745" y="542798"/>
                </a:lnTo>
                <a:lnTo>
                  <a:pt x="355384" y="503682"/>
                </a:lnTo>
                <a:lnTo>
                  <a:pt x="389369" y="465709"/>
                </a:lnTo>
                <a:lnTo>
                  <a:pt x="424688" y="428879"/>
                </a:lnTo>
                <a:lnTo>
                  <a:pt x="461327" y="393192"/>
                </a:lnTo>
                <a:lnTo>
                  <a:pt x="761492" y="712977"/>
                </a:lnTo>
                <a:lnTo>
                  <a:pt x="727075" y="746760"/>
                </a:lnTo>
                <a:lnTo>
                  <a:pt x="694690" y="781685"/>
                </a:lnTo>
                <a:lnTo>
                  <a:pt x="664210" y="817880"/>
                </a:lnTo>
                <a:lnTo>
                  <a:pt x="635635" y="855090"/>
                </a:lnTo>
                <a:lnTo>
                  <a:pt x="608965" y="893318"/>
                </a:lnTo>
                <a:lnTo>
                  <a:pt x="584200" y="932434"/>
                </a:lnTo>
                <a:lnTo>
                  <a:pt x="561467" y="972438"/>
                </a:lnTo>
                <a:lnTo>
                  <a:pt x="540639" y="1013206"/>
                </a:lnTo>
                <a:lnTo>
                  <a:pt x="521652" y="1054735"/>
                </a:lnTo>
                <a:lnTo>
                  <a:pt x="504672" y="1096772"/>
                </a:lnTo>
                <a:lnTo>
                  <a:pt x="489623" y="1139571"/>
                </a:lnTo>
                <a:lnTo>
                  <a:pt x="476516" y="1182878"/>
                </a:lnTo>
                <a:lnTo>
                  <a:pt x="465353" y="1226566"/>
                </a:lnTo>
                <a:lnTo>
                  <a:pt x="456133" y="1270635"/>
                </a:lnTo>
                <a:lnTo>
                  <a:pt x="448868" y="1314958"/>
                </a:lnTo>
                <a:lnTo>
                  <a:pt x="443560" y="1359535"/>
                </a:lnTo>
                <a:lnTo>
                  <a:pt x="440194" y="1404366"/>
                </a:lnTo>
                <a:lnTo>
                  <a:pt x="438785" y="1449197"/>
                </a:lnTo>
                <a:lnTo>
                  <a:pt x="439331" y="1494155"/>
                </a:lnTo>
                <a:lnTo>
                  <a:pt x="441845" y="1538986"/>
                </a:lnTo>
                <a:lnTo>
                  <a:pt x="446316" y="1583690"/>
                </a:lnTo>
                <a:lnTo>
                  <a:pt x="452742" y="1628267"/>
                </a:lnTo>
                <a:lnTo>
                  <a:pt x="461149" y="1672590"/>
                </a:lnTo>
                <a:lnTo>
                  <a:pt x="471512" y="1716532"/>
                </a:lnTo>
                <a:lnTo>
                  <a:pt x="483844" y="1760220"/>
                </a:lnTo>
                <a:lnTo>
                  <a:pt x="498157" y="1803273"/>
                </a:lnTo>
                <a:lnTo>
                  <a:pt x="514451" y="1845945"/>
                </a:lnTo>
                <a:lnTo>
                  <a:pt x="532765" y="1887855"/>
                </a:lnTo>
                <a:lnTo>
                  <a:pt x="552958" y="1929257"/>
                </a:lnTo>
                <a:lnTo>
                  <a:pt x="575183" y="1969897"/>
                </a:lnTo>
                <a:lnTo>
                  <a:pt x="599440" y="2009648"/>
                </a:lnTo>
                <a:lnTo>
                  <a:pt x="625602" y="2048637"/>
                </a:lnTo>
                <a:lnTo>
                  <a:pt x="653796" y="2086610"/>
                </a:lnTo>
                <a:lnTo>
                  <a:pt x="683895" y="2123567"/>
                </a:lnTo>
                <a:lnTo>
                  <a:pt x="716026" y="2159381"/>
                </a:lnTo>
                <a:lnTo>
                  <a:pt x="753745" y="2197481"/>
                </a:lnTo>
                <a:lnTo>
                  <a:pt x="793369" y="2233549"/>
                </a:lnTo>
                <a:lnTo>
                  <a:pt x="834770" y="2267458"/>
                </a:lnTo>
                <a:lnTo>
                  <a:pt x="877951" y="2299208"/>
                </a:lnTo>
                <a:lnTo>
                  <a:pt x="922655" y="2328672"/>
                </a:lnTo>
                <a:lnTo>
                  <a:pt x="968882" y="2355723"/>
                </a:lnTo>
                <a:lnTo>
                  <a:pt x="757808" y="2740025"/>
                </a:lnTo>
                <a:close/>
              </a:path>
              <a:path w="1463039" h="2740025">
                <a:moveTo>
                  <a:pt x="460248" y="393192"/>
                </a:moveTo>
                <a:lnTo>
                  <a:pt x="497713" y="359283"/>
                </a:lnTo>
                <a:lnTo>
                  <a:pt x="536194" y="326771"/>
                </a:lnTo>
                <a:lnTo>
                  <a:pt x="575818" y="295529"/>
                </a:lnTo>
                <a:lnTo>
                  <a:pt x="616330" y="265938"/>
                </a:lnTo>
                <a:lnTo>
                  <a:pt x="657860" y="237617"/>
                </a:lnTo>
                <a:lnTo>
                  <a:pt x="700277" y="210820"/>
                </a:lnTo>
                <a:lnTo>
                  <a:pt x="743458" y="185547"/>
                </a:lnTo>
                <a:lnTo>
                  <a:pt x="787527" y="161671"/>
                </a:lnTo>
                <a:lnTo>
                  <a:pt x="832485" y="139446"/>
                </a:lnTo>
                <a:lnTo>
                  <a:pt x="878077" y="118618"/>
                </a:lnTo>
                <a:lnTo>
                  <a:pt x="924306" y="99440"/>
                </a:lnTo>
                <a:lnTo>
                  <a:pt x="971295" y="81914"/>
                </a:lnTo>
                <a:lnTo>
                  <a:pt x="1018920" y="65912"/>
                </a:lnTo>
                <a:lnTo>
                  <a:pt x="1067181" y="51435"/>
                </a:lnTo>
                <a:lnTo>
                  <a:pt x="1115949" y="38735"/>
                </a:lnTo>
                <a:lnTo>
                  <a:pt x="1165225" y="27686"/>
                </a:lnTo>
                <a:lnTo>
                  <a:pt x="1214882" y="18287"/>
                </a:lnTo>
                <a:lnTo>
                  <a:pt x="1288922" y="450214"/>
                </a:lnTo>
                <a:lnTo>
                  <a:pt x="1239774" y="459867"/>
                </a:lnTo>
                <a:lnTo>
                  <a:pt x="1191259" y="471932"/>
                </a:lnTo>
                <a:lnTo>
                  <a:pt x="1143508" y="486156"/>
                </a:lnTo>
                <a:lnTo>
                  <a:pt x="1096518" y="502793"/>
                </a:lnTo>
                <a:lnTo>
                  <a:pt x="1050544" y="521588"/>
                </a:lnTo>
                <a:lnTo>
                  <a:pt x="1005458" y="542671"/>
                </a:lnTo>
                <a:lnTo>
                  <a:pt x="961516" y="565785"/>
                </a:lnTo>
                <a:lnTo>
                  <a:pt x="918718" y="591185"/>
                </a:lnTo>
                <a:lnTo>
                  <a:pt x="877188" y="618489"/>
                </a:lnTo>
                <a:lnTo>
                  <a:pt x="836930" y="647954"/>
                </a:lnTo>
                <a:lnTo>
                  <a:pt x="798068" y="679323"/>
                </a:lnTo>
                <a:lnTo>
                  <a:pt x="760730" y="712724"/>
                </a:lnTo>
                <a:lnTo>
                  <a:pt x="460248" y="393192"/>
                </a:lnTo>
                <a:close/>
              </a:path>
              <a:path w="1463039" h="2740025">
                <a:moveTo>
                  <a:pt x="1213103" y="20827"/>
                </a:moveTo>
                <a:lnTo>
                  <a:pt x="1262633" y="13335"/>
                </a:lnTo>
                <a:lnTo>
                  <a:pt x="1312418" y="7493"/>
                </a:lnTo>
                <a:lnTo>
                  <a:pt x="1362328" y="3301"/>
                </a:lnTo>
                <a:lnTo>
                  <a:pt x="1412366" y="888"/>
                </a:lnTo>
                <a:lnTo>
                  <a:pt x="1462532" y="0"/>
                </a:lnTo>
                <a:lnTo>
                  <a:pt x="1462532" y="436372"/>
                </a:lnTo>
                <a:lnTo>
                  <a:pt x="1418716" y="437388"/>
                </a:lnTo>
                <a:lnTo>
                  <a:pt x="1374902" y="440055"/>
                </a:lnTo>
                <a:lnTo>
                  <a:pt x="1331340" y="444754"/>
                </a:lnTo>
                <a:lnTo>
                  <a:pt x="1287907" y="451104"/>
                </a:lnTo>
                <a:lnTo>
                  <a:pt x="1213103" y="20827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41940" y="2117964"/>
            <a:ext cx="1037759" cy="98834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4928" y="2093976"/>
            <a:ext cx="1033272" cy="9997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4919" y="2093976"/>
            <a:ext cx="844296" cy="10850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20001" y="2093976"/>
            <a:ext cx="1003024" cy="10238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88935" y="5120640"/>
            <a:ext cx="1045464" cy="10088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38088" y="5120640"/>
            <a:ext cx="1045463" cy="10088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72400" y="3688079"/>
            <a:ext cx="1648968" cy="3749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83368" y="3672840"/>
            <a:ext cx="902207" cy="8656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78823" y="5120640"/>
            <a:ext cx="1045464" cy="100888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96143" y="5120640"/>
            <a:ext cx="1042416" cy="10088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69352" y="4276344"/>
            <a:ext cx="1700783" cy="29565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27784" y="3782324"/>
            <a:ext cx="952162" cy="68470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0" y="0"/>
            <a:ext cx="5925820" cy="6858000"/>
            <a:chOff x="0" y="0"/>
            <a:chExt cx="5925820" cy="6858000"/>
          </a:xfrm>
        </p:grpSpPr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0"/>
              <a:ext cx="5209031" cy="685799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319527" y="0"/>
              <a:ext cx="3606165" cy="6858000"/>
            </a:xfrm>
            <a:custGeom>
              <a:avLst/>
              <a:gdLst/>
              <a:ahLst/>
              <a:cxnLst/>
              <a:rect l="l" t="t" r="r" b="b"/>
              <a:pathLst>
                <a:path w="3606165" h="6858000">
                  <a:moveTo>
                    <a:pt x="3605784" y="0"/>
                  </a:moveTo>
                  <a:lnTo>
                    <a:pt x="2480056" y="0"/>
                  </a:lnTo>
                  <a:lnTo>
                    <a:pt x="0" y="6857999"/>
                  </a:lnTo>
                  <a:lnTo>
                    <a:pt x="1125727" y="6857999"/>
                  </a:lnTo>
                  <a:lnTo>
                    <a:pt x="3605784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6783" y="2459735"/>
              <a:ext cx="2905760" cy="2337816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495927" y="144163"/>
            <a:ext cx="7431405" cy="1570355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  <a:tabLst>
                <a:tab pos="2233930" algn="l"/>
                <a:tab pos="5241925" algn="l"/>
                <a:tab pos="6059805" algn="l"/>
              </a:tabLst>
            </a:pPr>
            <a:r>
              <a:rPr sz="5400" spc="405" dirty="0">
                <a:solidFill>
                  <a:srgbClr val="876A7E"/>
                </a:solidFill>
              </a:rPr>
              <a:t>KN</a:t>
            </a:r>
            <a:r>
              <a:rPr sz="5400" spc="395" dirty="0">
                <a:solidFill>
                  <a:srgbClr val="876A7E"/>
                </a:solidFill>
              </a:rPr>
              <a:t>R</a:t>
            </a:r>
            <a:r>
              <a:rPr sz="5400" spc="409" dirty="0">
                <a:solidFill>
                  <a:srgbClr val="876A7E"/>
                </a:solidFill>
              </a:rPr>
              <a:t>T</a:t>
            </a:r>
            <a:r>
              <a:rPr sz="5400" dirty="0">
                <a:solidFill>
                  <a:srgbClr val="876A7E"/>
                </a:solidFill>
              </a:rPr>
              <a:t>U	</a:t>
            </a:r>
            <a:r>
              <a:rPr sz="5400" spc="405" dirty="0">
                <a:solidFill>
                  <a:srgbClr val="876A7E"/>
                </a:solidFill>
              </a:rPr>
              <a:t>P</a:t>
            </a:r>
            <a:r>
              <a:rPr sz="5400" spc="390" dirty="0">
                <a:solidFill>
                  <a:srgbClr val="876A7E"/>
                </a:solidFill>
              </a:rPr>
              <a:t>a</a:t>
            </a:r>
            <a:r>
              <a:rPr sz="5400" spc="505" dirty="0">
                <a:solidFill>
                  <a:srgbClr val="876A7E"/>
                </a:solidFill>
              </a:rPr>
              <a:t>r</a:t>
            </a:r>
            <a:r>
              <a:rPr sz="5400" spc="409" dirty="0">
                <a:solidFill>
                  <a:srgbClr val="876A7E"/>
                </a:solidFill>
              </a:rPr>
              <a:t>tn</a:t>
            </a:r>
            <a:r>
              <a:rPr sz="5400" spc="395" dirty="0">
                <a:solidFill>
                  <a:srgbClr val="876A7E"/>
                </a:solidFill>
              </a:rPr>
              <a:t>e</a:t>
            </a:r>
            <a:r>
              <a:rPr sz="5400" spc="409" dirty="0">
                <a:solidFill>
                  <a:srgbClr val="876A7E"/>
                </a:solidFill>
              </a:rPr>
              <a:t>r</a:t>
            </a:r>
            <a:r>
              <a:rPr sz="5400" dirty="0">
                <a:solidFill>
                  <a:srgbClr val="876A7E"/>
                </a:solidFill>
              </a:rPr>
              <a:t>s	</a:t>
            </a:r>
            <a:r>
              <a:rPr sz="5400" spc="409" dirty="0">
                <a:solidFill>
                  <a:srgbClr val="876A7E"/>
                </a:solidFill>
              </a:rPr>
              <a:t>i</a:t>
            </a:r>
            <a:r>
              <a:rPr sz="5400" dirty="0">
                <a:solidFill>
                  <a:srgbClr val="876A7E"/>
                </a:solidFill>
              </a:rPr>
              <a:t>n	</a:t>
            </a:r>
            <a:r>
              <a:rPr sz="5400" spc="395" dirty="0">
                <a:solidFill>
                  <a:srgbClr val="876A7E"/>
                </a:solidFill>
              </a:rPr>
              <a:t>A</a:t>
            </a:r>
            <a:r>
              <a:rPr sz="5400" spc="400" dirty="0">
                <a:solidFill>
                  <a:srgbClr val="876A7E"/>
                </a:solidFill>
              </a:rPr>
              <a:t>s</a:t>
            </a:r>
            <a:r>
              <a:rPr sz="5400" spc="409" dirty="0">
                <a:solidFill>
                  <a:srgbClr val="876A7E"/>
                </a:solidFill>
              </a:rPr>
              <a:t>i</a:t>
            </a:r>
            <a:r>
              <a:rPr sz="5400" dirty="0">
                <a:solidFill>
                  <a:srgbClr val="876A7E"/>
                </a:solidFill>
              </a:rPr>
              <a:t>a</a:t>
            </a:r>
            <a:endParaRPr sz="5400"/>
          </a:p>
          <a:p>
            <a:pPr marL="1427480" marR="683260" indent="-670560">
              <a:lnSpc>
                <a:spcPct val="100000"/>
              </a:lnSpc>
              <a:spcBef>
                <a:spcPts val="430"/>
              </a:spcBef>
            </a:pP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KNRTU is one of the </a:t>
            </a:r>
            <a:r>
              <a:rPr sz="1600" b="1" spc="-5" dirty="0">
                <a:solidFill>
                  <a:srgbClr val="000000"/>
                </a:solidFill>
                <a:latin typeface="Century Gothic"/>
                <a:cs typeface="Century Gothic"/>
              </a:rPr>
              <a:t>first Russian universities </a:t>
            </a: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to have </a:t>
            </a:r>
            <a:r>
              <a:rPr sz="1600" b="1" spc="-5" dirty="0">
                <a:solidFill>
                  <a:srgbClr val="000000"/>
                </a:solidFill>
                <a:latin typeface="Century Gothic"/>
                <a:cs typeface="Century Gothic"/>
              </a:rPr>
              <a:t>signed </a:t>
            </a: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an </a:t>
            </a:r>
            <a:r>
              <a:rPr sz="1600" b="1" spc="-434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agreement</a:t>
            </a:r>
            <a:r>
              <a:rPr sz="1600" b="1" spc="-2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1" spc="5" dirty="0">
                <a:solidFill>
                  <a:srgbClr val="000000"/>
                </a:solidFill>
                <a:latin typeface="Century Gothic"/>
                <a:cs typeface="Century Gothic"/>
              </a:rPr>
              <a:t>with</a:t>
            </a:r>
            <a:r>
              <a:rPr sz="1600" b="1" spc="-2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1" spc="-5" dirty="0">
                <a:solidFill>
                  <a:srgbClr val="000000"/>
                </a:solidFill>
                <a:latin typeface="Century Gothic"/>
                <a:cs typeface="Century Gothic"/>
              </a:rPr>
              <a:t>Chinese</a:t>
            </a:r>
            <a:r>
              <a:rPr sz="1600" b="1" spc="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Academy</a:t>
            </a:r>
            <a:r>
              <a:rPr sz="1600" b="1" spc="-4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of</a:t>
            </a:r>
            <a:r>
              <a:rPr sz="1600" b="1" spc="-1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entury Gothic"/>
                <a:cs typeface="Century Gothic"/>
              </a:rPr>
              <a:t>Sciences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5904" y="5367528"/>
            <a:ext cx="3182620" cy="1336263"/>
          </a:xfrm>
          <a:prstGeom prst="rect">
            <a:avLst/>
          </a:prstGeom>
          <a:solidFill>
            <a:srgbClr val="876A7E"/>
          </a:solidFill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Bai</a:t>
            </a:r>
            <a:r>
              <a:rPr sz="1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Chunli</a:t>
            </a:r>
            <a:endParaRPr sz="1400" dirty="0">
              <a:latin typeface="Century Gothic"/>
              <a:cs typeface="Century Gothic"/>
            </a:endParaRPr>
          </a:p>
          <a:p>
            <a:pPr marL="383540" marR="377825" algn="ctr">
              <a:lnSpc>
                <a:spcPct val="100000"/>
              </a:lnSpc>
            </a:pPr>
            <a:r>
              <a:rPr lang="en-US" sz="1400" b="1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Honorary</a:t>
            </a:r>
            <a:r>
              <a:rPr sz="14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President</a:t>
            </a:r>
            <a:r>
              <a:rPr sz="1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lang="en-US" sz="1400" b="1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 8</a:t>
            </a:r>
            <a:r>
              <a:rPr lang="en-US" sz="1400" b="1" spc="-10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th</a:t>
            </a:r>
            <a:r>
              <a:rPr lang="en-US" sz="1400" b="1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 Presidium of the</a:t>
            </a:r>
            <a:r>
              <a:rPr sz="1400" b="1" spc="35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Chinese </a:t>
            </a:r>
            <a:r>
              <a:rPr sz="1400" b="1" spc="-3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Academy</a:t>
            </a:r>
            <a:r>
              <a:rPr sz="1400" b="1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Sciences 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Honorary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Doctor</a:t>
            </a:r>
            <a:r>
              <a:rPr sz="1400" spc="2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spc="-15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entury Gothic"/>
                <a:cs typeface="Century Gothic"/>
              </a:rPr>
              <a:t>KNRTU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 since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2007</a:t>
            </a:r>
            <a:endParaRPr sz="1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925820" cy="6858000"/>
            <a:chOff x="0" y="0"/>
            <a:chExt cx="5925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209032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9527" y="0"/>
              <a:ext cx="3606165" cy="6858000"/>
            </a:xfrm>
            <a:custGeom>
              <a:avLst/>
              <a:gdLst/>
              <a:ahLst/>
              <a:cxnLst/>
              <a:rect l="l" t="t" r="r" b="b"/>
              <a:pathLst>
                <a:path w="3606165" h="6858000">
                  <a:moveTo>
                    <a:pt x="3605784" y="0"/>
                  </a:moveTo>
                  <a:lnTo>
                    <a:pt x="2480056" y="0"/>
                  </a:lnTo>
                  <a:lnTo>
                    <a:pt x="0" y="6857999"/>
                  </a:lnTo>
                  <a:lnTo>
                    <a:pt x="1125727" y="6857999"/>
                  </a:lnTo>
                  <a:lnTo>
                    <a:pt x="3605784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53865" y="409778"/>
            <a:ext cx="74898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21205" algn="l"/>
                <a:tab pos="4748530" algn="l"/>
                <a:tab pos="5490210" algn="l"/>
              </a:tabLst>
            </a:pPr>
            <a:r>
              <a:rPr sz="4800" spc="320" dirty="0">
                <a:solidFill>
                  <a:srgbClr val="ABA839"/>
                </a:solidFill>
              </a:rPr>
              <a:t>KNRTU	</a:t>
            </a:r>
            <a:r>
              <a:rPr sz="4800" spc="365" dirty="0">
                <a:solidFill>
                  <a:srgbClr val="ABA839"/>
                </a:solidFill>
              </a:rPr>
              <a:t>Partners	</a:t>
            </a:r>
            <a:r>
              <a:rPr sz="4800" spc="200" dirty="0">
                <a:solidFill>
                  <a:srgbClr val="ABA839"/>
                </a:solidFill>
              </a:rPr>
              <a:t>in	</a:t>
            </a:r>
            <a:r>
              <a:rPr sz="4800" spc="330" dirty="0">
                <a:solidFill>
                  <a:srgbClr val="ABA839"/>
                </a:solidFill>
              </a:rPr>
              <a:t>Europe</a:t>
            </a:r>
            <a:endParaRPr sz="48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77143" y="2420111"/>
            <a:ext cx="1008888" cy="8869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49781" y="4801154"/>
            <a:ext cx="1095420" cy="3133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83295" y="2752344"/>
            <a:ext cx="1103376" cy="2895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91800" y="3514344"/>
            <a:ext cx="1121663" cy="8290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39071" y="3651503"/>
            <a:ext cx="1121664" cy="55778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21423" y="3733800"/>
            <a:ext cx="1143000" cy="29565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71104" y="3877055"/>
            <a:ext cx="1127759" cy="10972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0134600" y="4767071"/>
            <a:ext cx="1430020" cy="1259205"/>
            <a:chOff x="10134600" y="4767071"/>
            <a:chExt cx="1430020" cy="125920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34600" y="4767071"/>
              <a:ext cx="1243583" cy="3840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77144" y="5190743"/>
              <a:ext cx="886968" cy="83515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45168" y="2551176"/>
            <a:ext cx="1106424" cy="61569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824471" y="2612135"/>
            <a:ext cx="1109472" cy="52120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34983" y="4730496"/>
            <a:ext cx="1197864" cy="36576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576559" y="1764792"/>
            <a:ext cx="1100327" cy="35356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077200" y="1709927"/>
            <a:ext cx="1121663" cy="41147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329928" y="1734311"/>
            <a:ext cx="1136903" cy="39014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912864" y="1697735"/>
            <a:ext cx="1008887" cy="466344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2237232" y="1545336"/>
            <a:ext cx="5200015" cy="5313045"/>
            <a:chOff x="2237232" y="1545336"/>
            <a:chExt cx="5200015" cy="5313045"/>
          </a:xfrm>
        </p:grpSpPr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489704" y="3514343"/>
              <a:ext cx="749808" cy="8869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15000" y="3596640"/>
              <a:ext cx="859536" cy="7162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791200" y="4879847"/>
              <a:ext cx="1069848" cy="2651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66232" y="2484119"/>
              <a:ext cx="1024128" cy="7559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32376" y="2621280"/>
              <a:ext cx="1005839" cy="4663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09488" y="1545336"/>
              <a:ext cx="917447" cy="6431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01896" y="1709928"/>
              <a:ext cx="1210055" cy="3261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23232" y="4767071"/>
              <a:ext cx="850391" cy="4602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526280" y="5654039"/>
              <a:ext cx="1063752" cy="3718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48984" y="5522976"/>
              <a:ext cx="1088136" cy="50292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37232" y="3514343"/>
              <a:ext cx="2773680" cy="3343653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8580119" y="5626608"/>
            <a:ext cx="1234440" cy="399288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755904" y="5367528"/>
            <a:ext cx="3441700" cy="737870"/>
          </a:xfrm>
          <a:prstGeom prst="rect">
            <a:avLst/>
          </a:prstGeom>
          <a:solidFill>
            <a:srgbClr val="C9C75F"/>
          </a:solidFill>
        </p:spPr>
        <p:txBody>
          <a:bodyPr vert="horz" wrap="square" lIns="0" tIns="43180" rIns="0" bIns="0" rtlCol="0">
            <a:spAutoFit/>
          </a:bodyPr>
          <a:lstStyle/>
          <a:p>
            <a:pPr marL="883919" marR="881380" algn="ctr">
              <a:lnSpc>
                <a:spcPct val="100000"/>
              </a:lnSpc>
              <a:spcBef>
                <a:spcPts val="340"/>
              </a:spcBef>
            </a:pPr>
            <a:r>
              <a:rPr sz="1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Peter</a:t>
            </a:r>
            <a:r>
              <a:rPr sz="1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William</a:t>
            </a:r>
            <a:r>
              <a:rPr sz="1400" b="1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Atkins </a:t>
            </a:r>
            <a:r>
              <a:rPr sz="1400" b="1" spc="-3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Oxford</a:t>
            </a:r>
            <a:r>
              <a:rPr sz="1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University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Honorary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Doctor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Century Gothic"/>
                <a:cs typeface="Century Gothic"/>
              </a:rPr>
              <a:t> KNRTU</a:t>
            </a:r>
            <a:r>
              <a:rPr sz="14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since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2009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602855" cy="6858000"/>
            <a:chOff x="0" y="0"/>
            <a:chExt cx="7602855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57670" cy="6858000"/>
            </a:xfrm>
            <a:custGeom>
              <a:avLst/>
              <a:gdLst/>
              <a:ahLst/>
              <a:cxnLst/>
              <a:rect l="l" t="t" r="r" b="b"/>
              <a:pathLst>
                <a:path w="6757670" h="6858000">
                  <a:moveTo>
                    <a:pt x="675741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275963" y="6857999"/>
                  </a:lnTo>
                  <a:lnTo>
                    <a:pt x="6757416" y="0"/>
                  </a:lnTo>
                  <a:close/>
                </a:path>
              </a:pathLst>
            </a:custGeom>
            <a:solidFill>
              <a:srgbClr val="2417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41320"/>
              <a:ext cx="5593079" cy="39113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3735" y="0"/>
              <a:ext cx="3618738" cy="68557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041136" cy="38892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662409" y="6341770"/>
            <a:ext cx="12827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b="1" dirty="0">
                <a:latin typeface="Impact"/>
                <a:cs typeface="Impact"/>
              </a:rPr>
              <a:t>2</a:t>
            </a:r>
            <a:endParaRPr sz="1600">
              <a:latin typeface="Impact"/>
              <a:cs typeface="Impac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56931" y="5065014"/>
            <a:ext cx="1670685" cy="1579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42925">
              <a:lnSpc>
                <a:spcPct val="100000"/>
              </a:lnSpc>
              <a:spcBef>
                <a:spcPts val="90"/>
              </a:spcBef>
            </a:pPr>
            <a:r>
              <a:rPr sz="1400" b="1" spc="-15" dirty="0">
                <a:latin typeface="Century Gothic"/>
                <a:cs typeface="Century Gothic"/>
              </a:rPr>
              <a:t>was</a:t>
            </a:r>
            <a:r>
              <a:rPr sz="1400" b="1" spc="-6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founded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more</a:t>
            </a:r>
            <a:r>
              <a:rPr sz="1400" b="1" spc="-10" dirty="0">
                <a:latin typeface="Century Gothic"/>
                <a:cs typeface="Century Gothic"/>
              </a:rPr>
              <a:t> than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ts val="7184"/>
              </a:lnSpc>
            </a:pPr>
            <a:r>
              <a:rPr sz="6000" dirty="0">
                <a:solidFill>
                  <a:srgbClr val="ABA839"/>
                </a:solidFill>
                <a:latin typeface="Impact"/>
                <a:cs typeface="Impact"/>
              </a:rPr>
              <a:t>1,000</a:t>
            </a:r>
            <a:endParaRPr sz="60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spc="-5" dirty="0">
                <a:latin typeface="Century Gothic"/>
                <a:cs typeface="Century Gothic"/>
              </a:rPr>
              <a:t>years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spc="-15" dirty="0">
                <a:latin typeface="Century Gothic"/>
                <a:cs typeface="Century Gothic"/>
              </a:rPr>
              <a:t>ago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33507" y="5152771"/>
            <a:ext cx="46609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latin typeface="Century Gothic"/>
                <a:cs typeface="Century Gothic"/>
              </a:rPr>
              <a:t>ci</a:t>
            </a:r>
            <a:r>
              <a:rPr sz="1400" b="1" spc="-20" dirty="0">
                <a:latin typeface="Century Gothic"/>
                <a:cs typeface="Century Gothic"/>
              </a:rPr>
              <a:t>t</a:t>
            </a:r>
            <a:r>
              <a:rPr sz="1400" b="1" spc="-5" dirty="0">
                <a:latin typeface="Century Gothic"/>
                <a:cs typeface="Century Gothic"/>
              </a:rPr>
              <a:t>ies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26502" y="279603"/>
            <a:ext cx="3660140" cy="489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1995">
              <a:lnSpc>
                <a:spcPct val="100000"/>
              </a:lnSpc>
              <a:spcBef>
                <a:spcPts val="100"/>
              </a:spcBef>
            </a:pPr>
            <a:r>
              <a:rPr sz="5400" spc="395" dirty="0">
                <a:solidFill>
                  <a:srgbClr val="696722"/>
                </a:solidFill>
                <a:latin typeface="Impact"/>
                <a:cs typeface="Impact"/>
              </a:rPr>
              <a:t>KAZAN</a:t>
            </a:r>
            <a:endParaRPr sz="5400">
              <a:latin typeface="Impact"/>
              <a:cs typeface="Impact"/>
            </a:endParaRPr>
          </a:p>
          <a:p>
            <a:pPr marL="19050" marR="157480">
              <a:lnSpc>
                <a:spcPct val="100000"/>
              </a:lnSpc>
              <a:spcBef>
                <a:spcPts val="1935"/>
              </a:spcBef>
            </a:pPr>
            <a:r>
              <a:rPr sz="1600" b="1" dirty="0">
                <a:latin typeface="Century Gothic"/>
                <a:cs typeface="Century Gothic"/>
              </a:rPr>
              <a:t>One of the </a:t>
            </a:r>
            <a:r>
              <a:rPr sz="1600" b="1" spc="-5" dirty="0">
                <a:latin typeface="Century Gothic"/>
                <a:cs typeface="Century Gothic"/>
              </a:rPr>
              <a:t>largest </a:t>
            </a:r>
            <a:r>
              <a:rPr sz="1600" b="1" dirty="0">
                <a:latin typeface="Century Gothic"/>
                <a:cs typeface="Century Gothic"/>
              </a:rPr>
              <a:t>economic, </a:t>
            </a:r>
            <a:r>
              <a:rPr sz="1600" b="1" spc="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scientific,</a:t>
            </a:r>
            <a:r>
              <a:rPr sz="1600" b="1" spc="-2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educational,</a:t>
            </a:r>
            <a:r>
              <a:rPr sz="1600" b="1" spc="10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cultural</a:t>
            </a:r>
            <a:r>
              <a:rPr sz="1600" b="1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and </a:t>
            </a:r>
            <a:r>
              <a:rPr sz="1600" b="1" spc="-434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sports</a:t>
            </a:r>
            <a:r>
              <a:rPr sz="1600" b="1" spc="-15" dirty="0">
                <a:latin typeface="Century Gothic"/>
                <a:cs typeface="Century Gothic"/>
              </a:rPr>
              <a:t> </a:t>
            </a:r>
            <a:r>
              <a:rPr sz="1600" b="1" spc="-5" dirty="0">
                <a:latin typeface="Century Gothic"/>
                <a:cs typeface="Century Gothic"/>
              </a:rPr>
              <a:t>centers</a:t>
            </a:r>
            <a:r>
              <a:rPr sz="1600" b="1" dirty="0">
                <a:latin typeface="Century Gothic"/>
                <a:cs typeface="Century Gothic"/>
              </a:rPr>
              <a:t> in</a:t>
            </a:r>
            <a:r>
              <a:rPr sz="1600" b="1" spc="-5" dirty="0">
                <a:latin typeface="Century Gothic"/>
                <a:cs typeface="Century Gothic"/>
              </a:rPr>
              <a:t> Russia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Century Gothic"/>
              <a:cs typeface="Century Gothic"/>
            </a:endParaRPr>
          </a:p>
          <a:p>
            <a:pPr marL="12700">
              <a:lnSpc>
                <a:spcPts val="2150"/>
              </a:lnSpc>
            </a:pPr>
            <a:r>
              <a:rPr sz="1800" b="1" spc="-10" dirty="0">
                <a:latin typeface="Century Gothic"/>
                <a:cs typeface="Century Gothic"/>
              </a:rPr>
              <a:t>the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population</a:t>
            </a:r>
            <a:r>
              <a:rPr sz="1800" b="1" spc="-80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over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ts val="7909"/>
              </a:lnSpc>
            </a:pPr>
            <a:r>
              <a:rPr sz="6600" spc="-5" dirty="0">
                <a:solidFill>
                  <a:srgbClr val="C0C047"/>
                </a:solidFill>
                <a:latin typeface="Impact"/>
                <a:cs typeface="Impact"/>
              </a:rPr>
              <a:t>1,250,000</a:t>
            </a:r>
            <a:endParaRPr sz="6600">
              <a:latin typeface="Impact"/>
              <a:cs typeface="Impact"/>
            </a:endParaRPr>
          </a:p>
          <a:p>
            <a:pPr marL="2219325">
              <a:lnSpc>
                <a:spcPct val="100000"/>
              </a:lnSpc>
              <a:spcBef>
                <a:spcPts val="3279"/>
              </a:spcBef>
            </a:pPr>
            <a:r>
              <a:rPr sz="1400" b="1" spc="-5" dirty="0">
                <a:latin typeface="Century Gothic"/>
                <a:cs typeface="Century Gothic"/>
              </a:rPr>
              <a:t>in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the </a:t>
            </a:r>
            <a:r>
              <a:rPr sz="1400" b="1" dirty="0">
                <a:latin typeface="Century Gothic"/>
                <a:cs typeface="Century Gothic"/>
              </a:rPr>
              <a:t>list</a:t>
            </a:r>
            <a:r>
              <a:rPr sz="1400" b="1" spc="-1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of</a:t>
            </a:r>
            <a:endParaRPr sz="1400">
              <a:latin typeface="Century Gothic"/>
              <a:cs typeface="Century Gothic"/>
            </a:endParaRPr>
          </a:p>
          <a:p>
            <a:pPr marL="2219325">
              <a:lnSpc>
                <a:spcPts val="4320"/>
              </a:lnSpc>
              <a:spcBef>
                <a:spcPts val="5"/>
              </a:spcBef>
            </a:pPr>
            <a:r>
              <a:rPr sz="3600" spc="-5" dirty="0">
                <a:solidFill>
                  <a:srgbClr val="C9C75F"/>
                </a:solidFill>
                <a:latin typeface="Impact"/>
                <a:cs typeface="Impact"/>
              </a:rPr>
              <a:t>UNESCO</a:t>
            </a:r>
            <a:endParaRPr sz="3600">
              <a:latin typeface="Impact"/>
              <a:cs typeface="Impact"/>
            </a:endParaRPr>
          </a:p>
          <a:p>
            <a:pPr marL="2219325">
              <a:lnSpc>
                <a:spcPts val="1680"/>
              </a:lnSpc>
            </a:pPr>
            <a:r>
              <a:rPr sz="1400" b="1" spc="-10" dirty="0">
                <a:latin typeface="Century Gothic"/>
                <a:cs typeface="Century Gothic"/>
              </a:rPr>
              <a:t>World Heritage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925820" cy="6858000"/>
            <a:chOff x="0" y="0"/>
            <a:chExt cx="592582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209032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19527" y="0"/>
              <a:ext cx="3606165" cy="6858000"/>
            </a:xfrm>
            <a:custGeom>
              <a:avLst/>
              <a:gdLst/>
              <a:ahLst/>
              <a:cxnLst/>
              <a:rect l="l" t="t" r="r" b="b"/>
              <a:pathLst>
                <a:path w="3606165" h="6858000">
                  <a:moveTo>
                    <a:pt x="3605784" y="0"/>
                  </a:moveTo>
                  <a:lnTo>
                    <a:pt x="2480056" y="0"/>
                  </a:lnTo>
                  <a:lnTo>
                    <a:pt x="0" y="6857999"/>
                  </a:lnTo>
                  <a:lnTo>
                    <a:pt x="1125727" y="6857999"/>
                  </a:lnTo>
                  <a:lnTo>
                    <a:pt x="3605784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8533" y="409778"/>
            <a:ext cx="113080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21205" algn="l"/>
                <a:tab pos="4748530" algn="l"/>
                <a:tab pos="5490210" algn="l"/>
                <a:tab pos="6616065" algn="l"/>
                <a:tab pos="7885430" algn="l"/>
                <a:tab pos="9139555" algn="l"/>
              </a:tabLst>
            </a:pPr>
            <a:r>
              <a:rPr sz="4800" spc="320" dirty="0">
                <a:solidFill>
                  <a:srgbClr val="C9C75F"/>
                </a:solidFill>
              </a:rPr>
              <a:t>KNRTU	</a:t>
            </a:r>
            <a:r>
              <a:rPr sz="4800" spc="365" dirty="0">
                <a:solidFill>
                  <a:srgbClr val="C9C75F"/>
                </a:solidFill>
              </a:rPr>
              <a:t>Partners	</a:t>
            </a:r>
            <a:r>
              <a:rPr sz="4800" spc="200" dirty="0">
                <a:solidFill>
                  <a:srgbClr val="C9C75F"/>
                </a:solidFill>
              </a:rPr>
              <a:t>in	</a:t>
            </a:r>
            <a:r>
              <a:rPr sz="4800" spc="265" dirty="0">
                <a:solidFill>
                  <a:srgbClr val="C9C75F"/>
                </a:solidFill>
              </a:rPr>
              <a:t>the	</a:t>
            </a:r>
            <a:r>
              <a:rPr sz="4800" spc="260" dirty="0">
                <a:solidFill>
                  <a:srgbClr val="C9C75F"/>
                </a:solidFill>
              </a:rPr>
              <a:t>USA	</a:t>
            </a:r>
            <a:r>
              <a:rPr sz="4800" spc="270" dirty="0">
                <a:solidFill>
                  <a:srgbClr val="C9C75F"/>
                </a:solidFill>
              </a:rPr>
              <a:t>and	</a:t>
            </a:r>
            <a:r>
              <a:rPr sz="4800" spc="335" dirty="0">
                <a:solidFill>
                  <a:srgbClr val="C9C75F"/>
                </a:solidFill>
              </a:rPr>
              <a:t>Canada</a:t>
            </a:r>
            <a:endParaRPr sz="48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9760" y="2282951"/>
            <a:ext cx="3697224" cy="45750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55904" y="5367528"/>
            <a:ext cx="3335020" cy="954405"/>
          </a:xfrm>
          <a:prstGeom prst="rect">
            <a:avLst/>
          </a:prstGeom>
          <a:solidFill>
            <a:srgbClr val="C9C75F"/>
          </a:solidFill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Phillip</a:t>
            </a:r>
            <a:r>
              <a:rPr sz="1400" b="1" spc="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Sanger</a:t>
            </a:r>
            <a:endParaRPr sz="1400">
              <a:latin typeface="Century Gothic"/>
              <a:cs typeface="Century Gothic"/>
            </a:endParaRPr>
          </a:p>
          <a:p>
            <a:pPr marL="163830" marR="154305"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Professor</a:t>
            </a:r>
            <a:r>
              <a:rPr sz="1400" b="1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Purdue</a:t>
            </a:r>
            <a:r>
              <a:rPr sz="14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University</a:t>
            </a:r>
            <a:r>
              <a:rPr sz="1400" b="1" spc="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(USA) </a:t>
            </a:r>
            <a:r>
              <a:rPr sz="1400" b="1" spc="-3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Honorary</a:t>
            </a:r>
            <a:r>
              <a:rPr sz="1400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Doctor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Century Gothic"/>
                <a:cs typeface="Century Gothic"/>
              </a:rPr>
              <a:t> KNRTU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since 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2020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57616" y="5090159"/>
            <a:ext cx="1435607" cy="35356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4440935" y="1484375"/>
            <a:ext cx="3325495" cy="3968750"/>
            <a:chOff x="4440935" y="1484375"/>
            <a:chExt cx="3325495" cy="396875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0935" y="1880615"/>
              <a:ext cx="2036064" cy="4389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9943" y="3163824"/>
              <a:ext cx="1350263" cy="10637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9983" y="1484375"/>
              <a:ext cx="1008887" cy="10942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6000" y="5068823"/>
              <a:ext cx="1670303" cy="384047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189464" y="1508760"/>
            <a:ext cx="1536192" cy="98145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91343" y="5117591"/>
            <a:ext cx="1676400" cy="31089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9464" y="3310128"/>
            <a:ext cx="1600200" cy="91744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27135" y="3727703"/>
            <a:ext cx="1493520" cy="49987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162031" y="6184391"/>
            <a:ext cx="1490472" cy="2743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99704" y="6196584"/>
            <a:ext cx="1548383" cy="32613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546592" y="1527047"/>
            <a:ext cx="1054607" cy="10119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34321" y="2596895"/>
            <a:ext cx="6334125" cy="2871470"/>
            <a:chOff x="3334321" y="2596895"/>
            <a:chExt cx="6334125" cy="2871470"/>
          </a:xfrm>
        </p:grpSpPr>
        <p:sp>
          <p:nvSpPr>
            <p:cNvPr id="3" name="object 3"/>
            <p:cNvSpPr/>
            <p:nvPr/>
          </p:nvSpPr>
          <p:spPr>
            <a:xfrm>
              <a:off x="3813048" y="2596895"/>
              <a:ext cx="5377180" cy="2813685"/>
            </a:xfrm>
            <a:custGeom>
              <a:avLst/>
              <a:gdLst/>
              <a:ahLst/>
              <a:cxnLst/>
              <a:rect l="l" t="t" r="r" b="b"/>
              <a:pathLst>
                <a:path w="5377180" h="2813685">
                  <a:moveTo>
                    <a:pt x="633984" y="1828812"/>
                  </a:moveTo>
                  <a:lnTo>
                    <a:pt x="0" y="1828812"/>
                  </a:lnTo>
                  <a:lnTo>
                    <a:pt x="0" y="2813304"/>
                  </a:lnTo>
                  <a:lnTo>
                    <a:pt x="633984" y="2813304"/>
                  </a:lnTo>
                  <a:lnTo>
                    <a:pt x="633984" y="1828812"/>
                  </a:lnTo>
                  <a:close/>
                </a:path>
                <a:path w="5377180" h="2813685">
                  <a:moveTo>
                    <a:pt x="2212848" y="1865376"/>
                  </a:moveTo>
                  <a:lnTo>
                    <a:pt x="1581912" y="1865376"/>
                  </a:lnTo>
                  <a:lnTo>
                    <a:pt x="1581912" y="2813304"/>
                  </a:lnTo>
                  <a:lnTo>
                    <a:pt x="2212848" y="2813304"/>
                  </a:lnTo>
                  <a:lnTo>
                    <a:pt x="2212848" y="1865376"/>
                  </a:lnTo>
                  <a:close/>
                </a:path>
                <a:path w="5377180" h="2813685">
                  <a:moveTo>
                    <a:pt x="3794760" y="1356360"/>
                  </a:moveTo>
                  <a:lnTo>
                    <a:pt x="3163824" y="1356360"/>
                  </a:lnTo>
                  <a:lnTo>
                    <a:pt x="3163824" y="2813304"/>
                  </a:lnTo>
                  <a:lnTo>
                    <a:pt x="3794760" y="2813304"/>
                  </a:lnTo>
                  <a:lnTo>
                    <a:pt x="3794760" y="1356360"/>
                  </a:lnTo>
                  <a:close/>
                </a:path>
                <a:path w="5377180" h="2813685">
                  <a:moveTo>
                    <a:pt x="5376659" y="0"/>
                  </a:moveTo>
                  <a:lnTo>
                    <a:pt x="4745736" y="0"/>
                  </a:lnTo>
                  <a:lnTo>
                    <a:pt x="4745736" y="2813304"/>
                  </a:lnTo>
                  <a:lnTo>
                    <a:pt x="5376659" y="2813304"/>
                  </a:lnTo>
                  <a:lnTo>
                    <a:pt x="5376659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39084" y="5411723"/>
              <a:ext cx="6324600" cy="52069"/>
            </a:xfrm>
            <a:custGeom>
              <a:avLst/>
              <a:gdLst/>
              <a:ahLst/>
              <a:cxnLst/>
              <a:rect l="l" t="t" r="r" b="b"/>
              <a:pathLst>
                <a:path w="6324600" h="52070">
                  <a:moveTo>
                    <a:pt x="0" y="0"/>
                  </a:moveTo>
                  <a:lnTo>
                    <a:pt x="6324599" y="0"/>
                  </a:lnTo>
                </a:path>
                <a:path w="6324600" h="52070">
                  <a:moveTo>
                    <a:pt x="0" y="0"/>
                  </a:moveTo>
                  <a:lnTo>
                    <a:pt x="0" y="51815"/>
                  </a:lnTo>
                </a:path>
                <a:path w="6324600" h="52070">
                  <a:moveTo>
                    <a:pt x="1581912" y="0"/>
                  </a:moveTo>
                  <a:lnTo>
                    <a:pt x="1581912" y="51815"/>
                  </a:lnTo>
                </a:path>
                <a:path w="6324600" h="52070">
                  <a:moveTo>
                    <a:pt x="3163823" y="0"/>
                  </a:moveTo>
                  <a:lnTo>
                    <a:pt x="3163823" y="51815"/>
                  </a:lnTo>
                </a:path>
                <a:path w="6324600" h="52070">
                  <a:moveTo>
                    <a:pt x="4742688" y="0"/>
                  </a:moveTo>
                  <a:lnTo>
                    <a:pt x="4742688" y="51815"/>
                  </a:lnTo>
                </a:path>
                <a:path w="6324600" h="52070">
                  <a:moveTo>
                    <a:pt x="6324599" y="0"/>
                  </a:moveTo>
                  <a:lnTo>
                    <a:pt x="6324599" y="51815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90644" y="3171443"/>
              <a:ext cx="2451735" cy="626110"/>
            </a:xfrm>
            <a:custGeom>
              <a:avLst/>
              <a:gdLst/>
              <a:ahLst/>
              <a:cxnLst/>
              <a:rect l="l" t="t" r="r" b="b"/>
              <a:pathLst>
                <a:path w="2451734" h="626110">
                  <a:moveTo>
                    <a:pt x="0" y="625855"/>
                  </a:moveTo>
                  <a:lnTo>
                    <a:pt x="2451227" y="0"/>
                  </a:lnTo>
                </a:path>
              </a:pathLst>
            </a:custGeom>
            <a:ln w="39624">
              <a:solidFill>
                <a:srgbClr val="585858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3236" y="3497579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703" y="0"/>
                  </a:moveTo>
                  <a:lnTo>
                    <a:pt x="250251" y="3909"/>
                  </a:lnTo>
                  <a:lnTo>
                    <a:pt x="204289" y="15227"/>
                  </a:lnTo>
                  <a:lnTo>
                    <a:pt x="161430" y="33340"/>
                  </a:lnTo>
                  <a:lnTo>
                    <a:pt x="122291" y="57631"/>
                  </a:lnTo>
                  <a:lnTo>
                    <a:pt x="87487" y="87487"/>
                  </a:lnTo>
                  <a:lnTo>
                    <a:pt x="57631" y="122291"/>
                  </a:lnTo>
                  <a:lnTo>
                    <a:pt x="33340" y="161430"/>
                  </a:lnTo>
                  <a:lnTo>
                    <a:pt x="15227" y="204289"/>
                  </a:lnTo>
                  <a:lnTo>
                    <a:pt x="3909" y="250251"/>
                  </a:lnTo>
                  <a:lnTo>
                    <a:pt x="0" y="298704"/>
                  </a:lnTo>
                  <a:lnTo>
                    <a:pt x="3909" y="347156"/>
                  </a:lnTo>
                  <a:lnTo>
                    <a:pt x="15227" y="393118"/>
                  </a:lnTo>
                  <a:lnTo>
                    <a:pt x="33340" y="435977"/>
                  </a:lnTo>
                  <a:lnTo>
                    <a:pt x="57631" y="475116"/>
                  </a:lnTo>
                  <a:lnTo>
                    <a:pt x="87487" y="509920"/>
                  </a:lnTo>
                  <a:lnTo>
                    <a:pt x="122291" y="539776"/>
                  </a:lnTo>
                  <a:lnTo>
                    <a:pt x="161430" y="564067"/>
                  </a:lnTo>
                  <a:lnTo>
                    <a:pt x="204289" y="582180"/>
                  </a:lnTo>
                  <a:lnTo>
                    <a:pt x="250251" y="593498"/>
                  </a:lnTo>
                  <a:lnTo>
                    <a:pt x="298703" y="597408"/>
                  </a:lnTo>
                  <a:lnTo>
                    <a:pt x="347156" y="593498"/>
                  </a:lnTo>
                  <a:lnTo>
                    <a:pt x="393118" y="582180"/>
                  </a:lnTo>
                  <a:lnTo>
                    <a:pt x="435977" y="564067"/>
                  </a:lnTo>
                  <a:lnTo>
                    <a:pt x="475116" y="539776"/>
                  </a:lnTo>
                  <a:lnTo>
                    <a:pt x="509920" y="509920"/>
                  </a:lnTo>
                  <a:lnTo>
                    <a:pt x="539776" y="475116"/>
                  </a:lnTo>
                  <a:lnTo>
                    <a:pt x="564067" y="435977"/>
                  </a:lnTo>
                  <a:lnTo>
                    <a:pt x="582180" y="393118"/>
                  </a:lnTo>
                  <a:lnTo>
                    <a:pt x="593498" y="347156"/>
                  </a:lnTo>
                  <a:lnTo>
                    <a:pt x="597408" y="298704"/>
                  </a:lnTo>
                  <a:lnTo>
                    <a:pt x="593498" y="250251"/>
                  </a:lnTo>
                  <a:lnTo>
                    <a:pt x="582180" y="204289"/>
                  </a:lnTo>
                  <a:lnTo>
                    <a:pt x="564067" y="161430"/>
                  </a:lnTo>
                  <a:lnTo>
                    <a:pt x="539776" y="122291"/>
                  </a:lnTo>
                  <a:lnTo>
                    <a:pt x="509920" y="87487"/>
                  </a:lnTo>
                  <a:lnTo>
                    <a:pt x="475116" y="57631"/>
                  </a:lnTo>
                  <a:lnTo>
                    <a:pt x="435977" y="33340"/>
                  </a:lnTo>
                  <a:lnTo>
                    <a:pt x="393118" y="15227"/>
                  </a:lnTo>
                  <a:lnTo>
                    <a:pt x="347156" y="3909"/>
                  </a:lnTo>
                  <a:lnTo>
                    <a:pt x="298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93236" y="3497579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0" y="298704"/>
                  </a:moveTo>
                  <a:lnTo>
                    <a:pt x="3909" y="250251"/>
                  </a:lnTo>
                  <a:lnTo>
                    <a:pt x="15227" y="204289"/>
                  </a:lnTo>
                  <a:lnTo>
                    <a:pt x="33340" y="161430"/>
                  </a:lnTo>
                  <a:lnTo>
                    <a:pt x="57631" y="122291"/>
                  </a:lnTo>
                  <a:lnTo>
                    <a:pt x="87487" y="87487"/>
                  </a:lnTo>
                  <a:lnTo>
                    <a:pt x="122291" y="57631"/>
                  </a:lnTo>
                  <a:lnTo>
                    <a:pt x="161430" y="33340"/>
                  </a:lnTo>
                  <a:lnTo>
                    <a:pt x="204289" y="15227"/>
                  </a:lnTo>
                  <a:lnTo>
                    <a:pt x="250251" y="3909"/>
                  </a:lnTo>
                  <a:lnTo>
                    <a:pt x="298703" y="0"/>
                  </a:lnTo>
                  <a:lnTo>
                    <a:pt x="347156" y="3909"/>
                  </a:lnTo>
                  <a:lnTo>
                    <a:pt x="393118" y="15227"/>
                  </a:lnTo>
                  <a:lnTo>
                    <a:pt x="435977" y="33340"/>
                  </a:lnTo>
                  <a:lnTo>
                    <a:pt x="475116" y="57631"/>
                  </a:lnTo>
                  <a:lnTo>
                    <a:pt x="509920" y="87487"/>
                  </a:lnTo>
                  <a:lnTo>
                    <a:pt x="539776" y="122291"/>
                  </a:lnTo>
                  <a:lnTo>
                    <a:pt x="564067" y="161430"/>
                  </a:lnTo>
                  <a:lnTo>
                    <a:pt x="582180" y="204289"/>
                  </a:lnTo>
                  <a:lnTo>
                    <a:pt x="593498" y="250251"/>
                  </a:lnTo>
                  <a:lnTo>
                    <a:pt x="597408" y="298704"/>
                  </a:lnTo>
                  <a:lnTo>
                    <a:pt x="593498" y="347156"/>
                  </a:lnTo>
                  <a:lnTo>
                    <a:pt x="582180" y="393118"/>
                  </a:lnTo>
                  <a:lnTo>
                    <a:pt x="564067" y="435977"/>
                  </a:lnTo>
                  <a:lnTo>
                    <a:pt x="539776" y="475116"/>
                  </a:lnTo>
                  <a:lnTo>
                    <a:pt x="509920" y="509920"/>
                  </a:lnTo>
                  <a:lnTo>
                    <a:pt x="475116" y="539776"/>
                  </a:lnTo>
                  <a:lnTo>
                    <a:pt x="435977" y="564067"/>
                  </a:lnTo>
                  <a:lnTo>
                    <a:pt x="393118" y="582180"/>
                  </a:lnTo>
                  <a:lnTo>
                    <a:pt x="347156" y="593498"/>
                  </a:lnTo>
                  <a:lnTo>
                    <a:pt x="298703" y="597408"/>
                  </a:lnTo>
                  <a:lnTo>
                    <a:pt x="250251" y="593498"/>
                  </a:lnTo>
                  <a:lnTo>
                    <a:pt x="204289" y="582180"/>
                  </a:lnTo>
                  <a:lnTo>
                    <a:pt x="161430" y="564067"/>
                  </a:lnTo>
                  <a:lnTo>
                    <a:pt x="122291" y="539776"/>
                  </a:lnTo>
                  <a:lnTo>
                    <a:pt x="87487" y="509920"/>
                  </a:lnTo>
                  <a:lnTo>
                    <a:pt x="57631" y="475116"/>
                  </a:lnTo>
                  <a:lnTo>
                    <a:pt x="33340" y="435977"/>
                  </a:lnTo>
                  <a:lnTo>
                    <a:pt x="15227" y="393118"/>
                  </a:lnTo>
                  <a:lnTo>
                    <a:pt x="3909" y="347156"/>
                  </a:lnTo>
                  <a:lnTo>
                    <a:pt x="0" y="298704"/>
                  </a:lnTo>
                  <a:close/>
                </a:path>
              </a:pathLst>
            </a:custGeom>
            <a:ln w="9144">
              <a:solidFill>
                <a:srgbClr val="C9C7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46905" y="4164583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3407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28564" y="4202048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3277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10221" y="3692397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5037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2133" y="2334259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9726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47286" y="5502350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2016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29198" y="5502350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2017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2388" y="5502350"/>
            <a:ext cx="3670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2019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2877" y="5502350"/>
            <a:ext cx="2959735" cy="1012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>
              <a:lnSpc>
                <a:spcPts val="944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2018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ts val="4965"/>
              </a:lnSpc>
              <a:tabLst>
                <a:tab pos="920115" algn="l"/>
              </a:tabLst>
            </a:pPr>
            <a:r>
              <a:rPr sz="7200" spc="300" baseline="-24884" dirty="0">
                <a:solidFill>
                  <a:srgbClr val="ABA839"/>
                </a:solidFill>
                <a:latin typeface="Impact"/>
                <a:cs typeface="Impact"/>
              </a:rPr>
              <a:t>44	</a:t>
            </a:r>
            <a:r>
              <a:rPr sz="1800" b="1" dirty="0">
                <a:latin typeface="Century Gothic"/>
                <a:cs typeface="Century Gothic"/>
              </a:rPr>
              <a:t>distance-learning</a:t>
            </a:r>
            <a:endParaRPr sz="1800">
              <a:latin typeface="Century Gothic"/>
              <a:cs typeface="Century Gothic"/>
            </a:endParaRPr>
          </a:p>
          <a:p>
            <a:pPr marL="24130" algn="ctr">
              <a:lnSpc>
                <a:spcPts val="1860"/>
              </a:lnSpc>
            </a:pPr>
            <a:r>
              <a:rPr sz="1800" b="1" spc="5" dirty="0">
                <a:latin typeface="Century Gothic"/>
                <a:cs typeface="Century Gothic"/>
              </a:rPr>
              <a:t>programs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3749" y="4779009"/>
            <a:ext cx="1673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entury Gothic"/>
                <a:cs typeface="Century Gothic"/>
              </a:rPr>
              <a:t>CPU</a:t>
            </a:r>
            <a:r>
              <a:rPr sz="1800" b="1" spc="-6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graduates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2789" y="2629027"/>
            <a:ext cx="263080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b="1" dirty="0">
                <a:solidFill>
                  <a:srgbClr val="585858"/>
                </a:solidFill>
                <a:latin typeface="Century Gothic"/>
                <a:cs typeface="Century Gothic"/>
              </a:rPr>
              <a:t>FSOE</a:t>
            </a:r>
            <a:r>
              <a:rPr sz="1800" b="1" spc="-35" dirty="0">
                <a:solidFill>
                  <a:srgbClr val="585858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entury Gothic"/>
                <a:cs typeface="Century Gothic"/>
              </a:rPr>
              <a:t>Gazprom</a:t>
            </a:r>
            <a:r>
              <a:rPr sz="1800" b="1" spc="-95" dirty="0">
                <a:solidFill>
                  <a:srgbClr val="585858"/>
                </a:solidFill>
                <a:latin typeface="Century Gothic"/>
                <a:cs typeface="Century Gothic"/>
              </a:rPr>
              <a:t> </a:t>
            </a:r>
            <a:r>
              <a:rPr sz="1800" b="1" spc="-5" dirty="0">
                <a:solidFill>
                  <a:srgbClr val="585858"/>
                </a:solidFill>
                <a:latin typeface="Century Gothic"/>
                <a:cs typeface="Century Gothic"/>
              </a:rPr>
              <a:t>students </a:t>
            </a:r>
            <a:r>
              <a:rPr sz="1800" b="1" spc="-490" dirty="0">
                <a:solidFill>
                  <a:srgbClr val="585858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entury Gothic"/>
                <a:cs typeface="Century Gothic"/>
              </a:rPr>
              <a:t>taking</a:t>
            </a:r>
            <a:r>
              <a:rPr sz="1800" b="1" spc="-25" dirty="0">
                <a:solidFill>
                  <a:srgbClr val="585858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585858"/>
                </a:solidFill>
                <a:latin typeface="Century Gothic"/>
                <a:cs typeface="Century Gothic"/>
              </a:rPr>
              <a:t>CPU </a:t>
            </a:r>
            <a:r>
              <a:rPr sz="1800" b="1" spc="-5" dirty="0">
                <a:solidFill>
                  <a:srgbClr val="585858"/>
                </a:solidFill>
                <a:latin typeface="Century Gothic"/>
                <a:cs typeface="Century Gothic"/>
              </a:rPr>
              <a:t>courses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13759" y="3644010"/>
            <a:ext cx="360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r>
              <a:rPr sz="1800" dirty="0">
                <a:solidFill>
                  <a:srgbClr val="ABA839"/>
                </a:solidFill>
                <a:latin typeface="Impact"/>
                <a:cs typeface="Impact"/>
              </a:rPr>
              <a:t>86</a:t>
            </a:r>
            <a:endParaRPr sz="1800">
              <a:latin typeface="Impact"/>
              <a:cs typeface="Impac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285041" y="3145345"/>
            <a:ext cx="607060" cy="607060"/>
            <a:chOff x="5285041" y="3145345"/>
            <a:chExt cx="607060" cy="607060"/>
          </a:xfrm>
        </p:grpSpPr>
        <p:sp>
          <p:nvSpPr>
            <p:cNvPr id="20" name="object 20"/>
            <p:cNvSpPr/>
            <p:nvPr/>
          </p:nvSpPr>
          <p:spPr>
            <a:xfrm>
              <a:off x="5289803" y="3150107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298704" y="0"/>
                  </a:moveTo>
                  <a:lnTo>
                    <a:pt x="250251" y="3909"/>
                  </a:lnTo>
                  <a:lnTo>
                    <a:pt x="204289" y="15227"/>
                  </a:lnTo>
                  <a:lnTo>
                    <a:pt x="161430" y="33340"/>
                  </a:lnTo>
                  <a:lnTo>
                    <a:pt x="122291" y="57631"/>
                  </a:lnTo>
                  <a:lnTo>
                    <a:pt x="87487" y="87487"/>
                  </a:lnTo>
                  <a:lnTo>
                    <a:pt x="57631" y="122291"/>
                  </a:lnTo>
                  <a:lnTo>
                    <a:pt x="33340" y="161430"/>
                  </a:lnTo>
                  <a:lnTo>
                    <a:pt x="15227" y="204289"/>
                  </a:lnTo>
                  <a:lnTo>
                    <a:pt x="3909" y="250251"/>
                  </a:lnTo>
                  <a:lnTo>
                    <a:pt x="0" y="298703"/>
                  </a:lnTo>
                  <a:lnTo>
                    <a:pt x="3909" y="347156"/>
                  </a:lnTo>
                  <a:lnTo>
                    <a:pt x="15227" y="393118"/>
                  </a:lnTo>
                  <a:lnTo>
                    <a:pt x="33340" y="435977"/>
                  </a:lnTo>
                  <a:lnTo>
                    <a:pt x="57631" y="475116"/>
                  </a:lnTo>
                  <a:lnTo>
                    <a:pt x="87487" y="509920"/>
                  </a:lnTo>
                  <a:lnTo>
                    <a:pt x="122291" y="539776"/>
                  </a:lnTo>
                  <a:lnTo>
                    <a:pt x="161430" y="564067"/>
                  </a:lnTo>
                  <a:lnTo>
                    <a:pt x="204289" y="582180"/>
                  </a:lnTo>
                  <a:lnTo>
                    <a:pt x="250251" y="593498"/>
                  </a:lnTo>
                  <a:lnTo>
                    <a:pt x="298704" y="597407"/>
                  </a:lnTo>
                  <a:lnTo>
                    <a:pt x="347156" y="593498"/>
                  </a:lnTo>
                  <a:lnTo>
                    <a:pt x="393118" y="582180"/>
                  </a:lnTo>
                  <a:lnTo>
                    <a:pt x="435977" y="564067"/>
                  </a:lnTo>
                  <a:lnTo>
                    <a:pt x="475116" y="539776"/>
                  </a:lnTo>
                  <a:lnTo>
                    <a:pt x="509920" y="509920"/>
                  </a:lnTo>
                  <a:lnTo>
                    <a:pt x="539776" y="475116"/>
                  </a:lnTo>
                  <a:lnTo>
                    <a:pt x="564067" y="435977"/>
                  </a:lnTo>
                  <a:lnTo>
                    <a:pt x="582180" y="393118"/>
                  </a:lnTo>
                  <a:lnTo>
                    <a:pt x="593498" y="347156"/>
                  </a:lnTo>
                  <a:lnTo>
                    <a:pt x="597408" y="298703"/>
                  </a:lnTo>
                  <a:lnTo>
                    <a:pt x="593498" y="250251"/>
                  </a:lnTo>
                  <a:lnTo>
                    <a:pt x="582180" y="204289"/>
                  </a:lnTo>
                  <a:lnTo>
                    <a:pt x="564067" y="161430"/>
                  </a:lnTo>
                  <a:lnTo>
                    <a:pt x="539776" y="122291"/>
                  </a:lnTo>
                  <a:lnTo>
                    <a:pt x="509920" y="87487"/>
                  </a:lnTo>
                  <a:lnTo>
                    <a:pt x="475116" y="57631"/>
                  </a:lnTo>
                  <a:lnTo>
                    <a:pt x="435977" y="33340"/>
                  </a:lnTo>
                  <a:lnTo>
                    <a:pt x="393118" y="15227"/>
                  </a:lnTo>
                  <a:lnTo>
                    <a:pt x="347156" y="3909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89803" y="3150107"/>
              <a:ext cx="597535" cy="597535"/>
            </a:xfrm>
            <a:custGeom>
              <a:avLst/>
              <a:gdLst/>
              <a:ahLst/>
              <a:cxnLst/>
              <a:rect l="l" t="t" r="r" b="b"/>
              <a:pathLst>
                <a:path w="597535" h="597535">
                  <a:moveTo>
                    <a:pt x="0" y="298703"/>
                  </a:moveTo>
                  <a:lnTo>
                    <a:pt x="3909" y="250251"/>
                  </a:lnTo>
                  <a:lnTo>
                    <a:pt x="15227" y="204289"/>
                  </a:lnTo>
                  <a:lnTo>
                    <a:pt x="33340" y="161430"/>
                  </a:lnTo>
                  <a:lnTo>
                    <a:pt x="57631" y="122291"/>
                  </a:lnTo>
                  <a:lnTo>
                    <a:pt x="87487" y="87487"/>
                  </a:lnTo>
                  <a:lnTo>
                    <a:pt x="122291" y="57631"/>
                  </a:lnTo>
                  <a:lnTo>
                    <a:pt x="161430" y="33340"/>
                  </a:lnTo>
                  <a:lnTo>
                    <a:pt x="204289" y="15227"/>
                  </a:lnTo>
                  <a:lnTo>
                    <a:pt x="250251" y="3909"/>
                  </a:lnTo>
                  <a:lnTo>
                    <a:pt x="298704" y="0"/>
                  </a:lnTo>
                  <a:lnTo>
                    <a:pt x="347156" y="3909"/>
                  </a:lnTo>
                  <a:lnTo>
                    <a:pt x="393118" y="15227"/>
                  </a:lnTo>
                  <a:lnTo>
                    <a:pt x="435977" y="33340"/>
                  </a:lnTo>
                  <a:lnTo>
                    <a:pt x="475116" y="57631"/>
                  </a:lnTo>
                  <a:lnTo>
                    <a:pt x="509920" y="87487"/>
                  </a:lnTo>
                  <a:lnTo>
                    <a:pt x="539776" y="122291"/>
                  </a:lnTo>
                  <a:lnTo>
                    <a:pt x="564067" y="161430"/>
                  </a:lnTo>
                  <a:lnTo>
                    <a:pt x="582180" y="204289"/>
                  </a:lnTo>
                  <a:lnTo>
                    <a:pt x="593498" y="250251"/>
                  </a:lnTo>
                  <a:lnTo>
                    <a:pt x="597408" y="298703"/>
                  </a:lnTo>
                  <a:lnTo>
                    <a:pt x="593498" y="347156"/>
                  </a:lnTo>
                  <a:lnTo>
                    <a:pt x="582180" y="393118"/>
                  </a:lnTo>
                  <a:lnTo>
                    <a:pt x="564067" y="435977"/>
                  </a:lnTo>
                  <a:lnTo>
                    <a:pt x="539776" y="475116"/>
                  </a:lnTo>
                  <a:lnTo>
                    <a:pt x="509920" y="509920"/>
                  </a:lnTo>
                  <a:lnTo>
                    <a:pt x="475116" y="539776"/>
                  </a:lnTo>
                  <a:lnTo>
                    <a:pt x="435977" y="564067"/>
                  </a:lnTo>
                  <a:lnTo>
                    <a:pt x="393118" y="582180"/>
                  </a:lnTo>
                  <a:lnTo>
                    <a:pt x="347156" y="593498"/>
                  </a:lnTo>
                  <a:lnTo>
                    <a:pt x="298704" y="597407"/>
                  </a:lnTo>
                  <a:lnTo>
                    <a:pt x="250251" y="593498"/>
                  </a:lnTo>
                  <a:lnTo>
                    <a:pt x="204289" y="582180"/>
                  </a:lnTo>
                  <a:lnTo>
                    <a:pt x="161430" y="564067"/>
                  </a:lnTo>
                  <a:lnTo>
                    <a:pt x="122291" y="539776"/>
                  </a:lnTo>
                  <a:lnTo>
                    <a:pt x="87487" y="509920"/>
                  </a:lnTo>
                  <a:lnTo>
                    <a:pt x="57631" y="475116"/>
                  </a:lnTo>
                  <a:lnTo>
                    <a:pt x="33340" y="435977"/>
                  </a:lnTo>
                  <a:lnTo>
                    <a:pt x="15227" y="393118"/>
                  </a:lnTo>
                  <a:lnTo>
                    <a:pt x="3909" y="347156"/>
                  </a:lnTo>
                  <a:lnTo>
                    <a:pt x="0" y="298703"/>
                  </a:lnTo>
                  <a:close/>
                </a:path>
              </a:pathLst>
            </a:custGeom>
            <a:ln w="9144">
              <a:solidFill>
                <a:srgbClr val="C9C7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428234" y="3295599"/>
            <a:ext cx="3225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solidFill>
                  <a:srgbClr val="ABA839"/>
                </a:solidFill>
                <a:latin typeface="Impact"/>
                <a:cs typeface="Impact"/>
              </a:rPr>
              <a:t>2</a:t>
            </a:r>
            <a:r>
              <a:rPr sz="1800" spc="35" dirty="0">
                <a:solidFill>
                  <a:srgbClr val="ABA839"/>
                </a:solidFill>
                <a:latin typeface="Impact"/>
                <a:cs typeface="Impact"/>
              </a:rPr>
              <a:t>7</a:t>
            </a:r>
            <a:r>
              <a:rPr sz="1800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endParaRPr sz="1800">
              <a:latin typeface="Impact"/>
              <a:cs typeface="Impac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545068" y="1458467"/>
            <a:ext cx="600710" cy="597535"/>
          </a:xfrm>
          <a:custGeom>
            <a:avLst/>
            <a:gdLst/>
            <a:ahLst/>
            <a:cxnLst/>
            <a:rect l="l" t="t" r="r" b="b"/>
            <a:pathLst>
              <a:path w="600709" h="597535">
                <a:moveTo>
                  <a:pt x="0" y="298704"/>
                </a:moveTo>
                <a:lnTo>
                  <a:pt x="3928" y="250251"/>
                </a:lnTo>
                <a:lnTo>
                  <a:pt x="15300" y="204289"/>
                </a:lnTo>
                <a:lnTo>
                  <a:pt x="33501" y="161430"/>
                </a:lnTo>
                <a:lnTo>
                  <a:pt x="57911" y="122291"/>
                </a:lnTo>
                <a:lnTo>
                  <a:pt x="87915" y="87487"/>
                </a:lnTo>
                <a:lnTo>
                  <a:pt x="122895" y="57631"/>
                </a:lnTo>
                <a:lnTo>
                  <a:pt x="162233" y="33340"/>
                </a:lnTo>
                <a:lnTo>
                  <a:pt x="205313" y="15227"/>
                </a:lnTo>
                <a:lnTo>
                  <a:pt x="251517" y="3909"/>
                </a:lnTo>
                <a:lnTo>
                  <a:pt x="300227" y="0"/>
                </a:lnTo>
                <a:lnTo>
                  <a:pt x="348938" y="3909"/>
                </a:lnTo>
                <a:lnTo>
                  <a:pt x="395142" y="15227"/>
                </a:lnTo>
                <a:lnTo>
                  <a:pt x="438222" y="33340"/>
                </a:lnTo>
                <a:lnTo>
                  <a:pt x="477560" y="57631"/>
                </a:lnTo>
                <a:lnTo>
                  <a:pt x="512540" y="87487"/>
                </a:lnTo>
                <a:lnTo>
                  <a:pt x="542544" y="122291"/>
                </a:lnTo>
                <a:lnTo>
                  <a:pt x="566954" y="161430"/>
                </a:lnTo>
                <a:lnTo>
                  <a:pt x="585155" y="204289"/>
                </a:lnTo>
                <a:lnTo>
                  <a:pt x="596527" y="250251"/>
                </a:lnTo>
                <a:lnTo>
                  <a:pt x="600455" y="298704"/>
                </a:lnTo>
                <a:lnTo>
                  <a:pt x="596527" y="347156"/>
                </a:lnTo>
                <a:lnTo>
                  <a:pt x="585155" y="393118"/>
                </a:lnTo>
                <a:lnTo>
                  <a:pt x="566954" y="435977"/>
                </a:lnTo>
                <a:lnTo>
                  <a:pt x="542544" y="475116"/>
                </a:lnTo>
                <a:lnTo>
                  <a:pt x="512540" y="509920"/>
                </a:lnTo>
                <a:lnTo>
                  <a:pt x="477560" y="539776"/>
                </a:lnTo>
                <a:lnTo>
                  <a:pt x="438222" y="564067"/>
                </a:lnTo>
                <a:lnTo>
                  <a:pt x="395142" y="582180"/>
                </a:lnTo>
                <a:lnTo>
                  <a:pt x="348938" y="593498"/>
                </a:lnTo>
                <a:lnTo>
                  <a:pt x="300227" y="597408"/>
                </a:lnTo>
                <a:lnTo>
                  <a:pt x="251517" y="593498"/>
                </a:lnTo>
                <a:lnTo>
                  <a:pt x="205313" y="582180"/>
                </a:lnTo>
                <a:lnTo>
                  <a:pt x="162233" y="564067"/>
                </a:lnTo>
                <a:lnTo>
                  <a:pt x="122895" y="539776"/>
                </a:lnTo>
                <a:lnTo>
                  <a:pt x="87915" y="509920"/>
                </a:lnTo>
                <a:lnTo>
                  <a:pt x="57912" y="475116"/>
                </a:lnTo>
                <a:lnTo>
                  <a:pt x="33501" y="435977"/>
                </a:lnTo>
                <a:lnTo>
                  <a:pt x="15300" y="393118"/>
                </a:lnTo>
                <a:lnTo>
                  <a:pt x="3928" y="347156"/>
                </a:lnTo>
                <a:lnTo>
                  <a:pt x="0" y="298704"/>
                </a:lnTo>
                <a:close/>
              </a:path>
            </a:pathLst>
          </a:custGeom>
          <a:ln w="9144">
            <a:solidFill>
              <a:srgbClr val="C9C7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78586" y="61036"/>
            <a:ext cx="10336530" cy="1842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63905" algn="l"/>
                <a:tab pos="3433445" algn="l"/>
                <a:tab pos="7374255" algn="l"/>
              </a:tabLst>
            </a:pPr>
            <a:r>
              <a:rPr sz="4800" spc="405" dirty="0">
                <a:solidFill>
                  <a:srgbClr val="ABA839"/>
                </a:solidFill>
              </a:rPr>
              <a:t>C</a:t>
            </a:r>
            <a:r>
              <a:rPr sz="4800" spc="395" dirty="0">
                <a:solidFill>
                  <a:srgbClr val="ABA839"/>
                </a:solidFill>
              </a:rPr>
              <a:t>o</a:t>
            </a:r>
            <a:r>
              <a:rPr sz="4800" spc="409" dirty="0">
                <a:solidFill>
                  <a:srgbClr val="ABA839"/>
                </a:solidFill>
              </a:rPr>
              <a:t>n</a:t>
            </a:r>
            <a:r>
              <a:rPr sz="4800" spc="400" dirty="0">
                <a:solidFill>
                  <a:srgbClr val="ABA839"/>
                </a:solidFill>
              </a:rPr>
              <a:t>t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409" dirty="0">
                <a:solidFill>
                  <a:srgbClr val="ABA839"/>
                </a:solidFill>
              </a:rPr>
              <a:t>n</a:t>
            </a:r>
            <a:r>
              <a:rPr sz="4800" spc="390" dirty="0">
                <a:solidFill>
                  <a:srgbClr val="ABA839"/>
                </a:solidFill>
              </a:rPr>
              <a:t>u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385" dirty="0">
                <a:solidFill>
                  <a:srgbClr val="ABA839"/>
                </a:solidFill>
              </a:rPr>
              <a:t>n</a:t>
            </a:r>
            <a:r>
              <a:rPr sz="4800" dirty="0">
                <a:solidFill>
                  <a:srgbClr val="ABA839"/>
                </a:solidFill>
              </a:rPr>
              <a:t>g	</a:t>
            </a:r>
            <a:r>
              <a:rPr sz="4800" spc="405" dirty="0">
                <a:solidFill>
                  <a:srgbClr val="ABA839"/>
                </a:solidFill>
              </a:rPr>
              <a:t>p</a:t>
            </a:r>
            <a:r>
              <a:rPr sz="4800" spc="409" dirty="0">
                <a:solidFill>
                  <a:srgbClr val="ABA839"/>
                </a:solidFill>
              </a:rPr>
              <a:t>r</a:t>
            </a:r>
            <a:r>
              <a:rPr sz="4800" spc="395" dirty="0">
                <a:solidFill>
                  <a:srgbClr val="ABA839"/>
                </a:solidFill>
              </a:rPr>
              <a:t>o</a:t>
            </a:r>
            <a:r>
              <a:rPr sz="4800" spc="405" dirty="0">
                <a:solidFill>
                  <a:srgbClr val="ABA839"/>
                </a:solidFill>
              </a:rPr>
              <a:t>f</a:t>
            </a:r>
            <a:r>
              <a:rPr sz="4800" spc="395" dirty="0">
                <a:solidFill>
                  <a:srgbClr val="ABA839"/>
                </a:solidFill>
              </a:rPr>
              <a:t>e</a:t>
            </a:r>
            <a:r>
              <a:rPr sz="4800" spc="400" dirty="0">
                <a:solidFill>
                  <a:srgbClr val="ABA839"/>
                </a:solidFill>
              </a:rPr>
              <a:t>ss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395" dirty="0">
                <a:solidFill>
                  <a:srgbClr val="ABA839"/>
                </a:solidFill>
              </a:rPr>
              <a:t>o</a:t>
            </a:r>
            <a:r>
              <a:rPr sz="4800" spc="385" dirty="0">
                <a:solidFill>
                  <a:srgbClr val="ABA839"/>
                </a:solidFill>
              </a:rPr>
              <a:t>n</a:t>
            </a:r>
            <a:r>
              <a:rPr sz="4800" spc="405" dirty="0">
                <a:solidFill>
                  <a:srgbClr val="ABA839"/>
                </a:solidFill>
              </a:rPr>
              <a:t>a</a:t>
            </a:r>
            <a:r>
              <a:rPr sz="4800" dirty="0">
                <a:solidFill>
                  <a:srgbClr val="ABA839"/>
                </a:solidFill>
              </a:rPr>
              <a:t>l	</a:t>
            </a:r>
            <a:r>
              <a:rPr sz="4800" spc="395" dirty="0">
                <a:solidFill>
                  <a:srgbClr val="ABA839"/>
                </a:solidFill>
              </a:rPr>
              <a:t>e</a:t>
            </a:r>
            <a:r>
              <a:rPr sz="4800" spc="405" dirty="0">
                <a:solidFill>
                  <a:srgbClr val="ABA839"/>
                </a:solidFill>
              </a:rPr>
              <a:t>d</a:t>
            </a:r>
            <a:r>
              <a:rPr sz="4800" spc="390" dirty="0">
                <a:solidFill>
                  <a:srgbClr val="ABA839"/>
                </a:solidFill>
              </a:rPr>
              <a:t>u</a:t>
            </a:r>
            <a:r>
              <a:rPr sz="4800" spc="405" dirty="0">
                <a:solidFill>
                  <a:srgbClr val="ABA839"/>
                </a:solidFill>
              </a:rPr>
              <a:t>ca</a:t>
            </a:r>
            <a:r>
              <a:rPr sz="4800" spc="400" dirty="0">
                <a:solidFill>
                  <a:srgbClr val="ABA839"/>
                </a:solidFill>
              </a:rPr>
              <a:t>t</a:t>
            </a:r>
            <a:r>
              <a:rPr sz="4800" spc="405" dirty="0">
                <a:solidFill>
                  <a:srgbClr val="ABA839"/>
                </a:solidFill>
              </a:rPr>
              <a:t>i</a:t>
            </a:r>
            <a:r>
              <a:rPr sz="4800" spc="395" dirty="0">
                <a:solidFill>
                  <a:srgbClr val="ABA839"/>
                </a:solidFill>
              </a:rPr>
              <a:t>o</a:t>
            </a:r>
            <a:r>
              <a:rPr sz="4800" dirty="0">
                <a:solidFill>
                  <a:srgbClr val="ABA839"/>
                </a:solidFill>
              </a:rPr>
              <a:t>n  </a:t>
            </a:r>
            <a:r>
              <a:rPr sz="4800" spc="200" dirty="0">
                <a:solidFill>
                  <a:srgbClr val="ABA839"/>
                </a:solidFill>
              </a:rPr>
              <a:t>at	</a:t>
            </a:r>
            <a:r>
              <a:rPr sz="4800" spc="320" dirty="0">
                <a:solidFill>
                  <a:srgbClr val="ABA839"/>
                </a:solidFill>
              </a:rPr>
              <a:t>KNRTU</a:t>
            </a:r>
            <a:endParaRPr sz="4800"/>
          </a:p>
          <a:p>
            <a:pPr marR="1945005" algn="r">
              <a:lnSpc>
                <a:spcPct val="100000"/>
              </a:lnSpc>
              <a:spcBef>
                <a:spcPts val="625"/>
              </a:spcBef>
            </a:pPr>
            <a:r>
              <a:rPr sz="1800" spc="-25" dirty="0">
                <a:solidFill>
                  <a:srgbClr val="ABA839"/>
                </a:solidFill>
              </a:rPr>
              <a:t>2475</a:t>
            </a:r>
            <a:endParaRPr sz="1800"/>
          </a:p>
        </p:txBody>
      </p:sp>
      <p:sp>
        <p:nvSpPr>
          <p:cNvPr id="25" name="object 25"/>
          <p:cNvSpPr txBox="1"/>
          <p:nvPr/>
        </p:nvSpPr>
        <p:spPr>
          <a:xfrm>
            <a:off x="3527805" y="5866587"/>
            <a:ext cx="99186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390" dirty="0">
                <a:solidFill>
                  <a:srgbClr val="ABA839"/>
                </a:solidFill>
                <a:latin typeface="Impact"/>
                <a:cs typeface="Impact"/>
              </a:rPr>
              <a:t>2</a:t>
            </a:r>
            <a:r>
              <a:rPr sz="4800" spc="395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r>
              <a:rPr sz="4800" dirty="0">
                <a:solidFill>
                  <a:srgbClr val="ABA839"/>
                </a:solidFill>
                <a:latin typeface="Impact"/>
                <a:cs typeface="Impact"/>
              </a:rPr>
              <a:t>5</a:t>
            </a:r>
            <a:endParaRPr sz="4800">
              <a:latin typeface="Impact"/>
              <a:cs typeface="Impac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47640" y="6047028"/>
            <a:ext cx="16071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entury Gothic"/>
                <a:cs typeface="Century Gothic"/>
              </a:rPr>
              <a:t>CPU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programs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751319" y="1947672"/>
            <a:ext cx="1901189" cy="1316990"/>
            <a:chOff x="6751319" y="1947672"/>
            <a:chExt cx="1901189" cy="1316990"/>
          </a:xfrm>
        </p:grpSpPr>
        <p:sp>
          <p:nvSpPr>
            <p:cNvPr id="28" name="object 28"/>
            <p:cNvSpPr/>
            <p:nvPr/>
          </p:nvSpPr>
          <p:spPr>
            <a:xfrm>
              <a:off x="7353299" y="1967484"/>
              <a:ext cx="1279525" cy="990600"/>
            </a:xfrm>
            <a:custGeom>
              <a:avLst/>
              <a:gdLst/>
              <a:ahLst/>
              <a:cxnLst/>
              <a:rect l="l" t="t" r="r" b="b"/>
              <a:pathLst>
                <a:path w="1279525" h="990600">
                  <a:moveTo>
                    <a:pt x="0" y="990218"/>
                  </a:moveTo>
                  <a:lnTo>
                    <a:pt x="1279017" y="0"/>
                  </a:lnTo>
                </a:path>
              </a:pathLst>
            </a:custGeom>
            <a:ln w="39624">
              <a:solidFill>
                <a:srgbClr val="585858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55891" y="2659380"/>
              <a:ext cx="597535" cy="600710"/>
            </a:xfrm>
            <a:custGeom>
              <a:avLst/>
              <a:gdLst/>
              <a:ahLst/>
              <a:cxnLst/>
              <a:rect l="l" t="t" r="r" b="b"/>
              <a:pathLst>
                <a:path w="597534" h="600710">
                  <a:moveTo>
                    <a:pt x="298703" y="0"/>
                  </a:moveTo>
                  <a:lnTo>
                    <a:pt x="250251" y="3928"/>
                  </a:lnTo>
                  <a:lnTo>
                    <a:pt x="204289" y="15300"/>
                  </a:lnTo>
                  <a:lnTo>
                    <a:pt x="161430" y="33501"/>
                  </a:lnTo>
                  <a:lnTo>
                    <a:pt x="122291" y="57911"/>
                  </a:lnTo>
                  <a:lnTo>
                    <a:pt x="87487" y="87915"/>
                  </a:lnTo>
                  <a:lnTo>
                    <a:pt x="57631" y="122895"/>
                  </a:lnTo>
                  <a:lnTo>
                    <a:pt x="33340" y="162233"/>
                  </a:lnTo>
                  <a:lnTo>
                    <a:pt x="15227" y="205313"/>
                  </a:lnTo>
                  <a:lnTo>
                    <a:pt x="3909" y="251517"/>
                  </a:lnTo>
                  <a:lnTo>
                    <a:pt x="0" y="300228"/>
                  </a:lnTo>
                  <a:lnTo>
                    <a:pt x="3909" y="348938"/>
                  </a:lnTo>
                  <a:lnTo>
                    <a:pt x="15227" y="395142"/>
                  </a:lnTo>
                  <a:lnTo>
                    <a:pt x="33340" y="438222"/>
                  </a:lnTo>
                  <a:lnTo>
                    <a:pt x="57631" y="477560"/>
                  </a:lnTo>
                  <a:lnTo>
                    <a:pt x="87487" y="512540"/>
                  </a:lnTo>
                  <a:lnTo>
                    <a:pt x="122291" y="542543"/>
                  </a:lnTo>
                  <a:lnTo>
                    <a:pt x="161430" y="566954"/>
                  </a:lnTo>
                  <a:lnTo>
                    <a:pt x="204289" y="585155"/>
                  </a:lnTo>
                  <a:lnTo>
                    <a:pt x="250251" y="596527"/>
                  </a:lnTo>
                  <a:lnTo>
                    <a:pt x="298703" y="600456"/>
                  </a:lnTo>
                  <a:lnTo>
                    <a:pt x="347156" y="596527"/>
                  </a:lnTo>
                  <a:lnTo>
                    <a:pt x="393118" y="585155"/>
                  </a:lnTo>
                  <a:lnTo>
                    <a:pt x="435977" y="566954"/>
                  </a:lnTo>
                  <a:lnTo>
                    <a:pt x="475116" y="542544"/>
                  </a:lnTo>
                  <a:lnTo>
                    <a:pt x="509920" y="512540"/>
                  </a:lnTo>
                  <a:lnTo>
                    <a:pt x="539776" y="477560"/>
                  </a:lnTo>
                  <a:lnTo>
                    <a:pt x="564067" y="438222"/>
                  </a:lnTo>
                  <a:lnTo>
                    <a:pt x="582180" y="395142"/>
                  </a:lnTo>
                  <a:lnTo>
                    <a:pt x="593498" y="348938"/>
                  </a:lnTo>
                  <a:lnTo>
                    <a:pt x="597407" y="300228"/>
                  </a:lnTo>
                  <a:lnTo>
                    <a:pt x="593498" y="251517"/>
                  </a:lnTo>
                  <a:lnTo>
                    <a:pt x="582180" y="205313"/>
                  </a:lnTo>
                  <a:lnTo>
                    <a:pt x="564067" y="162233"/>
                  </a:lnTo>
                  <a:lnTo>
                    <a:pt x="539776" y="122895"/>
                  </a:lnTo>
                  <a:lnTo>
                    <a:pt x="509920" y="87915"/>
                  </a:lnTo>
                  <a:lnTo>
                    <a:pt x="475116" y="57912"/>
                  </a:lnTo>
                  <a:lnTo>
                    <a:pt x="435977" y="33501"/>
                  </a:lnTo>
                  <a:lnTo>
                    <a:pt x="393118" y="15300"/>
                  </a:lnTo>
                  <a:lnTo>
                    <a:pt x="347156" y="3928"/>
                  </a:lnTo>
                  <a:lnTo>
                    <a:pt x="298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55891" y="2659380"/>
              <a:ext cx="597535" cy="600710"/>
            </a:xfrm>
            <a:custGeom>
              <a:avLst/>
              <a:gdLst/>
              <a:ahLst/>
              <a:cxnLst/>
              <a:rect l="l" t="t" r="r" b="b"/>
              <a:pathLst>
                <a:path w="597534" h="600710">
                  <a:moveTo>
                    <a:pt x="0" y="300228"/>
                  </a:moveTo>
                  <a:lnTo>
                    <a:pt x="3909" y="251517"/>
                  </a:lnTo>
                  <a:lnTo>
                    <a:pt x="15227" y="205313"/>
                  </a:lnTo>
                  <a:lnTo>
                    <a:pt x="33340" y="162233"/>
                  </a:lnTo>
                  <a:lnTo>
                    <a:pt x="57631" y="122895"/>
                  </a:lnTo>
                  <a:lnTo>
                    <a:pt x="87487" y="87915"/>
                  </a:lnTo>
                  <a:lnTo>
                    <a:pt x="122291" y="57911"/>
                  </a:lnTo>
                  <a:lnTo>
                    <a:pt x="161430" y="33501"/>
                  </a:lnTo>
                  <a:lnTo>
                    <a:pt x="204289" y="15300"/>
                  </a:lnTo>
                  <a:lnTo>
                    <a:pt x="250251" y="3928"/>
                  </a:lnTo>
                  <a:lnTo>
                    <a:pt x="298703" y="0"/>
                  </a:lnTo>
                  <a:lnTo>
                    <a:pt x="347156" y="3928"/>
                  </a:lnTo>
                  <a:lnTo>
                    <a:pt x="393118" y="15300"/>
                  </a:lnTo>
                  <a:lnTo>
                    <a:pt x="435977" y="33501"/>
                  </a:lnTo>
                  <a:lnTo>
                    <a:pt x="475116" y="57912"/>
                  </a:lnTo>
                  <a:lnTo>
                    <a:pt x="509920" y="87915"/>
                  </a:lnTo>
                  <a:lnTo>
                    <a:pt x="539776" y="122895"/>
                  </a:lnTo>
                  <a:lnTo>
                    <a:pt x="564067" y="162233"/>
                  </a:lnTo>
                  <a:lnTo>
                    <a:pt x="582180" y="205313"/>
                  </a:lnTo>
                  <a:lnTo>
                    <a:pt x="593498" y="251517"/>
                  </a:lnTo>
                  <a:lnTo>
                    <a:pt x="597407" y="300228"/>
                  </a:lnTo>
                  <a:lnTo>
                    <a:pt x="593498" y="348938"/>
                  </a:lnTo>
                  <a:lnTo>
                    <a:pt x="582180" y="395142"/>
                  </a:lnTo>
                  <a:lnTo>
                    <a:pt x="564067" y="438222"/>
                  </a:lnTo>
                  <a:lnTo>
                    <a:pt x="539776" y="477560"/>
                  </a:lnTo>
                  <a:lnTo>
                    <a:pt x="509920" y="512540"/>
                  </a:lnTo>
                  <a:lnTo>
                    <a:pt x="475116" y="542544"/>
                  </a:lnTo>
                  <a:lnTo>
                    <a:pt x="435977" y="566954"/>
                  </a:lnTo>
                  <a:lnTo>
                    <a:pt x="393118" y="585155"/>
                  </a:lnTo>
                  <a:lnTo>
                    <a:pt x="347156" y="596527"/>
                  </a:lnTo>
                  <a:lnTo>
                    <a:pt x="298703" y="600456"/>
                  </a:lnTo>
                  <a:lnTo>
                    <a:pt x="250251" y="596527"/>
                  </a:lnTo>
                  <a:lnTo>
                    <a:pt x="204289" y="585155"/>
                  </a:lnTo>
                  <a:lnTo>
                    <a:pt x="161430" y="566954"/>
                  </a:lnTo>
                  <a:lnTo>
                    <a:pt x="122291" y="542543"/>
                  </a:lnTo>
                  <a:lnTo>
                    <a:pt x="87487" y="512540"/>
                  </a:lnTo>
                  <a:lnTo>
                    <a:pt x="57631" y="477560"/>
                  </a:lnTo>
                  <a:lnTo>
                    <a:pt x="33340" y="438222"/>
                  </a:lnTo>
                  <a:lnTo>
                    <a:pt x="15227" y="395142"/>
                  </a:lnTo>
                  <a:lnTo>
                    <a:pt x="3909" y="348938"/>
                  </a:lnTo>
                  <a:lnTo>
                    <a:pt x="0" y="300228"/>
                  </a:lnTo>
                  <a:close/>
                </a:path>
              </a:pathLst>
            </a:custGeom>
            <a:ln w="9144">
              <a:solidFill>
                <a:srgbClr val="C9C7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898385" y="2806065"/>
            <a:ext cx="31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solidFill>
                  <a:srgbClr val="ABA839"/>
                </a:solidFill>
                <a:latin typeface="Impact"/>
                <a:cs typeface="Impact"/>
              </a:rPr>
              <a:t>5</a:t>
            </a:r>
            <a:r>
              <a:rPr sz="1800" spc="5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r>
              <a:rPr sz="1800" dirty="0">
                <a:solidFill>
                  <a:srgbClr val="ABA839"/>
                </a:solidFill>
                <a:latin typeface="Impact"/>
                <a:cs typeface="Impact"/>
              </a:rPr>
              <a:t>7</a:t>
            </a:r>
            <a:endParaRPr sz="18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3650" y="204969"/>
            <a:ext cx="5024120" cy="1381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0480">
              <a:lnSpc>
                <a:spcPct val="139000"/>
              </a:lnSpc>
              <a:spcBef>
                <a:spcPts val="95"/>
              </a:spcBef>
              <a:tabLst>
                <a:tab pos="1323975" algn="l"/>
                <a:tab pos="2988945" algn="l"/>
                <a:tab pos="3131185" algn="l"/>
              </a:tabLst>
            </a:pPr>
            <a:r>
              <a:rPr sz="3200" spc="220" dirty="0">
                <a:solidFill>
                  <a:srgbClr val="000000"/>
                </a:solidFill>
              </a:rPr>
              <a:t>Kazan	</a:t>
            </a:r>
            <a:r>
              <a:rPr sz="3200" spc="240" dirty="0">
                <a:solidFill>
                  <a:srgbClr val="000000"/>
                </a:solidFill>
              </a:rPr>
              <a:t>National		</a:t>
            </a:r>
            <a:r>
              <a:rPr sz="3200" spc="245" dirty="0">
                <a:solidFill>
                  <a:srgbClr val="000000"/>
                </a:solidFill>
              </a:rPr>
              <a:t>Research </a:t>
            </a:r>
            <a:r>
              <a:rPr sz="3200" spc="-550" dirty="0">
                <a:solidFill>
                  <a:srgbClr val="000000"/>
                </a:solidFill>
              </a:rPr>
              <a:t> </a:t>
            </a:r>
            <a:r>
              <a:rPr sz="3200" spc="125" dirty="0">
                <a:solidFill>
                  <a:srgbClr val="000000"/>
                </a:solidFill>
              </a:rPr>
              <a:t>T</a:t>
            </a:r>
            <a:r>
              <a:rPr sz="3200" spc="280" dirty="0">
                <a:solidFill>
                  <a:srgbClr val="000000"/>
                </a:solidFill>
              </a:rPr>
              <a:t>e</a:t>
            </a:r>
            <a:r>
              <a:rPr sz="3200" spc="285" dirty="0">
                <a:solidFill>
                  <a:srgbClr val="000000"/>
                </a:solidFill>
              </a:rPr>
              <a:t>ch</a:t>
            </a:r>
            <a:r>
              <a:rPr sz="3200" spc="290" dirty="0">
                <a:solidFill>
                  <a:srgbClr val="000000"/>
                </a:solidFill>
              </a:rPr>
              <a:t>n</a:t>
            </a:r>
            <a:r>
              <a:rPr sz="3200" spc="280" dirty="0">
                <a:solidFill>
                  <a:srgbClr val="000000"/>
                </a:solidFill>
              </a:rPr>
              <a:t>o</a:t>
            </a:r>
            <a:r>
              <a:rPr sz="3200" spc="295" dirty="0">
                <a:solidFill>
                  <a:srgbClr val="000000"/>
                </a:solidFill>
              </a:rPr>
              <a:t>l</a:t>
            </a:r>
            <a:r>
              <a:rPr sz="3200" spc="300" dirty="0">
                <a:solidFill>
                  <a:srgbClr val="000000"/>
                </a:solidFill>
              </a:rPr>
              <a:t>o</a:t>
            </a:r>
            <a:r>
              <a:rPr sz="3200" spc="280" dirty="0">
                <a:solidFill>
                  <a:srgbClr val="000000"/>
                </a:solidFill>
              </a:rPr>
              <a:t>g</a:t>
            </a:r>
            <a:r>
              <a:rPr sz="3200" spc="295" dirty="0">
                <a:solidFill>
                  <a:srgbClr val="000000"/>
                </a:solidFill>
              </a:rPr>
              <a:t>i</a:t>
            </a:r>
            <a:r>
              <a:rPr sz="3200" spc="305" dirty="0">
                <a:solidFill>
                  <a:srgbClr val="000000"/>
                </a:solidFill>
              </a:rPr>
              <a:t>ca</a:t>
            </a:r>
            <a:r>
              <a:rPr sz="3200" spc="-5" dirty="0">
                <a:solidFill>
                  <a:srgbClr val="000000"/>
                </a:solidFill>
              </a:rPr>
              <a:t>l</a:t>
            </a:r>
            <a:r>
              <a:rPr sz="3200" dirty="0">
                <a:solidFill>
                  <a:srgbClr val="000000"/>
                </a:solidFill>
              </a:rPr>
              <a:t>	</a:t>
            </a:r>
            <a:r>
              <a:rPr sz="3200" spc="285" dirty="0">
                <a:solidFill>
                  <a:srgbClr val="000000"/>
                </a:solidFill>
              </a:rPr>
              <a:t>U</a:t>
            </a:r>
            <a:r>
              <a:rPr sz="3200" spc="290" dirty="0">
                <a:solidFill>
                  <a:srgbClr val="000000"/>
                </a:solidFill>
              </a:rPr>
              <a:t>n</a:t>
            </a:r>
            <a:r>
              <a:rPr sz="3200" spc="270" dirty="0">
                <a:solidFill>
                  <a:srgbClr val="000000"/>
                </a:solidFill>
              </a:rPr>
              <a:t>i</a:t>
            </a:r>
            <a:r>
              <a:rPr sz="3200" spc="275" dirty="0">
                <a:solidFill>
                  <a:srgbClr val="000000"/>
                </a:solidFill>
              </a:rPr>
              <a:t>v</a:t>
            </a:r>
            <a:r>
              <a:rPr sz="3200" spc="280" dirty="0">
                <a:solidFill>
                  <a:srgbClr val="000000"/>
                </a:solidFill>
              </a:rPr>
              <a:t>e</a:t>
            </a:r>
            <a:r>
              <a:rPr sz="3200" spc="290" dirty="0">
                <a:solidFill>
                  <a:srgbClr val="000000"/>
                </a:solidFill>
              </a:rPr>
              <a:t>r</a:t>
            </a:r>
            <a:r>
              <a:rPr sz="3200" spc="285" dirty="0">
                <a:solidFill>
                  <a:srgbClr val="000000"/>
                </a:solidFill>
              </a:rPr>
              <a:t>s</a:t>
            </a:r>
            <a:r>
              <a:rPr sz="3200" spc="270" dirty="0">
                <a:solidFill>
                  <a:srgbClr val="000000"/>
                </a:solidFill>
              </a:rPr>
              <a:t>i</a:t>
            </a:r>
            <a:r>
              <a:rPr sz="3200" spc="360" dirty="0">
                <a:solidFill>
                  <a:srgbClr val="000000"/>
                </a:solidFill>
              </a:rPr>
              <a:t>t</a:t>
            </a:r>
            <a:r>
              <a:rPr sz="3200" spc="-5" dirty="0">
                <a:solidFill>
                  <a:srgbClr val="000000"/>
                </a:solidFill>
              </a:rPr>
              <a:t>y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7373111" y="5736335"/>
            <a:ext cx="335280" cy="320040"/>
            <a:chOff x="7373111" y="5736335"/>
            <a:chExt cx="335280" cy="320040"/>
          </a:xfrm>
        </p:grpSpPr>
        <p:sp>
          <p:nvSpPr>
            <p:cNvPr id="4" name="object 4"/>
            <p:cNvSpPr/>
            <p:nvPr/>
          </p:nvSpPr>
          <p:spPr>
            <a:xfrm>
              <a:off x="7373111" y="5880074"/>
              <a:ext cx="335280" cy="176530"/>
            </a:xfrm>
            <a:custGeom>
              <a:avLst/>
              <a:gdLst/>
              <a:ahLst/>
              <a:cxnLst/>
              <a:rect l="l" t="t" r="r" b="b"/>
              <a:pathLst>
                <a:path w="335279" h="176529">
                  <a:moveTo>
                    <a:pt x="69342" y="0"/>
                  </a:moveTo>
                  <a:lnTo>
                    <a:pt x="0" y="0"/>
                  </a:lnTo>
                  <a:lnTo>
                    <a:pt x="0" y="123863"/>
                  </a:lnTo>
                  <a:lnTo>
                    <a:pt x="3683" y="143230"/>
                  </a:lnTo>
                  <a:lnTo>
                    <a:pt x="13843" y="159981"/>
                  </a:lnTo>
                  <a:lnTo>
                    <a:pt x="29210" y="171754"/>
                  </a:lnTo>
                  <a:lnTo>
                    <a:pt x="48895" y="176199"/>
                  </a:lnTo>
                  <a:lnTo>
                    <a:pt x="285877" y="176199"/>
                  </a:lnTo>
                  <a:lnTo>
                    <a:pt x="305181" y="171754"/>
                  </a:lnTo>
                  <a:lnTo>
                    <a:pt x="320675" y="159981"/>
                  </a:lnTo>
                  <a:lnTo>
                    <a:pt x="330962" y="143230"/>
                  </a:lnTo>
                  <a:lnTo>
                    <a:pt x="334772" y="123863"/>
                  </a:lnTo>
                  <a:lnTo>
                    <a:pt x="334772" y="111328"/>
                  </a:lnTo>
                  <a:lnTo>
                    <a:pt x="167767" y="111328"/>
                  </a:lnTo>
                  <a:lnTo>
                    <a:pt x="127635" y="103365"/>
                  </a:lnTo>
                  <a:lnTo>
                    <a:pt x="93980" y="81927"/>
                  </a:lnTo>
                  <a:lnTo>
                    <a:pt x="70866" y="50673"/>
                  </a:lnTo>
                  <a:lnTo>
                    <a:pt x="62230" y="13284"/>
                  </a:lnTo>
                  <a:lnTo>
                    <a:pt x="62230" y="5905"/>
                  </a:lnTo>
                  <a:lnTo>
                    <a:pt x="69342" y="5905"/>
                  </a:lnTo>
                  <a:lnTo>
                    <a:pt x="69342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77124" y="5834379"/>
              <a:ext cx="230758" cy="15702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73112" y="5736335"/>
              <a:ext cx="335280" cy="104775"/>
            </a:xfrm>
            <a:custGeom>
              <a:avLst/>
              <a:gdLst/>
              <a:ahLst/>
              <a:cxnLst/>
              <a:rect l="l" t="t" r="r" b="b"/>
              <a:pathLst>
                <a:path w="335279" h="104775">
                  <a:moveTo>
                    <a:pt x="334772" y="52336"/>
                  </a:moveTo>
                  <a:lnTo>
                    <a:pt x="330962" y="33274"/>
                  </a:lnTo>
                  <a:lnTo>
                    <a:pt x="326898" y="26530"/>
                  </a:lnTo>
                  <a:lnTo>
                    <a:pt x="320675" y="16497"/>
                  </a:lnTo>
                  <a:lnTo>
                    <a:pt x="307213" y="6121"/>
                  </a:lnTo>
                  <a:lnTo>
                    <a:pt x="307213" y="26530"/>
                  </a:lnTo>
                  <a:lnTo>
                    <a:pt x="307213" y="71501"/>
                  </a:lnTo>
                  <a:lnTo>
                    <a:pt x="265557" y="71501"/>
                  </a:lnTo>
                  <a:lnTo>
                    <a:pt x="258318" y="65608"/>
                  </a:lnTo>
                  <a:lnTo>
                    <a:pt x="258318" y="32435"/>
                  </a:lnTo>
                  <a:lnTo>
                    <a:pt x="265557" y="26530"/>
                  </a:lnTo>
                  <a:lnTo>
                    <a:pt x="307213" y="26530"/>
                  </a:lnTo>
                  <a:lnTo>
                    <a:pt x="307213" y="6121"/>
                  </a:lnTo>
                  <a:lnTo>
                    <a:pt x="305181" y="4546"/>
                  </a:lnTo>
                  <a:lnTo>
                    <a:pt x="285877" y="0"/>
                  </a:lnTo>
                  <a:lnTo>
                    <a:pt x="48895" y="0"/>
                  </a:lnTo>
                  <a:lnTo>
                    <a:pt x="29210" y="4546"/>
                  </a:lnTo>
                  <a:lnTo>
                    <a:pt x="13843" y="16497"/>
                  </a:lnTo>
                  <a:lnTo>
                    <a:pt x="3683" y="33274"/>
                  </a:lnTo>
                  <a:lnTo>
                    <a:pt x="0" y="52336"/>
                  </a:lnTo>
                  <a:lnTo>
                    <a:pt x="0" y="104673"/>
                  </a:lnTo>
                  <a:lnTo>
                    <a:pt x="83439" y="104673"/>
                  </a:lnTo>
                  <a:lnTo>
                    <a:pt x="100330" y="87376"/>
                  </a:lnTo>
                  <a:lnTo>
                    <a:pt x="120015" y="75196"/>
                  </a:lnTo>
                  <a:lnTo>
                    <a:pt x="142494" y="67983"/>
                  </a:lnTo>
                  <a:lnTo>
                    <a:pt x="167767" y="65608"/>
                  </a:lnTo>
                  <a:lnTo>
                    <a:pt x="192405" y="67983"/>
                  </a:lnTo>
                  <a:lnTo>
                    <a:pt x="214503" y="75196"/>
                  </a:lnTo>
                  <a:lnTo>
                    <a:pt x="234061" y="87376"/>
                  </a:lnTo>
                  <a:lnTo>
                    <a:pt x="251206" y="104673"/>
                  </a:lnTo>
                  <a:lnTo>
                    <a:pt x="334772" y="104673"/>
                  </a:lnTo>
                  <a:lnTo>
                    <a:pt x="334772" y="71501"/>
                  </a:lnTo>
                  <a:lnTo>
                    <a:pt x="334772" y="52336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7333488" y="5202935"/>
            <a:ext cx="417195" cy="393065"/>
            <a:chOff x="7333488" y="5202935"/>
            <a:chExt cx="417195" cy="393065"/>
          </a:xfrm>
        </p:grpSpPr>
        <p:sp>
          <p:nvSpPr>
            <p:cNvPr id="8" name="object 8"/>
            <p:cNvSpPr/>
            <p:nvPr/>
          </p:nvSpPr>
          <p:spPr>
            <a:xfrm>
              <a:off x="7348728" y="5218175"/>
              <a:ext cx="386715" cy="362585"/>
            </a:xfrm>
            <a:custGeom>
              <a:avLst/>
              <a:gdLst/>
              <a:ahLst/>
              <a:cxnLst/>
              <a:rect l="l" t="t" r="r" b="b"/>
              <a:pathLst>
                <a:path w="386715" h="362585">
                  <a:moveTo>
                    <a:pt x="0" y="181102"/>
                  </a:moveTo>
                  <a:lnTo>
                    <a:pt x="6857" y="132969"/>
                  </a:lnTo>
                  <a:lnTo>
                    <a:pt x="26416" y="89662"/>
                  </a:lnTo>
                  <a:lnTo>
                    <a:pt x="56642" y="53086"/>
                  </a:lnTo>
                  <a:lnTo>
                    <a:pt x="95757" y="24765"/>
                  </a:lnTo>
                  <a:lnTo>
                    <a:pt x="141858" y="6476"/>
                  </a:lnTo>
                  <a:lnTo>
                    <a:pt x="193294" y="0"/>
                  </a:lnTo>
                  <a:lnTo>
                    <a:pt x="244728" y="6476"/>
                  </a:lnTo>
                  <a:lnTo>
                    <a:pt x="290829" y="24765"/>
                  </a:lnTo>
                  <a:lnTo>
                    <a:pt x="329946" y="53086"/>
                  </a:lnTo>
                  <a:lnTo>
                    <a:pt x="360172" y="89662"/>
                  </a:lnTo>
                  <a:lnTo>
                    <a:pt x="379602" y="132969"/>
                  </a:lnTo>
                  <a:lnTo>
                    <a:pt x="386588" y="181102"/>
                  </a:lnTo>
                  <a:lnTo>
                    <a:pt x="379602" y="229235"/>
                  </a:lnTo>
                  <a:lnTo>
                    <a:pt x="360172" y="272542"/>
                  </a:lnTo>
                  <a:lnTo>
                    <a:pt x="329946" y="309118"/>
                  </a:lnTo>
                  <a:lnTo>
                    <a:pt x="290829" y="337439"/>
                  </a:lnTo>
                  <a:lnTo>
                    <a:pt x="244728" y="355727"/>
                  </a:lnTo>
                  <a:lnTo>
                    <a:pt x="193294" y="362204"/>
                  </a:lnTo>
                  <a:lnTo>
                    <a:pt x="141858" y="355727"/>
                  </a:lnTo>
                  <a:lnTo>
                    <a:pt x="95757" y="337439"/>
                  </a:lnTo>
                  <a:lnTo>
                    <a:pt x="56642" y="309118"/>
                  </a:lnTo>
                  <a:lnTo>
                    <a:pt x="26416" y="272542"/>
                  </a:lnTo>
                  <a:lnTo>
                    <a:pt x="6857" y="229235"/>
                  </a:lnTo>
                  <a:lnTo>
                    <a:pt x="0" y="181102"/>
                  </a:lnTo>
                  <a:close/>
                </a:path>
                <a:path w="386715" h="362585">
                  <a:moveTo>
                    <a:pt x="97408" y="181102"/>
                  </a:moveTo>
                  <a:lnTo>
                    <a:pt x="102362" y="123825"/>
                  </a:lnTo>
                  <a:lnTo>
                    <a:pt x="115950" y="74168"/>
                  </a:lnTo>
                  <a:lnTo>
                    <a:pt x="136651" y="34925"/>
                  </a:lnTo>
                  <a:lnTo>
                    <a:pt x="193294" y="0"/>
                  </a:lnTo>
                  <a:lnTo>
                    <a:pt x="223520" y="9271"/>
                  </a:lnTo>
                  <a:lnTo>
                    <a:pt x="249808" y="34925"/>
                  </a:lnTo>
                  <a:lnTo>
                    <a:pt x="270637" y="74168"/>
                  </a:lnTo>
                  <a:lnTo>
                    <a:pt x="284225" y="123825"/>
                  </a:lnTo>
                  <a:lnTo>
                    <a:pt x="289051" y="181102"/>
                  </a:lnTo>
                  <a:lnTo>
                    <a:pt x="284225" y="238379"/>
                  </a:lnTo>
                  <a:lnTo>
                    <a:pt x="270637" y="288036"/>
                  </a:lnTo>
                  <a:lnTo>
                    <a:pt x="249808" y="327279"/>
                  </a:lnTo>
                  <a:lnTo>
                    <a:pt x="223520" y="352933"/>
                  </a:lnTo>
                  <a:lnTo>
                    <a:pt x="193294" y="362204"/>
                  </a:lnTo>
                  <a:lnTo>
                    <a:pt x="162941" y="352933"/>
                  </a:lnTo>
                  <a:lnTo>
                    <a:pt x="136651" y="327279"/>
                  </a:lnTo>
                  <a:lnTo>
                    <a:pt x="115950" y="288036"/>
                  </a:lnTo>
                  <a:lnTo>
                    <a:pt x="102362" y="238379"/>
                  </a:lnTo>
                  <a:lnTo>
                    <a:pt x="97408" y="181102"/>
                  </a:lnTo>
                  <a:close/>
                </a:path>
              </a:pathLst>
            </a:custGeom>
            <a:ln w="30480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92924" y="5481827"/>
              <a:ext cx="298450" cy="33655"/>
            </a:xfrm>
            <a:custGeom>
              <a:avLst/>
              <a:gdLst/>
              <a:ahLst/>
              <a:cxnLst/>
              <a:rect l="l" t="t" r="r" b="b"/>
              <a:pathLst>
                <a:path w="298450" h="33654">
                  <a:moveTo>
                    <a:pt x="150875" y="0"/>
                  </a:moveTo>
                  <a:lnTo>
                    <a:pt x="106806" y="2286"/>
                  </a:lnTo>
                  <a:lnTo>
                    <a:pt x="66040" y="9017"/>
                  </a:lnTo>
                  <a:lnTo>
                    <a:pt x="29972" y="19431"/>
                  </a:lnTo>
                  <a:lnTo>
                    <a:pt x="0" y="33401"/>
                  </a:lnTo>
                  <a:lnTo>
                    <a:pt x="298450" y="33401"/>
                  </a:lnTo>
                  <a:lnTo>
                    <a:pt x="268858" y="19431"/>
                  </a:lnTo>
                  <a:lnTo>
                    <a:pt x="233552" y="9017"/>
                  </a:lnTo>
                  <a:lnTo>
                    <a:pt x="193801" y="2286"/>
                  </a:lnTo>
                  <a:lnTo>
                    <a:pt x="150875" y="0"/>
                  </a:lnTo>
                  <a:close/>
                </a:path>
              </a:pathLst>
            </a:custGeom>
            <a:ln w="9144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91400" y="5480303"/>
              <a:ext cx="298450" cy="33655"/>
            </a:xfrm>
            <a:custGeom>
              <a:avLst/>
              <a:gdLst/>
              <a:ahLst/>
              <a:cxnLst/>
              <a:rect l="l" t="t" r="r" b="b"/>
              <a:pathLst>
                <a:path w="298450" h="33654">
                  <a:moveTo>
                    <a:pt x="0" y="33401"/>
                  </a:moveTo>
                  <a:lnTo>
                    <a:pt x="29972" y="19431"/>
                  </a:lnTo>
                  <a:lnTo>
                    <a:pt x="66040" y="9017"/>
                  </a:lnTo>
                  <a:lnTo>
                    <a:pt x="106806" y="2286"/>
                  </a:lnTo>
                  <a:lnTo>
                    <a:pt x="150875" y="0"/>
                  </a:lnTo>
                  <a:lnTo>
                    <a:pt x="193801" y="2286"/>
                  </a:lnTo>
                  <a:lnTo>
                    <a:pt x="233552" y="9017"/>
                  </a:lnTo>
                  <a:lnTo>
                    <a:pt x="268858" y="19431"/>
                  </a:lnTo>
                  <a:lnTo>
                    <a:pt x="298450" y="33401"/>
                  </a:lnTo>
                </a:path>
              </a:pathLst>
            </a:custGeom>
            <a:ln w="30480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2924" y="5283707"/>
              <a:ext cx="298450" cy="33655"/>
            </a:xfrm>
            <a:custGeom>
              <a:avLst/>
              <a:gdLst/>
              <a:ahLst/>
              <a:cxnLst/>
              <a:rect l="l" t="t" r="r" b="b"/>
              <a:pathLst>
                <a:path w="298450" h="33654">
                  <a:moveTo>
                    <a:pt x="298450" y="0"/>
                  </a:moveTo>
                  <a:lnTo>
                    <a:pt x="0" y="1650"/>
                  </a:lnTo>
                  <a:lnTo>
                    <a:pt x="29591" y="14604"/>
                  </a:lnTo>
                  <a:lnTo>
                    <a:pt x="65150" y="24637"/>
                  </a:lnTo>
                  <a:lnTo>
                    <a:pt x="105409" y="31114"/>
                  </a:lnTo>
                  <a:lnTo>
                    <a:pt x="149225" y="33400"/>
                  </a:lnTo>
                  <a:lnTo>
                    <a:pt x="193040" y="31114"/>
                  </a:lnTo>
                  <a:lnTo>
                    <a:pt x="233299" y="24383"/>
                  </a:lnTo>
                  <a:lnTo>
                    <a:pt x="268731" y="13969"/>
                  </a:lnTo>
                  <a:lnTo>
                    <a:pt x="298450" y="0"/>
                  </a:lnTo>
                  <a:close/>
                </a:path>
              </a:pathLst>
            </a:custGeom>
            <a:ln w="9144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48728" y="5218175"/>
              <a:ext cx="386715" cy="362585"/>
            </a:xfrm>
            <a:custGeom>
              <a:avLst/>
              <a:gdLst/>
              <a:ahLst/>
              <a:cxnLst/>
              <a:rect l="l" t="t" r="r" b="b"/>
              <a:pathLst>
                <a:path w="386715" h="362585">
                  <a:moveTo>
                    <a:pt x="341122" y="63881"/>
                  </a:moveTo>
                  <a:lnTo>
                    <a:pt x="311403" y="77851"/>
                  </a:lnTo>
                  <a:lnTo>
                    <a:pt x="275844" y="88392"/>
                  </a:lnTo>
                  <a:lnTo>
                    <a:pt x="235585" y="95123"/>
                  </a:lnTo>
                  <a:lnTo>
                    <a:pt x="191643" y="97409"/>
                  </a:lnTo>
                  <a:lnTo>
                    <a:pt x="147700" y="95123"/>
                  </a:lnTo>
                  <a:lnTo>
                    <a:pt x="107442" y="88646"/>
                  </a:lnTo>
                  <a:lnTo>
                    <a:pt x="71881" y="78612"/>
                  </a:lnTo>
                  <a:lnTo>
                    <a:pt x="42291" y="65532"/>
                  </a:lnTo>
                </a:path>
                <a:path w="386715" h="362585">
                  <a:moveTo>
                    <a:pt x="0" y="179578"/>
                  </a:moveTo>
                  <a:lnTo>
                    <a:pt x="386588" y="179578"/>
                  </a:lnTo>
                </a:path>
                <a:path w="386715" h="362585">
                  <a:moveTo>
                    <a:pt x="191643" y="0"/>
                  </a:moveTo>
                  <a:lnTo>
                    <a:pt x="191643" y="362204"/>
                  </a:lnTo>
                </a:path>
              </a:pathLst>
            </a:custGeom>
            <a:ln w="30480">
              <a:solidFill>
                <a:srgbClr val="ABA8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351776" y="4401311"/>
            <a:ext cx="372110" cy="304800"/>
            <a:chOff x="7351776" y="4401311"/>
            <a:chExt cx="372110" cy="304800"/>
          </a:xfrm>
        </p:grpSpPr>
        <p:sp>
          <p:nvSpPr>
            <p:cNvPr id="14" name="object 14"/>
            <p:cNvSpPr/>
            <p:nvPr/>
          </p:nvSpPr>
          <p:spPr>
            <a:xfrm>
              <a:off x="7351776" y="4401311"/>
              <a:ext cx="366395" cy="304800"/>
            </a:xfrm>
            <a:custGeom>
              <a:avLst/>
              <a:gdLst/>
              <a:ahLst/>
              <a:cxnLst/>
              <a:rect l="l" t="t" r="r" b="b"/>
              <a:pathLst>
                <a:path w="366395" h="304800">
                  <a:moveTo>
                    <a:pt x="334899" y="0"/>
                  </a:moveTo>
                  <a:lnTo>
                    <a:pt x="36956" y="0"/>
                  </a:lnTo>
                  <a:lnTo>
                    <a:pt x="27177" y="2412"/>
                  </a:lnTo>
                  <a:lnTo>
                    <a:pt x="19557" y="8381"/>
                  </a:lnTo>
                  <a:lnTo>
                    <a:pt x="13080" y="13081"/>
                  </a:lnTo>
                  <a:lnTo>
                    <a:pt x="7493" y="21462"/>
                  </a:lnTo>
                  <a:lnTo>
                    <a:pt x="3175" y="29718"/>
                  </a:lnTo>
                  <a:lnTo>
                    <a:pt x="0" y="39243"/>
                  </a:lnTo>
                  <a:lnTo>
                    <a:pt x="0" y="263144"/>
                  </a:lnTo>
                  <a:lnTo>
                    <a:pt x="27177" y="299974"/>
                  </a:lnTo>
                  <a:lnTo>
                    <a:pt x="36956" y="304800"/>
                  </a:lnTo>
                  <a:lnTo>
                    <a:pt x="334899" y="304800"/>
                  </a:lnTo>
                  <a:lnTo>
                    <a:pt x="350139" y="295275"/>
                  </a:lnTo>
                  <a:lnTo>
                    <a:pt x="358775" y="289306"/>
                  </a:lnTo>
                  <a:lnTo>
                    <a:pt x="364363" y="282194"/>
                  </a:lnTo>
                  <a:lnTo>
                    <a:pt x="366141" y="278638"/>
                  </a:lnTo>
                  <a:lnTo>
                    <a:pt x="39243" y="278638"/>
                  </a:lnTo>
                  <a:lnTo>
                    <a:pt x="54101" y="259587"/>
                  </a:lnTo>
                  <a:lnTo>
                    <a:pt x="22732" y="259587"/>
                  </a:lnTo>
                  <a:lnTo>
                    <a:pt x="22732" y="42799"/>
                  </a:lnTo>
                  <a:lnTo>
                    <a:pt x="59308" y="42799"/>
                  </a:lnTo>
                  <a:lnTo>
                    <a:pt x="41401" y="26162"/>
                  </a:lnTo>
                  <a:lnTo>
                    <a:pt x="44576" y="23749"/>
                  </a:lnTo>
                  <a:lnTo>
                    <a:pt x="365505" y="23749"/>
                  </a:lnTo>
                  <a:lnTo>
                    <a:pt x="364363" y="21462"/>
                  </a:lnTo>
                  <a:lnTo>
                    <a:pt x="358775" y="13081"/>
                  </a:lnTo>
                  <a:lnTo>
                    <a:pt x="350139" y="8381"/>
                  </a:lnTo>
                  <a:lnTo>
                    <a:pt x="342519" y="2412"/>
                  </a:lnTo>
                  <a:lnTo>
                    <a:pt x="334899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4509" y="4425060"/>
              <a:ext cx="349123" cy="25488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7373111" y="4818888"/>
            <a:ext cx="326390" cy="301625"/>
          </a:xfrm>
          <a:custGeom>
            <a:avLst/>
            <a:gdLst/>
            <a:ahLst/>
            <a:cxnLst/>
            <a:rect l="l" t="t" r="r" b="b"/>
            <a:pathLst>
              <a:path w="326390" h="301625">
                <a:moveTo>
                  <a:pt x="326136" y="238379"/>
                </a:moveTo>
                <a:lnTo>
                  <a:pt x="295529" y="214630"/>
                </a:lnTo>
                <a:lnTo>
                  <a:pt x="251333" y="190881"/>
                </a:lnTo>
                <a:lnTo>
                  <a:pt x="242316" y="188468"/>
                </a:lnTo>
                <a:lnTo>
                  <a:pt x="233299" y="190881"/>
                </a:lnTo>
                <a:lnTo>
                  <a:pt x="228219" y="195580"/>
                </a:lnTo>
                <a:lnTo>
                  <a:pt x="207518" y="212217"/>
                </a:lnTo>
                <a:lnTo>
                  <a:pt x="204978" y="214630"/>
                </a:lnTo>
                <a:lnTo>
                  <a:pt x="198501" y="214630"/>
                </a:lnTo>
                <a:lnTo>
                  <a:pt x="186817" y="208661"/>
                </a:lnTo>
                <a:lnTo>
                  <a:pt x="164973" y="197993"/>
                </a:lnTo>
                <a:lnTo>
                  <a:pt x="139319" y="174371"/>
                </a:lnTo>
                <a:lnTo>
                  <a:pt x="123825" y="161290"/>
                </a:lnTo>
                <a:lnTo>
                  <a:pt x="113411" y="148209"/>
                </a:lnTo>
                <a:lnTo>
                  <a:pt x="101727" y="130429"/>
                </a:lnTo>
                <a:lnTo>
                  <a:pt x="95377" y="116205"/>
                </a:lnTo>
                <a:lnTo>
                  <a:pt x="95377" y="113792"/>
                </a:lnTo>
                <a:lnTo>
                  <a:pt x="97917" y="111506"/>
                </a:lnTo>
                <a:lnTo>
                  <a:pt x="113411" y="94869"/>
                </a:lnTo>
                <a:lnTo>
                  <a:pt x="118618" y="85471"/>
                </a:lnTo>
                <a:lnTo>
                  <a:pt x="118618" y="73533"/>
                </a:lnTo>
                <a:lnTo>
                  <a:pt x="81280" y="8255"/>
                </a:lnTo>
                <a:lnTo>
                  <a:pt x="74676" y="4699"/>
                </a:lnTo>
                <a:lnTo>
                  <a:pt x="72136" y="2413"/>
                </a:lnTo>
                <a:lnTo>
                  <a:pt x="67056" y="0"/>
                </a:lnTo>
                <a:lnTo>
                  <a:pt x="9017" y="47371"/>
                </a:lnTo>
                <a:lnTo>
                  <a:pt x="0" y="71120"/>
                </a:lnTo>
                <a:lnTo>
                  <a:pt x="1270" y="85471"/>
                </a:lnTo>
                <a:lnTo>
                  <a:pt x="14097" y="124460"/>
                </a:lnTo>
                <a:lnTo>
                  <a:pt x="34798" y="158877"/>
                </a:lnTo>
                <a:lnTo>
                  <a:pt x="67056" y="200406"/>
                </a:lnTo>
                <a:lnTo>
                  <a:pt x="118618" y="245491"/>
                </a:lnTo>
                <a:lnTo>
                  <a:pt x="172720" y="279908"/>
                </a:lnTo>
                <a:lnTo>
                  <a:pt x="213995" y="296545"/>
                </a:lnTo>
                <a:lnTo>
                  <a:pt x="251333" y="301244"/>
                </a:lnTo>
                <a:lnTo>
                  <a:pt x="259080" y="301244"/>
                </a:lnTo>
                <a:lnTo>
                  <a:pt x="268097" y="298831"/>
                </a:lnTo>
                <a:lnTo>
                  <a:pt x="275844" y="291719"/>
                </a:lnTo>
                <a:lnTo>
                  <a:pt x="322326" y="251460"/>
                </a:lnTo>
                <a:lnTo>
                  <a:pt x="326136" y="245491"/>
                </a:lnTo>
                <a:lnTo>
                  <a:pt x="326136" y="238379"/>
                </a:lnTo>
                <a:close/>
              </a:path>
            </a:pathLst>
          </a:custGeom>
          <a:solidFill>
            <a:srgbClr val="ABA8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22081" y="4236213"/>
            <a:ext cx="2071370" cy="1820545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1800" b="1" dirty="0">
                <a:latin typeface="Century Gothic"/>
                <a:cs typeface="Century Gothic"/>
                <a:hlinkClick r:id="rId4"/>
              </a:rPr>
              <a:t>INTER@KSTU.RU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800" b="1" spc="-5" dirty="0">
                <a:latin typeface="Century Gothic"/>
                <a:cs typeface="Century Gothic"/>
              </a:rPr>
              <a:t>+7</a:t>
            </a:r>
            <a:r>
              <a:rPr sz="1800" b="1" spc="-3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(843)</a:t>
            </a:r>
            <a:r>
              <a:rPr sz="1800" b="1" spc="-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231-43-19</a:t>
            </a:r>
            <a:endParaRPr sz="1800">
              <a:latin typeface="Century Gothic"/>
              <a:cs typeface="Century Gothic"/>
            </a:endParaRPr>
          </a:p>
          <a:p>
            <a:pPr marL="12700" marR="633730">
              <a:lnSpc>
                <a:spcPts val="3829"/>
              </a:lnSpc>
            </a:pPr>
            <a:r>
              <a:rPr sz="1800" b="1" dirty="0">
                <a:latin typeface="Century Gothic"/>
                <a:cs typeface="Century Gothic"/>
                <a:hlinkClick r:id="rId5"/>
              </a:rPr>
              <a:t>www.</a:t>
            </a:r>
            <a:r>
              <a:rPr sz="1800" b="1" spc="10" dirty="0">
                <a:latin typeface="Century Gothic"/>
                <a:cs typeface="Century Gothic"/>
                <a:hlinkClick r:id="rId5"/>
              </a:rPr>
              <a:t>k</a:t>
            </a:r>
            <a:r>
              <a:rPr sz="1800" b="1" spc="-5" dirty="0">
                <a:latin typeface="Century Gothic"/>
                <a:cs typeface="Century Gothic"/>
                <a:hlinkClick r:id="rId5"/>
              </a:rPr>
              <a:t>ni</a:t>
            </a:r>
            <a:r>
              <a:rPr sz="1800" b="1" spc="-15" dirty="0">
                <a:latin typeface="Century Gothic"/>
                <a:cs typeface="Century Gothic"/>
                <a:hlinkClick r:id="rId5"/>
              </a:rPr>
              <a:t>t</a:t>
            </a:r>
            <a:r>
              <a:rPr sz="1800" b="1" spc="-5" dirty="0">
                <a:latin typeface="Century Gothic"/>
                <a:cs typeface="Century Gothic"/>
                <a:hlinkClick r:id="rId5"/>
              </a:rPr>
              <a:t>u.ru </a:t>
            </a:r>
            <a:r>
              <a:rPr sz="1800" b="1" spc="-5" dirty="0">
                <a:latin typeface="Century Gothic"/>
                <a:cs typeface="Century Gothic"/>
              </a:rPr>
              <a:t> knitu_official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0"/>
            <a:ext cx="7223759" cy="6858000"/>
            <a:chOff x="0" y="0"/>
            <a:chExt cx="7223759" cy="6858000"/>
          </a:xfrm>
        </p:grpSpPr>
        <p:sp>
          <p:nvSpPr>
            <p:cNvPr id="19" name="object 19"/>
            <p:cNvSpPr/>
            <p:nvPr/>
          </p:nvSpPr>
          <p:spPr>
            <a:xfrm>
              <a:off x="0" y="0"/>
              <a:ext cx="5638800" cy="6858000"/>
            </a:xfrm>
            <a:custGeom>
              <a:avLst/>
              <a:gdLst/>
              <a:ahLst/>
              <a:cxnLst/>
              <a:rect l="l" t="t" r="r" b="b"/>
              <a:pathLst>
                <a:path w="5638800" h="6858000">
                  <a:moveTo>
                    <a:pt x="563880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3158109" y="6857999"/>
                  </a:lnTo>
                  <a:lnTo>
                    <a:pt x="5638800" y="0"/>
                  </a:lnTo>
                  <a:close/>
                </a:path>
              </a:pathLst>
            </a:custGeom>
            <a:solidFill>
              <a:srgbClr val="F0EA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7376" y="0"/>
              <a:ext cx="3618738" cy="685571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871" y="637031"/>
              <a:ext cx="7104888" cy="6220966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85047" y="2246376"/>
            <a:ext cx="984503" cy="10607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211685" cy="6858000"/>
            <a:chOff x="0" y="0"/>
            <a:chExt cx="122116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325514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1648" y="0"/>
              <a:ext cx="3621786" cy="68557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305043" y="3671315"/>
              <a:ext cx="6886575" cy="0"/>
            </a:xfrm>
            <a:custGeom>
              <a:avLst/>
              <a:gdLst/>
              <a:ahLst/>
              <a:cxnLst/>
              <a:rect l="l" t="t" r="r" b="b"/>
              <a:pathLst>
                <a:path w="6886575">
                  <a:moveTo>
                    <a:pt x="0" y="0"/>
                  </a:moveTo>
                  <a:lnTo>
                    <a:pt x="6886448" y="0"/>
                  </a:lnTo>
                </a:path>
              </a:pathLst>
            </a:custGeom>
            <a:ln w="39624">
              <a:solidFill>
                <a:srgbClr val="00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1912" y="3465576"/>
              <a:ext cx="409219" cy="4091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1960" y="3465576"/>
              <a:ext cx="409219" cy="40919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394572" y="4094175"/>
            <a:ext cx="1988820" cy="89789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1992</a:t>
            </a:r>
            <a:endParaRPr sz="330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200" b="1" spc="-5" dirty="0">
                <a:latin typeface="Century Gothic"/>
                <a:cs typeface="Century Gothic"/>
              </a:rPr>
              <a:t>Kazan</a:t>
            </a:r>
            <a:r>
              <a:rPr sz="1200" b="1" dirty="0">
                <a:latin typeface="Century Gothic"/>
                <a:cs typeface="Century Gothic"/>
              </a:rPr>
              <a:t> State</a:t>
            </a:r>
            <a:r>
              <a:rPr sz="1200" b="1" spc="5" dirty="0">
                <a:latin typeface="Century Gothic"/>
                <a:cs typeface="Century Gothic"/>
              </a:rPr>
              <a:t> </a:t>
            </a:r>
            <a:r>
              <a:rPr sz="1200" b="1" spc="-5" dirty="0">
                <a:latin typeface="Century Gothic"/>
                <a:cs typeface="Century Gothic"/>
              </a:rPr>
              <a:t>Technological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200" b="1" spc="-5" dirty="0">
                <a:latin typeface="Century Gothic"/>
                <a:cs typeface="Century Gothic"/>
              </a:rPr>
              <a:t>University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6426" y="4094175"/>
            <a:ext cx="1397000" cy="89789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1919</a:t>
            </a:r>
            <a:endParaRPr sz="330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200" b="1" spc="-5" dirty="0">
                <a:latin typeface="Century Gothic"/>
                <a:cs typeface="Century Gothic"/>
              </a:rPr>
              <a:t>Kazan</a:t>
            </a:r>
            <a:r>
              <a:rPr sz="1200" b="1" spc="-20" dirty="0">
                <a:latin typeface="Century Gothic"/>
                <a:cs typeface="Century Gothic"/>
              </a:rPr>
              <a:t> </a:t>
            </a:r>
            <a:r>
              <a:rPr sz="1200" b="1" spc="-5" dirty="0">
                <a:latin typeface="Century Gothic"/>
                <a:cs typeface="Century Gothic"/>
              </a:rPr>
              <a:t>Polytechnic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latin typeface="Century Gothic"/>
                <a:cs typeface="Century Gothic"/>
              </a:rPr>
              <a:t>Institute</a:t>
            </a:r>
            <a:endParaRPr sz="1200">
              <a:latin typeface="Century Gothic"/>
              <a:cs typeface="Century Gothic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13120" y="3465576"/>
            <a:ext cx="1442720" cy="409575"/>
            <a:chOff x="5913120" y="3465576"/>
            <a:chExt cx="1442720" cy="40957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6392" y="3465576"/>
              <a:ext cx="409219" cy="40919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13120" y="3465576"/>
              <a:ext cx="409219" cy="40919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19420" y="2524125"/>
            <a:ext cx="1190625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Kazan</a:t>
            </a:r>
            <a:r>
              <a:rPr sz="1200" b="1" spc="-7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Industrial </a:t>
            </a:r>
            <a:r>
              <a:rPr sz="1200" b="1" spc="-3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College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ts val="3950"/>
              </a:lnSpc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1890</a:t>
            </a:r>
            <a:endParaRPr sz="3300">
              <a:latin typeface="Impact"/>
              <a:cs typeface="Impac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067668" y="4075887"/>
            <a:ext cx="897255" cy="5308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00" spc="-5" dirty="0">
                <a:solidFill>
                  <a:srgbClr val="906F86"/>
                </a:solidFill>
                <a:latin typeface="Impact"/>
                <a:cs typeface="Impact"/>
              </a:rPr>
              <a:t>2</a:t>
            </a:r>
            <a:r>
              <a:rPr sz="3300" dirty="0">
                <a:solidFill>
                  <a:srgbClr val="906F86"/>
                </a:solidFill>
                <a:latin typeface="Impact"/>
                <a:cs typeface="Impact"/>
              </a:rPr>
              <a:t>0</a:t>
            </a:r>
            <a:r>
              <a:rPr sz="3300" spc="-5" dirty="0">
                <a:solidFill>
                  <a:srgbClr val="906F86"/>
                </a:solidFill>
                <a:latin typeface="Impact"/>
                <a:cs typeface="Impact"/>
              </a:rPr>
              <a:t>20</a:t>
            </a:r>
            <a:endParaRPr sz="3300">
              <a:latin typeface="Impact"/>
              <a:cs typeface="Impac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02152" y="2996183"/>
            <a:ext cx="8215630" cy="1106805"/>
            <a:chOff x="3502152" y="2996183"/>
            <a:chExt cx="8215630" cy="110680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8080" y="3465575"/>
              <a:ext cx="409219" cy="4091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41864" y="3465575"/>
              <a:ext cx="409194" cy="4091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2152" y="2996183"/>
              <a:ext cx="2009013" cy="110642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245477" y="2524125"/>
            <a:ext cx="2049780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Kazan</a:t>
            </a:r>
            <a:r>
              <a:rPr sz="1200" b="1" spc="-1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Institute</a:t>
            </a:r>
            <a:r>
              <a:rPr sz="1200" b="1" spc="40" dirty="0">
                <a:latin typeface="Century Gothic"/>
                <a:cs typeface="Century Gothic"/>
              </a:rPr>
              <a:t> </a:t>
            </a:r>
            <a:r>
              <a:rPr sz="1200" b="1" spc="-5" dirty="0">
                <a:latin typeface="Century Gothic"/>
                <a:cs typeface="Century Gothic"/>
              </a:rPr>
              <a:t>of</a:t>
            </a:r>
            <a:r>
              <a:rPr sz="1200" b="1" spc="-3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Chemical </a:t>
            </a:r>
            <a:r>
              <a:rPr sz="1200" b="1" spc="-320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Technology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ts val="3950"/>
              </a:lnSpc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1930</a:t>
            </a:r>
            <a:endParaRPr sz="3300">
              <a:latin typeface="Impact"/>
              <a:cs typeface="Impac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25914" y="2524125"/>
            <a:ext cx="1887855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entury Gothic"/>
                <a:cs typeface="Century Gothic"/>
              </a:rPr>
              <a:t>Kazan </a:t>
            </a:r>
            <a:r>
              <a:rPr sz="1200" b="1" dirty="0">
                <a:latin typeface="Century Gothic"/>
                <a:cs typeface="Century Gothic"/>
              </a:rPr>
              <a:t>National </a:t>
            </a:r>
            <a:r>
              <a:rPr sz="1200" b="1" spc="-5" dirty="0">
                <a:latin typeface="Century Gothic"/>
                <a:cs typeface="Century Gothic"/>
              </a:rPr>
              <a:t>Research </a:t>
            </a:r>
            <a:r>
              <a:rPr sz="1200" b="1" spc="-325" dirty="0">
                <a:latin typeface="Century Gothic"/>
                <a:cs typeface="Century Gothic"/>
              </a:rPr>
              <a:t> </a:t>
            </a:r>
            <a:r>
              <a:rPr sz="1200" b="1" dirty="0">
                <a:latin typeface="Century Gothic"/>
                <a:cs typeface="Century Gothic"/>
              </a:rPr>
              <a:t>Technological</a:t>
            </a:r>
            <a:r>
              <a:rPr sz="1200" b="1" spc="5" dirty="0">
                <a:latin typeface="Century Gothic"/>
                <a:cs typeface="Century Gothic"/>
              </a:rPr>
              <a:t> </a:t>
            </a:r>
            <a:r>
              <a:rPr sz="1200" b="1" spc="-5" dirty="0">
                <a:latin typeface="Century Gothic"/>
                <a:cs typeface="Century Gothic"/>
              </a:rPr>
              <a:t>University</a:t>
            </a:r>
            <a:endParaRPr sz="1200">
              <a:latin typeface="Century Gothic"/>
              <a:cs typeface="Century Gothic"/>
            </a:endParaRPr>
          </a:p>
          <a:p>
            <a:pPr marL="45085" algn="ctr">
              <a:lnSpc>
                <a:spcPts val="3950"/>
              </a:lnSpc>
            </a:pPr>
            <a:r>
              <a:rPr sz="3300" spc="5" dirty="0">
                <a:solidFill>
                  <a:srgbClr val="906F86"/>
                </a:solidFill>
                <a:latin typeface="Impact"/>
                <a:cs typeface="Impact"/>
              </a:rPr>
              <a:t>2010</a:t>
            </a:r>
            <a:endParaRPr sz="3300">
              <a:latin typeface="Impact"/>
              <a:cs typeface="Impac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400290" y="142443"/>
            <a:ext cx="40925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2245" algn="l"/>
              </a:tabLst>
            </a:pPr>
            <a:r>
              <a:rPr sz="5400" spc="400" dirty="0">
                <a:solidFill>
                  <a:srgbClr val="876A7E"/>
                </a:solidFill>
              </a:rPr>
              <a:t>OU</a:t>
            </a:r>
            <a:r>
              <a:rPr sz="5400" dirty="0">
                <a:solidFill>
                  <a:srgbClr val="876A7E"/>
                </a:solidFill>
              </a:rPr>
              <a:t>R	</a:t>
            </a:r>
            <a:r>
              <a:rPr sz="5400" spc="400" dirty="0">
                <a:solidFill>
                  <a:srgbClr val="876A7E"/>
                </a:solidFill>
              </a:rPr>
              <a:t>H</a:t>
            </a:r>
            <a:r>
              <a:rPr sz="5400" spc="409" dirty="0">
                <a:solidFill>
                  <a:srgbClr val="876A7E"/>
                </a:solidFill>
              </a:rPr>
              <a:t>I</a:t>
            </a:r>
            <a:r>
              <a:rPr sz="5400" spc="390" dirty="0">
                <a:solidFill>
                  <a:srgbClr val="876A7E"/>
                </a:solidFill>
              </a:rPr>
              <a:t>S</a:t>
            </a:r>
            <a:r>
              <a:rPr sz="5400" spc="409" dirty="0">
                <a:solidFill>
                  <a:srgbClr val="876A7E"/>
                </a:solidFill>
              </a:rPr>
              <a:t>T</a:t>
            </a:r>
            <a:r>
              <a:rPr sz="5400" spc="400" dirty="0">
                <a:solidFill>
                  <a:srgbClr val="876A7E"/>
                </a:solidFill>
              </a:rPr>
              <a:t>OR</a:t>
            </a:r>
            <a:r>
              <a:rPr sz="5400" dirty="0">
                <a:solidFill>
                  <a:srgbClr val="876A7E"/>
                </a:solidFill>
              </a:rPr>
              <a:t>Y</a:t>
            </a:r>
            <a:endParaRPr sz="5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67655" y="0"/>
            <a:ext cx="7324725" cy="6858000"/>
            <a:chOff x="4867655" y="0"/>
            <a:chExt cx="732472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4583" y="0"/>
              <a:ext cx="6757415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7655" y="0"/>
              <a:ext cx="3621786" cy="685571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0349" y="273761"/>
            <a:ext cx="60534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3930" algn="l"/>
                <a:tab pos="3051810" algn="l"/>
              </a:tabLst>
            </a:pPr>
            <a:r>
              <a:rPr sz="5400" spc="320" dirty="0">
                <a:solidFill>
                  <a:srgbClr val="ABA839"/>
                </a:solidFill>
              </a:rPr>
              <a:t>KNRTU	</a:t>
            </a:r>
            <a:r>
              <a:rPr sz="5400" spc="204" dirty="0">
                <a:solidFill>
                  <a:srgbClr val="ABA839"/>
                </a:solidFill>
              </a:rPr>
              <a:t>in	</a:t>
            </a:r>
            <a:r>
              <a:rPr sz="5400" spc="350" dirty="0">
                <a:solidFill>
                  <a:srgbClr val="ABA839"/>
                </a:solidFill>
              </a:rPr>
              <a:t>Rankings</a:t>
            </a:r>
            <a:endParaRPr sz="54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0255" y="4724400"/>
            <a:ext cx="621792" cy="5699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256282" y="5407253"/>
            <a:ext cx="173101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755"/>
              </a:lnSpc>
              <a:spcBef>
                <a:spcPts val="100"/>
              </a:spcBef>
            </a:pPr>
            <a:r>
              <a:rPr sz="4800" spc="-5" dirty="0">
                <a:solidFill>
                  <a:srgbClr val="ABA839"/>
                </a:solidFill>
                <a:latin typeface="Impact"/>
                <a:cs typeface="Impact"/>
              </a:rPr>
              <a:t>158</a:t>
            </a:r>
            <a:endParaRPr sz="4800">
              <a:latin typeface="Impact"/>
              <a:cs typeface="Impact"/>
            </a:endParaRPr>
          </a:p>
          <a:p>
            <a:pPr algn="ctr">
              <a:lnSpc>
                <a:spcPts val="1675"/>
              </a:lnSpc>
            </a:pPr>
            <a:r>
              <a:rPr sz="1400" dirty="0">
                <a:latin typeface="Century Gothic"/>
                <a:cs typeface="Century Gothic"/>
              </a:rPr>
              <a:t>In</a:t>
            </a:r>
            <a:r>
              <a:rPr sz="1400" spc="-35" dirty="0">
                <a:latin typeface="Century Gothic"/>
                <a:cs typeface="Century Gothic"/>
              </a:rPr>
              <a:t> </a:t>
            </a:r>
            <a:r>
              <a:rPr sz="1400" spc="-5" dirty="0">
                <a:latin typeface="Century Gothic"/>
                <a:cs typeface="Century Gothic"/>
              </a:rPr>
              <a:t>QS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BRICS</a:t>
            </a:r>
            <a:r>
              <a:rPr sz="1400" spc="-1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Ranking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5303" y="2103120"/>
            <a:ext cx="1417320" cy="6858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337686" y="2803347"/>
            <a:ext cx="1894839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755"/>
              </a:lnSpc>
              <a:spcBef>
                <a:spcPts val="100"/>
              </a:spcBef>
            </a:pPr>
            <a:r>
              <a:rPr sz="4800" spc="-5" dirty="0">
                <a:solidFill>
                  <a:srgbClr val="ABA839"/>
                </a:solidFill>
                <a:latin typeface="Impact"/>
                <a:cs typeface="Impact"/>
              </a:rPr>
              <a:t>801+</a:t>
            </a:r>
            <a:endParaRPr sz="4800">
              <a:latin typeface="Impact"/>
              <a:cs typeface="Impact"/>
            </a:endParaRPr>
          </a:p>
          <a:p>
            <a:pPr marL="12700" marR="5080" indent="-3810" algn="ctr">
              <a:lnSpc>
                <a:spcPts val="1680"/>
              </a:lnSpc>
              <a:spcBef>
                <a:spcPts val="55"/>
              </a:spcBef>
            </a:pPr>
            <a:r>
              <a:rPr sz="1400" dirty="0">
                <a:latin typeface="Century Gothic"/>
                <a:cs typeface="Century Gothic"/>
              </a:rPr>
              <a:t>In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spc="-15" dirty="0">
                <a:latin typeface="Century Gothic"/>
                <a:cs typeface="Century Gothic"/>
              </a:rPr>
              <a:t>the</a:t>
            </a:r>
            <a:r>
              <a:rPr sz="1400" spc="15" dirty="0">
                <a:latin typeface="Century Gothic"/>
                <a:cs typeface="Century Gothic"/>
              </a:rPr>
              <a:t> </a:t>
            </a:r>
            <a:r>
              <a:rPr sz="1400" spc="-5" dirty="0">
                <a:latin typeface="Century Gothic"/>
                <a:cs typeface="Century Gothic"/>
              </a:rPr>
              <a:t>list</a:t>
            </a:r>
            <a:r>
              <a:rPr sz="1400" spc="-25" dirty="0">
                <a:latin typeface="Century Gothic"/>
                <a:cs typeface="Century Gothic"/>
              </a:rPr>
              <a:t> </a:t>
            </a:r>
            <a:r>
              <a:rPr sz="1400" spc="-5" dirty="0">
                <a:latin typeface="Century Gothic"/>
                <a:cs typeface="Century Gothic"/>
              </a:rPr>
              <a:t>of</a:t>
            </a:r>
            <a:r>
              <a:rPr sz="1400" spc="5" dirty="0">
                <a:latin typeface="Century Gothic"/>
                <a:cs typeface="Century Gothic"/>
              </a:rPr>
              <a:t> </a:t>
            </a:r>
            <a:r>
              <a:rPr sz="1400" spc="-20" dirty="0">
                <a:latin typeface="Century Gothic"/>
                <a:cs typeface="Century Gothic"/>
              </a:rPr>
              <a:t>World </a:t>
            </a:r>
            <a:r>
              <a:rPr sz="1400" spc="-15" dirty="0">
                <a:latin typeface="Century Gothic"/>
                <a:cs typeface="Century Gothic"/>
              </a:rPr>
              <a:t> University</a:t>
            </a:r>
            <a:r>
              <a:rPr sz="1400" spc="7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Subject </a:t>
            </a:r>
            <a:r>
              <a:rPr sz="1400" spc="-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Rankings: </a:t>
            </a:r>
            <a:r>
              <a:rPr sz="1400" b="1" spc="-5" dirty="0">
                <a:latin typeface="Century Gothic"/>
                <a:cs typeface="Century Gothic"/>
              </a:rPr>
              <a:t>Engineering </a:t>
            </a:r>
            <a:r>
              <a:rPr sz="1400" b="1" spc="-38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and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Technology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22908" y="2803347"/>
            <a:ext cx="1321435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ts val="5755"/>
              </a:lnSpc>
              <a:spcBef>
                <a:spcPts val="100"/>
              </a:spcBef>
            </a:pPr>
            <a:r>
              <a:rPr sz="4800" dirty="0">
                <a:solidFill>
                  <a:srgbClr val="ABA839"/>
                </a:solidFill>
                <a:latin typeface="Impact"/>
                <a:cs typeface="Impact"/>
              </a:rPr>
              <a:t>1</a:t>
            </a:r>
            <a:endParaRPr sz="4800">
              <a:latin typeface="Impact"/>
              <a:cs typeface="Impact"/>
            </a:endParaRPr>
          </a:p>
          <a:p>
            <a:pPr marL="12700" marR="5080" indent="1270" algn="ctr">
              <a:lnSpc>
                <a:spcPts val="1680"/>
              </a:lnSpc>
              <a:spcBef>
                <a:spcPts val="55"/>
              </a:spcBef>
            </a:pPr>
            <a:r>
              <a:rPr sz="1400" b="1" spc="-10" dirty="0">
                <a:latin typeface="Century Gothic"/>
                <a:cs typeface="Century Gothic"/>
              </a:rPr>
              <a:t>In Chemical </a:t>
            </a:r>
            <a:r>
              <a:rPr sz="1400" b="1" spc="-5" dirty="0">
                <a:latin typeface="Century Gothic"/>
                <a:cs typeface="Century Gothic"/>
              </a:rPr>
              <a:t> Engineering </a:t>
            </a:r>
            <a:r>
              <a:rPr sz="1400" b="1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among</a:t>
            </a:r>
            <a:r>
              <a:rPr sz="1400" spc="-45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Russian </a:t>
            </a:r>
            <a:r>
              <a:rPr sz="1400" spc="-370" dirty="0">
                <a:latin typeface="Century Gothic"/>
                <a:cs typeface="Century Gothic"/>
              </a:rPr>
              <a:t> </a:t>
            </a:r>
            <a:r>
              <a:rPr sz="1400" spc="-15" dirty="0">
                <a:latin typeface="Century Gothic"/>
                <a:cs typeface="Century Gothic"/>
              </a:rPr>
              <a:t>universities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0428" y="2116162"/>
            <a:ext cx="1808807" cy="5347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6226" y="273761"/>
            <a:ext cx="7494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59535" algn="l"/>
                <a:tab pos="4653915" algn="l"/>
                <a:tab pos="5474335" algn="l"/>
              </a:tabLst>
            </a:pPr>
            <a:r>
              <a:rPr sz="5400" spc="409" dirty="0">
                <a:solidFill>
                  <a:srgbClr val="ABA839"/>
                </a:solidFill>
              </a:rPr>
              <a:t>T</a:t>
            </a:r>
            <a:r>
              <a:rPr sz="5400" spc="405" dirty="0">
                <a:solidFill>
                  <a:srgbClr val="ABA839"/>
                </a:solidFill>
              </a:rPr>
              <a:t>h</a:t>
            </a:r>
            <a:r>
              <a:rPr sz="5400" dirty="0">
                <a:solidFill>
                  <a:srgbClr val="ABA839"/>
                </a:solidFill>
              </a:rPr>
              <a:t>e	</a:t>
            </a:r>
            <a:r>
              <a:rPr sz="5400" spc="390" dirty="0">
                <a:solidFill>
                  <a:srgbClr val="ABA839"/>
                </a:solidFill>
              </a:rPr>
              <a:t>S</a:t>
            </a:r>
            <a:r>
              <a:rPr sz="5400" spc="409" dirty="0">
                <a:solidFill>
                  <a:srgbClr val="ABA839"/>
                </a:solidFill>
              </a:rPr>
              <a:t>tru</a:t>
            </a:r>
            <a:r>
              <a:rPr sz="5400" spc="395" dirty="0">
                <a:solidFill>
                  <a:srgbClr val="ABA839"/>
                </a:solidFill>
              </a:rPr>
              <a:t>c</a:t>
            </a:r>
            <a:r>
              <a:rPr sz="5400" spc="409" dirty="0">
                <a:solidFill>
                  <a:srgbClr val="ABA839"/>
                </a:solidFill>
              </a:rPr>
              <a:t>tu</a:t>
            </a:r>
            <a:r>
              <a:rPr sz="5400" spc="385" dirty="0">
                <a:solidFill>
                  <a:srgbClr val="ABA839"/>
                </a:solidFill>
              </a:rPr>
              <a:t>r</a:t>
            </a:r>
            <a:r>
              <a:rPr sz="5400" dirty="0">
                <a:solidFill>
                  <a:srgbClr val="ABA839"/>
                </a:solidFill>
              </a:rPr>
              <a:t>e	</a:t>
            </a:r>
            <a:r>
              <a:rPr sz="5400" spc="395" dirty="0">
                <a:solidFill>
                  <a:srgbClr val="ABA839"/>
                </a:solidFill>
              </a:rPr>
              <a:t>o</a:t>
            </a:r>
            <a:r>
              <a:rPr sz="5400" dirty="0">
                <a:solidFill>
                  <a:srgbClr val="ABA839"/>
                </a:solidFill>
              </a:rPr>
              <a:t>f	</a:t>
            </a:r>
            <a:r>
              <a:rPr sz="5400" spc="405" dirty="0">
                <a:solidFill>
                  <a:srgbClr val="ABA839"/>
                </a:solidFill>
              </a:rPr>
              <a:t>KN</a:t>
            </a:r>
            <a:r>
              <a:rPr sz="5400" spc="395" dirty="0">
                <a:solidFill>
                  <a:srgbClr val="ABA839"/>
                </a:solidFill>
              </a:rPr>
              <a:t>R</a:t>
            </a:r>
            <a:r>
              <a:rPr sz="5400" spc="409" dirty="0">
                <a:solidFill>
                  <a:srgbClr val="ABA839"/>
                </a:solidFill>
              </a:rPr>
              <a:t>T</a:t>
            </a:r>
            <a:r>
              <a:rPr sz="5400" dirty="0">
                <a:solidFill>
                  <a:srgbClr val="ABA839"/>
                </a:solidFill>
              </a:rPr>
              <a:t>U</a:t>
            </a:r>
            <a:endParaRPr sz="5400"/>
          </a:p>
        </p:txBody>
      </p:sp>
      <p:grpSp>
        <p:nvGrpSpPr>
          <p:cNvPr id="3" name="object 3"/>
          <p:cNvGrpSpPr/>
          <p:nvPr/>
        </p:nvGrpSpPr>
        <p:grpSpPr>
          <a:xfrm>
            <a:off x="6574281" y="3673919"/>
            <a:ext cx="3666490" cy="1733550"/>
            <a:chOff x="6574281" y="3673919"/>
            <a:chExt cx="3666490" cy="1733550"/>
          </a:xfrm>
        </p:grpSpPr>
        <p:sp>
          <p:nvSpPr>
            <p:cNvPr id="4" name="object 4"/>
            <p:cNvSpPr/>
            <p:nvPr/>
          </p:nvSpPr>
          <p:spPr>
            <a:xfrm>
              <a:off x="6868667" y="4802124"/>
              <a:ext cx="3357879" cy="591820"/>
            </a:xfrm>
            <a:custGeom>
              <a:avLst/>
              <a:gdLst/>
              <a:ahLst/>
              <a:cxnLst/>
              <a:rect l="l" t="t" r="r" b="b"/>
              <a:pathLst>
                <a:path w="3357879" h="591820">
                  <a:moveTo>
                    <a:pt x="3322701" y="591312"/>
                  </a:moveTo>
                  <a:lnTo>
                    <a:pt x="0" y="591312"/>
                  </a:lnTo>
                </a:path>
                <a:path w="3357879" h="591820">
                  <a:moveTo>
                    <a:pt x="2801111" y="0"/>
                  </a:moveTo>
                  <a:lnTo>
                    <a:pt x="3357879" y="537210"/>
                  </a:lnTo>
                </a:path>
              </a:pathLst>
            </a:custGeom>
            <a:ln w="27432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29959" y="4422616"/>
              <a:ext cx="680085" cy="688975"/>
            </a:xfrm>
            <a:custGeom>
              <a:avLst/>
              <a:gdLst/>
              <a:ahLst/>
              <a:cxnLst/>
              <a:rect l="l" t="t" r="r" b="b"/>
              <a:pathLst>
                <a:path w="680084" h="688975">
                  <a:moveTo>
                    <a:pt x="339820" y="0"/>
                  </a:moveTo>
                  <a:lnTo>
                    <a:pt x="296434" y="2801"/>
                  </a:lnTo>
                  <a:lnTo>
                    <a:pt x="253620" y="11207"/>
                  </a:lnTo>
                  <a:lnTo>
                    <a:pt x="211951" y="25217"/>
                  </a:lnTo>
                  <a:lnTo>
                    <a:pt x="171999" y="44831"/>
                  </a:lnTo>
                  <a:lnTo>
                    <a:pt x="134336" y="70048"/>
                  </a:lnTo>
                  <a:lnTo>
                    <a:pt x="99536" y="100869"/>
                  </a:lnTo>
                  <a:lnTo>
                    <a:pt x="69122" y="136137"/>
                  </a:lnTo>
                  <a:lnTo>
                    <a:pt x="44238" y="174306"/>
                  </a:lnTo>
                  <a:lnTo>
                    <a:pt x="24884" y="214796"/>
                  </a:lnTo>
                  <a:lnTo>
                    <a:pt x="11059" y="257028"/>
                  </a:lnTo>
                  <a:lnTo>
                    <a:pt x="2764" y="300419"/>
                  </a:lnTo>
                  <a:lnTo>
                    <a:pt x="0" y="344392"/>
                  </a:lnTo>
                  <a:lnTo>
                    <a:pt x="2764" y="388364"/>
                  </a:lnTo>
                  <a:lnTo>
                    <a:pt x="11059" y="431756"/>
                  </a:lnTo>
                  <a:lnTo>
                    <a:pt x="24884" y="473987"/>
                  </a:lnTo>
                  <a:lnTo>
                    <a:pt x="44238" y="514478"/>
                  </a:lnTo>
                  <a:lnTo>
                    <a:pt x="69122" y="552647"/>
                  </a:lnTo>
                  <a:lnTo>
                    <a:pt x="99536" y="587914"/>
                  </a:lnTo>
                  <a:lnTo>
                    <a:pt x="134336" y="618736"/>
                  </a:lnTo>
                  <a:lnTo>
                    <a:pt x="171999" y="643953"/>
                  </a:lnTo>
                  <a:lnTo>
                    <a:pt x="211951" y="663567"/>
                  </a:lnTo>
                  <a:lnTo>
                    <a:pt x="253620" y="677576"/>
                  </a:lnTo>
                  <a:lnTo>
                    <a:pt x="296434" y="685982"/>
                  </a:lnTo>
                  <a:lnTo>
                    <a:pt x="339820" y="688784"/>
                  </a:lnTo>
                  <a:lnTo>
                    <a:pt x="383206" y="685982"/>
                  </a:lnTo>
                  <a:lnTo>
                    <a:pt x="426020" y="677576"/>
                  </a:lnTo>
                  <a:lnTo>
                    <a:pt x="467689" y="663567"/>
                  </a:lnTo>
                  <a:lnTo>
                    <a:pt x="507641" y="643953"/>
                  </a:lnTo>
                  <a:lnTo>
                    <a:pt x="545303" y="618736"/>
                  </a:lnTo>
                  <a:lnTo>
                    <a:pt x="580104" y="587914"/>
                  </a:lnTo>
                  <a:lnTo>
                    <a:pt x="610518" y="552647"/>
                  </a:lnTo>
                  <a:lnTo>
                    <a:pt x="635402" y="514478"/>
                  </a:lnTo>
                  <a:lnTo>
                    <a:pt x="654756" y="473987"/>
                  </a:lnTo>
                  <a:lnTo>
                    <a:pt x="668580" y="431756"/>
                  </a:lnTo>
                  <a:lnTo>
                    <a:pt x="676875" y="388364"/>
                  </a:lnTo>
                  <a:lnTo>
                    <a:pt x="679640" y="344392"/>
                  </a:lnTo>
                  <a:lnTo>
                    <a:pt x="676875" y="300419"/>
                  </a:lnTo>
                  <a:lnTo>
                    <a:pt x="668580" y="257028"/>
                  </a:lnTo>
                  <a:lnTo>
                    <a:pt x="654756" y="214796"/>
                  </a:lnTo>
                  <a:lnTo>
                    <a:pt x="635402" y="174306"/>
                  </a:lnTo>
                  <a:lnTo>
                    <a:pt x="610518" y="136137"/>
                  </a:lnTo>
                  <a:lnTo>
                    <a:pt x="580104" y="100869"/>
                  </a:lnTo>
                  <a:lnTo>
                    <a:pt x="545303" y="70048"/>
                  </a:lnTo>
                  <a:lnTo>
                    <a:pt x="507641" y="44831"/>
                  </a:lnTo>
                  <a:lnTo>
                    <a:pt x="467689" y="25217"/>
                  </a:lnTo>
                  <a:lnTo>
                    <a:pt x="426020" y="11207"/>
                  </a:lnTo>
                  <a:lnTo>
                    <a:pt x="383206" y="2801"/>
                  </a:lnTo>
                  <a:lnTo>
                    <a:pt x="339820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88251" y="4012692"/>
              <a:ext cx="1971039" cy="0"/>
            </a:xfrm>
            <a:custGeom>
              <a:avLst/>
              <a:gdLst/>
              <a:ahLst/>
              <a:cxnLst/>
              <a:rect l="l" t="t" r="r" b="b"/>
              <a:pathLst>
                <a:path w="1971040">
                  <a:moveTo>
                    <a:pt x="1970531" y="0"/>
                  </a:moveTo>
                  <a:lnTo>
                    <a:pt x="0" y="0"/>
                  </a:lnTo>
                </a:path>
              </a:pathLst>
            </a:custGeom>
            <a:ln w="27432">
              <a:solidFill>
                <a:srgbClr val="C8B7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90787" y="3688207"/>
              <a:ext cx="255904" cy="270510"/>
            </a:xfrm>
            <a:custGeom>
              <a:avLst/>
              <a:gdLst/>
              <a:ahLst/>
              <a:cxnLst/>
              <a:rect l="l" t="t" r="r" b="b"/>
              <a:pathLst>
                <a:path w="255904" h="270510">
                  <a:moveTo>
                    <a:pt x="255523" y="0"/>
                  </a:moveTo>
                  <a:lnTo>
                    <a:pt x="0" y="270510"/>
                  </a:lnTo>
                </a:path>
              </a:pathLst>
            </a:custGeom>
            <a:ln w="28575">
              <a:solidFill>
                <a:srgbClr val="C8B7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435465" y="4547996"/>
            <a:ext cx="47498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0005" marR="5080" indent="-27940" algn="just">
              <a:lnSpc>
                <a:spcPct val="100000"/>
              </a:lnSpc>
              <a:spcBef>
                <a:spcPts val="110"/>
              </a:spcBef>
            </a:pPr>
            <a:r>
              <a:rPr sz="900" spc="5" dirty="0">
                <a:solidFill>
                  <a:srgbClr val="FFFFFF"/>
                </a:solidFill>
                <a:latin typeface="Impact"/>
                <a:cs typeface="Impact"/>
              </a:rPr>
              <a:t>Ch</a:t>
            </a:r>
            <a:r>
              <a:rPr sz="900" spc="-5" dirty="0">
                <a:solidFill>
                  <a:srgbClr val="FFFFFF"/>
                </a:solidFill>
                <a:latin typeface="Impact"/>
                <a:cs typeface="Impact"/>
              </a:rPr>
              <a:t>emi</a:t>
            </a:r>
            <a:r>
              <a:rPr sz="900" spc="5" dirty="0">
                <a:solidFill>
                  <a:srgbClr val="FFFFFF"/>
                </a:solidFill>
                <a:latin typeface="Impact"/>
                <a:cs typeface="Impact"/>
              </a:rPr>
              <a:t>c</a:t>
            </a:r>
            <a:r>
              <a:rPr sz="900" dirty="0">
                <a:solidFill>
                  <a:srgbClr val="FFFFFF"/>
                </a:solidFill>
                <a:latin typeface="Impact"/>
                <a:cs typeface="Impact"/>
              </a:rPr>
              <a:t>al  </a:t>
            </a:r>
            <a:r>
              <a:rPr sz="900" spc="5" dirty="0">
                <a:solidFill>
                  <a:srgbClr val="FFFFFF"/>
                </a:solidFill>
                <a:latin typeface="Impact"/>
                <a:cs typeface="Impact"/>
              </a:rPr>
              <a:t>Industry </a:t>
            </a:r>
            <a:r>
              <a:rPr sz="900" spc="-15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900" dirty="0">
                <a:solidFill>
                  <a:srgbClr val="FFFFFF"/>
                </a:solidFill>
                <a:latin typeface="Impact"/>
                <a:cs typeface="Impact"/>
              </a:rPr>
              <a:t>Union</a:t>
            </a:r>
            <a:endParaRPr sz="900">
              <a:latin typeface="Impact"/>
              <a:cs typeface="Impac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47401" y="4623308"/>
            <a:ext cx="4743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3025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Impact"/>
                <a:cs typeface="Impact"/>
              </a:rPr>
              <a:t>Pr</a:t>
            </a:r>
            <a:r>
              <a:rPr sz="1000" spc="-15" dirty="0">
                <a:latin typeface="Impact"/>
                <a:cs typeface="Impact"/>
              </a:rPr>
              <a:t>o</a:t>
            </a:r>
            <a:r>
              <a:rPr sz="1000" spc="-20" dirty="0">
                <a:latin typeface="Impact"/>
                <a:cs typeface="Impact"/>
              </a:rPr>
              <a:t>j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ct  </a:t>
            </a:r>
            <a:r>
              <a:rPr sz="1000" spc="-5" dirty="0">
                <a:latin typeface="Impact"/>
                <a:cs typeface="Impact"/>
              </a:rPr>
              <a:t>In</a:t>
            </a:r>
            <a:r>
              <a:rPr sz="1000" dirty="0">
                <a:latin typeface="Impact"/>
                <a:cs typeface="Impact"/>
              </a:rPr>
              <a:t>st</a:t>
            </a:r>
            <a:r>
              <a:rPr sz="1000" spc="-15" dirty="0">
                <a:latin typeface="Impact"/>
                <a:cs typeface="Impact"/>
              </a:rPr>
              <a:t>i</a:t>
            </a:r>
            <a:r>
              <a:rPr sz="1000" dirty="0">
                <a:latin typeface="Impact"/>
                <a:cs typeface="Impact"/>
              </a:rPr>
              <a:t>t</a:t>
            </a:r>
            <a:r>
              <a:rPr sz="1000" spc="-5" dirty="0">
                <a:latin typeface="Impact"/>
                <a:cs typeface="Impact"/>
              </a:rPr>
              <a:t>u</a:t>
            </a:r>
            <a:r>
              <a:rPr sz="1000" dirty="0">
                <a:latin typeface="Impact"/>
                <a:cs typeface="Impact"/>
              </a:rPr>
              <a:t>te</a:t>
            </a:r>
            <a:endParaRPr sz="1000">
              <a:latin typeface="Impact"/>
              <a:cs typeface="Impac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17888" y="1777591"/>
            <a:ext cx="6316980" cy="3914140"/>
            <a:chOff x="2917888" y="1777591"/>
            <a:chExt cx="6316980" cy="3914140"/>
          </a:xfrm>
        </p:grpSpPr>
        <p:sp>
          <p:nvSpPr>
            <p:cNvPr id="11" name="object 11"/>
            <p:cNvSpPr/>
            <p:nvPr/>
          </p:nvSpPr>
          <p:spPr>
            <a:xfrm>
              <a:off x="4002024" y="5084317"/>
              <a:ext cx="255904" cy="271145"/>
            </a:xfrm>
            <a:custGeom>
              <a:avLst/>
              <a:gdLst/>
              <a:ahLst/>
              <a:cxnLst/>
              <a:rect l="l" t="t" r="r" b="b"/>
              <a:pathLst>
                <a:path w="255904" h="271145">
                  <a:moveTo>
                    <a:pt x="0" y="0"/>
                  </a:moveTo>
                  <a:lnTo>
                    <a:pt x="255524" y="270636"/>
                  </a:lnTo>
                </a:path>
              </a:pathLst>
            </a:custGeom>
            <a:ln w="28575">
              <a:solidFill>
                <a:srgbClr val="EBE2D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51276" y="5402579"/>
              <a:ext cx="2568575" cy="0"/>
            </a:xfrm>
            <a:custGeom>
              <a:avLst/>
              <a:gdLst/>
              <a:ahLst/>
              <a:cxnLst/>
              <a:rect l="l" t="t" r="r" b="b"/>
              <a:pathLst>
                <a:path w="2568575">
                  <a:moveTo>
                    <a:pt x="0" y="0"/>
                  </a:moveTo>
                  <a:lnTo>
                    <a:pt x="2568194" y="0"/>
                  </a:lnTo>
                </a:path>
              </a:pathLst>
            </a:custGeom>
            <a:ln w="27432">
              <a:solidFill>
                <a:srgbClr val="EBE2D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09722" y="5077205"/>
              <a:ext cx="255904" cy="271145"/>
            </a:xfrm>
            <a:custGeom>
              <a:avLst/>
              <a:gdLst/>
              <a:ahLst/>
              <a:cxnLst/>
              <a:rect l="l" t="t" r="r" b="b"/>
              <a:pathLst>
                <a:path w="255904" h="271145">
                  <a:moveTo>
                    <a:pt x="0" y="0"/>
                  </a:moveTo>
                  <a:lnTo>
                    <a:pt x="255524" y="270637"/>
                  </a:lnTo>
                </a:path>
              </a:pathLst>
            </a:custGeom>
            <a:ln w="28575">
              <a:solidFill>
                <a:srgbClr val="EBE2D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89578" y="5409819"/>
              <a:ext cx="253365" cy="266065"/>
            </a:xfrm>
            <a:custGeom>
              <a:avLst/>
              <a:gdLst/>
              <a:ahLst/>
              <a:cxnLst/>
              <a:rect l="l" t="t" r="r" b="b"/>
              <a:pathLst>
                <a:path w="253364" h="266064">
                  <a:moveTo>
                    <a:pt x="253111" y="0"/>
                  </a:moveTo>
                  <a:lnTo>
                    <a:pt x="0" y="265810"/>
                  </a:lnTo>
                </a:path>
              </a:pathLst>
            </a:custGeom>
            <a:ln w="28575">
              <a:solidFill>
                <a:srgbClr val="EBE2D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00324" y="5409691"/>
              <a:ext cx="254000" cy="267970"/>
            </a:xfrm>
            <a:custGeom>
              <a:avLst/>
              <a:gdLst/>
              <a:ahLst/>
              <a:cxnLst/>
              <a:rect l="l" t="t" r="r" b="b"/>
              <a:pathLst>
                <a:path w="254000" h="267970">
                  <a:moveTo>
                    <a:pt x="253746" y="0"/>
                  </a:moveTo>
                  <a:lnTo>
                    <a:pt x="0" y="267360"/>
                  </a:lnTo>
                </a:path>
              </a:pathLst>
            </a:custGeom>
            <a:ln w="28575">
              <a:solidFill>
                <a:srgbClr val="EBE2D3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66388" y="2476499"/>
              <a:ext cx="100330" cy="358775"/>
            </a:xfrm>
            <a:custGeom>
              <a:avLst/>
              <a:gdLst/>
              <a:ahLst/>
              <a:cxnLst/>
              <a:rect l="l" t="t" r="r" b="b"/>
              <a:pathLst>
                <a:path w="100329" h="358775">
                  <a:moveTo>
                    <a:pt x="0" y="0"/>
                  </a:moveTo>
                  <a:lnTo>
                    <a:pt x="99949" y="358521"/>
                  </a:lnTo>
                </a:path>
              </a:pathLst>
            </a:custGeom>
            <a:ln w="27432">
              <a:solidFill>
                <a:srgbClr val="F04E4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8128" y="3679697"/>
              <a:ext cx="255270" cy="269240"/>
            </a:xfrm>
            <a:custGeom>
              <a:avLst/>
              <a:gdLst/>
              <a:ahLst/>
              <a:cxnLst/>
              <a:rect l="l" t="t" r="r" b="b"/>
              <a:pathLst>
                <a:path w="255270" h="269239">
                  <a:moveTo>
                    <a:pt x="0" y="0"/>
                  </a:moveTo>
                  <a:lnTo>
                    <a:pt x="254762" y="268985"/>
                  </a:lnTo>
                </a:path>
              </a:pathLst>
            </a:custGeom>
            <a:ln w="28575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71444" y="3997451"/>
              <a:ext cx="1967230" cy="0"/>
            </a:xfrm>
            <a:custGeom>
              <a:avLst/>
              <a:gdLst/>
              <a:ahLst/>
              <a:cxnLst/>
              <a:rect l="l" t="t" r="r" b="b"/>
              <a:pathLst>
                <a:path w="1967229">
                  <a:moveTo>
                    <a:pt x="0" y="0"/>
                  </a:moveTo>
                  <a:lnTo>
                    <a:pt x="1967103" y="0"/>
                  </a:lnTo>
                </a:path>
              </a:pathLst>
            </a:custGeom>
            <a:ln w="27432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32176" y="3673982"/>
              <a:ext cx="254000" cy="271780"/>
            </a:xfrm>
            <a:custGeom>
              <a:avLst/>
              <a:gdLst/>
              <a:ahLst/>
              <a:cxnLst/>
              <a:rect l="l" t="t" r="r" b="b"/>
              <a:pathLst>
                <a:path w="254000" h="271779">
                  <a:moveTo>
                    <a:pt x="0" y="0"/>
                  </a:moveTo>
                  <a:lnTo>
                    <a:pt x="254000" y="271399"/>
                  </a:lnTo>
                </a:path>
              </a:pathLst>
            </a:custGeom>
            <a:ln w="28575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68009" y="1777591"/>
              <a:ext cx="767080" cy="773430"/>
            </a:xfrm>
            <a:custGeom>
              <a:avLst/>
              <a:gdLst/>
              <a:ahLst/>
              <a:cxnLst/>
              <a:rect l="l" t="t" r="r" b="b"/>
              <a:pathLst>
                <a:path w="767079" h="773430">
                  <a:moveTo>
                    <a:pt x="406036" y="0"/>
                  </a:moveTo>
                  <a:lnTo>
                    <a:pt x="360696" y="0"/>
                  </a:lnTo>
                  <a:lnTo>
                    <a:pt x="315608" y="5365"/>
                  </a:lnTo>
                  <a:lnTo>
                    <a:pt x="271280" y="16096"/>
                  </a:lnTo>
                  <a:lnTo>
                    <a:pt x="228220" y="32193"/>
                  </a:lnTo>
                  <a:lnTo>
                    <a:pt x="186936" y="53655"/>
                  </a:lnTo>
                  <a:lnTo>
                    <a:pt x="147937" y="80483"/>
                  </a:lnTo>
                  <a:lnTo>
                    <a:pt x="111729" y="112676"/>
                  </a:lnTo>
                  <a:lnTo>
                    <a:pt x="79807" y="149160"/>
                  </a:lnTo>
                  <a:lnTo>
                    <a:pt x="53204" y="188460"/>
                  </a:lnTo>
                  <a:lnTo>
                    <a:pt x="31922" y="230063"/>
                  </a:lnTo>
                  <a:lnTo>
                    <a:pt x="15961" y="273458"/>
                  </a:lnTo>
                  <a:lnTo>
                    <a:pt x="5320" y="318133"/>
                  </a:lnTo>
                  <a:lnTo>
                    <a:pt x="0" y="363575"/>
                  </a:lnTo>
                  <a:lnTo>
                    <a:pt x="0" y="409274"/>
                  </a:lnTo>
                  <a:lnTo>
                    <a:pt x="5320" y="454717"/>
                  </a:lnTo>
                  <a:lnTo>
                    <a:pt x="15961" y="499392"/>
                  </a:lnTo>
                  <a:lnTo>
                    <a:pt x="31922" y="542787"/>
                  </a:lnTo>
                  <a:lnTo>
                    <a:pt x="53204" y="584390"/>
                  </a:lnTo>
                  <a:lnTo>
                    <a:pt x="79807" y="623689"/>
                  </a:lnTo>
                  <a:lnTo>
                    <a:pt x="111729" y="660173"/>
                  </a:lnTo>
                  <a:lnTo>
                    <a:pt x="147937" y="692367"/>
                  </a:lnTo>
                  <a:lnTo>
                    <a:pt x="186936" y="719194"/>
                  </a:lnTo>
                  <a:lnTo>
                    <a:pt x="228220" y="740657"/>
                  </a:lnTo>
                  <a:lnTo>
                    <a:pt x="271280" y="756753"/>
                  </a:lnTo>
                  <a:lnTo>
                    <a:pt x="315608" y="767485"/>
                  </a:lnTo>
                  <a:lnTo>
                    <a:pt x="360696" y="772850"/>
                  </a:lnTo>
                  <a:lnTo>
                    <a:pt x="406036" y="772850"/>
                  </a:lnTo>
                  <a:lnTo>
                    <a:pt x="451120" y="767485"/>
                  </a:lnTo>
                  <a:lnTo>
                    <a:pt x="495439" y="756753"/>
                  </a:lnTo>
                  <a:lnTo>
                    <a:pt x="538485" y="740657"/>
                  </a:lnTo>
                  <a:lnTo>
                    <a:pt x="579751" y="719194"/>
                  </a:lnTo>
                  <a:lnTo>
                    <a:pt x="618728" y="692367"/>
                  </a:lnTo>
                  <a:lnTo>
                    <a:pt x="654908" y="660173"/>
                  </a:lnTo>
                  <a:lnTo>
                    <a:pt x="686858" y="623689"/>
                  </a:lnTo>
                  <a:lnTo>
                    <a:pt x="713483" y="584390"/>
                  </a:lnTo>
                  <a:lnTo>
                    <a:pt x="734783" y="542787"/>
                  </a:lnTo>
                  <a:lnTo>
                    <a:pt x="750758" y="499392"/>
                  </a:lnTo>
                  <a:lnTo>
                    <a:pt x="761408" y="454717"/>
                  </a:lnTo>
                  <a:lnTo>
                    <a:pt x="766733" y="409274"/>
                  </a:lnTo>
                  <a:lnTo>
                    <a:pt x="766733" y="363575"/>
                  </a:lnTo>
                  <a:lnTo>
                    <a:pt x="761408" y="318133"/>
                  </a:lnTo>
                  <a:lnTo>
                    <a:pt x="750758" y="273458"/>
                  </a:lnTo>
                  <a:lnTo>
                    <a:pt x="734783" y="230063"/>
                  </a:lnTo>
                  <a:lnTo>
                    <a:pt x="713483" y="188460"/>
                  </a:lnTo>
                  <a:lnTo>
                    <a:pt x="686858" y="149160"/>
                  </a:lnTo>
                  <a:lnTo>
                    <a:pt x="654908" y="112676"/>
                  </a:lnTo>
                  <a:lnTo>
                    <a:pt x="618728" y="80483"/>
                  </a:lnTo>
                  <a:lnTo>
                    <a:pt x="579751" y="53655"/>
                  </a:lnTo>
                  <a:lnTo>
                    <a:pt x="538485" y="32193"/>
                  </a:lnTo>
                  <a:lnTo>
                    <a:pt x="495439" y="16096"/>
                  </a:lnTo>
                  <a:lnTo>
                    <a:pt x="451120" y="5365"/>
                  </a:lnTo>
                  <a:lnTo>
                    <a:pt x="406036" y="0"/>
                  </a:lnTo>
                  <a:close/>
                </a:path>
              </a:pathLst>
            </a:custGeom>
            <a:solidFill>
              <a:srgbClr val="D1C1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729598" y="2027300"/>
            <a:ext cx="246379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10" dirty="0">
                <a:solidFill>
                  <a:srgbClr val="FFFFFF"/>
                </a:solidFill>
                <a:latin typeface="Impact"/>
                <a:cs typeface="Impact"/>
              </a:rPr>
              <a:t>30</a:t>
            </a:r>
            <a:endParaRPr sz="1600">
              <a:latin typeface="Impact"/>
              <a:cs typeface="Impac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27150" y="1830450"/>
            <a:ext cx="1056005" cy="736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287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latin typeface="Impact"/>
                <a:cs typeface="Impact"/>
              </a:rPr>
              <a:t>R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pr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s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nt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t</a:t>
            </a:r>
            <a:r>
              <a:rPr sz="1000" spc="-15" dirty="0">
                <a:latin typeface="Impact"/>
                <a:cs typeface="Impact"/>
              </a:rPr>
              <a:t>io</a:t>
            </a:r>
            <a:r>
              <a:rPr sz="1000" dirty="0">
                <a:latin typeface="Impact"/>
                <a:cs typeface="Impact"/>
              </a:rPr>
              <a:t>n</a:t>
            </a:r>
            <a:r>
              <a:rPr sz="1000" spc="-10" dirty="0">
                <a:latin typeface="Impact"/>
                <a:cs typeface="Impact"/>
              </a:rPr>
              <a:t> </a:t>
            </a:r>
            <a:r>
              <a:rPr sz="1000" spc="-15" dirty="0">
                <a:latin typeface="Impact"/>
                <a:cs typeface="Impact"/>
              </a:rPr>
              <a:t>i</a:t>
            </a:r>
            <a:r>
              <a:rPr sz="1000" dirty="0">
                <a:latin typeface="Impact"/>
                <a:cs typeface="Impact"/>
              </a:rPr>
              <a:t>n  </a:t>
            </a:r>
            <a:r>
              <a:rPr sz="1000" spc="-5" dirty="0">
                <a:latin typeface="Impact"/>
                <a:cs typeface="Impact"/>
              </a:rPr>
              <a:t>Vietnam</a:t>
            </a:r>
            <a:endParaRPr sz="10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000" dirty="0">
                <a:latin typeface="Impact"/>
                <a:cs typeface="Impact"/>
              </a:rPr>
              <a:t>Branch</a:t>
            </a:r>
            <a:r>
              <a:rPr sz="1000" spc="-25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in</a:t>
            </a:r>
            <a:r>
              <a:rPr sz="1000" spc="-20" dirty="0">
                <a:latin typeface="Impact"/>
                <a:cs typeface="Impact"/>
              </a:rPr>
              <a:t> </a:t>
            </a:r>
            <a:r>
              <a:rPr sz="1000" dirty="0">
                <a:latin typeface="Impact"/>
                <a:cs typeface="Impact"/>
              </a:rPr>
              <a:t>the</a:t>
            </a:r>
            <a:r>
              <a:rPr sz="1000" spc="-3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city</a:t>
            </a:r>
            <a:r>
              <a:rPr sz="1000" spc="-2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of</a:t>
            </a:r>
            <a:endParaRPr sz="10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Impact"/>
                <a:cs typeface="Impact"/>
              </a:rPr>
              <a:t>Kant</a:t>
            </a:r>
            <a:r>
              <a:rPr sz="1000" spc="-40" dirty="0">
                <a:latin typeface="Impact"/>
                <a:cs typeface="Impact"/>
              </a:rPr>
              <a:t> </a:t>
            </a:r>
            <a:r>
              <a:rPr sz="1000" dirty="0">
                <a:latin typeface="Impact"/>
                <a:cs typeface="Impact"/>
              </a:rPr>
              <a:t>(Kyrgyzstan)</a:t>
            </a:r>
            <a:endParaRPr sz="1000">
              <a:latin typeface="Impact"/>
              <a:cs typeface="Impac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606631" y="2483866"/>
            <a:ext cx="2284095" cy="1390015"/>
            <a:chOff x="2606631" y="2483866"/>
            <a:chExt cx="2284095" cy="1390015"/>
          </a:xfrm>
        </p:grpSpPr>
        <p:sp>
          <p:nvSpPr>
            <p:cNvPr id="24" name="object 24"/>
            <p:cNvSpPr/>
            <p:nvPr/>
          </p:nvSpPr>
          <p:spPr>
            <a:xfrm>
              <a:off x="3238500" y="2497836"/>
              <a:ext cx="1638300" cy="875665"/>
            </a:xfrm>
            <a:custGeom>
              <a:avLst/>
              <a:gdLst/>
              <a:ahLst/>
              <a:cxnLst/>
              <a:rect l="l" t="t" r="r" b="b"/>
              <a:pathLst>
                <a:path w="1638300" h="875664">
                  <a:moveTo>
                    <a:pt x="0" y="0"/>
                  </a:moveTo>
                  <a:lnTo>
                    <a:pt x="1638046" y="875538"/>
                  </a:lnTo>
                </a:path>
              </a:pathLst>
            </a:custGeom>
            <a:ln w="27431">
              <a:solidFill>
                <a:srgbClr val="F04E41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06631" y="3109622"/>
              <a:ext cx="755015" cy="763905"/>
            </a:xfrm>
            <a:custGeom>
              <a:avLst/>
              <a:gdLst/>
              <a:ahLst/>
              <a:cxnLst/>
              <a:rect l="l" t="t" r="r" b="b"/>
              <a:pathLst>
                <a:path w="755014" h="763904">
                  <a:moveTo>
                    <a:pt x="399655" y="0"/>
                  </a:moveTo>
                  <a:lnTo>
                    <a:pt x="355033" y="0"/>
                  </a:lnTo>
                  <a:lnTo>
                    <a:pt x="310659" y="5302"/>
                  </a:lnTo>
                  <a:lnTo>
                    <a:pt x="267033" y="15907"/>
                  </a:lnTo>
                  <a:lnTo>
                    <a:pt x="224656" y="31814"/>
                  </a:lnTo>
                  <a:lnTo>
                    <a:pt x="184029" y="53024"/>
                  </a:lnTo>
                  <a:lnTo>
                    <a:pt x="145652" y="79536"/>
                  </a:lnTo>
                  <a:lnTo>
                    <a:pt x="110025" y="111351"/>
                  </a:lnTo>
                  <a:lnTo>
                    <a:pt x="78589" y="147380"/>
                  </a:lnTo>
                  <a:lnTo>
                    <a:pt x="52393" y="186198"/>
                  </a:lnTo>
                  <a:lnTo>
                    <a:pt x="31435" y="227298"/>
                  </a:lnTo>
                  <a:lnTo>
                    <a:pt x="15717" y="270173"/>
                  </a:lnTo>
                  <a:lnTo>
                    <a:pt x="5239" y="314316"/>
                  </a:lnTo>
                  <a:lnTo>
                    <a:pt x="0" y="359219"/>
                  </a:lnTo>
                  <a:lnTo>
                    <a:pt x="0" y="404376"/>
                  </a:lnTo>
                  <a:lnTo>
                    <a:pt x="5239" y="449279"/>
                  </a:lnTo>
                  <a:lnTo>
                    <a:pt x="15717" y="493421"/>
                  </a:lnTo>
                  <a:lnTo>
                    <a:pt x="31435" y="536296"/>
                  </a:lnTo>
                  <a:lnTo>
                    <a:pt x="52393" y="577396"/>
                  </a:lnTo>
                  <a:lnTo>
                    <a:pt x="78589" y="616214"/>
                  </a:lnTo>
                  <a:lnTo>
                    <a:pt x="110025" y="652244"/>
                  </a:lnTo>
                  <a:lnTo>
                    <a:pt x="145652" y="684085"/>
                  </a:lnTo>
                  <a:lnTo>
                    <a:pt x="184029" y="710620"/>
                  </a:lnTo>
                  <a:lnTo>
                    <a:pt x="224656" y="731848"/>
                  </a:lnTo>
                  <a:lnTo>
                    <a:pt x="267033" y="747769"/>
                  </a:lnTo>
                  <a:lnTo>
                    <a:pt x="310659" y="758383"/>
                  </a:lnTo>
                  <a:lnTo>
                    <a:pt x="355033" y="763690"/>
                  </a:lnTo>
                  <a:lnTo>
                    <a:pt x="399655" y="763690"/>
                  </a:lnTo>
                  <a:lnTo>
                    <a:pt x="444025" y="758383"/>
                  </a:lnTo>
                  <a:lnTo>
                    <a:pt x="487641" y="747769"/>
                  </a:lnTo>
                  <a:lnTo>
                    <a:pt x="530004" y="731848"/>
                  </a:lnTo>
                  <a:lnTo>
                    <a:pt x="570614" y="710620"/>
                  </a:lnTo>
                  <a:lnTo>
                    <a:pt x="608968" y="684085"/>
                  </a:lnTo>
                  <a:lnTo>
                    <a:pt x="644568" y="652244"/>
                  </a:lnTo>
                  <a:lnTo>
                    <a:pt x="676004" y="616214"/>
                  </a:lnTo>
                  <a:lnTo>
                    <a:pt x="702201" y="577396"/>
                  </a:lnTo>
                  <a:lnTo>
                    <a:pt x="723158" y="536296"/>
                  </a:lnTo>
                  <a:lnTo>
                    <a:pt x="738876" y="493421"/>
                  </a:lnTo>
                  <a:lnTo>
                    <a:pt x="749354" y="449279"/>
                  </a:lnTo>
                  <a:lnTo>
                    <a:pt x="754594" y="404376"/>
                  </a:lnTo>
                  <a:lnTo>
                    <a:pt x="754594" y="359219"/>
                  </a:lnTo>
                  <a:lnTo>
                    <a:pt x="749354" y="314316"/>
                  </a:lnTo>
                  <a:lnTo>
                    <a:pt x="738876" y="270173"/>
                  </a:lnTo>
                  <a:lnTo>
                    <a:pt x="723158" y="227298"/>
                  </a:lnTo>
                  <a:lnTo>
                    <a:pt x="702201" y="186198"/>
                  </a:lnTo>
                  <a:lnTo>
                    <a:pt x="676004" y="147380"/>
                  </a:lnTo>
                  <a:lnTo>
                    <a:pt x="644568" y="111351"/>
                  </a:lnTo>
                  <a:lnTo>
                    <a:pt x="608968" y="79536"/>
                  </a:lnTo>
                  <a:lnTo>
                    <a:pt x="570614" y="53024"/>
                  </a:lnTo>
                  <a:lnTo>
                    <a:pt x="530004" y="31814"/>
                  </a:lnTo>
                  <a:lnTo>
                    <a:pt x="487641" y="15907"/>
                  </a:lnTo>
                  <a:lnTo>
                    <a:pt x="444025" y="5302"/>
                  </a:lnTo>
                  <a:lnTo>
                    <a:pt x="399655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873755" y="3373323"/>
            <a:ext cx="220979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Impact"/>
                <a:cs typeface="Impact"/>
              </a:rPr>
              <a:t>BB</a:t>
            </a:r>
            <a:endParaRPr sz="1400">
              <a:latin typeface="Impact"/>
              <a:cs typeface="Impac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57023" y="3094382"/>
            <a:ext cx="755015" cy="763905"/>
          </a:xfrm>
          <a:custGeom>
            <a:avLst/>
            <a:gdLst/>
            <a:ahLst/>
            <a:cxnLst/>
            <a:rect l="l" t="t" r="r" b="b"/>
            <a:pathLst>
              <a:path w="755014" h="763904">
                <a:moveTo>
                  <a:pt x="399655" y="0"/>
                </a:moveTo>
                <a:lnTo>
                  <a:pt x="355033" y="0"/>
                </a:lnTo>
                <a:lnTo>
                  <a:pt x="310659" y="5302"/>
                </a:lnTo>
                <a:lnTo>
                  <a:pt x="267033" y="15907"/>
                </a:lnTo>
                <a:lnTo>
                  <a:pt x="224656" y="31814"/>
                </a:lnTo>
                <a:lnTo>
                  <a:pt x="184029" y="53024"/>
                </a:lnTo>
                <a:lnTo>
                  <a:pt x="145652" y="79536"/>
                </a:lnTo>
                <a:lnTo>
                  <a:pt x="110025" y="111351"/>
                </a:lnTo>
                <a:lnTo>
                  <a:pt x="78589" y="147380"/>
                </a:lnTo>
                <a:lnTo>
                  <a:pt x="52393" y="186198"/>
                </a:lnTo>
                <a:lnTo>
                  <a:pt x="31435" y="227298"/>
                </a:lnTo>
                <a:lnTo>
                  <a:pt x="15717" y="270173"/>
                </a:lnTo>
                <a:lnTo>
                  <a:pt x="5239" y="314316"/>
                </a:lnTo>
                <a:lnTo>
                  <a:pt x="0" y="359219"/>
                </a:lnTo>
                <a:lnTo>
                  <a:pt x="0" y="404376"/>
                </a:lnTo>
                <a:lnTo>
                  <a:pt x="5239" y="449279"/>
                </a:lnTo>
                <a:lnTo>
                  <a:pt x="15717" y="493421"/>
                </a:lnTo>
                <a:lnTo>
                  <a:pt x="31435" y="536296"/>
                </a:lnTo>
                <a:lnTo>
                  <a:pt x="52393" y="577396"/>
                </a:lnTo>
                <a:lnTo>
                  <a:pt x="78589" y="616214"/>
                </a:lnTo>
                <a:lnTo>
                  <a:pt x="110025" y="652244"/>
                </a:lnTo>
                <a:lnTo>
                  <a:pt x="145652" y="684085"/>
                </a:lnTo>
                <a:lnTo>
                  <a:pt x="184029" y="710620"/>
                </a:lnTo>
                <a:lnTo>
                  <a:pt x="224656" y="731848"/>
                </a:lnTo>
                <a:lnTo>
                  <a:pt x="267033" y="747769"/>
                </a:lnTo>
                <a:lnTo>
                  <a:pt x="310659" y="758383"/>
                </a:lnTo>
                <a:lnTo>
                  <a:pt x="355033" y="763690"/>
                </a:lnTo>
                <a:lnTo>
                  <a:pt x="399655" y="763690"/>
                </a:lnTo>
                <a:lnTo>
                  <a:pt x="444025" y="758383"/>
                </a:lnTo>
                <a:lnTo>
                  <a:pt x="487641" y="747769"/>
                </a:lnTo>
                <a:lnTo>
                  <a:pt x="530004" y="731848"/>
                </a:lnTo>
                <a:lnTo>
                  <a:pt x="570614" y="710620"/>
                </a:lnTo>
                <a:lnTo>
                  <a:pt x="608968" y="684085"/>
                </a:lnTo>
                <a:lnTo>
                  <a:pt x="644568" y="652244"/>
                </a:lnTo>
                <a:lnTo>
                  <a:pt x="676004" y="616214"/>
                </a:lnTo>
                <a:lnTo>
                  <a:pt x="702201" y="577396"/>
                </a:lnTo>
                <a:lnTo>
                  <a:pt x="723158" y="536296"/>
                </a:lnTo>
                <a:lnTo>
                  <a:pt x="738876" y="493421"/>
                </a:lnTo>
                <a:lnTo>
                  <a:pt x="749354" y="449279"/>
                </a:lnTo>
                <a:lnTo>
                  <a:pt x="754594" y="404376"/>
                </a:lnTo>
                <a:lnTo>
                  <a:pt x="754594" y="359219"/>
                </a:lnTo>
                <a:lnTo>
                  <a:pt x="749354" y="314316"/>
                </a:lnTo>
                <a:lnTo>
                  <a:pt x="738876" y="270173"/>
                </a:lnTo>
                <a:lnTo>
                  <a:pt x="723158" y="227298"/>
                </a:lnTo>
                <a:lnTo>
                  <a:pt x="702201" y="186198"/>
                </a:lnTo>
                <a:lnTo>
                  <a:pt x="676004" y="147380"/>
                </a:lnTo>
                <a:lnTo>
                  <a:pt x="644568" y="111351"/>
                </a:lnTo>
                <a:lnTo>
                  <a:pt x="608968" y="79536"/>
                </a:lnTo>
                <a:lnTo>
                  <a:pt x="570614" y="53024"/>
                </a:lnTo>
                <a:lnTo>
                  <a:pt x="530004" y="31814"/>
                </a:lnTo>
                <a:lnTo>
                  <a:pt x="487641" y="15907"/>
                </a:lnTo>
                <a:lnTo>
                  <a:pt x="444025" y="5302"/>
                </a:lnTo>
                <a:lnTo>
                  <a:pt x="399655" y="0"/>
                </a:lnTo>
                <a:close/>
              </a:path>
            </a:pathLst>
          </a:custGeom>
          <a:solidFill>
            <a:srgbClr val="ABA8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658615" y="3357829"/>
            <a:ext cx="35115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solidFill>
                  <a:srgbClr val="FFFFFF"/>
                </a:solidFill>
                <a:latin typeface="Impact"/>
                <a:cs typeface="Impact"/>
              </a:rPr>
              <a:t>N</a:t>
            </a:r>
            <a:r>
              <a:rPr sz="1400" spc="-10" dirty="0">
                <a:solidFill>
                  <a:srgbClr val="FFFFFF"/>
                </a:solidFill>
                <a:latin typeface="Impact"/>
                <a:cs typeface="Impact"/>
              </a:rPr>
              <a:t>C</a:t>
            </a:r>
            <a:r>
              <a:rPr sz="1400" spc="-5" dirty="0">
                <a:solidFill>
                  <a:srgbClr val="FFFFFF"/>
                </a:solidFill>
                <a:latin typeface="Impact"/>
                <a:cs typeface="Impact"/>
              </a:rPr>
              <a:t>TI</a:t>
            </a:r>
            <a:endParaRPr sz="1400">
              <a:latin typeface="Impact"/>
              <a:cs typeface="Impac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70810" y="2681986"/>
            <a:ext cx="90296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spc="-15" dirty="0">
                <a:solidFill>
                  <a:srgbClr val="F04E41"/>
                </a:solidFill>
                <a:latin typeface="Impact"/>
                <a:cs typeface="Impact"/>
              </a:rPr>
              <a:t>E</a:t>
            </a:r>
            <a:r>
              <a:rPr sz="1000" dirty="0">
                <a:solidFill>
                  <a:srgbClr val="F04E41"/>
                </a:solidFill>
                <a:latin typeface="Impact"/>
                <a:cs typeface="Impact"/>
              </a:rPr>
              <a:t>d</a:t>
            </a:r>
            <a:r>
              <a:rPr sz="1000" spc="-5" dirty="0">
                <a:solidFill>
                  <a:srgbClr val="F04E41"/>
                </a:solidFill>
                <a:latin typeface="Impact"/>
                <a:cs typeface="Impact"/>
              </a:rPr>
              <a:t>u</a:t>
            </a:r>
            <a:r>
              <a:rPr sz="1000" spc="5" dirty="0">
                <a:solidFill>
                  <a:srgbClr val="F04E41"/>
                </a:solidFill>
                <a:latin typeface="Impact"/>
                <a:cs typeface="Impact"/>
              </a:rPr>
              <a:t>c</a:t>
            </a:r>
            <a:r>
              <a:rPr sz="1000" spc="-5" dirty="0">
                <a:solidFill>
                  <a:srgbClr val="F04E41"/>
                </a:solidFill>
                <a:latin typeface="Impact"/>
                <a:cs typeface="Impact"/>
              </a:rPr>
              <a:t>a</a:t>
            </a:r>
            <a:r>
              <a:rPr sz="1000" dirty="0">
                <a:solidFill>
                  <a:srgbClr val="F04E41"/>
                </a:solidFill>
                <a:latin typeface="Impact"/>
                <a:cs typeface="Impact"/>
              </a:rPr>
              <a:t>t</a:t>
            </a:r>
            <a:r>
              <a:rPr sz="1000" spc="-15" dirty="0">
                <a:solidFill>
                  <a:srgbClr val="F04E41"/>
                </a:solidFill>
                <a:latin typeface="Impact"/>
                <a:cs typeface="Impact"/>
              </a:rPr>
              <a:t>io</a:t>
            </a:r>
            <a:r>
              <a:rPr sz="1000" dirty="0">
                <a:solidFill>
                  <a:srgbClr val="F04E41"/>
                </a:solidFill>
                <a:latin typeface="Impact"/>
                <a:cs typeface="Impact"/>
              </a:rPr>
              <a:t>n</a:t>
            </a:r>
            <a:r>
              <a:rPr sz="1000" spc="-10" dirty="0">
                <a:solidFill>
                  <a:srgbClr val="F04E41"/>
                </a:solidFill>
                <a:latin typeface="Impact"/>
                <a:cs typeface="Impact"/>
              </a:rPr>
              <a:t> </a:t>
            </a:r>
            <a:r>
              <a:rPr sz="1000" dirty="0">
                <a:solidFill>
                  <a:srgbClr val="F04E41"/>
                </a:solidFill>
                <a:latin typeface="Impact"/>
                <a:cs typeface="Impact"/>
              </a:rPr>
              <a:t>s</a:t>
            </a:r>
            <a:r>
              <a:rPr sz="1000" spc="-15" dirty="0">
                <a:solidFill>
                  <a:srgbClr val="F04E41"/>
                </a:solidFill>
                <a:latin typeface="Impact"/>
                <a:cs typeface="Impact"/>
              </a:rPr>
              <a:t>e</a:t>
            </a:r>
            <a:r>
              <a:rPr sz="1000" dirty="0">
                <a:solidFill>
                  <a:srgbClr val="F04E41"/>
                </a:solidFill>
                <a:latin typeface="Impact"/>
                <a:cs typeface="Impact"/>
              </a:rPr>
              <a:t>ct</a:t>
            </a:r>
            <a:r>
              <a:rPr sz="1000" spc="-15" dirty="0">
                <a:solidFill>
                  <a:srgbClr val="F04E41"/>
                </a:solidFill>
                <a:latin typeface="Impact"/>
                <a:cs typeface="Impact"/>
              </a:rPr>
              <a:t>o</a:t>
            </a:r>
            <a:r>
              <a:rPr sz="1000" dirty="0">
                <a:solidFill>
                  <a:srgbClr val="F04E41"/>
                </a:solidFill>
                <a:latin typeface="Impact"/>
                <a:cs typeface="Impact"/>
              </a:rPr>
              <a:t>r  </a:t>
            </a:r>
            <a:r>
              <a:rPr sz="1000" spc="-5" dirty="0">
                <a:solidFill>
                  <a:srgbClr val="F04E41"/>
                </a:solidFill>
                <a:latin typeface="Impact"/>
                <a:cs typeface="Impact"/>
              </a:rPr>
              <a:t>abroad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27150" y="3261741"/>
            <a:ext cx="101409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Impact"/>
                <a:cs typeface="Impact"/>
              </a:rPr>
              <a:t>Branch</a:t>
            </a:r>
            <a:r>
              <a:rPr sz="1000" spc="-3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in</a:t>
            </a:r>
            <a:r>
              <a:rPr sz="1000" spc="-25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Bugulma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27150" y="3650360"/>
            <a:ext cx="12452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latin typeface="Impact"/>
                <a:cs typeface="Impact"/>
              </a:rPr>
              <a:t>N</a:t>
            </a:r>
            <a:r>
              <a:rPr sz="1000" spc="-15" dirty="0">
                <a:latin typeface="Impact"/>
                <a:cs typeface="Impact"/>
              </a:rPr>
              <a:t>i</a:t>
            </a:r>
            <a:r>
              <a:rPr sz="1000" spc="5" dirty="0">
                <a:latin typeface="Impact"/>
                <a:cs typeface="Impact"/>
              </a:rPr>
              <a:t>z</a:t>
            </a:r>
            <a:r>
              <a:rPr sz="1000" dirty="0">
                <a:latin typeface="Impact"/>
                <a:cs typeface="Impact"/>
              </a:rPr>
              <a:t>hn</a:t>
            </a:r>
            <a:r>
              <a:rPr sz="1000" spc="-10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k</a:t>
            </a:r>
            <a:r>
              <a:rPr sz="1000" spc="-5" dirty="0">
                <a:latin typeface="Impact"/>
                <a:cs typeface="Impact"/>
              </a:rPr>
              <a:t>am</a:t>
            </a:r>
            <a:r>
              <a:rPr sz="1000" dirty="0">
                <a:latin typeface="Impact"/>
                <a:cs typeface="Impact"/>
              </a:rPr>
              <a:t>sk</a:t>
            </a:r>
            <a:r>
              <a:rPr sz="1000" spc="-30" dirty="0">
                <a:latin typeface="Impact"/>
                <a:cs typeface="Impact"/>
              </a:rPr>
              <a:t> </a:t>
            </a:r>
            <a:r>
              <a:rPr sz="1000" spc="-10" dirty="0">
                <a:latin typeface="Impact"/>
                <a:cs typeface="Impact"/>
              </a:rPr>
              <a:t>C</a:t>
            </a:r>
            <a:r>
              <a:rPr sz="1000" dirty="0">
                <a:latin typeface="Impact"/>
                <a:cs typeface="Impact"/>
              </a:rPr>
              <a:t>h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spc="-5" dirty="0">
                <a:latin typeface="Impact"/>
                <a:cs typeface="Impact"/>
              </a:rPr>
              <a:t>m</a:t>
            </a:r>
            <a:r>
              <a:rPr sz="1000" spc="-15" dirty="0">
                <a:latin typeface="Impact"/>
                <a:cs typeface="Impact"/>
              </a:rPr>
              <a:t>i</a:t>
            </a:r>
            <a:r>
              <a:rPr sz="1000" dirty="0">
                <a:latin typeface="Impact"/>
                <a:cs typeface="Impact"/>
              </a:rPr>
              <a:t>c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l  </a:t>
            </a:r>
            <a:r>
              <a:rPr sz="1000" spc="-5" dirty="0">
                <a:latin typeface="Impact"/>
                <a:cs typeface="Impact"/>
              </a:rPr>
              <a:t>Technological</a:t>
            </a:r>
            <a:r>
              <a:rPr sz="100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Institute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06631" y="4584854"/>
            <a:ext cx="755015" cy="763905"/>
          </a:xfrm>
          <a:custGeom>
            <a:avLst/>
            <a:gdLst/>
            <a:ahLst/>
            <a:cxnLst/>
            <a:rect l="l" t="t" r="r" b="b"/>
            <a:pathLst>
              <a:path w="755014" h="763904">
                <a:moveTo>
                  <a:pt x="399655" y="0"/>
                </a:moveTo>
                <a:lnTo>
                  <a:pt x="355033" y="0"/>
                </a:lnTo>
                <a:lnTo>
                  <a:pt x="310659" y="5302"/>
                </a:lnTo>
                <a:lnTo>
                  <a:pt x="267033" y="15907"/>
                </a:lnTo>
                <a:lnTo>
                  <a:pt x="224656" y="31814"/>
                </a:lnTo>
                <a:lnTo>
                  <a:pt x="184029" y="53024"/>
                </a:lnTo>
                <a:lnTo>
                  <a:pt x="145652" y="79536"/>
                </a:lnTo>
                <a:lnTo>
                  <a:pt x="110025" y="111351"/>
                </a:lnTo>
                <a:lnTo>
                  <a:pt x="78589" y="147380"/>
                </a:lnTo>
                <a:lnTo>
                  <a:pt x="52393" y="186198"/>
                </a:lnTo>
                <a:lnTo>
                  <a:pt x="31435" y="227298"/>
                </a:lnTo>
                <a:lnTo>
                  <a:pt x="15717" y="270173"/>
                </a:lnTo>
                <a:lnTo>
                  <a:pt x="5239" y="314316"/>
                </a:lnTo>
                <a:lnTo>
                  <a:pt x="0" y="359219"/>
                </a:lnTo>
                <a:lnTo>
                  <a:pt x="0" y="404376"/>
                </a:lnTo>
                <a:lnTo>
                  <a:pt x="5239" y="449279"/>
                </a:lnTo>
                <a:lnTo>
                  <a:pt x="15717" y="493421"/>
                </a:lnTo>
                <a:lnTo>
                  <a:pt x="31435" y="536296"/>
                </a:lnTo>
                <a:lnTo>
                  <a:pt x="52393" y="577396"/>
                </a:lnTo>
                <a:lnTo>
                  <a:pt x="78589" y="616214"/>
                </a:lnTo>
                <a:lnTo>
                  <a:pt x="110025" y="652244"/>
                </a:lnTo>
                <a:lnTo>
                  <a:pt x="145652" y="684085"/>
                </a:lnTo>
                <a:lnTo>
                  <a:pt x="184029" y="710620"/>
                </a:lnTo>
                <a:lnTo>
                  <a:pt x="224656" y="731848"/>
                </a:lnTo>
                <a:lnTo>
                  <a:pt x="267033" y="747769"/>
                </a:lnTo>
                <a:lnTo>
                  <a:pt x="310659" y="758383"/>
                </a:lnTo>
                <a:lnTo>
                  <a:pt x="355033" y="763690"/>
                </a:lnTo>
                <a:lnTo>
                  <a:pt x="399655" y="763690"/>
                </a:lnTo>
                <a:lnTo>
                  <a:pt x="444025" y="758383"/>
                </a:lnTo>
                <a:lnTo>
                  <a:pt x="487641" y="747769"/>
                </a:lnTo>
                <a:lnTo>
                  <a:pt x="530004" y="731848"/>
                </a:lnTo>
                <a:lnTo>
                  <a:pt x="570614" y="710620"/>
                </a:lnTo>
                <a:lnTo>
                  <a:pt x="608968" y="684085"/>
                </a:lnTo>
                <a:lnTo>
                  <a:pt x="644568" y="652244"/>
                </a:lnTo>
                <a:lnTo>
                  <a:pt x="676004" y="616214"/>
                </a:lnTo>
                <a:lnTo>
                  <a:pt x="702201" y="577396"/>
                </a:lnTo>
                <a:lnTo>
                  <a:pt x="723158" y="536296"/>
                </a:lnTo>
                <a:lnTo>
                  <a:pt x="738876" y="493421"/>
                </a:lnTo>
                <a:lnTo>
                  <a:pt x="749354" y="449279"/>
                </a:lnTo>
                <a:lnTo>
                  <a:pt x="754594" y="404376"/>
                </a:lnTo>
                <a:lnTo>
                  <a:pt x="754594" y="359219"/>
                </a:lnTo>
                <a:lnTo>
                  <a:pt x="749354" y="314316"/>
                </a:lnTo>
                <a:lnTo>
                  <a:pt x="738876" y="270173"/>
                </a:lnTo>
                <a:lnTo>
                  <a:pt x="723158" y="227298"/>
                </a:lnTo>
                <a:lnTo>
                  <a:pt x="702201" y="186198"/>
                </a:lnTo>
                <a:lnTo>
                  <a:pt x="676004" y="147380"/>
                </a:lnTo>
                <a:lnTo>
                  <a:pt x="644568" y="111351"/>
                </a:lnTo>
                <a:lnTo>
                  <a:pt x="608968" y="79536"/>
                </a:lnTo>
                <a:lnTo>
                  <a:pt x="570614" y="53024"/>
                </a:lnTo>
                <a:lnTo>
                  <a:pt x="530004" y="31814"/>
                </a:lnTo>
                <a:lnTo>
                  <a:pt x="487641" y="15907"/>
                </a:lnTo>
                <a:lnTo>
                  <a:pt x="444025" y="5302"/>
                </a:lnTo>
                <a:lnTo>
                  <a:pt x="399655" y="0"/>
                </a:lnTo>
                <a:close/>
              </a:path>
            </a:pathLst>
          </a:custGeom>
          <a:solidFill>
            <a:srgbClr val="EBE2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888995" y="4849495"/>
            <a:ext cx="1905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latin typeface="Impact"/>
                <a:cs typeface="Impact"/>
              </a:rPr>
              <a:t>BL</a:t>
            </a:r>
            <a:endParaRPr sz="1400">
              <a:latin typeface="Impact"/>
              <a:cs typeface="Impac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05791" y="4584854"/>
            <a:ext cx="755015" cy="763905"/>
          </a:xfrm>
          <a:custGeom>
            <a:avLst/>
            <a:gdLst/>
            <a:ahLst/>
            <a:cxnLst/>
            <a:rect l="l" t="t" r="r" b="b"/>
            <a:pathLst>
              <a:path w="755014" h="763904">
                <a:moveTo>
                  <a:pt x="399655" y="0"/>
                </a:moveTo>
                <a:lnTo>
                  <a:pt x="355033" y="0"/>
                </a:lnTo>
                <a:lnTo>
                  <a:pt x="310659" y="5302"/>
                </a:lnTo>
                <a:lnTo>
                  <a:pt x="267033" y="15907"/>
                </a:lnTo>
                <a:lnTo>
                  <a:pt x="224656" y="31814"/>
                </a:lnTo>
                <a:lnTo>
                  <a:pt x="184029" y="53024"/>
                </a:lnTo>
                <a:lnTo>
                  <a:pt x="145652" y="79536"/>
                </a:lnTo>
                <a:lnTo>
                  <a:pt x="110025" y="111351"/>
                </a:lnTo>
                <a:lnTo>
                  <a:pt x="78589" y="147380"/>
                </a:lnTo>
                <a:lnTo>
                  <a:pt x="52393" y="186198"/>
                </a:lnTo>
                <a:lnTo>
                  <a:pt x="31435" y="227298"/>
                </a:lnTo>
                <a:lnTo>
                  <a:pt x="15717" y="270173"/>
                </a:lnTo>
                <a:lnTo>
                  <a:pt x="5239" y="314316"/>
                </a:lnTo>
                <a:lnTo>
                  <a:pt x="0" y="359219"/>
                </a:lnTo>
                <a:lnTo>
                  <a:pt x="0" y="404376"/>
                </a:lnTo>
                <a:lnTo>
                  <a:pt x="5239" y="449279"/>
                </a:lnTo>
                <a:lnTo>
                  <a:pt x="15717" y="493421"/>
                </a:lnTo>
                <a:lnTo>
                  <a:pt x="31435" y="536296"/>
                </a:lnTo>
                <a:lnTo>
                  <a:pt x="52393" y="577396"/>
                </a:lnTo>
                <a:lnTo>
                  <a:pt x="78589" y="616214"/>
                </a:lnTo>
                <a:lnTo>
                  <a:pt x="110025" y="652244"/>
                </a:lnTo>
                <a:lnTo>
                  <a:pt x="145652" y="684085"/>
                </a:lnTo>
                <a:lnTo>
                  <a:pt x="184029" y="710620"/>
                </a:lnTo>
                <a:lnTo>
                  <a:pt x="224656" y="731848"/>
                </a:lnTo>
                <a:lnTo>
                  <a:pt x="267033" y="747769"/>
                </a:lnTo>
                <a:lnTo>
                  <a:pt x="310659" y="758383"/>
                </a:lnTo>
                <a:lnTo>
                  <a:pt x="355033" y="763690"/>
                </a:lnTo>
                <a:lnTo>
                  <a:pt x="399655" y="763690"/>
                </a:lnTo>
                <a:lnTo>
                  <a:pt x="444025" y="758383"/>
                </a:lnTo>
                <a:lnTo>
                  <a:pt x="487641" y="747769"/>
                </a:lnTo>
                <a:lnTo>
                  <a:pt x="530004" y="731848"/>
                </a:lnTo>
                <a:lnTo>
                  <a:pt x="570614" y="710620"/>
                </a:lnTo>
                <a:lnTo>
                  <a:pt x="608968" y="684085"/>
                </a:lnTo>
                <a:lnTo>
                  <a:pt x="644568" y="652244"/>
                </a:lnTo>
                <a:lnTo>
                  <a:pt x="676004" y="616214"/>
                </a:lnTo>
                <a:lnTo>
                  <a:pt x="702201" y="577396"/>
                </a:lnTo>
                <a:lnTo>
                  <a:pt x="723158" y="536296"/>
                </a:lnTo>
                <a:lnTo>
                  <a:pt x="738876" y="493421"/>
                </a:lnTo>
                <a:lnTo>
                  <a:pt x="749354" y="449279"/>
                </a:lnTo>
                <a:lnTo>
                  <a:pt x="754594" y="404376"/>
                </a:lnTo>
                <a:lnTo>
                  <a:pt x="754594" y="359219"/>
                </a:lnTo>
                <a:lnTo>
                  <a:pt x="749354" y="314316"/>
                </a:lnTo>
                <a:lnTo>
                  <a:pt x="738876" y="270173"/>
                </a:lnTo>
                <a:lnTo>
                  <a:pt x="723158" y="227298"/>
                </a:lnTo>
                <a:lnTo>
                  <a:pt x="702201" y="186198"/>
                </a:lnTo>
                <a:lnTo>
                  <a:pt x="676004" y="147380"/>
                </a:lnTo>
                <a:lnTo>
                  <a:pt x="644568" y="111351"/>
                </a:lnTo>
                <a:lnTo>
                  <a:pt x="608968" y="79536"/>
                </a:lnTo>
                <a:lnTo>
                  <a:pt x="570614" y="53024"/>
                </a:lnTo>
                <a:lnTo>
                  <a:pt x="530004" y="31814"/>
                </a:lnTo>
                <a:lnTo>
                  <a:pt x="487641" y="15907"/>
                </a:lnTo>
                <a:lnTo>
                  <a:pt x="444025" y="5302"/>
                </a:lnTo>
                <a:lnTo>
                  <a:pt x="399655" y="0"/>
                </a:lnTo>
                <a:close/>
              </a:path>
            </a:pathLst>
          </a:custGeom>
          <a:solidFill>
            <a:srgbClr val="EBE2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734561" y="4849495"/>
            <a:ext cx="30035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Impact"/>
                <a:cs typeface="Impact"/>
              </a:rPr>
              <a:t>KTC</a:t>
            </a:r>
            <a:endParaRPr sz="1400">
              <a:latin typeface="Impact"/>
              <a:cs typeface="Impac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606631" y="5484029"/>
            <a:ext cx="755015" cy="767080"/>
          </a:xfrm>
          <a:custGeom>
            <a:avLst/>
            <a:gdLst/>
            <a:ahLst/>
            <a:cxnLst/>
            <a:rect l="l" t="t" r="r" b="b"/>
            <a:pathLst>
              <a:path w="755014" h="767079">
                <a:moveTo>
                  <a:pt x="399655" y="0"/>
                </a:moveTo>
                <a:lnTo>
                  <a:pt x="355033" y="0"/>
                </a:lnTo>
                <a:lnTo>
                  <a:pt x="310659" y="5322"/>
                </a:lnTo>
                <a:lnTo>
                  <a:pt x="267033" y="15966"/>
                </a:lnTo>
                <a:lnTo>
                  <a:pt x="224656" y="31933"/>
                </a:lnTo>
                <a:lnTo>
                  <a:pt x="184029" y="53222"/>
                </a:lnTo>
                <a:lnTo>
                  <a:pt x="145652" y="79834"/>
                </a:lnTo>
                <a:lnTo>
                  <a:pt x="110025" y="111767"/>
                </a:lnTo>
                <a:lnTo>
                  <a:pt x="78589" y="147951"/>
                </a:lnTo>
                <a:lnTo>
                  <a:pt x="52393" y="186932"/>
                </a:lnTo>
                <a:lnTo>
                  <a:pt x="31435" y="228203"/>
                </a:lnTo>
                <a:lnTo>
                  <a:pt x="15717" y="271254"/>
                </a:lnTo>
                <a:lnTo>
                  <a:pt x="5239" y="315576"/>
                </a:lnTo>
                <a:lnTo>
                  <a:pt x="0" y="360662"/>
                </a:lnTo>
                <a:lnTo>
                  <a:pt x="0" y="406001"/>
                </a:lnTo>
                <a:lnTo>
                  <a:pt x="5239" y="451087"/>
                </a:lnTo>
                <a:lnTo>
                  <a:pt x="15717" y="495409"/>
                </a:lnTo>
                <a:lnTo>
                  <a:pt x="31435" y="538460"/>
                </a:lnTo>
                <a:lnTo>
                  <a:pt x="52393" y="579730"/>
                </a:lnTo>
                <a:lnTo>
                  <a:pt x="78589" y="618712"/>
                </a:lnTo>
                <a:lnTo>
                  <a:pt x="110025" y="654896"/>
                </a:lnTo>
                <a:lnTo>
                  <a:pt x="145652" y="686837"/>
                </a:lnTo>
                <a:lnTo>
                  <a:pt x="184029" y="713455"/>
                </a:lnTo>
                <a:lnTo>
                  <a:pt x="224656" y="734750"/>
                </a:lnTo>
                <a:lnTo>
                  <a:pt x="267033" y="750721"/>
                </a:lnTo>
                <a:lnTo>
                  <a:pt x="310659" y="761368"/>
                </a:lnTo>
                <a:lnTo>
                  <a:pt x="355033" y="766692"/>
                </a:lnTo>
                <a:lnTo>
                  <a:pt x="399655" y="766692"/>
                </a:lnTo>
                <a:lnTo>
                  <a:pt x="444025" y="761368"/>
                </a:lnTo>
                <a:lnTo>
                  <a:pt x="487641" y="750721"/>
                </a:lnTo>
                <a:lnTo>
                  <a:pt x="530004" y="734750"/>
                </a:lnTo>
                <a:lnTo>
                  <a:pt x="570614" y="713455"/>
                </a:lnTo>
                <a:lnTo>
                  <a:pt x="608968" y="686837"/>
                </a:lnTo>
                <a:lnTo>
                  <a:pt x="644568" y="654896"/>
                </a:lnTo>
                <a:lnTo>
                  <a:pt x="676004" y="618712"/>
                </a:lnTo>
                <a:lnTo>
                  <a:pt x="702201" y="579730"/>
                </a:lnTo>
                <a:lnTo>
                  <a:pt x="723158" y="538460"/>
                </a:lnTo>
                <a:lnTo>
                  <a:pt x="738876" y="495409"/>
                </a:lnTo>
                <a:lnTo>
                  <a:pt x="749354" y="451087"/>
                </a:lnTo>
                <a:lnTo>
                  <a:pt x="754594" y="406001"/>
                </a:lnTo>
                <a:lnTo>
                  <a:pt x="754594" y="360662"/>
                </a:lnTo>
                <a:lnTo>
                  <a:pt x="749354" y="315576"/>
                </a:lnTo>
                <a:lnTo>
                  <a:pt x="738876" y="271254"/>
                </a:lnTo>
                <a:lnTo>
                  <a:pt x="723158" y="228203"/>
                </a:lnTo>
                <a:lnTo>
                  <a:pt x="702201" y="186932"/>
                </a:lnTo>
                <a:lnTo>
                  <a:pt x="676004" y="147951"/>
                </a:lnTo>
                <a:lnTo>
                  <a:pt x="644568" y="111767"/>
                </a:lnTo>
                <a:lnTo>
                  <a:pt x="608968" y="79834"/>
                </a:lnTo>
                <a:lnTo>
                  <a:pt x="570614" y="53222"/>
                </a:lnTo>
                <a:lnTo>
                  <a:pt x="530004" y="31933"/>
                </a:lnTo>
                <a:lnTo>
                  <a:pt x="487641" y="15966"/>
                </a:lnTo>
                <a:lnTo>
                  <a:pt x="444025" y="5322"/>
                </a:lnTo>
                <a:lnTo>
                  <a:pt x="399655" y="0"/>
                </a:lnTo>
                <a:close/>
              </a:path>
            </a:pathLst>
          </a:custGeom>
          <a:solidFill>
            <a:srgbClr val="EBE2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806700" y="5750458"/>
            <a:ext cx="35242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latin typeface="Impact"/>
                <a:cs typeface="Impact"/>
              </a:rPr>
              <a:t>FS</a:t>
            </a:r>
            <a:r>
              <a:rPr sz="1400" spc="-15" dirty="0">
                <a:latin typeface="Impact"/>
                <a:cs typeface="Impact"/>
              </a:rPr>
              <a:t>V</a:t>
            </a:r>
            <a:r>
              <a:rPr sz="1400" spc="-5" dirty="0">
                <a:latin typeface="Impact"/>
                <a:cs typeface="Impact"/>
              </a:rPr>
              <a:t>E</a:t>
            </a:r>
            <a:endParaRPr sz="1400">
              <a:latin typeface="Impact"/>
              <a:cs typeface="Impact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505791" y="5484029"/>
            <a:ext cx="755015" cy="767080"/>
          </a:xfrm>
          <a:custGeom>
            <a:avLst/>
            <a:gdLst/>
            <a:ahLst/>
            <a:cxnLst/>
            <a:rect l="l" t="t" r="r" b="b"/>
            <a:pathLst>
              <a:path w="755014" h="767079">
                <a:moveTo>
                  <a:pt x="399655" y="0"/>
                </a:moveTo>
                <a:lnTo>
                  <a:pt x="355033" y="0"/>
                </a:lnTo>
                <a:lnTo>
                  <a:pt x="310659" y="5322"/>
                </a:lnTo>
                <a:lnTo>
                  <a:pt x="267033" y="15966"/>
                </a:lnTo>
                <a:lnTo>
                  <a:pt x="224656" y="31933"/>
                </a:lnTo>
                <a:lnTo>
                  <a:pt x="184029" y="53222"/>
                </a:lnTo>
                <a:lnTo>
                  <a:pt x="145652" y="79834"/>
                </a:lnTo>
                <a:lnTo>
                  <a:pt x="110025" y="111767"/>
                </a:lnTo>
                <a:lnTo>
                  <a:pt x="78589" y="147951"/>
                </a:lnTo>
                <a:lnTo>
                  <a:pt x="52393" y="186932"/>
                </a:lnTo>
                <a:lnTo>
                  <a:pt x="31435" y="228203"/>
                </a:lnTo>
                <a:lnTo>
                  <a:pt x="15717" y="271254"/>
                </a:lnTo>
                <a:lnTo>
                  <a:pt x="5239" y="315576"/>
                </a:lnTo>
                <a:lnTo>
                  <a:pt x="0" y="360662"/>
                </a:lnTo>
                <a:lnTo>
                  <a:pt x="0" y="406001"/>
                </a:lnTo>
                <a:lnTo>
                  <a:pt x="5239" y="451087"/>
                </a:lnTo>
                <a:lnTo>
                  <a:pt x="15717" y="495409"/>
                </a:lnTo>
                <a:lnTo>
                  <a:pt x="31435" y="538460"/>
                </a:lnTo>
                <a:lnTo>
                  <a:pt x="52393" y="579730"/>
                </a:lnTo>
                <a:lnTo>
                  <a:pt x="78589" y="618712"/>
                </a:lnTo>
                <a:lnTo>
                  <a:pt x="110025" y="654896"/>
                </a:lnTo>
                <a:lnTo>
                  <a:pt x="145652" y="686837"/>
                </a:lnTo>
                <a:lnTo>
                  <a:pt x="184029" y="713455"/>
                </a:lnTo>
                <a:lnTo>
                  <a:pt x="224656" y="734750"/>
                </a:lnTo>
                <a:lnTo>
                  <a:pt x="267033" y="750721"/>
                </a:lnTo>
                <a:lnTo>
                  <a:pt x="310659" y="761368"/>
                </a:lnTo>
                <a:lnTo>
                  <a:pt x="355033" y="766692"/>
                </a:lnTo>
                <a:lnTo>
                  <a:pt x="399655" y="766692"/>
                </a:lnTo>
                <a:lnTo>
                  <a:pt x="444025" y="761368"/>
                </a:lnTo>
                <a:lnTo>
                  <a:pt x="487641" y="750721"/>
                </a:lnTo>
                <a:lnTo>
                  <a:pt x="530004" y="734750"/>
                </a:lnTo>
                <a:lnTo>
                  <a:pt x="570614" y="713455"/>
                </a:lnTo>
                <a:lnTo>
                  <a:pt x="608968" y="686837"/>
                </a:lnTo>
                <a:lnTo>
                  <a:pt x="644568" y="654896"/>
                </a:lnTo>
                <a:lnTo>
                  <a:pt x="676004" y="618712"/>
                </a:lnTo>
                <a:lnTo>
                  <a:pt x="702201" y="579730"/>
                </a:lnTo>
                <a:lnTo>
                  <a:pt x="723158" y="538460"/>
                </a:lnTo>
                <a:lnTo>
                  <a:pt x="738876" y="495409"/>
                </a:lnTo>
                <a:lnTo>
                  <a:pt x="749354" y="451087"/>
                </a:lnTo>
                <a:lnTo>
                  <a:pt x="754594" y="406001"/>
                </a:lnTo>
                <a:lnTo>
                  <a:pt x="754594" y="360662"/>
                </a:lnTo>
                <a:lnTo>
                  <a:pt x="749354" y="315576"/>
                </a:lnTo>
                <a:lnTo>
                  <a:pt x="738876" y="271254"/>
                </a:lnTo>
                <a:lnTo>
                  <a:pt x="723158" y="228203"/>
                </a:lnTo>
                <a:lnTo>
                  <a:pt x="702201" y="186932"/>
                </a:lnTo>
                <a:lnTo>
                  <a:pt x="676004" y="147951"/>
                </a:lnTo>
                <a:lnTo>
                  <a:pt x="644568" y="111767"/>
                </a:lnTo>
                <a:lnTo>
                  <a:pt x="608968" y="79834"/>
                </a:lnTo>
                <a:lnTo>
                  <a:pt x="570614" y="53222"/>
                </a:lnTo>
                <a:lnTo>
                  <a:pt x="530004" y="31933"/>
                </a:lnTo>
                <a:lnTo>
                  <a:pt x="487641" y="15966"/>
                </a:lnTo>
                <a:lnTo>
                  <a:pt x="444025" y="5322"/>
                </a:lnTo>
                <a:lnTo>
                  <a:pt x="399655" y="0"/>
                </a:lnTo>
                <a:close/>
              </a:path>
            </a:pathLst>
          </a:custGeom>
          <a:solidFill>
            <a:srgbClr val="EBE2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786378" y="5750458"/>
            <a:ext cx="19367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0" dirty="0">
                <a:latin typeface="Impact"/>
                <a:cs typeface="Impact"/>
              </a:rPr>
              <a:t>FC</a:t>
            </a:r>
            <a:endParaRPr sz="1400">
              <a:latin typeface="Impact"/>
              <a:cs typeface="Impac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27150" y="4566285"/>
            <a:ext cx="1099820" cy="697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4765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Impact"/>
                <a:cs typeface="Impact"/>
              </a:rPr>
              <a:t>Boarding lyceum for </a:t>
            </a:r>
            <a:r>
              <a:rPr sz="1000" spc="-165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gifted</a:t>
            </a:r>
            <a:r>
              <a:rPr sz="1000" spc="-1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children</a:t>
            </a:r>
            <a:endParaRPr sz="1000">
              <a:latin typeface="Impact"/>
              <a:cs typeface="Impact"/>
            </a:endParaRPr>
          </a:p>
          <a:p>
            <a:pPr marL="12700" marR="5080">
              <a:lnSpc>
                <a:spcPct val="100000"/>
              </a:lnSpc>
              <a:spcBef>
                <a:spcPts val="484"/>
              </a:spcBef>
            </a:pPr>
            <a:r>
              <a:rPr sz="1000" spc="10" dirty="0">
                <a:latin typeface="Impact"/>
                <a:cs typeface="Impact"/>
              </a:rPr>
              <a:t>K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spc="5" dirty="0">
                <a:latin typeface="Impact"/>
                <a:cs typeface="Impact"/>
              </a:rPr>
              <a:t>z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n</a:t>
            </a:r>
            <a:r>
              <a:rPr sz="1000" spc="-35" dirty="0">
                <a:latin typeface="Impact"/>
                <a:cs typeface="Impact"/>
              </a:rPr>
              <a:t> </a:t>
            </a:r>
            <a:r>
              <a:rPr sz="1000" spc="-10" dirty="0">
                <a:latin typeface="Impact"/>
                <a:cs typeface="Impact"/>
              </a:rPr>
              <a:t>T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chn</a:t>
            </a:r>
            <a:r>
              <a:rPr sz="1000" spc="-10" dirty="0">
                <a:latin typeface="Impact"/>
                <a:cs typeface="Impact"/>
              </a:rPr>
              <a:t>o</a:t>
            </a:r>
            <a:r>
              <a:rPr sz="1000" spc="-15" dirty="0">
                <a:latin typeface="Impact"/>
                <a:cs typeface="Impact"/>
              </a:rPr>
              <a:t>lo</a:t>
            </a:r>
            <a:r>
              <a:rPr sz="1000" dirty="0">
                <a:latin typeface="Impact"/>
                <a:cs typeface="Impact"/>
              </a:rPr>
              <a:t>g</a:t>
            </a:r>
            <a:r>
              <a:rPr sz="1000" spc="-15" dirty="0">
                <a:latin typeface="Impact"/>
                <a:cs typeface="Impact"/>
              </a:rPr>
              <a:t>i</a:t>
            </a:r>
            <a:r>
              <a:rPr sz="1000" dirty="0">
                <a:latin typeface="Impact"/>
                <a:cs typeface="Impact"/>
              </a:rPr>
              <a:t>c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l  </a:t>
            </a:r>
            <a:r>
              <a:rPr sz="1000" spc="-10" dirty="0">
                <a:latin typeface="Impact"/>
                <a:cs typeface="Impact"/>
              </a:rPr>
              <a:t>College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27150" y="6066840"/>
            <a:ext cx="102044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10" dirty="0">
                <a:latin typeface="Impact"/>
                <a:cs typeface="Impact"/>
              </a:rPr>
              <a:t>K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spc="5" dirty="0">
                <a:latin typeface="Impact"/>
                <a:cs typeface="Impact"/>
              </a:rPr>
              <a:t>z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n</a:t>
            </a:r>
            <a:r>
              <a:rPr sz="1000" spc="-35" dirty="0">
                <a:latin typeface="Impact"/>
                <a:cs typeface="Impact"/>
              </a:rPr>
              <a:t> </a:t>
            </a:r>
            <a:r>
              <a:rPr sz="1000" spc="5" dirty="0">
                <a:latin typeface="Impact"/>
                <a:cs typeface="Impact"/>
              </a:rPr>
              <a:t>F</a:t>
            </a:r>
            <a:r>
              <a:rPr sz="1000" spc="-15" dirty="0">
                <a:latin typeface="Impact"/>
                <a:cs typeface="Impact"/>
              </a:rPr>
              <a:t>oo</a:t>
            </a:r>
            <a:r>
              <a:rPr sz="1000" dirty="0">
                <a:latin typeface="Impact"/>
                <a:cs typeface="Impact"/>
              </a:rPr>
              <a:t>d</a:t>
            </a:r>
            <a:r>
              <a:rPr sz="1000" spc="-5" dirty="0">
                <a:latin typeface="Impact"/>
                <a:cs typeface="Impact"/>
              </a:rPr>
              <a:t> </a:t>
            </a:r>
            <a:r>
              <a:rPr sz="1000" spc="-10" dirty="0">
                <a:latin typeface="Impact"/>
                <a:cs typeface="Impact"/>
              </a:rPr>
              <a:t>C</a:t>
            </a:r>
            <a:r>
              <a:rPr sz="1000" spc="-15" dirty="0">
                <a:latin typeface="Impact"/>
                <a:cs typeface="Impact"/>
              </a:rPr>
              <a:t>olle</a:t>
            </a:r>
            <a:r>
              <a:rPr sz="1000" dirty="0">
                <a:latin typeface="Impact"/>
                <a:cs typeface="Impact"/>
              </a:rPr>
              <a:t>ge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27150" y="5496255"/>
            <a:ext cx="1128395" cy="332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latin typeface="Impact"/>
                <a:cs typeface="Impact"/>
              </a:rPr>
              <a:t>F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c</a:t>
            </a:r>
            <a:r>
              <a:rPr sz="1000" spc="-5" dirty="0">
                <a:latin typeface="Impact"/>
                <a:cs typeface="Impact"/>
              </a:rPr>
              <a:t>u</a:t>
            </a:r>
            <a:r>
              <a:rPr sz="1000" spc="-15" dirty="0">
                <a:latin typeface="Impact"/>
                <a:cs typeface="Impact"/>
              </a:rPr>
              <a:t>l</a:t>
            </a:r>
            <a:r>
              <a:rPr sz="1000" dirty="0">
                <a:latin typeface="Impact"/>
                <a:cs typeface="Impact"/>
              </a:rPr>
              <a:t>ty</a:t>
            </a:r>
            <a:r>
              <a:rPr sz="1000" spc="-30" dirty="0">
                <a:latin typeface="Impact"/>
                <a:cs typeface="Impact"/>
              </a:rPr>
              <a:t> </a:t>
            </a:r>
            <a:r>
              <a:rPr sz="1000" spc="-15" dirty="0">
                <a:latin typeface="Impact"/>
                <a:cs typeface="Impact"/>
              </a:rPr>
              <a:t>o</a:t>
            </a:r>
            <a:r>
              <a:rPr sz="1000" dirty="0">
                <a:latin typeface="Impact"/>
                <a:cs typeface="Impact"/>
              </a:rPr>
              <a:t>f</a:t>
            </a:r>
            <a:r>
              <a:rPr sz="1000" spc="10" dirty="0">
                <a:latin typeface="Impact"/>
                <a:cs typeface="Impact"/>
              </a:rPr>
              <a:t> </a:t>
            </a:r>
            <a:r>
              <a:rPr sz="1000" dirty="0">
                <a:latin typeface="Impact"/>
                <a:cs typeface="Impact"/>
              </a:rPr>
              <a:t>s</a:t>
            </a:r>
            <a:r>
              <a:rPr sz="1000" spc="-15" dirty="0">
                <a:latin typeface="Impact"/>
                <a:cs typeface="Impact"/>
              </a:rPr>
              <a:t>e</a:t>
            </a:r>
            <a:r>
              <a:rPr sz="1000" dirty="0">
                <a:latin typeface="Impact"/>
                <a:cs typeface="Impact"/>
              </a:rPr>
              <a:t>c</a:t>
            </a:r>
            <a:r>
              <a:rPr sz="1000" spc="-15" dirty="0">
                <a:latin typeface="Impact"/>
                <a:cs typeface="Impact"/>
              </a:rPr>
              <a:t>o</a:t>
            </a:r>
            <a:r>
              <a:rPr sz="1000" dirty="0">
                <a:latin typeface="Impact"/>
                <a:cs typeface="Impact"/>
              </a:rPr>
              <a:t>nd</a:t>
            </a:r>
            <a:r>
              <a:rPr sz="1000" spc="-5" dirty="0">
                <a:latin typeface="Impact"/>
                <a:cs typeface="Impact"/>
              </a:rPr>
              <a:t>a</a:t>
            </a:r>
            <a:r>
              <a:rPr sz="1000" dirty="0">
                <a:latin typeface="Impact"/>
                <a:cs typeface="Impact"/>
              </a:rPr>
              <a:t>ry</a:t>
            </a:r>
            <a:endParaRPr sz="10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Impact"/>
                <a:cs typeface="Impact"/>
              </a:rPr>
              <a:t>vocational</a:t>
            </a:r>
            <a:r>
              <a:rPr sz="1000" spc="-25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education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74007" y="5784596"/>
            <a:ext cx="1210945" cy="347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Impact"/>
                <a:cs typeface="Impact"/>
              </a:rPr>
              <a:t>Continuing</a:t>
            </a:r>
            <a:r>
              <a:rPr sz="1050" dirty="0">
                <a:latin typeface="Impact"/>
                <a:cs typeface="Impact"/>
              </a:rPr>
              <a:t> </a:t>
            </a:r>
            <a:r>
              <a:rPr sz="1050" spc="-5" dirty="0">
                <a:latin typeface="Impact"/>
                <a:cs typeface="Impact"/>
              </a:rPr>
              <a:t>education</a:t>
            </a:r>
            <a:endParaRPr sz="105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50" spc="-5" dirty="0">
                <a:latin typeface="Impact"/>
                <a:cs typeface="Impact"/>
              </a:rPr>
              <a:t>sector</a:t>
            </a:r>
            <a:endParaRPr sz="1050">
              <a:latin typeface="Impact"/>
              <a:cs typeface="Impac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771126" y="2055113"/>
            <a:ext cx="114935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Impact"/>
                <a:cs typeface="Impact"/>
              </a:rPr>
              <a:t>Complex</a:t>
            </a:r>
            <a:r>
              <a:rPr sz="100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laboratories</a:t>
            </a:r>
            <a:endParaRPr sz="1000">
              <a:latin typeface="Impact"/>
              <a:cs typeface="Impact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352544" y="2359152"/>
            <a:ext cx="4882515" cy="3564254"/>
            <a:chOff x="4352544" y="2359152"/>
            <a:chExt cx="4882515" cy="3564254"/>
          </a:xfrm>
        </p:grpSpPr>
        <p:sp>
          <p:nvSpPr>
            <p:cNvPr id="46" name="object 46"/>
            <p:cNvSpPr/>
            <p:nvPr/>
          </p:nvSpPr>
          <p:spPr>
            <a:xfrm>
              <a:off x="7033260" y="2497836"/>
              <a:ext cx="1640205" cy="875665"/>
            </a:xfrm>
            <a:custGeom>
              <a:avLst/>
              <a:gdLst/>
              <a:ahLst/>
              <a:cxnLst/>
              <a:rect l="l" t="t" r="r" b="b"/>
              <a:pathLst>
                <a:path w="1640204" h="875664">
                  <a:moveTo>
                    <a:pt x="1639824" y="0"/>
                  </a:moveTo>
                  <a:lnTo>
                    <a:pt x="0" y="875538"/>
                  </a:lnTo>
                </a:path>
              </a:pathLst>
            </a:custGeom>
            <a:ln w="27432">
              <a:solidFill>
                <a:srgbClr val="C8B7B8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2544" y="2359152"/>
              <a:ext cx="3521202" cy="356387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468009" y="3103505"/>
              <a:ext cx="767080" cy="775970"/>
            </a:xfrm>
            <a:custGeom>
              <a:avLst/>
              <a:gdLst/>
              <a:ahLst/>
              <a:cxnLst/>
              <a:rect l="l" t="t" r="r" b="b"/>
              <a:pathLst>
                <a:path w="767079" h="775970">
                  <a:moveTo>
                    <a:pt x="406036" y="0"/>
                  </a:moveTo>
                  <a:lnTo>
                    <a:pt x="360696" y="0"/>
                  </a:lnTo>
                  <a:lnTo>
                    <a:pt x="315608" y="5388"/>
                  </a:lnTo>
                  <a:lnTo>
                    <a:pt x="271280" y="16164"/>
                  </a:lnTo>
                  <a:lnTo>
                    <a:pt x="228220" y="32328"/>
                  </a:lnTo>
                  <a:lnTo>
                    <a:pt x="186936" y="53881"/>
                  </a:lnTo>
                  <a:lnTo>
                    <a:pt x="147937" y="80821"/>
                  </a:lnTo>
                  <a:lnTo>
                    <a:pt x="111729" y="113150"/>
                  </a:lnTo>
                  <a:lnTo>
                    <a:pt x="79807" y="149759"/>
                  </a:lnTo>
                  <a:lnTo>
                    <a:pt x="53204" y="189200"/>
                  </a:lnTo>
                  <a:lnTo>
                    <a:pt x="31922" y="230957"/>
                  </a:lnTo>
                  <a:lnTo>
                    <a:pt x="15961" y="274515"/>
                  </a:lnTo>
                  <a:lnTo>
                    <a:pt x="5320" y="319360"/>
                  </a:lnTo>
                  <a:lnTo>
                    <a:pt x="0" y="364977"/>
                  </a:lnTo>
                  <a:lnTo>
                    <a:pt x="0" y="410851"/>
                  </a:lnTo>
                  <a:lnTo>
                    <a:pt x="5320" y="456468"/>
                  </a:lnTo>
                  <a:lnTo>
                    <a:pt x="15961" y="501313"/>
                  </a:lnTo>
                  <a:lnTo>
                    <a:pt x="31922" y="544872"/>
                  </a:lnTo>
                  <a:lnTo>
                    <a:pt x="53204" y="586628"/>
                  </a:lnTo>
                  <a:lnTo>
                    <a:pt x="79807" y="626069"/>
                  </a:lnTo>
                  <a:lnTo>
                    <a:pt x="111729" y="662679"/>
                  </a:lnTo>
                  <a:lnTo>
                    <a:pt x="147937" y="695007"/>
                  </a:lnTo>
                  <a:lnTo>
                    <a:pt x="186936" y="721948"/>
                  </a:lnTo>
                  <a:lnTo>
                    <a:pt x="228220" y="743500"/>
                  </a:lnTo>
                  <a:lnTo>
                    <a:pt x="271280" y="759665"/>
                  </a:lnTo>
                  <a:lnTo>
                    <a:pt x="315608" y="770441"/>
                  </a:lnTo>
                  <a:lnTo>
                    <a:pt x="360696" y="775829"/>
                  </a:lnTo>
                  <a:lnTo>
                    <a:pt x="406036" y="775829"/>
                  </a:lnTo>
                  <a:lnTo>
                    <a:pt x="451120" y="770441"/>
                  </a:lnTo>
                  <a:lnTo>
                    <a:pt x="495439" y="759665"/>
                  </a:lnTo>
                  <a:lnTo>
                    <a:pt x="538485" y="743500"/>
                  </a:lnTo>
                  <a:lnTo>
                    <a:pt x="579751" y="721948"/>
                  </a:lnTo>
                  <a:lnTo>
                    <a:pt x="618728" y="695007"/>
                  </a:lnTo>
                  <a:lnTo>
                    <a:pt x="654908" y="662679"/>
                  </a:lnTo>
                  <a:lnTo>
                    <a:pt x="686858" y="626069"/>
                  </a:lnTo>
                  <a:lnTo>
                    <a:pt x="713483" y="586628"/>
                  </a:lnTo>
                  <a:lnTo>
                    <a:pt x="734783" y="544872"/>
                  </a:lnTo>
                  <a:lnTo>
                    <a:pt x="750758" y="501313"/>
                  </a:lnTo>
                  <a:lnTo>
                    <a:pt x="761408" y="456468"/>
                  </a:lnTo>
                  <a:lnTo>
                    <a:pt x="766733" y="410851"/>
                  </a:lnTo>
                  <a:lnTo>
                    <a:pt x="766733" y="364977"/>
                  </a:lnTo>
                  <a:lnTo>
                    <a:pt x="761408" y="319360"/>
                  </a:lnTo>
                  <a:lnTo>
                    <a:pt x="750758" y="274515"/>
                  </a:lnTo>
                  <a:lnTo>
                    <a:pt x="734783" y="230957"/>
                  </a:lnTo>
                  <a:lnTo>
                    <a:pt x="713483" y="189200"/>
                  </a:lnTo>
                  <a:lnTo>
                    <a:pt x="686858" y="149759"/>
                  </a:lnTo>
                  <a:lnTo>
                    <a:pt x="654908" y="113150"/>
                  </a:lnTo>
                  <a:lnTo>
                    <a:pt x="618728" y="80821"/>
                  </a:lnTo>
                  <a:lnTo>
                    <a:pt x="579751" y="53881"/>
                  </a:lnTo>
                  <a:lnTo>
                    <a:pt x="538485" y="32328"/>
                  </a:lnTo>
                  <a:lnTo>
                    <a:pt x="495439" y="16164"/>
                  </a:lnTo>
                  <a:lnTo>
                    <a:pt x="451120" y="5388"/>
                  </a:lnTo>
                  <a:lnTo>
                    <a:pt x="406036" y="0"/>
                  </a:lnTo>
                  <a:close/>
                </a:path>
              </a:pathLst>
            </a:custGeom>
            <a:solidFill>
              <a:srgbClr val="C8B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9345548" y="2681986"/>
            <a:ext cx="157734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6A5262"/>
                </a:solidFill>
                <a:latin typeface="Impact"/>
                <a:cs typeface="Impact"/>
              </a:rPr>
              <a:t>Research-laboratory</a:t>
            </a:r>
            <a:r>
              <a:rPr sz="1000" dirty="0">
                <a:solidFill>
                  <a:srgbClr val="6A5262"/>
                </a:solidFill>
                <a:latin typeface="Impact"/>
                <a:cs typeface="Impact"/>
              </a:rPr>
              <a:t> </a:t>
            </a:r>
            <a:r>
              <a:rPr sz="1000" spc="-5" dirty="0">
                <a:solidFill>
                  <a:srgbClr val="6A5262"/>
                </a:solidFill>
                <a:latin typeface="Impact"/>
                <a:cs typeface="Impact"/>
              </a:rPr>
              <a:t>complex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506457" y="3426714"/>
            <a:ext cx="18288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latin typeface="Impact"/>
                <a:cs typeface="Impact"/>
              </a:rPr>
              <a:t>S</a:t>
            </a:r>
            <a:r>
              <a:rPr sz="1000" spc="-5" dirty="0">
                <a:latin typeface="Impact"/>
                <a:cs typeface="Impact"/>
              </a:rPr>
              <a:t>IE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729853" y="3355035"/>
            <a:ext cx="246379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00" spc="15" dirty="0">
                <a:solidFill>
                  <a:srgbClr val="FFFFFF"/>
                </a:solidFill>
                <a:latin typeface="Impact"/>
                <a:cs typeface="Impact"/>
              </a:rPr>
              <a:t>38</a:t>
            </a:r>
            <a:endParaRPr sz="1600">
              <a:latin typeface="Impact"/>
              <a:cs typeface="Impac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032875" y="4073144"/>
            <a:ext cx="18865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Impact"/>
                <a:cs typeface="Impact"/>
              </a:rPr>
              <a:t>Small innovative</a:t>
            </a:r>
            <a:r>
              <a:rPr sz="100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enterprises</a:t>
            </a:r>
            <a:r>
              <a:rPr sz="1000" spc="10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sector</a:t>
            </a:r>
            <a:endParaRPr sz="1000">
              <a:latin typeface="Impact"/>
              <a:cs typeface="Impac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7200201" y="5421693"/>
            <a:ext cx="485775" cy="563880"/>
            <a:chOff x="7200201" y="5421693"/>
            <a:chExt cx="485775" cy="563880"/>
          </a:xfrm>
        </p:grpSpPr>
        <p:sp>
          <p:nvSpPr>
            <p:cNvPr id="54" name="object 54"/>
            <p:cNvSpPr/>
            <p:nvPr/>
          </p:nvSpPr>
          <p:spPr>
            <a:xfrm>
              <a:off x="7214489" y="5435980"/>
              <a:ext cx="255904" cy="271145"/>
            </a:xfrm>
            <a:custGeom>
              <a:avLst/>
              <a:gdLst/>
              <a:ahLst/>
              <a:cxnLst/>
              <a:rect l="l" t="t" r="r" b="b"/>
              <a:pathLst>
                <a:path w="255904" h="271145">
                  <a:moveTo>
                    <a:pt x="0" y="0"/>
                  </a:moveTo>
                  <a:lnTo>
                    <a:pt x="255524" y="270586"/>
                  </a:lnTo>
                </a:path>
              </a:pathLst>
            </a:custGeom>
            <a:ln w="28575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301084" y="5597284"/>
              <a:ext cx="384810" cy="387985"/>
            </a:xfrm>
            <a:custGeom>
              <a:avLst/>
              <a:gdLst/>
              <a:ahLst/>
              <a:cxnLst/>
              <a:rect l="l" t="t" r="r" b="b"/>
              <a:pathLst>
                <a:path w="384809" h="387985">
                  <a:moveTo>
                    <a:pt x="213552" y="0"/>
                  </a:moveTo>
                  <a:lnTo>
                    <a:pt x="171166" y="0"/>
                  </a:lnTo>
                  <a:lnTo>
                    <a:pt x="129602" y="9325"/>
                  </a:lnTo>
                  <a:lnTo>
                    <a:pt x="90505" y="27977"/>
                  </a:lnTo>
                  <a:lnTo>
                    <a:pt x="55517" y="55955"/>
                  </a:lnTo>
                  <a:lnTo>
                    <a:pt x="27758" y="91231"/>
                  </a:lnTo>
                  <a:lnTo>
                    <a:pt x="9252" y="130643"/>
                  </a:lnTo>
                  <a:lnTo>
                    <a:pt x="0" y="172535"/>
                  </a:lnTo>
                  <a:lnTo>
                    <a:pt x="0" y="215254"/>
                  </a:lnTo>
                  <a:lnTo>
                    <a:pt x="9252" y="257145"/>
                  </a:lnTo>
                  <a:lnTo>
                    <a:pt x="27758" y="296553"/>
                  </a:lnTo>
                  <a:lnTo>
                    <a:pt x="55517" y="331825"/>
                  </a:lnTo>
                  <a:lnTo>
                    <a:pt x="90505" y="359807"/>
                  </a:lnTo>
                  <a:lnTo>
                    <a:pt x="129602" y="378462"/>
                  </a:lnTo>
                  <a:lnTo>
                    <a:pt x="171166" y="387790"/>
                  </a:lnTo>
                  <a:lnTo>
                    <a:pt x="213552" y="387790"/>
                  </a:lnTo>
                  <a:lnTo>
                    <a:pt x="255116" y="378462"/>
                  </a:lnTo>
                  <a:lnTo>
                    <a:pt x="294214" y="359807"/>
                  </a:lnTo>
                  <a:lnTo>
                    <a:pt x="329202" y="331825"/>
                  </a:lnTo>
                  <a:lnTo>
                    <a:pt x="357007" y="296553"/>
                  </a:lnTo>
                  <a:lnTo>
                    <a:pt x="375544" y="257145"/>
                  </a:lnTo>
                  <a:lnTo>
                    <a:pt x="384812" y="215254"/>
                  </a:lnTo>
                  <a:lnTo>
                    <a:pt x="384812" y="172535"/>
                  </a:lnTo>
                  <a:lnTo>
                    <a:pt x="375544" y="130643"/>
                  </a:lnTo>
                  <a:lnTo>
                    <a:pt x="357007" y="91231"/>
                  </a:lnTo>
                  <a:lnTo>
                    <a:pt x="329202" y="55955"/>
                  </a:lnTo>
                  <a:lnTo>
                    <a:pt x="294214" y="27977"/>
                  </a:lnTo>
                  <a:lnTo>
                    <a:pt x="255116" y="9325"/>
                  </a:lnTo>
                  <a:lnTo>
                    <a:pt x="213552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8162670" y="5098160"/>
            <a:ext cx="8750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Impact"/>
                <a:cs typeface="Impact"/>
              </a:rPr>
              <a:t>Innovation</a:t>
            </a:r>
            <a:r>
              <a:rPr sz="1000" spc="-25" dirty="0">
                <a:latin typeface="Impact"/>
                <a:cs typeface="Impact"/>
              </a:rPr>
              <a:t> </a:t>
            </a:r>
            <a:r>
              <a:rPr sz="1000" spc="-5" dirty="0">
                <a:latin typeface="Impact"/>
                <a:cs typeface="Impact"/>
              </a:rPr>
              <a:t>units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172325" y="5998565"/>
            <a:ext cx="51562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0" dirty="0">
                <a:latin typeface="Impact"/>
                <a:cs typeface="Impact"/>
              </a:rPr>
              <a:t>Technopark</a:t>
            </a:r>
            <a:endParaRPr sz="800">
              <a:latin typeface="Impact"/>
              <a:cs typeface="Impac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14690" y="5998565"/>
            <a:ext cx="274955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15" dirty="0">
                <a:latin typeface="Impact"/>
                <a:cs typeface="Impact"/>
              </a:rPr>
              <a:t>CD</a:t>
            </a:r>
            <a:r>
              <a:rPr sz="800" spc="-10" dirty="0">
                <a:latin typeface="Impact"/>
                <a:cs typeface="Impact"/>
              </a:rPr>
              <a:t>S</a:t>
            </a:r>
            <a:r>
              <a:rPr sz="800" spc="-15" dirty="0">
                <a:latin typeface="Impact"/>
                <a:cs typeface="Impact"/>
              </a:rPr>
              <a:t>T</a:t>
            </a:r>
            <a:r>
              <a:rPr sz="800" spc="-5" dirty="0">
                <a:latin typeface="Impact"/>
                <a:cs typeface="Impact"/>
              </a:rPr>
              <a:t>E</a:t>
            </a:r>
            <a:endParaRPr sz="800">
              <a:latin typeface="Impact"/>
              <a:cs typeface="Impac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433306" y="5998565"/>
            <a:ext cx="31242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dirty="0">
                <a:latin typeface="Impact"/>
                <a:cs typeface="Impact"/>
              </a:rPr>
              <a:t>E</a:t>
            </a:r>
            <a:r>
              <a:rPr sz="800" spc="-5" dirty="0">
                <a:latin typeface="Impact"/>
                <a:cs typeface="Impact"/>
              </a:rPr>
              <a:t>C </a:t>
            </a:r>
            <a:r>
              <a:rPr sz="800" spc="-15" dirty="0">
                <a:latin typeface="Impact"/>
                <a:cs typeface="Impact"/>
              </a:rPr>
              <a:t>(</a:t>
            </a:r>
            <a:r>
              <a:rPr sz="800" spc="-5" dirty="0">
                <a:latin typeface="Impact"/>
                <a:cs typeface="Impact"/>
              </a:rPr>
              <a:t>N</a:t>
            </a:r>
            <a:r>
              <a:rPr sz="800" dirty="0">
                <a:latin typeface="Impact"/>
                <a:cs typeface="Impact"/>
              </a:rPr>
              <a:t>K</a:t>
            </a:r>
            <a:r>
              <a:rPr sz="800" spc="-5" dirty="0">
                <a:latin typeface="Impact"/>
                <a:cs typeface="Impact"/>
              </a:rPr>
              <a:t>)</a:t>
            </a:r>
            <a:endParaRPr sz="800">
              <a:latin typeface="Impact"/>
              <a:cs typeface="Impac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237978" y="5998565"/>
            <a:ext cx="564515" cy="255904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8415" marR="5080" indent="-6350">
              <a:lnSpc>
                <a:spcPts val="860"/>
              </a:lnSpc>
              <a:spcBef>
                <a:spcPts val="204"/>
              </a:spcBef>
            </a:pPr>
            <a:r>
              <a:rPr sz="800" dirty="0">
                <a:latin typeface="Impact"/>
                <a:cs typeface="Impact"/>
              </a:rPr>
              <a:t>E</a:t>
            </a:r>
            <a:r>
              <a:rPr sz="800" spc="-5" dirty="0">
                <a:latin typeface="Impact"/>
                <a:cs typeface="Impact"/>
              </a:rPr>
              <a:t>C </a:t>
            </a:r>
            <a:r>
              <a:rPr sz="800" spc="-15" dirty="0">
                <a:latin typeface="Impact"/>
                <a:cs typeface="Impact"/>
              </a:rPr>
              <a:t>“Ch</a:t>
            </a:r>
            <a:r>
              <a:rPr sz="800" spc="-5" dirty="0">
                <a:latin typeface="Impact"/>
                <a:cs typeface="Impact"/>
              </a:rPr>
              <a:t>e</a:t>
            </a:r>
            <a:r>
              <a:rPr sz="800" spc="-25" dirty="0">
                <a:latin typeface="Impact"/>
                <a:cs typeface="Impact"/>
              </a:rPr>
              <a:t>m</a:t>
            </a:r>
            <a:r>
              <a:rPr sz="800" spc="-5" dirty="0">
                <a:latin typeface="Impact"/>
                <a:cs typeface="Impact"/>
              </a:rPr>
              <a:t>i</a:t>
            </a:r>
            <a:r>
              <a:rPr sz="800" spc="-15" dirty="0">
                <a:latin typeface="Impact"/>
                <a:cs typeface="Impact"/>
              </a:rPr>
              <a:t>c</a:t>
            </a:r>
            <a:r>
              <a:rPr sz="800" dirty="0">
                <a:latin typeface="Impact"/>
                <a:cs typeface="Impact"/>
              </a:rPr>
              <a:t>a</a:t>
            </a:r>
            <a:r>
              <a:rPr sz="800" spc="-5" dirty="0">
                <a:latin typeface="Impact"/>
                <a:cs typeface="Impact"/>
              </a:rPr>
              <a:t>l  </a:t>
            </a:r>
            <a:r>
              <a:rPr sz="800" dirty="0">
                <a:latin typeface="Impact"/>
                <a:cs typeface="Impact"/>
              </a:rPr>
              <a:t>E</a:t>
            </a:r>
            <a:r>
              <a:rPr sz="800" spc="-15" dirty="0">
                <a:latin typeface="Impact"/>
                <a:cs typeface="Impact"/>
              </a:rPr>
              <a:t>n</a:t>
            </a:r>
            <a:r>
              <a:rPr sz="800" spc="-10" dirty="0">
                <a:latin typeface="Impact"/>
                <a:cs typeface="Impact"/>
              </a:rPr>
              <a:t>g</a:t>
            </a:r>
            <a:r>
              <a:rPr sz="800" spc="-5" dirty="0">
                <a:latin typeface="Impact"/>
                <a:cs typeface="Impact"/>
              </a:rPr>
              <a:t>i</a:t>
            </a:r>
            <a:r>
              <a:rPr sz="800" spc="-15" dirty="0">
                <a:latin typeface="Impact"/>
                <a:cs typeface="Impact"/>
              </a:rPr>
              <a:t>n</a:t>
            </a:r>
            <a:r>
              <a:rPr sz="800" spc="-5" dirty="0">
                <a:latin typeface="Impact"/>
                <a:cs typeface="Impact"/>
              </a:rPr>
              <a:t>eeri</a:t>
            </a:r>
            <a:r>
              <a:rPr sz="800" spc="-15" dirty="0">
                <a:latin typeface="Impact"/>
                <a:cs typeface="Impact"/>
              </a:rPr>
              <a:t>n</a:t>
            </a:r>
            <a:r>
              <a:rPr sz="800" spc="-10" dirty="0">
                <a:latin typeface="Impact"/>
                <a:cs typeface="Impact"/>
              </a:rPr>
              <a:t>g</a:t>
            </a:r>
            <a:r>
              <a:rPr sz="800" spc="-5" dirty="0">
                <a:latin typeface="Impact"/>
                <a:cs typeface="Impact"/>
              </a:rPr>
              <a:t>”</a:t>
            </a:r>
            <a:endParaRPr sz="800">
              <a:latin typeface="Impact"/>
              <a:cs typeface="Impac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4602289" y="2956369"/>
            <a:ext cx="6113780" cy="3028950"/>
            <a:chOff x="4602289" y="2956369"/>
            <a:chExt cx="6113780" cy="3028950"/>
          </a:xfrm>
        </p:grpSpPr>
        <p:sp>
          <p:nvSpPr>
            <p:cNvPr id="62" name="object 62"/>
            <p:cNvSpPr/>
            <p:nvPr/>
          </p:nvSpPr>
          <p:spPr>
            <a:xfrm>
              <a:off x="8222996" y="5435980"/>
              <a:ext cx="255904" cy="271145"/>
            </a:xfrm>
            <a:custGeom>
              <a:avLst/>
              <a:gdLst/>
              <a:ahLst/>
              <a:cxnLst/>
              <a:rect l="l" t="t" r="r" b="b"/>
              <a:pathLst>
                <a:path w="255904" h="271145">
                  <a:moveTo>
                    <a:pt x="0" y="0"/>
                  </a:moveTo>
                  <a:lnTo>
                    <a:pt x="255524" y="270586"/>
                  </a:lnTo>
                </a:path>
              </a:pathLst>
            </a:custGeom>
            <a:ln w="28575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309973" y="5597284"/>
              <a:ext cx="384810" cy="387985"/>
            </a:xfrm>
            <a:custGeom>
              <a:avLst/>
              <a:gdLst/>
              <a:ahLst/>
              <a:cxnLst/>
              <a:rect l="l" t="t" r="r" b="b"/>
              <a:pathLst>
                <a:path w="384809" h="387985">
                  <a:moveTo>
                    <a:pt x="213552" y="0"/>
                  </a:moveTo>
                  <a:lnTo>
                    <a:pt x="171166" y="0"/>
                  </a:lnTo>
                  <a:lnTo>
                    <a:pt x="129602" y="9325"/>
                  </a:lnTo>
                  <a:lnTo>
                    <a:pt x="90505" y="27977"/>
                  </a:lnTo>
                  <a:lnTo>
                    <a:pt x="55517" y="55955"/>
                  </a:lnTo>
                  <a:lnTo>
                    <a:pt x="27758" y="91231"/>
                  </a:lnTo>
                  <a:lnTo>
                    <a:pt x="9252" y="130643"/>
                  </a:lnTo>
                  <a:lnTo>
                    <a:pt x="0" y="172535"/>
                  </a:lnTo>
                  <a:lnTo>
                    <a:pt x="0" y="215254"/>
                  </a:lnTo>
                  <a:lnTo>
                    <a:pt x="9252" y="257145"/>
                  </a:lnTo>
                  <a:lnTo>
                    <a:pt x="27758" y="296553"/>
                  </a:lnTo>
                  <a:lnTo>
                    <a:pt x="55517" y="331825"/>
                  </a:lnTo>
                  <a:lnTo>
                    <a:pt x="90505" y="359807"/>
                  </a:lnTo>
                  <a:lnTo>
                    <a:pt x="129602" y="378462"/>
                  </a:lnTo>
                  <a:lnTo>
                    <a:pt x="171166" y="387790"/>
                  </a:lnTo>
                  <a:lnTo>
                    <a:pt x="213552" y="387790"/>
                  </a:lnTo>
                  <a:lnTo>
                    <a:pt x="255116" y="378462"/>
                  </a:lnTo>
                  <a:lnTo>
                    <a:pt x="294214" y="359807"/>
                  </a:lnTo>
                  <a:lnTo>
                    <a:pt x="329202" y="331825"/>
                  </a:lnTo>
                  <a:lnTo>
                    <a:pt x="357007" y="296553"/>
                  </a:lnTo>
                  <a:lnTo>
                    <a:pt x="375544" y="257145"/>
                  </a:lnTo>
                  <a:lnTo>
                    <a:pt x="384812" y="215254"/>
                  </a:lnTo>
                  <a:lnTo>
                    <a:pt x="384812" y="172535"/>
                  </a:lnTo>
                  <a:lnTo>
                    <a:pt x="375544" y="130643"/>
                  </a:lnTo>
                  <a:lnTo>
                    <a:pt x="357007" y="91231"/>
                  </a:lnTo>
                  <a:lnTo>
                    <a:pt x="329202" y="55955"/>
                  </a:lnTo>
                  <a:lnTo>
                    <a:pt x="294214" y="27977"/>
                  </a:lnTo>
                  <a:lnTo>
                    <a:pt x="255116" y="9325"/>
                  </a:lnTo>
                  <a:lnTo>
                    <a:pt x="213552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294114" y="5435600"/>
              <a:ext cx="254000" cy="271780"/>
            </a:xfrm>
            <a:custGeom>
              <a:avLst/>
              <a:gdLst/>
              <a:ahLst/>
              <a:cxnLst/>
              <a:rect l="l" t="t" r="r" b="b"/>
              <a:pathLst>
                <a:path w="254000" h="271779">
                  <a:moveTo>
                    <a:pt x="0" y="0"/>
                  </a:moveTo>
                  <a:lnTo>
                    <a:pt x="254000" y="271373"/>
                  </a:lnTo>
                </a:path>
              </a:pathLst>
            </a:custGeom>
            <a:ln w="28575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379820" y="5597284"/>
              <a:ext cx="384810" cy="387985"/>
            </a:xfrm>
            <a:custGeom>
              <a:avLst/>
              <a:gdLst/>
              <a:ahLst/>
              <a:cxnLst/>
              <a:rect l="l" t="t" r="r" b="b"/>
              <a:pathLst>
                <a:path w="384809" h="387985">
                  <a:moveTo>
                    <a:pt x="213552" y="0"/>
                  </a:moveTo>
                  <a:lnTo>
                    <a:pt x="171166" y="0"/>
                  </a:lnTo>
                  <a:lnTo>
                    <a:pt x="129602" y="9325"/>
                  </a:lnTo>
                  <a:lnTo>
                    <a:pt x="90505" y="27977"/>
                  </a:lnTo>
                  <a:lnTo>
                    <a:pt x="55517" y="55955"/>
                  </a:lnTo>
                  <a:lnTo>
                    <a:pt x="27758" y="91231"/>
                  </a:lnTo>
                  <a:lnTo>
                    <a:pt x="9252" y="130643"/>
                  </a:lnTo>
                  <a:lnTo>
                    <a:pt x="0" y="172535"/>
                  </a:lnTo>
                  <a:lnTo>
                    <a:pt x="0" y="215254"/>
                  </a:lnTo>
                  <a:lnTo>
                    <a:pt x="9252" y="257145"/>
                  </a:lnTo>
                  <a:lnTo>
                    <a:pt x="27758" y="296553"/>
                  </a:lnTo>
                  <a:lnTo>
                    <a:pt x="55517" y="331825"/>
                  </a:lnTo>
                  <a:lnTo>
                    <a:pt x="90505" y="359807"/>
                  </a:lnTo>
                  <a:lnTo>
                    <a:pt x="129602" y="378462"/>
                  </a:lnTo>
                  <a:lnTo>
                    <a:pt x="171166" y="387790"/>
                  </a:lnTo>
                  <a:lnTo>
                    <a:pt x="213552" y="387790"/>
                  </a:lnTo>
                  <a:lnTo>
                    <a:pt x="255116" y="378462"/>
                  </a:lnTo>
                  <a:lnTo>
                    <a:pt x="294214" y="359807"/>
                  </a:lnTo>
                  <a:lnTo>
                    <a:pt x="329202" y="331825"/>
                  </a:lnTo>
                  <a:lnTo>
                    <a:pt x="357007" y="296553"/>
                  </a:lnTo>
                  <a:lnTo>
                    <a:pt x="375544" y="257145"/>
                  </a:lnTo>
                  <a:lnTo>
                    <a:pt x="384812" y="215254"/>
                  </a:lnTo>
                  <a:lnTo>
                    <a:pt x="384812" y="172535"/>
                  </a:lnTo>
                  <a:lnTo>
                    <a:pt x="375544" y="130643"/>
                  </a:lnTo>
                  <a:lnTo>
                    <a:pt x="357007" y="91231"/>
                  </a:lnTo>
                  <a:lnTo>
                    <a:pt x="329202" y="55955"/>
                  </a:lnTo>
                  <a:lnTo>
                    <a:pt x="294214" y="27977"/>
                  </a:lnTo>
                  <a:lnTo>
                    <a:pt x="255116" y="9325"/>
                  </a:lnTo>
                  <a:lnTo>
                    <a:pt x="213552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245979" y="5435600"/>
              <a:ext cx="254000" cy="271780"/>
            </a:xfrm>
            <a:custGeom>
              <a:avLst/>
              <a:gdLst/>
              <a:ahLst/>
              <a:cxnLst/>
              <a:rect l="l" t="t" r="r" b="b"/>
              <a:pathLst>
                <a:path w="254000" h="271779">
                  <a:moveTo>
                    <a:pt x="0" y="0"/>
                  </a:moveTo>
                  <a:lnTo>
                    <a:pt x="253873" y="271373"/>
                  </a:lnTo>
                </a:path>
              </a:pathLst>
            </a:custGeom>
            <a:ln w="28575">
              <a:solidFill>
                <a:srgbClr val="ABA83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330796" y="5597284"/>
              <a:ext cx="384810" cy="387985"/>
            </a:xfrm>
            <a:custGeom>
              <a:avLst/>
              <a:gdLst/>
              <a:ahLst/>
              <a:cxnLst/>
              <a:rect l="l" t="t" r="r" b="b"/>
              <a:pathLst>
                <a:path w="384809" h="387985">
                  <a:moveTo>
                    <a:pt x="213552" y="0"/>
                  </a:moveTo>
                  <a:lnTo>
                    <a:pt x="171166" y="0"/>
                  </a:lnTo>
                  <a:lnTo>
                    <a:pt x="129602" y="9325"/>
                  </a:lnTo>
                  <a:lnTo>
                    <a:pt x="90505" y="27977"/>
                  </a:lnTo>
                  <a:lnTo>
                    <a:pt x="55517" y="55955"/>
                  </a:lnTo>
                  <a:lnTo>
                    <a:pt x="27758" y="91231"/>
                  </a:lnTo>
                  <a:lnTo>
                    <a:pt x="9252" y="130643"/>
                  </a:lnTo>
                  <a:lnTo>
                    <a:pt x="0" y="172535"/>
                  </a:lnTo>
                  <a:lnTo>
                    <a:pt x="0" y="215254"/>
                  </a:lnTo>
                  <a:lnTo>
                    <a:pt x="9252" y="257145"/>
                  </a:lnTo>
                  <a:lnTo>
                    <a:pt x="27758" y="296553"/>
                  </a:lnTo>
                  <a:lnTo>
                    <a:pt x="55517" y="331825"/>
                  </a:lnTo>
                  <a:lnTo>
                    <a:pt x="90505" y="359807"/>
                  </a:lnTo>
                  <a:lnTo>
                    <a:pt x="129602" y="378462"/>
                  </a:lnTo>
                  <a:lnTo>
                    <a:pt x="171166" y="387790"/>
                  </a:lnTo>
                  <a:lnTo>
                    <a:pt x="213552" y="387790"/>
                  </a:lnTo>
                  <a:lnTo>
                    <a:pt x="255116" y="378462"/>
                  </a:lnTo>
                  <a:lnTo>
                    <a:pt x="294214" y="359807"/>
                  </a:lnTo>
                  <a:lnTo>
                    <a:pt x="329202" y="331825"/>
                  </a:lnTo>
                  <a:lnTo>
                    <a:pt x="357007" y="296553"/>
                  </a:lnTo>
                  <a:lnTo>
                    <a:pt x="375544" y="257145"/>
                  </a:lnTo>
                  <a:lnTo>
                    <a:pt x="384812" y="215254"/>
                  </a:lnTo>
                  <a:lnTo>
                    <a:pt x="384812" y="172535"/>
                  </a:lnTo>
                  <a:lnTo>
                    <a:pt x="375544" y="130643"/>
                  </a:lnTo>
                  <a:lnTo>
                    <a:pt x="357007" y="91231"/>
                  </a:lnTo>
                  <a:lnTo>
                    <a:pt x="329202" y="55955"/>
                  </a:lnTo>
                  <a:lnTo>
                    <a:pt x="294214" y="27977"/>
                  </a:lnTo>
                  <a:lnTo>
                    <a:pt x="255116" y="9325"/>
                  </a:lnTo>
                  <a:lnTo>
                    <a:pt x="213552" y="0"/>
                  </a:lnTo>
                  <a:close/>
                </a:path>
              </a:pathLst>
            </a:custGeom>
            <a:solidFill>
              <a:srgbClr val="ABA8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045964" y="2961132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321563" y="0"/>
                  </a:moveTo>
                  <a:lnTo>
                    <a:pt x="274056" y="3536"/>
                  </a:lnTo>
                  <a:lnTo>
                    <a:pt x="228709" y="13811"/>
                  </a:lnTo>
                  <a:lnTo>
                    <a:pt x="186021" y="30317"/>
                  </a:lnTo>
                  <a:lnTo>
                    <a:pt x="146490" y="52551"/>
                  </a:lnTo>
                  <a:lnTo>
                    <a:pt x="110614" y="80007"/>
                  </a:lnTo>
                  <a:lnTo>
                    <a:pt x="78890" y="112180"/>
                  </a:lnTo>
                  <a:lnTo>
                    <a:pt x="51818" y="148566"/>
                  </a:lnTo>
                  <a:lnTo>
                    <a:pt x="29894" y="188659"/>
                  </a:lnTo>
                  <a:lnTo>
                    <a:pt x="13618" y="231956"/>
                  </a:lnTo>
                  <a:lnTo>
                    <a:pt x="3487" y="277949"/>
                  </a:lnTo>
                  <a:lnTo>
                    <a:pt x="0" y="326135"/>
                  </a:lnTo>
                  <a:lnTo>
                    <a:pt x="3487" y="374322"/>
                  </a:lnTo>
                  <a:lnTo>
                    <a:pt x="13618" y="420315"/>
                  </a:lnTo>
                  <a:lnTo>
                    <a:pt x="29894" y="463612"/>
                  </a:lnTo>
                  <a:lnTo>
                    <a:pt x="51818" y="503705"/>
                  </a:lnTo>
                  <a:lnTo>
                    <a:pt x="78890" y="540091"/>
                  </a:lnTo>
                  <a:lnTo>
                    <a:pt x="110614" y="572264"/>
                  </a:lnTo>
                  <a:lnTo>
                    <a:pt x="146490" y="599720"/>
                  </a:lnTo>
                  <a:lnTo>
                    <a:pt x="186021" y="621954"/>
                  </a:lnTo>
                  <a:lnTo>
                    <a:pt x="228709" y="638460"/>
                  </a:lnTo>
                  <a:lnTo>
                    <a:pt x="274056" y="648735"/>
                  </a:lnTo>
                  <a:lnTo>
                    <a:pt x="321563" y="652271"/>
                  </a:lnTo>
                  <a:lnTo>
                    <a:pt x="369071" y="648735"/>
                  </a:lnTo>
                  <a:lnTo>
                    <a:pt x="414418" y="638460"/>
                  </a:lnTo>
                  <a:lnTo>
                    <a:pt x="457106" y="621954"/>
                  </a:lnTo>
                  <a:lnTo>
                    <a:pt x="496637" y="599720"/>
                  </a:lnTo>
                  <a:lnTo>
                    <a:pt x="532513" y="572264"/>
                  </a:lnTo>
                  <a:lnTo>
                    <a:pt x="564237" y="540091"/>
                  </a:lnTo>
                  <a:lnTo>
                    <a:pt x="591309" y="503705"/>
                  </a:lnTo>
                  <a:lnTo>
                    <a:pt x="613233" y="463612"/>
                  </a:lnTo>
                  <a:lnTo>
                    <a:pt x="629509" y="420315"/>
                  </a:lnTo>
                  <a:lnTo>
                    <a:pt x="639640" y="374322"/>
                  </a:lnTo>
                  <a:lnTo>
                    <a:pt x="643127" y="326135"/>
                  </a:lnTo>
                  <a:lnTo>
                    <a:pt x="639640" y="277949"/>
                  </a:lnTo>
                  <a:lnTo>
                    <a:pt x="629509" y="231956"/>
                  </a:lnTo>
                  <a:lnTo>
                    <a:pt x="613233" y="188659"/>
                  </a:lnTo>
                  <a:lnTo>
                    <a:pt x="591309" y="148566"/>
                  </a:lnTo>
                  <a:lnTo>
                    <a:pt x="564237" y="112180"/>
                  </a:lnTo>
                  <a:lnTo>
                    <a:pt x="532513" y="80007"/>
                  </a:lnTo>
                  <a:lnTo>
                    <a:pt x="496637" y="52551"/>
                  </a:lnTo>
                  <a:lnTo>
                    <a:pt x="457106" y="30317"/>
                  </a:lnTo>
                  <a:lnTo>
                    <a:pt x="414418" y="13811"/>
                  </a:lnTo>
                  <a:lnTo>
                    <a:pt x="369071" y="3536"/>
                  </a:lnTo>
                  <a:lnTo>
                    <a:pt x="3215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045964" y="2961132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0" y="326135"/>
                  </a:moveTo>
                  <a:lnTo>
                    <a:pt x="3487" y="277949"/>
                  </a:lnTo>
                  <a:lnTo>
                    <a:pt x="13618" y="231956"/>
                  </a:lnTo>
                  <a:lnTo>
                    <a:pt x="29894" y="188659"/>
                  </a:lnTo>
                  <a:lnTo>
                    <a:pt x="51818" y="148566"/>
                  </a:lnTo>
                  <a:lnTo>
                    <a:pt x="78890" y="112180"/>
                  </a:lnTo>
                  <a:lnTo>
                    <a:pt x="110614" y="80007"/>
                  </a:lnTo>
                  <a:lnTo>
                    <a:pt x="146490" y="52551"/>
                  </a:lnTo>
                  <a:lnTo>
                    <a:pt x="186021" y="30317"/>
                  </a:lnTo>
                  <a:lnTo>
                    <a:pt x="228709" y="13811"/>
                  </a:lnTo>
                  <a:lnTo>
                    <a:pt x="274056" y="3536"/>
                  </a:lnTo>
                  <a:lnTo>
                    <a:pt x="321563" y="0"/>
                  </a:lnTo>
                  <a:lnTo>
                    <a:pt x="369071" y="3536"/>
                  </a:lnTo>
                  <a:lnTo>
                    <a:pt x="414418" y="13811"/>
                  </a:lnTo>
                  <a:lnTo>
                    <a:pt x="457106" y="30317"/>
                  </a:lnTo>
                  <a:lnTo>
                    <a:pt x="496637" y="52551"/>
                  </a:lnTo>
                  <a:lnTo>
                    <a:pt x="532513" y="80007"/>
                  </a:lnTo>
                  <a:lnTo>
                    <a:pt x="564237" y="112180"/>
                  </a:lnTo>
                  <a:lnTo>
                    <a:pt x="591309" y="148566"/>
                  </a:lnTo>
                  <a:lnTo>
                    <a:pt x="613233" y="188659"/>
                  </a:lnTo>
                  <a:lnTo>
                    <a:pt x="629509" y="231956"/>
                  </a:lnTo>
                  <a:lnTo>
                    <a:pt x="639640" y="277949"/>
                  </a:lnTo>
                  <a:lnTo>
                    <a:pt x="643127" y="326135"/>
                  </a:lnTo>
                  <a:lnTo>
                    <a:pt x="639640" y="374322"/>
                  </a:lnTo>
                  <a:lnTo>
                    <a:pt x="629509" y="420315"/>
                  </a:lnTo>
                  <a:lnTo>
                    <a:pt x="613233" y="463612"/>
                  </a:lnTo>
                  <a:lnTo>
                    <a:pt x="591309" y="503705"/>
                  </a:lnTo>
                  <a:lnTo>
                    <a:pt x="564237" y="540091"/>
                  </a:lnTo>
                  <a:lnTo>
                    <a:pt x="532513" y="572264"/>
                  </a:lnTo>
                  <a:lnTo>
                    <a:pt x="496637" y="599720"/>
                  </a:lnTo>
                  <a:lnTo>
                    <a:pt x="457106" y="621954"/>
                  </a:lnTo>
                  <a:lnTo>
                    <a:pt x="414418" y="638460"/>
                  </a:lnTo>
                  <a:lnTo>
                    <a:pt x="369071" y="648735"/>
                  </a:lnTo>
                  <a:lnTo>
                    <a:pt x="321563" y="652271"/>
                  </a:lnTo>
                  <a:lnTo>
                    <a:pt x="274056" y="648735"/>
                  </a:lnTo>
                  <a:lnTo>
                    <a:pt x="228709" y="638460"/>
                  </a:lnTo>
                  <a:lnTo>
                    <a:pt x="186021" y="621954"/>
                  </a:lnTo>
                  <a:lnTo>
                    <a:pt x="146490" y="599720"/>
                  </a:lnTo>
                  <a:lnTo>
                    <a:pt x="110614" y="572264"/>
                  </a:lnTo>
                  <a:lnTo>
                    <a:pt x="78890" y="540091"/>
                  </a:lnTo>
                  <a:lnTo>
                    <a:pt x="51818" y="503705"/>
                  </a:lnTo>
                  <a:lnTo>
                    <a:pt x="29894" y="463612"/>
                  </a:lnTo>
                  <a:lnTo>
                    <a:pt x="13618" y="420315"/>
                  </a:lnTo>
                  <a:lnTo>
                    <a:pt x="3487" y="374322"/>
                  </a:lnTo>
                  <a:lnTo>
                    <a:pt x="0" y="32613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481572" y="2961132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79">
                  <a:moveTo>
                    <a:pt x="323087" y="0"/>
                  </a:moveTo>
                  <a:lnTo>
                    <a:pt x="275344" y="3536"/>
                  </a:lnTo>
                  <a:lnTo>
                    <a:pt x="229776" y="13811"/>
                  </a:lnTo>
                  <a:lnTo>
                    <a:pt x="186882" y="30317"/>
                  </a:lnTo>
                  <a:lnTo>
                    <a:pt x="147163" y="52551"/>
                  </a:lnTo>
                  <a:lnTo>
                    <a:pt x="111119" y="80007"/>
                  </a:lnTo>
                  <a:lnTo>
                    <a:pt x="79248" y="112180"/>
                  </a:lnTo>
                  <a:lnTo>
                    <a:pt x="52051" y="148566"/>
                  </a:lnTo>
                  <a:lnTo>
                    <a:pt x="30028" y="188659"/>
                  </a:lnTo>
                  <a:lnTo>
                    <a:pt x="13679" y="231956"/>
                  </a:lnTo>
                  <a:lnTo>
                    <a:pt x="3503" y="277949"/>
                  </a:lnTo>
                  <a:lnTo>
                    <a:pt x="0" y="326135"/>
                  </a:lnTo>
                  <a:lnTo>
                    <a:pt x="3503" y="374322"/>
                  </a:lnTo>
                  <a:lnTo>
                    <a:pt x="13679" y="420315"/>
                  </a:lnTo>
                  <a:lnTo>
                    <a:pt x="30028" y="463612"/>
                  </a:lnTo>
                  <a:lnTo>
                    <a:pt x="52051" y="503705"/>
                  </a:lnTo>
                  <a:lnTo>
                    <a:pt x="79248" y="540091"/>
                  </a:lnTo>
                  <a:lnTo>
                    <a:pt x="111119" y="572264"/>
                  </a:lnTo>
                  <a:lnTo>
                    <a:pt x="147163" y="599720"/>
                  </a:lnTo>
                  <a:lnTo>
                    <a:pt x="186882" y="621954"/>
                  </a:lnTo>
                  <a:lnTo>
                    <a:pt x="229776" y="638460"/>
                  </a:lnTo>
                  <a:lnTo>
                    <a:pt x="275344" y="648735"/>
                  </a:lnTo>
                  <a:lnTo>
                    <a:pt x="323087" y="652271"/>
                  </a:lnTo>
                  <a:lnTo>
                    <a:pt x="370831" y="648735"/>
                  </a:lnTo>
                  <a:lnTo>
                    <a:pt x="416399" y="638460"/>
                  </a:lnTo>
                  <a:lnTo>
                    <a:pt x="459293" y="621954"/>
                  </a:lnTo>
                  <a:lnTo>
                    <a:pt x="499012" y="599720"/>
                  </a:lnTo>
                  <a:lnTo>
                    <a:pt x="535056" y="572264"/>
                  </a:lnTo>
                  <a:lnTo>
                    <a:pt x="566927" y="540091"/>
                  </a:lnTo>
                  <a:lnTo>
                    <a:pt x="594124" y="503705"/>
                  </a:lnTo>
                  <a:lnTo>
                    <a:pt x="616147" y="463612"/>
                  </a:lnTo>
                  <a:lnTo>
                    <a:pt x="632496" y="420315"/>
                  </a:lnTo>
                  <a:lnTo>
                    <a:pt x="642672" y="374322"/>
                  </a:lnTo>
                  <a:lnTo>
                    <a:pt x="646176" y="326135"/>
                  </a:lnTo>
                  <a:lnTo>
                    <a:pt x="642672" y="277949"/>
                  </a:lnTo>
                  <a:lnTo>
                    <a:pt x="632496" y="231956"/>
                  </a:lnTo>
                  <a:lnTo>
                    <a:pt x="616147" y="188659"/>
                  </a:lnTo>
                  <a:lnTo>
                    <a:pt x="594124" y="148566"/>
                  </a:lnTo>
                  <a:lnTo>
                    <a:pt x="566927" y="112180"/>
                  </a:lnTo>
                  <a:lnTo>
                    <a:pt x="535056" y="80007"/>
                  </a:lnTo>
                  <a:lnTo>
                    <a:pt x="499012" y="52551"/>
                  </a:lnTo>
                  <a:lnTo>
                    <a:pt x="459293" y="30317"/>
                  </a:lnTo>
                  <a:lnTo>
                    <a:pt x="416399" y="13811"/>
                  </a:lnTo>
                  <a:lnTo>
                    <a:pt x="370831" y="3536"/>
                  </a:lnTo>
                  <a:lnTo>
                    <a:pt x="323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481572" y="2961132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79">
                  <a:moveTo>
                    <a:pt x="0" y="326135"/>
                  </a:moveTo>
                  <a:lnTo>
                    <a:pt x="3503" y="277949"/>
                  </a:lnTo>
                  <a:lnTo>
                    <a:pt x="13679" y="231956"/>
                  </a:lnTo>
                  <a:lnTo>
                    <a:pt x="30028" y="188659"/>
                  </a:lnTo>
                  <a:lnTo>
                    <a:pt x="52051" y="148566"/>
                  </a:lnTo>
                  <a:lnTo>
                    <a:pt x="79248" y="112180"/>
                  </a:lnTo>
                  <a:lnTo>
                    <a:pt x="111119" y="80007"/>
                  </a:lnTo>
                  <a:lnTo>
                    <a:pt x="147163" y="52551"/>
                  </a:lnTo>
                  <a:lnTo>
                    <a:pt x="186882" y="30317"/>
                  </a:lnTo>
                  <a:lnTo>
                    <a:pt x="229776" y="13811"/>
                  </a:lnTo>
                  <a:lnTo>
                    <a:pt x="275344" y="3536"/>
                  </a:lnTo>
                  <a:lnTo>
                    <a:pt x="323087" y="0"/>
                  </a:lnTo>
                  <a:lnTo>
                    <a:pt x="370831" y="3536"/>
                  </a:lnTo>
                  <a:lnTo>
                    <a:pt x="416399" y="13811"/>
                  </a:lnTo>
                  <a:lnTo>
                    <a:pt x="459293" y="30317"/>
                  </a:lnTo>
                  <a:lnTo>
                    <a:pt x="499012" y="52551"/>
                  </a:lnTo>
                  <a:lnTo>
                    <a:pt x="535056" y="80007"/>
                  </a:lnTo>
                  <a:lnTo>
                    <a:pt x="566927" y="112180"/>
                  </a:lnTo>
                  <a:lnTo>
                    <a:pt x="594124" y="148566"/>
                  </a:lnTo>
                  <a:lnTo>
                    <a:pt x="616147" y="188659"/>
                  </a:lnTo>
                  <a:lnTo>
                    <a:pt x="632496" y="231956"/>
                  </a:lnTo>
                  <a:lnTo>
                    <a:pt x="642672" y="277949"/>
                  </a:lnTo>
                  <a:lnTo>
                    <a:pt x="646176" y="326135"/>
                  </a:lnTo>
                  <a:lnTo>
                    <a:pt x="642672" y="374322"/>
                  </a:lnTo>
                  <a:lnTo>
                    <a:pt x="632496" y="420315"/>
                  </a:lnTo>
                  <a:lnTo>
                    <a:pt x="616147" y="463612"/>
                  </a:lnTo>
                  <a:lnTo>
                    <a:pt x="594124" y="503705"/>
                  </a:lnTo>
                  <a:lnTo>
                    <a:pt x="566927" y="540091"/>
                  </a:lnTo>
                  <a:lnTo>
                    <a:pt x="535056" y="572264"/>
                  </a:lnTo>
                  <a:lnTo>
                    <a:pt x="499012" y="599720"/>
                  </a:lnTo>
                  <a:lnTo>
                    <a:pt x="459293" y="621954"/>
                  </a:lnTo>
                  <a:lnTo>
                    <a:pt x="416399" y="638460"/>
                  </a:lnTo>
                  <a:lnTo>
                    <a:pt x="370831" y="648735"/>
                  </a:lnTo>
                  <a:lnTo>
                    <a:pt x="323087" y="652271"/>
                  </a:lnTo>
                  <a:lnTo>
                    <a:pt x="275344" y="648735"/>
                  </a:lnTo>
                  <a:lnTo>
                    <a:pt x="229776" y="638460"/>
                  </a:lnTo>
                  <a:lnTo>
                    <a:pt x="186882" y="621954"/>
                  </a:lnTo>
                  <a:lnTo>
                    <a:pt x="147163" y="599720"/>
                  </a:lnTo>
                  <a:lnTo>
                    <a:pt x="111119" y="572264"/>
                  </a:lnTo>
                  <a:lnTo>
                    <a:pt x="79248" y="540091"/>
                  </a:lnTo>
                  <a:lnTo>
                    <a:pt x="52051" y="503705"/>
                  </a:lnTo>
                  <a:lnTo>
                    <a:pt x="30028" y="463612"/>
                  </a:lnTo>
                  <a:lnTo>
                    <a:pt x="13679" y="420315"/>
                  </a:lnTo>
                  <a:lnTo>
                    <a:pt x="3503" y="374322"/>
                  </a:lnTo>
                  <a:lnTo>
                    <a:pt x="0" y="32613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607052" y="3823716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321563" y="0"/>
                  </a:moveTo>
                  <a:lnTo>
                    <a:pt x="274056" y="3536"/>
                  </a:lnTo>
                  <a:lnTo>
                    <a:pt x="228709" y="13811"/>
                  </a:lnTo>
                  <a:lnTo>
                    <a:pt x="186021" y="30317"/>
                  </a:lnTo>
                  <a:lnTo>
                    <a:pt x="146490" y="52551"/>
                  </a:lnTo>
                  <a:lnTo>
                    <a:pt x="110614" y="80007"/>
                  </a:lnTo>
                  <a:lnTo>
                    <a:pt x="78890" y="112180"/>
                  </a:lnTo>
                  <a:lnTo>
                    <a:pt x="51818" y="148566"/>
                  </a:lnTo>
                  <a:lnTo>
                    <a:pt x="29894" y="188659"/>
                  </a:lnTo>
                  <a:lnTo>
                    <a:pt x="13618" y="231956"/>
                  </a:lnTo>
                  <a:lnTo>
                    <a:pt x="3487" y="277949"/>
                  </a:lnTo>
                  <a:lnTo>
                    <a:pt x="0" y="326135"/>
                  </a:lnTo>
                  <a:lnTo>
                    <a:pt x="3487" y="374322"/>
                  </a:lnTo>
                  <a:lnTo>
                    <a:pt x="13618" y="420315"/>
                  </a:lnTo>
                  <a:lnTo>
                    <a:pt x="29894" y="463612"/>
                  </a:lnTo>
                  <a:lnTo>
                    <a:pt x="51818" y="503705"/>
                  </a:lnTo>
                  <a:lnTo>
                    <a:pt x="78890" y="540091"/>
                  </a:lnTo>
                  <a:lnTo>
                    <a:pt x="110614" y="572264"/>
                  </a:lnTo>
                  <a:lnTo>
                    <a:pt x="146490" y="599720"/>
                  </a:lnTo>
                  <a:lnTo>
                    <a:pt x="186021" y="621954"/>
                  </a:lnTo>
                  <a:lnTo>
                    <a:pt x="228709" y="638460"/>
                  </a:lnTo>
                  <a:lnTo>
                    <a:pt x="274056" y="648735"/>
                  </a:lnTo>
                  <a:lnTo>
                    <a:pt x="321563" y="652271"/>
                  </a:lnTo>
                  <a:lnTo>
                    <a:pt x="369071" y="648735"/>
                  </a:lnTo>
                  <a:lnTo>
                    <a:pt x="414418" y="638460"/>
                  </a:lnTo>
                  <a:lnTo>
                    <a:pt x="457106" y="621954"/>
                  </a:lnTo>
                  <a:lnTo>
                    <a:pt x="496637" y="599720"/>
                  </a:lnTo>
                  <a:lnTo>
                    <a:pt x="532513" y="572264"/>
                  </a:lnTo>
                  <a:lnTo>
                    <a:pt x="564237" y="540091"/>
                  </a:lnTo>
                  <a:lnTo>
                    <a:pt x="591309" y="503705"/>
                  </a:lnTo>
                  <a:lnTo>
                    <a:pt x="613233" y="463612"/>
                  </a:lnTo>
                  <a:lnTo>
                    <a:pt x="629509" y="420315"/>
                  </a:lnTo>
                  <a:lnTo>
                    <a:pt x="639640" y="374322"/>
                  </a:lnTo>
                  <a:lnTo>
                    <a:pt x="643127" y="326135"/>
                  </a:lnTo>
                  <a:lnTo>
                    <a:pt x="639640" y="277949"/>
                  </a:lnTo>
                  <a:lnTo>
                    <a:pt x="629509" y="231956"/>
                  </a:lnTo>
                  <a:lnTo>
                    <a:pt x="613233" y="188659"/>
                  </a:lnTo>
                  <a:lnTo>
                    <a:pt x="591309" y="148566"/>
                  </a:lnTo>
                  <a:lnTo>
                    <a:pt x="564237" y="112180"/>
                  </a:lnTo>
                  <a:lnTo>
                    <a:pt x="532513" y="80007"/>
                  </a:lnTo>
                  <a:lnTo>
                    <a:pt x="496637" y="52551"/>
                  </a:lnTo>
                  <a:lnTo>
                    <a:pt x="457106" y="30317"/>
                  </a:lnTo>
                  <a:lnTo>
                    <a:pt x="414418" y="13811"/>
                  </a:lnTo>
                  <a:lnTo>
                    <a:pt x="369071" y="3536"/>
                  </a:lnTo>
                  <a:lnTo>
                    <a:pt x="3215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607052" y="3823716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0" y="326135"/>
                  </a:moveTo>
                  <a:lnTo>
                    <a:pt x="3487" y="277949"/>
                  </a:lnTo>
                  <a:lnTo>
                    <a:pt x="13618" y="231956"/>
                  </a:lnTo>
                  <a:lnTo>
                    <a:pt x="29894" y="188659"/>
                  </a:lnTo>
                  <a:lnTo>
                    <a:pt x="51818" y="148566"/>
                  </a:lnTo>
                  <a:lnTo>
                    <a:pt x="78890" y="112180"/>
                  </a:lnTo>
                  <a:lnTo>
                    <a:pt x="110614" y="80007"/>
                  </a:lnTo>
                  <a:lnTo>
                    <a:pt x="146490" y="52551"/>
                  </a:lnTo>
                  <a:lnTo>
                    <a:pt x="186021" y="30317"/>
                  </a:lnTo>
                  <a:lnTo>
                    <a:pt x="228709" y="13811"/>
                  </a:lnTo>
                  <a:lnTo>
                    <a:pt x="274056" y="3536"/>
                  </a:lnTo>
                  <a:lnTo>
                    <a:pt x="321563" y="0"/>
                  </a:lnTo>
                  <a:lnTo>
                    <a:pt x="369071" y="3536"/>
                  </a:lnTo>
                  <a:lnTo>
                    <a:pt x="414418" y="13811"/>
                  </a:lnTo>
                  <a:lnTo>
                    <a:pt x="457106" y="30317"/>
                  </a:lnTo>
                  <a:lnTo>
                    <a:pt x="496637" y="52551"/>
                  </a:lnTo>
                  <a:lnTo>
                    <a:pt x="532513" y="80007"/>
                  </a:lnTo>
                  <a:lnTo>
                    <a:pt x="564237" y="112180"/>
                  </a:lnTo>
                  <a:lnTo>
                    <a:pt x="591309" y="148566"/>
                  </a:lnTo>
                  <a:lnTo>
                    <a:pt x="613233" y="188659"/>
                  </a:lnTo>
                  <a:lnTo>
                    <a:pt x="629509" y="231956"/>
                  </a:lnTo>
                  <a:lnTo>
                    <a:pt x="639640" y="277949"/>
                  </a:lnTo>
                  <a:lnTo>
                    <a:pt x="643127" y="326135"/>
                  </a:lnTo>
                  <a:lnTo>
                    <a:pt x="639640" y="374322"/>
                  </a:lnTo>
                  <a:lnTo>
                    <a:pt x="629509" y="420315"/>
                  </a:lnTo>
                  <a:lnTo>
                    <a:pt x="613233" y="463612"/>
                  </a:lnTo>
                  <a:lnTo>
                    <a:pt x="591309" y="503705"/>
                  </a:lnTo>
                  <a:lnTo>
                    <a:pt x="564237" y="540091"/>
                  </a:lnTo>
                  <a:lnTo>
                    <a:pt x="532513" y="572264"/>
                  </a:lnTo>
                  <a:lnTo>
                    <a:pt x="496637" y="599720"/>
                  </a:lnTo>
                  <a:lnTo>
                    <a:pt x="457106" y="621954"/>
                  </a:lnTo>
                  <a:lnTo>
                    <a:pt x="414418" y="638460"/>
                  </a:lnTo>
                  <a:lnTo>
                    <a:pt x="369071" y="648735"/>
                  </a:lnTo>
                  <a:lnTo>
                    <a:pt x="321563" y="652271"/>
                  </a:lnTo>
                  <a:lnTo>
                    <a:pt x="274056" y="648735"/>
                  </a:lnTo>
                  <a:lnTo>
                    <a:pt x="228709" y="638460"/>
                  </a:lnTo>
                  <a:lnTo>
                    <a:pt x="186021" y="621954"/>
                  </a:lnTo>
                  <a:lnTo>
                    <a:pt x="146490" y="599720"/>
                  </a:lnTo>
                  <a:lnTo>
                    <a:pt x="110614" y="572264"/>
                  </a:lnTo>
                  <a:lnTo>
                    <a:pt x="78890" y="540091"/>
                  </a:lnTo>
                  <a:lnTo>
                    <a:pt x="51818" y="503705"/>
                  </a:lnTo>
                  <a:lnTo>
                    <a:pt x="29894" y="463612"/>
                  </a:lnTo>
                  <a:lnTo>
                    <a:pt x="13618" y="420315"/>
                  </a:lnTo>
                  <a:lnTo>
                    <a:pt x="3487" y="374322"/>
                  </a:lnTo>
                  <a:lnTo>
                    <a:pt x="0" y="32613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5506339" y="3940555"/>
            <a:ext cx="1229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ABA839"/>
                </a:solidFill>
                <a:latin typeface="Impact"/>
                <a:cs typeface="Impact"/>
              </a:rPr>
              <a:t>Ins</a:t>
            </a:r>
            <a:r>
              <a:rPr sz="2400" spc="-20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r>
              <a:rPr sz="2400" spc="-10" dirty="0">
                <a:solidFill>
                  <a:srgbClr val="ABA839"/>
                </a:solidFill>
                <a:latin typeface="Impact"/>
                <a:cs typeface="Impact"/>
              </a:rPr>
              <a:t>i</a:t>
            </a:r>
            <a:r>
              <a:rPr sz="2400" spc="-15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r>
              <a:rPr sz="2400" spc="-5" dirty="0">
                <a:solidFill>
                  <a:srgbClr val="ABA839"/>
                </a:solidFill>
                <a:latin typeface="Impact"/>
                <a:cs typeface="Impact"/>
              </a:rPr>
              <a:t>u</a:t>
            </a:r>
            <a:r>
              <a:rPr sz="2400" spc="-20" dirty="0">
                <a:solidFill>
                  <a:srgbClr val="ABA839"/>
                </a:solidFill>
                <a:latin typeface="Impact"/>
                <a:cs typeface="Impact"/>
              </a:rPr>
              <a:t>t</a:t>
            </a:r>
            <a:r>
              <a:rPr sz="2400" spc="-5" dirty="0">
                <a:solidFill>
                  <a:srgbClr val="ABA839"/>
                </a:solidFill>
                <a:latin typeface="Impact"/>
                <a:cs typeface="Impact"/>
              </a:rPr>
              <a:t>es</a:t>
            </a:r>
            <a:endParaRPr sz="2400">
              <a:latin typeface="Impact"/>
              <a:cs typeface="Impac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758690" y="4055490"/>
            <a:ext cx="3403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latin typeface="Impact"/>
                <a:cs typeface="Impact"/>
              </a:rPr>
              <a:t>I</a:t>
            </a:r>
            <a:r>
              <a:rPr sz="1050" dirty="0">
                <a:latin typeface="Impact"/>
                <a:cs typeface="Impact"/>
              </a:rPr>
              <a:t>L</a:t>
            </a:r>
            <a:r>
              <a:rPr sz="1050" spc="-20" dirty="0">
                <a:latin typeface="Impact"/>
                <a:cs typeface="Impact"/>
              </a:rPr>
              <a:t>I</a:t>
            </a:r>
            <a:r>
              <a:rPr sz="1050" spc="-10" dirty="0">
                <a:latin typeface="Impact"/>
                <a:cs typeface="Impact"/>
              </a:rPr>
              <a:t>T</a:t>
            </a:r>
            <a:r>
              <a:rPr sz="1050" spc="10" dirty="0">
                <a:latin typeface="Impact"/>
                <a:cs typeface="Impact"/>
              </a:rPr>
              <a:t>F</a:t>
            </a:r>
            <a:r>
              <a:rPr sz="1050" dirty="0">
                <a:latin typeface="Impact"/>
                <a:cs typeface="Impact"/>
              </a:rPr>
              <a:t>D</a:t>
            </a:r>
            <a:endParaRPr sz="1050">
              <a:latin typeface="Impact"/>
              <a:cs typeface="Impact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5757481" y="2541841"/>
            <a:ext cx="1786889" cy="2981325"/>
            <a:chOff x="5757481" y="2541841"/>
            <a:chExt cx="1786889" cy="2981325"/>
          </a:xfrm>
        </p:grpSpPr>
        <p:sp>
          <p:nvSpPr>
            <p:cNvPr id="77" name="object 77"/>
            <p:cNvSpPr/>
            <p:nvPr/>
          </p:nvSpPr>
          <p:spPr>
            <a:xfrm>
              <a:off x="6896100" y="3823716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321564" y="0"/>
                  </a:moveTo>
                  <a:lnTo>
                    <a:pt x="274056" y="3536"/>
                  </a:lnTo>
                  <a:lnTo>
                    <a:pt x="228709" y="13811"/>
                  </a:lnTo>
                  <a:lnTo>
                    <a:pt x="186021" y="30317"/>
                  </a:lnTo>
                  <a:lnTo>
                    <a:pt x="146490" y="52551"/>
                  </a:lnTo>
                  <a:lnTo>
                    <a:pt x="110614" y="80007"/>
                  </a:lnTo>
                  <a:lnTo>
                    <a:pt x="78890" y="112180"/>
                  </a:lnTo>
                  <a:lnTo>
                    <a:pt x="51818" y="148566"/>
                  </a:lnTo>
                  <a:lnTo>
                    <a:pt x="29894" y="188659"/>
                  </a:lnTo>
                  <a:lnTo>
                    <a:pt x="13618" y="231956"/>
                  </a:lnTo>
                  <a:lnTo>
                    <a:pt x="3487" y="277949"/>
                  </a:lnTo>
                  <a:lnTo>
                    <a:pt x="0" y="326135"/>
                  </a:lnTo>
                  <a:lnTo>
                    <a:pt x="3487" y="374322"/>
                  </a:lnTo>
                  <a:lnTo>
                    <a:pt x="13618" y="420315"/>
                  </a:lnTo>
                  <a:lnTo>
                    <a:pt x="29894" y="463612"/>
                  </a:lnTo>
                  <a:lnTo>
                    <a:pt x="51818" y="503705"/>
                  </a:lnTo>
                  <a:lnTo>
                    <a:pt x="78890" y="540091"/>
                  </a:lnTo>
                  <a:lnTo>
                    <a:pt x="110614" y="572264"/>
                  </a:lnTo>
                  <a:lnTo>
                    <a:pt x="146490" y="599720"/>
                  </a:lnTo>
                  <a:lnTo>
                    <a:pt x="186021" y="621954"/>
                  </a:lnTo>
                  <a:lnTo>
                    <a:pt x="228709" y="638460"/>
                  </a:lnTo>
                  <a:lnTo>
                    <a:pt x="274056" y="648735"/>
                  </a:lnTo>
                  <a:lnTo>
                    <a:pt x="321564" y="652271"/>
                  </a:lnTo>
                  <a:lnTo>
                    <a:pt x="369071" y="648735"/>
                  </a:lnTo>
                  <a:lnTo>
                    <a:pt x="414418" y="638460"/>
                  </a:lnTo>
                  <a:lnTo>
                    <a:pt x="457106" y="621954"/>
                  </a:lnTo>
                  <a:lnTo>
                    <a:pt x="496637" y="599720"/>
                  </a:lnTo>
                  <a:lnTo>
                    <a:pt x="532513" y="572264"/>
                  </a:lnTo>
                  <a:lnTo>
                    <a:pt x="564237" y="540091"/>
                  </a:lnTo>
                  <a:lnTo>
                    <a:pt x="591309" y="503705"/>
                  </a:lnTo>
                  <a:lnTo>
                    <a:pt x="613233" y="463612"/>
                  </a:lnTo>
                  <a:lnTo>
                    <a:pt x="629509" y="420315"/>
                  </a:lnTo>
                  <a:lnTo>
                    <a:pt x="639640" y="374322"/>
                  </a:lnTo>
                  <a:lnTo>
                    <a:pt x="643127" y="326135"/>
                  </a:lnTo>
                  <a:lnTo>
                    <a:pt x="639640" y="277949"/>
                  </a:lnTo>
                  <a:lnTo>
                    <a:pt x="629509" y="231956"/>
                  </a:lnTo>
                  <a:lnTo>
                    <a:pt x="613233" y="188659"/>
                  </a:lnTo>
                  <a:lnTo>
                    <a:pt x="591309" y="148566"/>
                  </a:lnTo>
                  <a:lnTo>
                    <a:pt x="564237" y="112180"/>
                  </a:lnTo>
                  <a:lnTo>
                    <a:pt x="532513" y="80007"/>
                  </a:lnTo>
                  <a:lnTo>
                    <a:pt x="496637" y="52551"/>
                  </a:lnTo>
                  <a:lnTo>
                    <a:pt x="457106" y="30317"/>
                  </a:lnTo>
                  <a:lnTo>
                    <a:pt x="414418" y="13811"/>
                  </a:lnTo>
                  <a:lnTo>
                    <a:pt x="369071" y="3536"/>
                  </a:lnTo>
                  <a:lnTo>
                    <a:pt x="321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896100" y="3823716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0" y="326135"/>
                  </a:moveTo>
                  <a:lnTo>
                    <a:pt x="3487" y="277949"/>
                  </a:lnTo>
                  <a:lnTo>
                    <a:pt x="13618" y="231956"/>
                  </a:lnTo>
                  <a:lnTo>
                    <a:pt x="29894" y="188659"/>
                  </a:lnTo>
                  <a:lnTo>
                    <a:pt x="51818" y="148566"/>
                  </a:lnTo>
                  <a:lnTo>
                    <a:pt x="78890" y="112180"/>
                  </a:lnTo>
                  <a:lnTo>
                    <a:pt x="110614" y="80007"/>
                  </a:lnTo>
                  <a:lnTo>
                    <a:pt x="146490" y="52551"/>
                  </a:lnTo>
                  <a:lnTo>
                    <a:pt x="186021" y="30317"/>
                  </a:lnTo>
                  <a:lnTo>
                    <a:pt x="228709" y="13811"/>
                  </a:lnTo>
                  <a:lnTo>
                    <a:pt x="274056" y="3536"/>
                  </a:lnTo>
                  <a:lnTo>
                    <a:pt x="321564" y="0"/>
                  </a:lnTo>
                  <a:lnTo>
                    <a:pt x="369071" y="3536"/>
                  </a:lnTo>
                  <a:lnTo>
                    <a:pt x="414418" y="13811"/>
                  </a:lnTo>
                  <a:lnTo>
                    <a:pt x="457106" y="30317"/>
                  </a:lnTo>
                  <a:lnTo>
                    <a:pt x="496637" y="52551"/>
                  </a:lnTo>
                  <a:lnTo>
                    <a:pt x="532513" y="80007"/>
                  </a:lnTo>
                  <a:lnTo>
                    <a:pt x="564237" y="112180"/>
                  </a:lnTo>
                  <a:lnTo>
                    <a:pt x="591309" y="148566"/>
                  </a:lnTo>
                  <a:lnTo>
                    <a:pt x="613233" y="188659"/>
                  </a:lnTo>
                  <a:lnTo>
                    <a:pt x="629509" y="231956"/>
                  </a:lnTo>
                  <a:lnTo>
                    <a:pt x="639640" y="277949"/>
                  </a:lnTo>
                  <a:lnTo>
                    <a:pt x="643127" y="326135"/>
                  </a:lnTo>
                  <a:lnTo>
                    <a:pt x="639640" y="374322"/>
                  </a:lnTo>
                  <a:lnTo>
                    <a:pt x="629509" y="420315"/>
                  </a:lnTo>
                  <a:lnTo>
                    <a:pt x="613233" y="463612"/>
                  </a:lnTo>
                  <a:lnTo>
                    <a:pt x="591309" y="503705"/>
                  </a:lnTo>
                  <a:lnTo>
                    <a:pt x="564237" y="540091"/>
                  </a:lnTo>
                  <a:lnTo>
                    <a:pt x="532513" y="572264"/>
                  </a:lnTo>
                  <a:lnTo>
                    <a:pt x="496637" y="599720"/>
                  </a:lnTo>
                  <a:lnTo>
                    <a:pt x="457106" y="621954"/>
                  </a:lnTo>
                  <a:lnTo>
                    <a:pt x="414418" y="638460"/>
                  </a:lnTo>
                  <a:lnTo>
                    <a:pt x="369071" y="648735"/>
                  </a:lnTo>
                  <a:lnTo>
                    <a:pt x="321564" y="652271"/>
                  </a:lnTo>
                  <a:lnTo>
                    <a:pt x="274056" y="648735"/>
                  </a:lnTo>
                  <a:lnTo>
                    <a:pt x="228709" y="638460"/>
                  </a:lnTo>
                  <a:lnTo>
                    <a:pt x="186021" y="621954"/>
                  </a:lnTo>
                  <a:lnTo>
                    <a:pt x="146490" y="599720"/>
                  </a:lnTo>
                  <a:lnTo>
                    <a:pt x="110614" y="572264"/>
                  </a:lnTo>
                  <a:lnTo>
                    <a:pt x="78890" y="540091"/>
                  </a:lnTo>
                  <a:lnTo>
                    <a:pt x="51818" y="503705"/>
                  </a:lnTo>
                  <a:lnTo>
                    <a:pt x="29894" y="463612"/>
                  </a:lnTo>
                  <a:lnTo>
                    <a:pt x="13618" y="420315"/>
                  </a:lnTo>
                  <a:lnTo>
                    <a:pt x="3487" y="374322"/>
                  </a:lnTo>
                  <a:lnTo>
                    <a:pt x="0" y="326135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5762244" y="2546604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80">
                  <a:moveTo>
                    <a:pt x="323088" y="0"/>
                  </a:moveTo>
                  <a:lnTo>
                    <a:pt x="275344" y="3536"/>
                  </a:lnTo>
                  <a:lnTo>
                    <a:pt x="229776" y="13811"/>
                  </a:lnTo>
                  <a:lnTo>
                    <a:pt x="186882" y="30317"/>
                  </a:lnTo>
                  <a:lnTo>
                    <a:pt x="147163" y="52551"/>
                  </a:lnTo>
                  <a:lnTo>
                    <a:pt x="111119" y="80007"/>
                  </a:lnTo>
                  <a:lnTo>
                    <a:pt x="79248" y="112180"/>
                  </a:lnTo>
                  <a:lnTo>
                    <a:pt x="52051" y="148566"/>
                  </a:lnTo>
                  <a:lnTo>
                    <a:pt x="30028" y="188659"/>
                  </a:lnTo>
                  <a:lnTo>
                    <a:pt x="13679" y="231956"/>
                  </a:lnTo>
                  <a:lnTo>
                    <a:pt x="3503" y="277949"/>
                  </a:lnTo>
                  <a:lnTo>
                    <a:pt x="0" y="326136"/>
                  </a:lnTo>
                  <a:lnTo>
                    <a:pt x="3503" y="374322"/>
                  </a:lnTo>
                  <a:lnTo>
                    <a:pt x="13679" y="420315"/>
                  </a:lnTo>
                  <a:lnTo>
                    <a:pt x="30028" y="463612"/>
                  </a:lnTo>
                  <a:lnTo>
                    <a:pt x="52051" y="503705"/>
                  </a:lnTo>
                  <a:lnTo>
                    <a:pt x="79248" y="540091"/>
                  </a:lnTo>
                  <a:lnTo>
                    <a:pt x="111119" y="572264"/>
                  </a:lnTo>
                  <a:lnTo>
                    <a:pt x="147163" y="599720"/>
                  </a:lnTo>
                  <a:lnTo>
                    <a:pt x="186882" y="621954"/>
                  </a:lnTo>
                  <a:lnTo>
                    <a:pt x="229776" y="638460"/>
                  </a:lnTo>
                  <a:lnTo>
                    <a:pt x="275344" y="648735"/>
                  </a:lnTo>
                  <a:lnTo>
                    <a:pt x="323088" y="652272"/>
                  </a:lnTo>
                  <a:lnTo>
                    <a:pt x="370831" y="648735"/>
                  </a:lnTo>
                  <a:lnTo>
                    <a:pt x="416399" y="638460"/>
                  </a:lnTo>
                  <a:lnTo>
                    <a:pt x="459293" y="621954"/>
                  </a:lnTo>
                  <a:lnTo>
                    <a:pt x="499012" y="599720"/>
                  </a:lnTo>
                  <a:lnTo>
                    <a:pt x="535056" y="572264"/>
                  </a:lnTo>
                  <a:lnTo>
                    <a:pt x="566927" y="540091"/>
                  </a:lnTo>
                  <a:lnTo>
                    <a:pt x="594124" y="503705"/>
                  </a:lnTo>
                  <a:lnTo>
                    <a:pt x="616147" y="463612"/>
                  </a:lnTo>
                  <a:lnTo>
                    <a:pt x="632496" y="420315"/>
                  </a:lnTo>
                  <a:lnTo>
                    <a:pt x="642672" y="374322"/>
                  </a:lnTo>
                  <a:lnTo>
                    <a:pt x="646176" y="326136"/>
                  </a:lnTo>
                  <a:lnTo>
                    <a:pt x="642672" y="277949"/>
                  </a:lnTo>
                  <a:lnTo>
                    <a:pt x="632496" y="231956"/>
                  </a:lnTo>
                  <a:lnTo>
                    <a:pt x="616147" y="188659"/>
                  </a:lnTo>
                  <a:lnTo>
                    <a:pt x="594124" y="148566"/>
                  </a:lnTo>
                  <a:lnTo>
                    <a:pt x="566927" y="112180"/>
                  </a:lnTo>
                  <a:lnTo>
                    <a:pt x="535056" y="80007"/>
                  </a:lnTo>
                  <a:lnTo>
                    <a:pt x="499012" y="52551"/>
                  </a:lnTo>
                  <a:lnTo>
                    <a:pt x="459293" y="30317"/>
                  </a:lnTo>
                  <a:lnTo>
                    <a:pt x="416399" y="13811"/>
                  </a:lnTo>
                  <a:lnTo>
                    <a:pt x="370831" y="3536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762244" y="2546604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80">
                  <a:moveTo>
                    <a:pt x="0" y="326136"/>
                  </a:moveTo>
                  <a:lnTo>
                    <a:pt x="3503" y="277949"/>
                  </a:lnTo>
                  <a:lnTo>
                    <a:pt x="13679" y="231956"/>
                  </a:lnTo>
                  <a:lnTo>
                    <a:pt x="30028" y="188659"/>
                  </a:lnTo>
                  <a:lnTo>
                    <a:pt x="52051" y="148566"/>
                  </a:lnTo>
                  <a:lnTo>
                    <a:pt x="79248" y="112180"/>
                  </a:lnTo>
                  <a:lnTo>
                    <a:pt x="111119" y="80007"/>
                  </a:lnTo>
                  <a:lnTo>
                    <a:pt x="147163" y="52551"/>
                  </a:lnTo>
                  <a:lnTo>
                    <a:pt x="186882" y="30317"/>
                  </a:lnTo>
                  <a:lnTo>
                    <a:pt x="229776" y="13811"/>
                  </a:lnTo>
                  <a:lnTo>
                    <a:pt x="275344" y="3536"/>
                  </a:lnTo>
                  <a:lnTo>
                    <a:pt x="323088" y="0"/>
                  </a:lnTo>
                  <a:lnTo>
                    <a:pt x="370831" y="3536"/>
                  </a:lnTo>
                  <a:lnTo>
                    <a:pt x="416399" y="13811"/>
                  </a:lnTo>
                  <a:lnTo>
                    <a:pt x="459293" y="30317"/>
                  </a:lnTo>
                  <a:lnTo>
                    <a:pt x="499012" y="52551"/>
                  </a:lnTo>
                  <a:lnTo>
                    <a:pt x="535056" y="80007"/>
                  </a:lnTo>
                  <a:lnTo>
                    <a:pt x="566927" y="112180"/>
                  </a:lnTo>
                  <a:lnTo>
                    <a:pt x="594124" y="148566"/>
                  </a:lnTo>
                  <a:lnTo>
                    <a:pt x="616147" y="188659"/>
                  </a:lnTo>
                  <a:lnTo>
                    <a:pt x="632496" y="231956"/>
                  </a:lnTo>
                  <a:lnTo>
                    <a:pt x="642672" y="277949"/>
                  </a:lnTo>
                  <a:lnTo>
                    <a:pt x="646176" y="326136"/>
                  </a:lnTo>
                  <a:lnTo>
                    <a:pt x="642672" y="374322"/>
                  </a:lnTo>
                  <a:lnTo>
                    <a:pt x="632496" y="420315"/>
                  </a:lnTo>
                  <a:lnTo>
                    <a:pt x="616147" y="463612"/>
                  </a:lnTo>
                  <a:lnTo>
                    <a:pt x="594124" y="503705"/>
                  </a:lnTo>
                  <a:lnTo>
                    <a:pt x="566927" y="540091"/>
                  </a:lnTo>
                  <a:lnTo>
                    <a:pt x="535056" y="572264"/>
                  </a:lnTo>
                  <a:lnTo>
                    <a:pt x="499012" y="599720"/>
                  </a:lnTo>
                  <a:lnTo>
                    <a:pt x="459293" y="621954"/>
                  </a:lnTo>
                  <a:lnTo>
                    <a:pt x="416399" y="638460"/>
                  </a:lnTo>
                  <a:lnTo>
                    <a:pt x="370831" y="648735"/>
                  </a:lnTo>
                  <a:lnTo>
                    <a:pt x="323088" y="652272"/>
                  </a:lnTo>
                  <a:lnTo>
                    <a:pt x="275344" y="648735"/>
                  </a:lnTo>
                  <a:lnTo>
                    <a:pt x="229776" y="638460"/>
                  </a:lnTo>
                  <a:lnTo>
                    <a:pt x="186882" y="621954"/>
                  </a:lnTo>
                  <a:lnTo>
                    <a:pt x="147163" y="599720"/>
                  </a:lnTo>
                  <a:lnTo>
                    <a:pt x="111119" y="572264"/>
                  </a:lnTo>
                  <a:lnTo>
                    <a:pt x="79248" y="540091"/>
                  </a:lnTo>
                  <a:lnTo>
                    <a:pt x="52051" y="503705"/>
                  </a:lnTo>
                  <a:lnTo>
                    <a:pt x="30028" y="463612"/>
                  </a:lnTo>
                  <a:lnTo>
                    <a:pt x="13679" y="420315"/>
                  </a:lnTo>
                  <a:lnTo>
                    <a:pt x="3503" y="374322"/>
                  </a:lnTo>
                  <a:lnTo>
                    <a:pt x="0" y="3261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762244" y="4866132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79">
                  <a:moveTo>
                    <a:pt x="323088" y="0"/>
                  </a:moveTo>
                  <a:lnTo>
                    <a:pt x="275344" y="3536"/>
                  </a:lnTo>
                  <a:lnTo>
                    <a:pt x="229776" y="13811"/>
                  </a:lnTo>
                  <a:lnTo>
                    <a:pt x="186882" y="30317"/>
                  </a:lnTo>
                  <a:lnTo>
                    <a:pt x="147163" y="52551"/>
                  </a:lnTo>
                  <a:lnTo>
                    <a:pt x="111119" y="80007"/>
                  </a:lnTo>
                  <a:lnTo>
                    <a:pt x="79248" y="112180"/>
                  </a:lnTo>
                  <a:lnTo>
                    <a:pt x="52051" y="148566"/>
                  </a:lnTo>
                  <a:lnTo>
                    <a:pt x="30028" y="188659"/>
                  </a:lnTo>
                  <a:lnTo>
                    <a:pt x="13679" y="231956"/>
                  </a:lnTo>
                  <a:lnTo>
                    <a:pt x="3503" y="277949"/>
                  </a:lnTo>
                  <a:lnTo>
                    <a:pt x="0" y="326136"/>
                  </a:lnTo>
                  <a:lnTo>
                    <a:pt x="3503" y="374322"/>
                  </a:lnTo>
                  <a:lnTo>
                    <a:pt x="13679" y="420315"/>
                  </a:lnTo>
                  <a:lnTo>
                    <a:pt x="30028" y="463612"/>
                  </a:lnTo>
                  <a:lnTo>
                    <a:pt x="52051" y="503705"/>
                  </a:lnTo>
                  <a:lnTo>
                    <a:pt x="79248" y="540091"/>
                  </a:lnTo>
                  <a:lnTo>
                    <a:pt x="111119" y="572264"/>
                  </a:lnTo>
                  <a:lnTo>
                    <a:pt x="147163" y="599720"/>
                  </a:lnTo>
                  <a:lnTo>
                    <a:pt x="186882" y="621954"/>
                  </a:lnTo>
                  <a:lnTo>
                    <a:pt x="229776" y="638460"/>
                  </a:lnTo>
                  <a:lnTo>
                    <a:pt x="275344" y="648735"/>
                  </a:lnTo>
                  <a:lnTo>
                    <a:pt x="323088" y="652272"/>
                  </a:lnTo>
                  <a:lnTo>
                    <a:pt x="370831" y="648735"/>
                  </a:lnTo>
                  <a:lnTo>
                    <a:pt x="416399" y="638460"/>
                  </a:lnTo>
                  <a:lnTo>
                    <a:pt x="459293" y="621954"/>
                  </a:lnTo>
                  <a:lnTo>
                    <a:pt x="499012" y="599720"/>
                  </a:lnTo>
                  <a:lnTo>
                    <a:pt x="535056" y="572264"/>
                  </a:lnTo>
                  <a:lnTo>
                    <a:pt x="566927" y="540091"/>
                  </a:lnTo>
                  <a:lnTo>
                    <a:pt x="594124" y="503705"/>
                  </a:lnTo>
                  <a:lnTo>
                    <a:pt x="616147" y="463612"/>
                  </a:lnTo>
                  <a:lnTo>
                    <a:pt x="632496" y="420315"/>
                  </a:lnTo>
                  <a:lnTo>
                    <a:pt x="642672" y="374322"/>
                  </a:lnTo>
                  <a:lnTo>
                    <a:pt x="646176" y="326136"/>
                  </a:lnTo>
                  <a:lnTo>
                    <a:pt x="642672" y="277949"/>
                  </a:lnTo>
                  <a:lnTo>
                    <a:pt x="632496" y="231956"/>
                  </a:lnTo>
                  <a:lnTo>
                    <a:pt x="616147" y="188659"/>
                  </a:lnTo>
                  <a:lnTo>
                    <a:pt x="594124" y="148566"/>
                  </a:lnTo>
                  <a:lnTo>
                    <a:pt x="566927" y="112180"/>
                  </a:lnTo>
                  <a:lnTo>
                    <a:pt x="535056" y="80007"/>
                  </a:lnTo>
                  <a:lnTo>
                    <a:pt x="499012" y="52551"/>
                  </a:lnTo>
                  <a:lnTo>
                    <a:pt x="459293" y="30317"/>
                  </a:lnTo>
                  <a:lnTo>
                    <a:pt x="416399" y="13811"/>
                  </a:lnTo>
                  <a:lnTo>
                    <a:pt x="370831" y="3536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5762244" y="4866132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79">
                  <a:moveTo>
                    <a:pt x="0" y="326136"/>
                  </a:moveTo>
                  <a:lnTo>
                    <a:pt x="3503" y="277949"/>
                  </a:lnTo>
                  <a:lnTo>
                    <a:pt x="13679" y="231956"/>
                  </a:lnTo>
                  <a:lnTo>
                    <a:pt x="30028" y="188659"/>
                  </a:lnTo>
                  <a:lnTo>
                    <a:pt x="52051" y="148566"/>
                  </a:lnTo>
                  <a:lnTo>
                    <a:pt x="79248" y="112180"/>
                  </a:lnTo>
                  <a:lnTo>
                    <a:pt x="111119" y="80007"/>
                  </a:lnTo>
                  <a:lnTo>
                    <a:pt x="147163" y="52551"/>
                  </a:lnTo>
                  <a:lnTo>
                    <a:pt x="186882" y="30317"/>
                  </a:lnTo>
                  <a:lnTo>
                    <a:pt x="229776" y="13811"/>
                  </a:lnTo>
                  <a:lnTo>
                    <a:pt x="275344" y="3536"/>
                  </a:lnTo>
                  <a:lnTo>
                    <a:pt x="323088" y="0"/>
                  </a:lnTo>
                  <a:lnTo>
                    <a:pt x="370831" y="3536"/>
                  </a:lnTo>
                  <a:lnTo>
                    <a:pt x="416399" y="13811"/>
                  </a:lnTo>
                  <a:lnTo>
                    <a:pt x="459293" y="30317"/>
                  </a:lnTo>
                  <a:lnTo>
                    <a:pt x="499012" y="52551"/>
                  </a:lnTo>
                  <a:lnTo>
                    <a:pt x="535056" y="80007"/>
                  </a:lnTo>
                  <a:lnTo>
                    <a:pt x="566927" y="112180"/>
                  </a:lnTo>
                  <a:lnTo>
                    <a:pt x="594124" y="148566"/>
                  </a:lnTo>
                  <a:lnTo>
                    <a:pt x="616147" y="188659"/>
                  </a:lnTo>
                  <a:lnTo>
                    <a:pt x="632496" y="231956"/>
                  </a:lnTo>
                  <a:lnTo>
                    <a:pt x="642672" y="277949"/>
                  </a:lnTo>
                  <a:lnTo>
                    <a:pt x="646176" y="326136"/>
                  </a:lnTo>
                  <a:lnTo>
                    <a:pt x="642672" y="374322"/>
                  </a:lnTo>
                  <a:lnTo>
                    <a:pt x="632496" y="420315"/>
                  </a:lnTo>
                  <a:lnTo>
                    <a:pt x="616147" y="463612"/>
                  </a:lnTo>
                  <a:lnTo>
                    <a:pt x="594124" y="503705"/>
                  </a:lnTo>
                  <a:lnTo>
                    <a:pt x="566927" y="540091"/>
                  </a:lnTo>
                  <a:lnTo>
                    <a:pt x="535056" y="572264"/>
                  </a:lnTo>
                  <a:lnTo>
                    <a:pt x="499012" y="599720"/>
                  </a:lnTo>
                  <a:lnTo>
                    <a:pt x="459293" y="621954"/>
                  </a:lnTo>
                  <a:lnTo>
                    <a:pt x="416399" y="638460"/>
                  </a:lnTo>
                  <a:lnTo>
                    <a:pt x="370831" y="648735"/>
                  </a:lnTo>
                  <a:lnTo>
                    <a:pt x="323088" y="652272"/>
                  </a:lnTo>
                  <a:lnTo>
                    <a:pt x="275344" y="648735"/>
                  </a:lnTo>
                  <a:lnTo>
                    <a:pt x="229776" y="638460"/>
                  </a:lnTo>
                  <a:lnTo>
                    <a:pt x="186882" y="621954"/>
                  </a:lnTo>
                  <a:lnTo>
                    <a:pt x="147163" y="599720"/>
                  </a:lnTo>
                  <a:lnTo>
                    <a:pt x="111119" y="572264"/>
                  </a:lnTo>
                  <a:lnTo>
                    <a:pt x="79248" y="540091"/>
                  </a:lnTo>
                  <a:lnTo>
                    <a:pt x="52051" y="503705"/>
                  </a:lnTo>
                  <a:lnTo>
                    <a:pt x="30028" y="463612"/>
                  </a:lnTo>
                  <a:lnTo>
                    <a:pt x="13679" y="420315"/>
                  </a:lnTo>
                  <a:lnTo>
                    <a:pt x="3503" y="374322"/>
                  </a:lnTo>
                  <a:lnTo>
                    <a:pt x="0" y="326136"/>
                  </a:lnTo>
                  <a:close/>
                </a:path>
              </a:pathLst>
            </a:custGeom>
            <a:ln w="9143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5924550" y="5097526"/>
            <a:ext cx="3225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5" dirty="0">
                <a:latin typeface="Impact"/>
                <a:cs typeface="Impact"/>
              </a:rPr>
              <a:t>IMAIT</a:t>
            </a:r>
            <a:endParaRPr sz="1050">
              <a:latin typeface="Impact"/>
              <a:cs typeface="Impact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2618232" y="1773935"/>
            <a:ext cx="4514215" cy="3444240"/>
            <a:chOff x="2618232" y="1773935"/>
            <a:chExt cx="4514215" cy="3444240"/>
          </a:xfrm>
        </p:grpSpPr>
        <p:sp>
          <p:nvSpPr>
            <p:cNvPr id="85" name="object 85"/>
            <p:cNvSpPr/>
            <p:nvPr/>
          </p:nvSpPr>
          <p:spPr>
            <a:xfrm>
              <a:off x="5045964" y="4561331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321563" y="0"/>
                  </a:moveTo>
                  <a:lnTo>
                    <a:pt x="274056" y="3536"/>
                  </a:lnTo>
                  <a:lnTo>
                    <a:pt x="228709" y="13811"/>
                  </a:lnTo>
                  <a:lnTo>
                    <a:pt x="186021" y="30317"/>
                  </a:lnTo>
                  <a:lnTo>
                    <a:pt x="146490" y="52551"/>
                  </a:lnTo>
                  <a:lnTo>
                    <a:pt x="110614" y="80007"/>
                  </a:lnTo>
                  <a:lnTo>
                    <a:pt x="78890" y="112180"/>
                  </a:lnTo>
                  <a:lnTo>
                    <a:pt x="51818" y="148566"/>
                  </a:lnTo>
                  <a:lnTo>
                    <a:pt x="29894" y="188659"/>
                  </a:lnTo>
                  <a:lnTo>
                    <a:pt x="13618" y="231956"/>
                  </a:lnTo>
                  <a:lnTo>
                    <a:pt x="3487" y="277949"/>
                  </a:lnTo>
                  <a:lnTo>
                    <a:pt x="0" y="326136"/>
                  </a:lnTo>
                  <a:lnTo>
                    <a:pt x="3487" y="374322"/>
                  </a:lnTo>
                  <a:lnTo>
                    <a:pt x="13618" y="420315"/>
                  </a:lnTo>
                  <a:lnTo>
                    <a:pt x="29894" y="463612"/>
                  </a:lnTo>
                  <a:lnTo>
                    <a:pt x="51818" y="503705"/>
                  </a:lnTo>
                  <a:lnTo>
                    <a:pt x="78890" y="540091"/>
                  </a:lnTo>
                  <a:lnTo>
                    <a:pt x="110614" y="572264"/>
                  </a:lnTo>
                  <a:lnTo>
                    <a:pt x="146490" y="599720"/>
                  </a:lnTo>
                  <a:lnTo>
                    <a:pt x="186021" y="621954"/>
                  </a:lnTo>
                  <a:lnTo>
                    <a:pt x="228709" y="638460"/>
                  </a:lnTo>
                  <a:lnTo>
                    <a:pt x="274056" y="648735"/>
                  </a:lnTo>
                  <a:lnTo>
                    <a:pt x="321563" y="652272"/>
                  </a:lnTo>
                  <a:lnTo>
                    <a:pt x="369071" y="648735"/>
                  </a:lnTo>
                  <a:lnTo>
                    <a:pt x="414418" y="638460"/>
                  </a:lnTo>
                  <a:lnTo>
                    <a:pt x="457106" y="621954"/>
                  </a:lnTo>
                  <a:lnTo>
                    <a:pt x="496637" y="599720"/>
                  </a:lnTo>
                  <a:lnTo>
                    <a:pt x="532513" y="572264"/>
                  </a:lnTo>
                  <a:lnTo>
                    <a:pt x="564237" y="540091"/>
                  </a:lnTo>
                  <a:lnTo>
                    <a:pt x="591309" y="503705"/>
                  </a:lnTo>
                  <a:lnTo>
                    <a:pt x="613233" y="463612"/>
                  </a:lnTo>
                  <a:lnTo>
                    <a:pt x="629509" y="420315"/>
                  </a:lnTo>
                  <a:lnTo>
                    <a:pt x="639640" y="374322"/>
                  </a:lnTo>
                  <a:lnTo>
                    <a:pt x="643127" y="326136"/>
                  </a:lnTo>
                  <a:lnTo>
                    <a:pt x="639640" y="277949"/>
                  </a:lnTo>
                  <a:lnTo>
                    <a:pt x="629509" y="231956"/>
                  </a:lnTo>
                  <a:lnTo>
                    <a:pt x="613233" y="188659"/>
                  </a:lnTo>
                  <a:lnTo>
                    <a:pt x="591309" y="148566"/>
                  </a:lnTo>
                  <a:lnTo>
                    <a:pt x="564237" y="112180"/>
                  </a:lnTo>
                  <a:lnTo>
                    <a:pt x="532513" y="80007"/>
                  </a:lnTo>
                  <a:lnTo>
                    <a:pt x="496637" y="52551"/>
                  </a:lnTo>
                  <a:lnTo>
                    <a:pt x="457106" y="30317"/>
                  </a:lnTo>
                  <a:lnTo>
                    <a:pt x="414418" y="13811"/>
                  </a:lnTo>
                  <a:lnTo>
                    <a:pt x="369071" y="3536"/>
                  </a:lnTo>
                  <a:lnTo>
                    <a:pt x="3215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045964" y="4561331"/>
              <a:ext cx="643255" cy="652780"/>
            </a:xfrm>
            <a:custGeom>
              <a:avLst/>
              <a:gdLst/>
              <a:ahLst/>
              <a:cxnLst/>
              <a:rect l="l" t="t" r="r" b="b"/>
              <a:pathLst>
                <a:path w="643254" h="652779">
                  <a:moveTo>
                    <a:pt x="0" y="326136"/>
                  </a:moveTo>
                  <a:lnTo>
                    <a:pt x="3487" y="277949"/>
                  </a:lnTo>
                  <a:lnTo>
                    <a:pt x="13618" y="231956"/>
                  </a:lnTo>
                  <a:lnTo>
                    <a:pt x="29894" y="188659"/>
                  </a:lnTo>
                  <a:lnTo>
                    <a:pt x="51818" y="148566"/>
                  </a:lnTo>
                  <a:lnTo>
                    <a:pt x="78890" y="112180"/>
                  </a:lnTo>
                  <a:lnTo>
                    <a:pt x="110614" y="80007"/>
                  </a:lnTo>
                  <a:lnTo>
                    <a:pt x="146490" y="52551"/>
                  </a:lnTo>
                  <a:lnTo>
                    <a:pt x="186021" y="30317"/>
                  </a:lnTo>
                  <a:lnTo>
                    <a:pt x="228709" y="13811"/>
                  </a:lnTo>
                  <a:lnTo>
                    <a:pt x="274056" y="3536"/>
                  </a:lnTo>
                  <a:lnTo>
                    <a:pt x="321563" y="0"/>
                  </a:lnTo>
                  <a:lnTo>
                    <a:pt x="369071" y="3536"/>
                  </a:lnTo>
                  <a:lnTo>
                    <a:pt x="414418" y="13811"/>
                  </a:lnTo>
                  <a:lnTo>
                    <a:pt x="457106" y="30317"/>
                  </a:lnTo>
                  <a:lnTo>
                    <a:pt x="496637" y="52551"/>
                  </a:lnTo>
                  <a:lnTo>
                    <a:pt x="532513" y="80007"/>
                  </a:lnTo>
                  <a:lnTo>
                    <a:pt x="564237" y="112180"/>
                  </a:lnTo>
                  <a:lnTo>
                    <a:pt x="591309" y="148566"/>
                  </a:lnTo>
                  <a:lnTo>
                    <a:pt x="613233" y="188659"/>
                  </a:lnTo>
                  <a:lnTo>
                    <a:pt x="629509" y="231956"/>
                  </a:lnTo>
                  <a:lnTo>
                    <a:pt x="639640" y="277949"/>
                  </a:lnTo>
                  <a:lnTo>
                    <a:pt x="643127" y="326136"/>
                  </a:lnTo>
                  <a:lnTo>
                    <a:pt x="639640" y="374322"/>
                  </a:lnTo>
                  <a:lnTo>
                    <a:pt x="629509" y="420315"/>
                  </a:lnTo>
                  <a:lnTo>
                    <a:pt x="613233" y="463612"/>
                  </a:lnTo>
                  <a:lnTo>
                    <a:pt x="591309" y="503705"/>
                  </a:lnTo>
                  <a:lnTo>
                    <a:pt x="564237" y="540091"/>
                  </a:lnTo>
                  <a:lnTo>
                    <a:pt x="532513" y="572264"/>
                  </a:lnTo>
                  <a:lnTo>
                    <a:pt x="496637" y="599720"/>
                  </a:lnTo>
                  <a:lnTo>
                    <a:pt x="457106" y="621954"/>
                  </a:lnTo>
                  <a:lnTo>
                    <a:pt x="414418" y="638460"/>
                  </a:lnTo>
                  <a:lnTo>
                    <a:pt x="369071" y="648735"/>
                  </a:lnTo>
                  <a:lnTo>
                    <a:pt x="321563" y="652272"/>
                  </a:lnTo>
                  <a:lnTo>
                    <a:pt x="274056" y="648735"/>
                  </a:lnTo>
                  <a:lnTo>
                    <a:pt x="228709" y="638460"/>
                  </a:lnTo>
                  <a:lnTo>
                    <a:pt x="186021" y="621954"/>
                  </a:lnTo>
                  <a:lnTo>
                    <a:pt x="146490" y="599720"/>
                  </a:lnTo>
                  <a:lnTo>
                    <a:pt x="110614" y="572264"/>
                  </a:lnTo>
                  <a:lnTo>
                    <a:pt x="78890" y="540091"/>
                  </a:lnTo>
                  <a:lnTo>
                    <a:pt x="51818" y="503705"/>
                  </a:lnTo>
                  <a:lnTo>
                    <a:pt x="29894" y="463612"/>
                  </a:lnTo>
                  <a:lnTo>
                    <a:pt x="13618" y="420315"/>
                  </a:lnTo>
                  <a:lnTo>
                    <a:pt x="3487" y="374322"/>
                  </a:lnTo>
                  <a:lnTo>
                    <a:pt x="0" y="3261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481572" y="4561331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79">
                  <a:moveTo>
                    <a:pt x="323087" y="0"/>
                  </a:moveTo>
                  <a:lnTo>
                    <a:pt x="275344" y="3536"/>
                  </a:lnTo>
                  <a:lnTo>
                    <a:pt x="229776" y="13811"/>
                  </a:lnTo>
                  <a:lnTo>
                    <a:pt x="186882" y="30317"/>
                  </a:lnTo>
                  <a:lnTo>
                    <a:pt x="147163" y="52551"/>
                  </a:lnTo>
                  <a:lnTo>
                    <a:pt x="111119" y="80007"/>
                  </a:lnTo>
                  <a:lnTo>
                    <a:pt x="79248" y="112180"/>
                  </a:lnTo>
                  <a:lnTo>
                    <a:pt x="52051" y="148566"/>
                  </a:lnTo>
                  <a:lnTo>
                    <a:pt x="30028" y="188659"/>
                  </a:lnTo>
                  <a:lnTo>
                    <a:pt x="13679" y="231956"/>
                  </a:lnTo>
                  <a:lnTo>
                    <a:pt x="3503" y="277949"/>
                  </a:lnTo>
                  <a:lnTo>
                    <a:pt x="0" y="326136"/>
                  </a:lnTo>
                  <a:lnTo>
                    <a:pt x="3503" y="374322"/>
                  </a:lnTo>
                  <a:lnTo>
                    <a:pt x="13679" y="420315"/>
                  </a:lnTo>
                  <a:lnTo>
                    <a:pt x="30028" y="463612"/>
                  </a:lnTo>
                  <a:lnTo>
                    <a:pt x="52051" y="503705"/>
                  </a:lnTo>
                  <a:lnTo>
                    <a:pt x="79248" y="540091"/>
                  </a:lnTo>
                  <a:lnTo>
                    <a:pt x="111119" y="572264"/>
                  </a:lnTo>
                  <a:lnTo>
                    <a:pt x="147163" y="599720"/>
                  </a:lnTo>
                  <a:lnTo>
                    <a:pt x="186882" y="621954"/>
                  </a:lnTo>
                  <a:lnTo>
                    <a:pt x="229776" y="638460"/>
                  </a:lnTo>
                  <a:lnTo>
                    <a:pt x="275344" y="648735"/>
                  </a:lnTo>
                  <a:lnTo>
                    <a:pt x="323087" y="652272"/>
                  </a:lnTo>
                  <a:lnTo>
                    <a:pt x="370831" y="648735"/>
                  </a:lnTo>
                  <a:lnTo>
                    <a:pt x="416399" y="638460"/>
                  </a:lnTo>
                  <a:lnTo>
                    <a:pt x="459293" y="621954"/>
                  </a:lnTo>
                  <a:lnTo>
                    <a:pt x="499012" y="599720"/>
                  </a:lnTo>
                  <a:lnTo>
                    <a:pt x="535056" y="572264"/>
                  </a:lnTo>
                  <a:lnTo>
                    <a:pt x="566927" y="540091"/>
                  </a:lnTo>
                  <a:lnTo>
                    <a:pt x="594124" y="503705"/>
                  </a:lnTo>
                  <a:lnTo>
                    <a:pt x="616147" y="463612"/>
                  </a:lnTo>
                  <a:lnTo>
                    <a:pt x="632496" y="420315"/>
                  </a:lnTo>
                  <a:lnTo>
                    <a:pt x="642672" y="374322"/>
                  </a:lnTo>
                  <a:lnTo>
                    <a:pt x="646176" y="326136"/>
                  </a:lnTo>
                  <a:lnTo>
                    <a:pt x="642672" y="277949"/>
                  </a:lnTo>
                  <a:lnTo>
                    <a:pt x="632496" y="231956"/>
                  </a:lnTo>
                  <a:lnTo>
                    <a:pt x="616147" y="188659"/>
                  </a:lnTo>
                  <a:lnTo>
                    <a:pt x="594124" y="148566"/>
                  </a:lnTo>
                  <a:lnTo>
                    <a:pt x="566927" y="112180"/>
                  </a:lnTo>
                  <a:lnTo>
                    <a:pt x="535056" y="80007"/>
                  </a:lnTo>
                  <a:lnTo>
                    <a:pt x="499012" y="52551"/>
                  </a:lnTo>
                  <a:lnTo>
                    <a:pt x="459293" y="30317"/>
                  </a:lnTo>
                  <a:lnTo>
                    <a:pt x="416399" y="13811"/>
                  </a:lnTo>
                  <a:lnTo>
                    <a:pt x="370831" y="3536"/>
                  </a:lnTo>
                  <a:lnTo>
                    <a:pt x="323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6481572" y="4561331"/>
              <a:ext cx="646430" cy="652780"/>
            </a:xfrm>
            <a:custGeom>
              <a:avLst/>
              <a:gdLst/>
              <a:ahLst/>
              <a:cxnLst/>
              <a:rect l="l" t="t" r="r" b="b"/>
              <a:pathLst>
                <a:path w="646429" h="652779">
                  <a:moveTo>
                    <a:pt x="0" y="326136"/>
                  </a:moveTo>
                  <a:lnTo>
                    <a:pt x="3503" y="277949"/>
                  </a:lnTo>
                  <a:lnTo>
                    <a:pt x="13679" y="231956"/>
                  </a:lnTo>
                  <a:lnTo>
                    <a:pt x="30028" y="188659"/>
                  </a:lnTo>
                  <a:lnTo>
                    <a:pt x="52051" y="148566"/>
                  </a:lnTo>
                  <a:lnTo>
                    <a:pt x="79248" y="112180"/>
                  </a:lnTo>
                  <a:lnTo>
                    <a:pt x="111119" y="80007"/>
                  </a:lnTo>
                  <a:lnTo>
                    <a:pt x="147163" y="52551"/>
                  </a:lnTo>
                  <a:lnTo>
                    <a:pt x="186882" y="30317"/>
                  </a:lnTo>
                  <a:lnTo>
                    <a:pt x="229776" y="13811"/>
                  </a:lnTo>
                  <a:lnTo>
                    <a:pt x="275344" y="3536"/>
                  </a:lnTo>
                  <a:lnTo>
                    <a:pt x="323087" y="0"/>
                  </a:lnTo>
                  <a:lnTo>
                    <a:pt x="370831" y="3536"/>
                  </a:lnTo>
                  <a:lnTo>
                    <a:pt x="416399" y="13811"/>
                  </a:lnTo>
                  <a:lnTo>
                    <a:pt x="459293" y="30317"/>
                  </a:lnTo>
                  <a:lnTo>
                    <a:pt x="499012" y="52551"/>
                  </a:lnTo>
                  <a:lnTo>
                    <a:pt x="535056" y="80007"/>
                  </a:lnTo>
                  <a:lnTo>
                    <a:pt x="566927" y="112180"/>
                  </a:lnTo>
                  <a:lnTo>
                    <a:pt x="594124" y="148566"/>
                  </a:lnTo>
                  <a:lnTo>
                    <a:pt x="616147" y="188659"/>
                  </a:lnTo>
                  <a:lnTo>
                    <a:pt x="632496" y="231956"/>
                  </a:lnTo>
                  <a:lnTo>
                    <a:pt x="642672" y="277949"/>
                  </a:lnTo>
                  <a:lnTo>
                    <a:pt x="646176" y="326136"/>
                  </a:lnTo>
                  <a:lnTo>
                    <a:pt x="642672" y="374322"/>
                  </a:lnTo>
                  <a:lnTo>
                    <a:pt x="632496" y="420315"/>
                  </a:lnTo>
                  <a:lnTo>
                    <a:pt x="616147" y="463612"/>
                  </a:lnTo>
                  <a:lnTo>
                    <a:pt x="594124" y="503705"/>
                  </a:lnTo>
                  <a:lnTo>
                    <a:pt x="566927" y="540091"/>
                  </a:lnTo>
                  <a:lnTo>
                    <a:pt x="535056" y="572264"/>
                  </a:lnTo>
                  <a:lnTo>
                    <a:pt x="499012" y="599720"/>
                  </a:lnTo>
                  <a:lnTo>
                    <a:pt x="459293" y="621954"/>
                  </a:lnTo>
                  <a:lnTo>
                    <a:pt x="416399" y="638460"/>
                  </a:lnTo>
                  <a:lnTo>
                    <a:pt x="370831" y="648735"/>
                  </a:lnTo>
                  <a:lnTo>
                    <a:pt x="323087" y="652272"/>
                  </a:lnTo>
                  <a:lnTo>
                    <a:pt x="275344" y="648735"/>
                  </a:lnTo>
                  <a:lnTo>
                    <a:pt x="229776" y="638460"/>
                  </a:lnTo>
                  <a:lnTo>
                    <a:pt x="186882" y="621954"/>
                  </a:lnTo>
                  <a:lnTo>
                    <a:pt x="147163" y="599720"/>
                  </a:lnTo>
                  <a:lnTo>
                    <a:pt x="111119" y="572264"/>
                  </a:lnTo>
                  <a:lnTo>
                    <a:pt x="79248" y="540091"/>
                  </a:lnTo>
                  <a:lnTo>
                    <a:pt x="52051" y="503705"/>
                  </a:lnTo>
                  <a:lnTo>
                    <a:pt x="30028" y="463612"/>
                  </a:lnTo>
                  <a:lnTo>
                    <a:pt x="13679" y="420315"/>
                  </a:lnTo>
                  <a:lnTo>
                    <a:pt x="3503" y="374322"/>
                  </a:lnTo>
                  <a:lnTo>
                    <a:pt x="0" y="326136"/>
                  </a:lnTo>
                  <a:close/>
                </a:path>
              </a:pathLst>
            </a:custGeom>
            <a:ln w="9144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8232" y="1773935"/>
              <a:ext cx="758952" cy="76504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1672" y="1773935"/>
              <a:ext cx="755903" cy="777239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2670810" y="4047490"/>
            <a:ext cx="85471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solidFill>
                  <a:srgbClr val="ABA839"/>
                </a:solidFill>
                <a:latin typeface="Impact"/>
                <a:cs typeface="Impact"/>
              </a:rPr>
              <a:t>Branch</a:t>
            </a:r>
            <a:r>
              <a:rPr sz="1000" spc="-40" dirty="0">
                <a:solidFill>
                  <a:srgbClr val="ABA839"/>
                </a:solidFill>
                <a:latin typeface="Impact"/>
                <a:cs typeface="Impact"/>
              </a:rPr>
              <a:t> </a:t>
            </a:r>
            <a:r>
              <a:rPr sz="1000" spc="-5" dirty="0">
                <a:solidFill>
                  <a:srgbClr val="ABA839"/>
                </a:solidFill>
                <a:latin typeface="Impact"/>
                <a:cs typeface="Impact"/>
              </a:rPr>
              <a:t>Network</a:t>
            </a:r>
            <a:endParaRPr sz="1000">
              <a:latin typeface="Impact"/>
              <a:cs typeface="Impac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877305" y="2737402"/>
            <a:ext cx="464820" cy="36068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42545" algn="ctr">
              <a:lnSpc>
                <a:spcPct val="100000"/>
              </a:lnSpc>
              <a:spcBef>
                <a:spcPts val="425"/>
              </a:spcBef>
            </a:pPr>
            <a:r>
              <a:rPr sz="1050" spc="-5" dirty="0">
                <a:latin typeface="Impact"/>
                <a:cs typeface="Impact"/>
              </a:rPr>
              <a:t>ICPE</a:t>
            </a:r>
            <a:endParaRPr sz="105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785865" y="3042666"/>
            <a:ext cx="6464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Ch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spc="10" dirty="0">
                <a:latin typeface="Century Gothic"/>
                <a:cs typeface="Century Gothic"/>
              </a:rPr>
              <a:t>m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cal</a:t>
            </a:r>
            <a:r>
              <a:rPr sz="700" spc="-70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d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837682" y="3115817"/>
            <a:ext cx="538480" cy="208279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 indent="36195">
              <a:lnSpc>
                <a:spcPct val="71400"/>
              </a:lnSpc>
              <a:spcBef>
                <a:spcPts val="335"/>
              </a:spcBef>
            </a:pPr>
            <a:r>
              <a:rPr sz="700" spc="-5" dirty="0">
                <a:latin typeface="Century Gothic"/>
                <a:cs typeface="Century Gothic"/>
              </a:rPr>
              <a:t>Petroleum </a:t>
            </a:r>
            <a:r>
              <a:rPr sz="700" dirty="0">
                <a:latin typeface="Century Gothic"/>
                <a:cs typeface="Century Gothic"/>
              </a:rPr>
              <a:t> </a:t>
            </a:r>
            <a:r>
              <a:rPr sz="700" spc="5" dirty="0">
                <a:latin typeface="Century Gothic"/>
                <a:cs typeface="Century Gothic"/>
              </a:rPr>
              <a:t>E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5" dirty="0">
                <a:latin typeface="Century Gothic"/>
                <a:cs typeface="Century Gothic"/>
              </a:rPr>
              <a:t>g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ee</a:t>
            </a:r>
            <a:r>
              <a:rPr sz="700" dirty="0">
                <a:latin typeface="Century Gothic"/>
                <a:cs typeface="Century Gothic"/>
              </a:rPr>
              <a:t>r</a:t>
            </a:r>
            <a:r>
              <a:rPr sz="700" spc="-5" dirty="0">
                <a:latin typeface="Century Gothic"/>
                <a:cs typeface="Century Gothic"/>
              </a:rPr>
              <a:t>i</a:t>
            </a:r>
            <a:r>
              <a:rPr sz="700" spc="-25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g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425310" y="3120130"/>
            <a:ext cx="956944" cy="410209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665"/>
              </a:spcBef>
            </a:pPr>
            <a:r>
              <a:rPr sz="1050" spc="-10" dirty="0">
                <a:latin typeface="Impact"/>
                <a:cs typeface="Impact"/>
              </a:rPr>
              <a:t>IPCN</a:t>
            </a:r>
            <a:endParaRPr sz="105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</a:t>
            </a:r>
            <a:r>
              <a:rPr sz="700" spc="15" dirty="0">
                <a:latin typeface="Century Gothic"/>
                <a:cs typeface="Century Gothic"/>
              </a:rPr>
              <a:t> </a:t>
            </a:r>
            <a:r>
              <a:rPr sz="700" spc="-10" dirty="0">
                <a:latin typeface="Century Gothic"/>
                <a:cs typeface="Century Gothic"/>
              </a:rPr>
              <a:t>P</a:t>
            </a:r>
            <a:r>
              <a:rPr sz="700" spc="-5" dirty="0">
                <a:latin typeface="Century Gothic"/>
                <a:cs typeface="Century Gothic"/>
              </a:rPr>
              <a:t>et</a:t>
            </a:r>
            <a:r>
              <a:rPr sz="700" dirty="0">
                <a:latin typeface="Century Gothic"/>
                <a:cs typeface="Century Gothic"/>
              </a:rPr>
              <a:t>r</a:t>
            </a:r>
            <a:r>
              <a:rPr sz="700" spc="-5" dirty="0">
                <a:latin typeface="Century Gothic"/>
                <a:cs typeface="Century Gothic"/>
              </a:rPr>
              <a:t>ole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10" dirty="0">
                <a:latin typeface="Century Gothic"/>
                <a:cs typeface="Century Gothic"/>
              </a:rPr>
              <a:t>m</a:t>
            </a:r>
            <a:r>
              <a:rPr sz="700" spc="-5" dirty="0">
                <a:latin typeface="Century Gothic"/>
                <a:cs typeface="Century Gothic"/>
              </a:rPr>
              <a:t>,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434454" y="3474847"/>
            <a:ext cx="9455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Ch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spc="10" dirty="0">
                <a:latin typeface="Century Gothic"/>
                <a:cs typeface="Century Gothic"/>
              </a:rPr>
              <a:t>m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r</a:t>
            </a:r>
            <a:r>
              <a:rPr sz="700" spc="-5" dirty="0">
                <a:latin typeface="Century Gothic"/>
                <a:cs typeface="Century Gothic"/>
              </a:rPr>
              <a:t>y</a:t>
            </a:r>
            <a:r>
              <a:rPr sz="700" spc="-40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d</a:t>
            </a:r>
            <a:r>
              <a:rPr sz="700" dirty="0">
                <a:latin typeface="Century Gothic"/>
                <a:cs typeface="Century Gothic"/>
              </a:rPr>
              <a:t> </a:t>
            </a:r>
            <a:r>
              <a:rPr sz="700" spc="-2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no</a:t>
            </a:r>
            <a:r>
              <a:rPr sz="700" spc="-5" dirty="0">
                <a:latin typeface="Century Gothic"/>
                <a:cs typeface="Century Gothic"/>
              </a:rPr>
              <a:t>-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791070" y="3547998"/>
            <a:ext cx="5899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technologies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6916039" y="4055490"/>
            <a:ext cx="71056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3515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Impact"/>
                <a:cs typeface="Impact"/>
              </a:rPr>
              <a:t>IFPB</a:t>
            </a:r>
            <a:endParaRPr sz="105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</a:t>
            </a:r>
            <a:r>
              <a:rPr sz="700" spc="1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Food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6928231" y="4361129"/>
            <a:ext cx="6985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5" dirty="0">
                <a:latin typeface="Century Gothic"/>
                <a:cs typeface="Century Gothic"/>
              </a:rPr>
              <a:t>P</a:t>
            </a:r>
            <a:r>
              <a:rPr sz="700" dirty="0">
                <a:latin typeface="Century Gothic"/>
                <a:cs typeface="Century Gothic"/>
              </a:rPr>
              <a:t>r</a:t>
            </a:r>
            <a:r>
              <a:rPr sz="700" spc="-5" dirty="0">
                <a:latin typeface="Century Gothic"/>
                <a:cs typeface="Century Gothic"/>
              </a:rPr>
              <a:t>od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ct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on</a:t>
            </a:r>
            <a:r>
              <a:rPr sz="700" spc="-2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d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973951" y="4434966"/>
            <a:ext cx="6546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Biotechnology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234176" y="4792802"/>
            <a:ext cx="957580" cy="446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latin typeface="Impact"/>
                <a:cs typeface="Impact"/>
              </a:rPr>
              <a:t>IIM</a:t>
            </a:r>
            <a:endParaRPr sz="1050">
              <a:latin typeface="Impact"/>
              <a:cs typeface="Impact"/>
            </a:endParaRPr>
          </a:p>
          <a:p>
            <a:pPr marR="6985" algn="r">
              <a:lnSpc>
                <a:spcPts val="720"/>
              </a:lnSpc>
              <a:spcBef>
                <a:spcPts val="605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</a:t>
            </a:r>
            <a:r>
              <a:rPr sz="700" spc="15" dirty="0">
                <a:latin typeface="Century Gothic"/>
                <a:cs typeface="Century Gothic"/>
              </a:rPr>
              <a:t> </a:t>
            </a: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nn</a:t>
            </a:r>
            <a:r>
              <a:rPr sz="700" spc="-5" dirty="0">
                <a:latin typeface="Century Gothic"/>
                <a:cs typeface="Century Gothic"/>
              </a:rPr>
              <a:t>o</a:t>
            </a:r>
            <a:r>
              <a:rPr sz="700" spc="15" dirty="0">
                <a:latin typeface="Century Gothic"/>
                <a:cs typeface="Century Gothic"/>
              </a:rPr>
              <a:t>v</a:t>
            </a:r>
            <a:r>
              <a:rPr sz="700" spc="-5" dirty="0">
                <a:latin typeface="Century Gothic"/>
                <a:cs typeface="Century Gothic"/>
              </a:rPr>
              <a:t>ation</a:t>
            </a:r>
            <a:endParaRPr sz="700">
              <a:latin typeface="Century Gothic"/>
              <a:cs typeface="Century Gothic"/>
            </a:endParaRPr>
          </a:p>
          <a:p>
            <a:pPr marR="5080" algn="r">
              <a:lnSpc>
                <a:spcPts val="720"/>
              </a:lnSpc>
            </a:pPr>
            <a:r>
              <a:rPr sz="700" dirty="0">
                <a:latin typeface="Century Gothic"/>
                <a:cs typeface="Century Gothic"/>
              </a:rPr>
              <a:t>Management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562980" y="5343525"/>
            <a:ext cx="11245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</a:t>
            </a:r>
            <a:r>
              <a:rPr sz="700" spc="15" dirty="0">
                <a:latin typeface="Century Gothic"/>
                <a:cs typeface="Century Gothic"/>
              </a:rPr>
              <a:t> </a:t>
            </a:r>
            <a:r>
              <a:rPr sz="700" spc="50" dirty="0">
                <a:latin typeface="Century Gothic"/>
                <a:cs typeface="Century Gothic"/>
              </a:rPr>
              <a:t>M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spc="5" dirty="0">
                <a:latin typeface="Century Gothic"/>
                <a:cs typeface="Century Gothic"/>
              </a:rPr>
              <a:t>g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spc="-10" dirty="0">
                <a:latin typeface="Century Gothic"/>
                <a:cs typeface="Century Gothic"/>
              </a:rPr>
              <a:t>m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t,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855968" y="5343525"/>
            <a:ext cx="33693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55975" algn="l"/>
              </a:tabLst>
            </a:pPr>
            <a:r>
              <a:rPr sz="700" spc="-5" dirty="0">
                <a:latin typeface="Century Gothic"/>
                <a:cs typeface="Century Gothic"/>
              </a:rPr>
              <a:t> 	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670041" y="5419725"/>
            <a:ext cx="8845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20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to</a:t>
            </a:r>
            <a:r>
              <a:rPr sz="700" spc="10" dirty="0">
                <a:latin typeface="Century Gothic"/>
                <a:cs typeface="Century Gothic"/>
              </a:rPr>
              <a:t>m</a:t>
            </a:r>
            <a:r>
              <a:rPr sz="700" spc="-5" dirty="0">
                <a:latin typeface="Century Gothic"/>
                <a:cs typeface="Century Gothic"/>
              </a:rPr>
              <a:t>at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15" dirty="0">
                <a:latin typeface="Century Gothic"/>
                <a:cs typeface="Century Gothic"/>
              </a:rPr>
              <a:t>z</a:t>
            </a:r>
            <a:r>
              <a:rPr sz="700" spc="-5" dirty="0">
                <a:latin typeface="Century Gothic"/>
                <a:cs typeface="Century Gothic"/>
              </a:rPr>
              <a:t>at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on</a:t>
            </a:r>
            <a:r>
              <a:rPr sz="700" spc="-6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d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553836" y="5492902"/>
            <a:ext cx="11163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0" dirty="0">
                <a:latin typeface="Century Gothic"/>
                <a:cs typeface="Century Gothic"/>
              </a:rPr>
              <a:t>f</a:t>
            </a:r>
            <a:r>
              <a:rPr sz="700" spc="-5" dirty="0">
                <a:latin typeface="Century Gothic"/>
                <a:cs typeface="Century Gothic"/>
              </a:rPr>
              <a:t>o</a:t>
            </a:r>
            <a:r>
              <a:rPr sz="700" dirty="0">
                <a:latin typeface="Century Gothic"/>
                <a:cs typeface="Century Gothic"/>
              </a:rPr>
              <a:t>r</a:t>
            </a:r>
            <a:r>
              <a:rPr sz="700" spc="10" dirty="0">
                <a:latin typeface="Century Gothic"/>
                <a:cs typeface="Century Gothic"/>
              </a:rPr>
              <a:t>m</a:t>
            </a:r>
            <a:r>
              <a:rPr sz="700" spc="-5" dirty="0">
                <a:latin typeface="Century Gothic"/>
                <a:cs typeface="Century Gothic"/>
              </a:rPr>
              <a:t>at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on</a:t>
            </a:r>
            <a:r>
              <a:rPr sz="700" spc="-70" dirty="0">
                <a:latin typeface="Century Gothic"/>
                <a:cs typeface="Century Gothic"/>
              </a:rPr>
              <a:t> </a:t>
            </a:r>
            <a:r>
              <a:rPr sz="700" spc="5" dirty="0">
                <a:latin typeface="Century Gothic"/>
                <a:cs typeface="Century Gothic"/>
              </a:rPr>
              <a:t>T</a:t>
            </a:r>
            <a:r>
              <a:rPr sz="700" spc="-5" dirty="0">
                <a:latin typeface="Century Gothic"/>
                <a:cs typeface="Century Gothic"/>
              </a:rPr>
              <a:t>ec</a:t>
            </a:r>
            <a:r>
              <a:rPr sz="700" dirty="0">
                <a:latin typeface="Century Gothic"/>
                <a:cs typeface="Century Gothic"/>
              </a:rPr>
              <a:t>hn</a:t>
            </a:r>
            <a:r>
              <a:rPr sz="700" spc="-5" dirty="0">
                <a:latin typeface="Century Gothic"/>
                <a:cs typeface="Century Gothic"/>
              </a:rPr>
              <a:t>olo</a:t>
            </a:r>
            <a:r>
              <a:rPr sz="700" spc="5" dirty="0">
                <a:latin typeface="Century Gothic"/>
                <a:cs typeface="Century Gothic"/>
              </a:rPr>
              <a:t>g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es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520946" y="4323029"/>
            <a:ext cx="105346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</a:t>
            </a:r>
            <a:r>
              <a:rPr sz="700" spc="15" dirty="0">
                <a:latin typeface="Century Gothic"/>
                <a:cs typeface="Century Gothic"/>
              </a:rPr>
              <a:t> </a:t>
            </a:r>
            <a:r>
              <a:rPr sz="700" spc="-20" dirty="0">
                <a:latin typeface="Century Gothic"/>
                <a:cs typeface="Century Gothic"/>
              </a:rPr>
              <a:t>L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gh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-25" dirty="0">
                <a:latin typeface="Century Gothic"/>
                <a:cs typeface="Century Gothic"/>
              </a:rPr>
              <a:t> </a:t>
            </a: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d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r</a:t>
            </a:r>
            <a:r>
              <a:rPr sz="700" spc="-5" dirty="0">
                <a:latin typeface="Century Gothic"/>
                <a:cs typeface="Century Gothic"/>
              </a:rPr>
              <a:t>y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496561" y="4399915"/>
            <a:ext cx="1163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5" dirty="0">
                <a:latin typeface="Century Gothic"/>
                <a:cs typeface="Century Gothic"/>
              </a:rPr>
              <a:t>T</a:t>
            </a:r>
            <a:r>
              <a:rPr sz="700" spc="-5" dirty="0">
                <a:latin typeface="Century Gothic"/>
                <a:cs typeface="Century Gothic"/>
              </a:rPr>
              <a:t>ec</a:t>
            </a:r>
            <a:r>
              <a:rPr sz="700" dirty="0">
                <a:latin typeface="Century Gothic"/>
                <a:cs typeface="Century Gothic"/>
              </a:rPr>
              <a:t>hn</a:t>
            </a:r>
            <a:r>
              <a:rPr sz="700" spc="-5" dirty="0">
                <a:latin typeface="Century Gothic"/>
                <a:cs typeface="Century Gothic"/>
              </a:rPr>
              <a:t>olo</a:t>
            </a:r>
            <a:r>
              <a:rPr sz="700" spc="5" dirty="0">
                <a:latin typeface="Century Gothic"/>
                <a:cs typeface="Century Gothic"/>
              </a:rPr>
              <a:t>g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,</a:t>
            </a:r>
            <a:r>
              <a:rPr sz="700" spc="-5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Fa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dirty="0">
                <a:latin typeface="Century Gothic"/>
                <a:cs typeface="Century Gothic"/>
              </a:rPr>
              <a:t>h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on</a:t>
            </a:r>
            <a:r>
              <a:rPr sz="700" spc="-20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a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5" dirty="0">
                <a:latin typeface="Century Gothic"/>
                <a:cs typeface="Century Gothic"/>
              </a:rPr>
              <a:t>d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4496561" y="4473066"/>
            <a:ext cx="3200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D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5" dirty="0">
                <a:latin typeface="Century Gothic"/>
                <a:cs typeface="Century Gothic"/>
              </a:rPr>
              <a:t>g</a:t>
            </a:r>
            <a:r>
              <a:rPr sz="700" spc="-5" dirty="0">
                <a:latin typeface="Century Gothic"/>
                <a:cs typeface="Century Gothic"/>
              </a:rPr>
              <a:t>n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078348" y="4792802"/>
            <a:ext cx="464184" cy="459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105"/>
              </a:spcBef>
            </a:pPr>
            <a:r>
              <a:rPr sz="1050" spc="-20" dirty="0">
                <a:latin typeface="Impact"/>
                <a:cs typeface="Impact"/>
              </a:rPr>
              <a:t>IP</a:t>
            </a:r>
            <a:endParaRPr sz="1050">
              <a:latin typeface="Impact"/>
              <a:cs typeface="Impact"/>
            </a:endParaRPr>
          </a:p>
          <a:p>
            <a:pPr marL="12700" marR="5080">
              <a:lnSpc>
                <a:spcPct val="71400"/>
              </a:lnSpc>
              <a:spcBef>
                <a:spcPts val="944"/>
              </a:spcBef>
            </a:pPr>
            <a:r>
              <a:rPr sz="700" spc="25" dirty="0">
                <a:latin typeface="Century Gothic"/>
                <a:cs typeface="Century Gothic"/>
              </a:rPr>
              <a:t>I</a:t>
            </a:r>
            <a:r>
              <a:rPr sz="700" dirty="0">
                <a:latin typeface="Century Gothic"/>
                <a:cs typeface="Century Gothic"/>
              </a:rPr>
              <a:t>n</a:t>
            </a:r>
            <a:r>
              <a:rPr sz="700" spc="-15" dirty="0">
                <a:latin typeface="Century Gothic"/>
                <a:cs typeface="Century Gothic"/>
              </a:rPr>
              <a:t>s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t</a:t>
            </a:r>
            <a:r>
              <a:rPr sz="700" dirty="0">
                <a:latin typeface="Century Gothic"/>
                <a:cs typeface="Century Gothic"/>
              </a:rPr>
              <a:t>u</a:t>
            </a:r>
            <a:r>
              <a:rPr sz="700" spc="-5" dirty="0">
                <a:latin typeface="Century Gothic"/>
                <a:cs typeface="Century Gothic"/>
              </a:rPr>
              <a:t>te</a:t>
            </a:r>
            <a:r>
              <a:rPr sz="700" spc="-7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of  Polymers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750053" y="3191002"/>
            <a:ext cx="742315" cy="3835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Impact"/>
                <a:cs typeface="Impact"/>
              </a:rPr>
              <a:t>ECTI</a:t>
            </a:r>
            <a:endParaRPr sz="105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700" dirty="0">
                <a:latin typeface="Century Gothic"/>
                <a:cs typeface="Century Gothic"/>
              </a:rPr>
              <a:t>Engineering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4750053" y="3518661"/>
            <a:ext cx="50038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Ch</a:t>
            </a:r>
            <a:r>
              <a:rPr sz="700" spc="-5" dirty="0">
                <a:latin typeface="Century Gothic"/>
                <a:cs typeface="Century Gothic"/>
              </a:rPr>
              <a:t>e</a:t>
            </a:r>
            <a:r>
              <a:rPr sz="700" spc="10" dirty="0">
                <a:latin typeface="Century Gothic"/>
                <a:cs typeface="Century Gothic"/>
              </a:rPr>
              <a:t>m</a:t>
            </a:r>
            <a:r>
              <a:rPr sz="700" spc="20" dirty="0">
                <a:latin typeface="Century Gothic"/>
                <a:cs typeface="Century Gothic"/>
              </a:rPr>
              <a:t>i</a:t>
            </a:r>
            <a:r>
              <a:rPr sz="700" spc="-5" dirty="0">
                <a:latin typeface="Century Gothic"/>
                <a:cs typeface="Century Gothic"/>
              </a:rPr>
              <a:t>cal</a:t>
            </a:r>
            <a:r>
              <a:rPr sz="700" spc="-65" dirty="0">
                <a:latin typeface="Century Gothic"/>
                <a:cs typeface="Century Gothic"/>
              </a:rPr>
              <a:t> </a:t>
            </a:r>
            <a:r>
              <a:rPr sz="700" spc="-5" dirty="0">
                <a:latin typeface="Century Gothic"/>
                <a:cs typeface="Century Gothic"/>
              </a:rPr>
              <a:t>-</a:t>
            </a:r>
            <a:endParaRPr sz="700">
              <a:latin typeface="Century Gothic"/>
              <a:cs typeface="Century Gothic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4750053" y="3591509"/>
            <a:ext cx="643255" cy="208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20"/>
              </a:lnSpc>
              <a:spcBef>
                <a:spcPts val="95"/>
              </a:spcBef>
            </a:pPr>
            <a:r>
              <a:rPr sz="700" dirty="0">
                <a:latin typeface="Century Gothic"/>
                <a:cs typeface="Century Gothic"/>
              </a:rPr>
              <a:t>Technological</a:t>
            </a:r>
            <a:endParaRPr sz="700">
              <a:latin typeface="Century Gothic"/>
              <a:cs typeface="Century Gothic"/>
            </a:endParaRPr>
          </a:p>
          <a:p>
            <a:pPr marL="12700">
              <a:lnSpc>
                <a:spcPts val="720"/>
              </a:lnSpc>
            </a:pPr>
            <a:r>
              <a:rPr sz="700" dirty="0">
                <a:latin typeface="Century Gothic"/>
                <a:cs typeface="Century Gothic"/>
              </a:rPr>
              <a:t>Institute</a:t>
            </a:r>
            <a:endParaRPr sz="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053070" cy="6858000"/>
            <a:chOff x="0" y="0"/>
            <a:chExt cx="805307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57416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43984" y="0"/>
              <a:ext cx="3609340" cy="6858000"/>
            </a:xfrm>
            <a:custGeom>
              <a:avLst/>
              <a:gdLst/>
              <a:ahLst/>
              <a:cxnLst/>
              <a:rect l="l" t="t" r="r" b="b"/>
              <a:pathLst>
                <a:path w="3609340" h="6858000">
                  <a:moveTo>
                    <a:pt x="3608832" y="0"/>
                  </a:moveTo>
                  <a:lnTo>
                    <a:pt x="2482215" y="0"/>
                  </a:lnTo>
                  <a:lnTo>
                    <a:pt x="0" y="6857999"/>
                  </a:lnTo>
                  <a:lnTo>
                    <a:pt x="1126616" y="6857999"/>
                  </a:lnTo>
                  <a:lnTo>
                    <a:pt x="3608832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62570" y="437210"/>
            <a:ext cx="41281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33930" algn="l"/>
              </a:tabLst>
            </a:pPr>
            <a:r>
              <a:rPr sz="5400" spc="405" dirty="0">
                <a:solidFill>
                  <a:srgbClr val="876A7E"/>
                </a:solidFill>
              </a:rPr>
              <a:t>KN</a:t>
            </a:r>
            <a:r>
              <a:rPr sz="5400" spc="395" dirty="0">
                <a:solidFill>
                  <a:srgbClr val="876A7E"/>
                </a:solidFill>
              </a:rPr>
              <a:t>R</a:t>
            </a:r>
            <a:r>
              <a:rPr sz="5400" spc="409" dirty="0">
                <a:solidFill>
                  <a:srgbClr val="876A7E"/>
                </a:solidFill>
              </a:rPr>
              <a:t>T</a:t>
            </a:r>
            <a:r>
              <a:rPr sz="5400" dirty="0">
                <a:solidFill>
                  <a:srgbClr val="876A7E"/>
                </a:solidFill>
              </a:rPr>
              <a:t>U	</a:t>
            </a:r>
            <a:r>
              <a:rPr sz="5400" spc="409" dirty="0">
                <a:solidFill>
                  <a:srgbClr val="876A7E"/>
                </a:solidFill>
              </a:rPr>
              <a:t>T</a:t>
            </a:r>
            <a:r>
              <a:rPr sz="5400" spc="395" dirty="0">
                <a:solidFill>
                  <a:srgbClr val="876A7E"/>
                </a:solidFill>
              </a:rPr>
              <a:t>o</a:t>
            </a:r>
            <a:r>
              <a:rPr sz="5400" spc="400" dirty="0">
                <a:solidFill>
                  <a:srgbClr val="876A7E"/>
                </a:solidFill>
              </a:rPr>
              <a:t>d</a:t>
            </a:r>
            <a:r>
              <a:rPr sz="5400" spc="390" dirty="0">
                <a:solidFill>
                  <a:srgbClr val="876A7E"/>
                </a:solidFill>
              </a:rPr>
              <a:t>a</a:t>
            </a:r>
            <a:r>
              <a:rPr sz="5400" dirty="0">
                <a:solidFill>
                  <a:srgbClr val="876A7E"/>
                </a:solidFill>
              </a:rPr>
              <a:t>y</a:t>
            </a:r>
            <a:endParaRPr sz="5400"/>
          </a:p>
        </p:txBody>
      </p:sp>
      <p:sp>
        <p:nvSpPr>
          <p:cNvPr id="6" name="object 6"/>
          <p:cNvSpPr txBox="1"/>
          <p:nvPr/>
        </p:nvSpPr>
        <p:spPr>
          <a:xfrm>
            <a:off x="6919341" y="2521153"/>
            <a:ext cx="1964055" cy="146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6A5262"/>
                </a:solidFill>
                <a:latin typeface="Impact"/>
                <a:cs typeface="Impact"/>
              </a:rPr>
              <a:t>&gt;</a:t>
            </a:r>
            <a:r>
              <a:rPr sz="4800" spc="-235" dirty="0">
                <a:solidFill>
                  <a:srgbClr val="6A5262"/>
                </a:solidFill>
                <a:latin typeface="Impact"/>
                <a:cs typeface="Impact"/>
              </a:rPr>
              <a:t> </a:t>
            </a:r>
            <a:r>
              <a:rPr sz="6600" dirty="0">
                <a:solidFill>
                  <a:srgbClr val="6A5262"/>
                </a:solidFill>
                <a:latin typeface="Impact"/>
                <a:cs typeface="Impact"/>
              </a:rPr>
              <a:t>250</a:t>
            </a:r>
            <a:endParaRPr sz="660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400" b="1" spc="-5" dirty="0">
                <a:latin typeface="Century Gothic"/>
                <a:cs typeface="Century Gothic"/>
              </a:rPr>
              <a:t>professors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and</a:t>
            </a:r>
            <a:r>
              <a:rPr sz="1400" b="1" spc="-1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doctors</a:t>
            </a:r>
            <a:endParaRPr sz="1400">
              <a:latin typeface="Century Gothic"/>
              <a:cs typeface="Century Gothic"/>
            </a:endParaRPr>
          </a:p>
          <a:p>
            <a:pPr marL="2540" algn="ctr">
              <a:lnSpc>
                <a:spcPct val="100000"/>
              </a:lnSpc>
            </a:pPr>
            <a:r>
              <a:rPr sz="1400" b="1" spc="-10" dirty="0">
                <a:latin typeface="Century Gothic"/>
                <a:cs typeface="Century Gothic"/>
              </a:rPr>
              <a:t>of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spc="-5" dirty="0">
                <a:latin typeface="Century Gothic"/>
                <a:cs typeface="Century Gothic"/>
              </a:rPr>
              <a:t>sciences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0409" y="4842764"/>
            <a:ext cx="1736089" cy="1247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spc="70" dirty="0">
                <a:solidFill>
                  <a:srgbClr val="6A5262"/>
                </a:solidFill>
                <a:latin typeface="Impact"/>
                <a:cs typeface="Impact"/>
              </a:rPr>
              <a:t>~</a:t>
            </a:r>
            <a:r>
              <a:rPr sz="6600" spc="70" dirty="0">
                <a:solidFill>
                  <a:srgbClr val="6A5262"/>
                </a:solidFill>
                <a:latin typeface="Impact"/>
                <a:cs typeface="Impact"/>
              </a:rPr>
              <a:t>900</a:t>
            </a:r>
            <a:endParaRPr sz="660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400" b="1" spc="-15" dirty="0">
                <a:latin typeface="Century Gothic"/>
                <a:cs typeface="Century Gothic"/>
              </a:rPr>
              <a:t>PhD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4952" y="3512058"/>
            <a:ext cx="2331085" cy="1496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latin typeface="Century Gothic"/>
                <a:cs typeface="Century Gothic"/>
              </a:rPr>
              <a:t>More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spc="-15" dirty="0">
                <a:latin typeface="Century Gothic"/>
                <a:cs typeface="Century Gothic"/>
              </a:rPr>
              <a:t>than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6600" spc="-35" dirty="0">
                <a:solidFill>
                  <a:srgbClr val="6A5262"/>
                </a:solidFill>
                <a:latin typeface="Impact"/>
                <a:cs typeface="Impact"/>
              </a:rPr>
              <a:t>24,000</a:t>
            </a:r>
            <a:endParaRPr sz="6600">
              <a:latin typeface="Impact"/>
              <a:cs typeface="Impact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400" b="1" spc="-10" dirty="0">
                <a:latin typeface="Century Gothic"/>
                <a:cs typeface="Century Gothic"/>
              </a:rPr>
              <a:t>students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6960" y="0"/>
            <a:ext cx="3609340" cy="6858000"/>
          </a:xfrm>
          <a:custGeom>
            <a:avLst/>
            <a:gdLst/>
            <a:ahLst/>
            <a:cxnLst/>
            <a:rect l="l" t="t" r="r" b="b"/>
            <a:pathLst>
              <a:path w="3609340" h="6858000">
                <a:moveTo>
                  <a:pt x="3608831" y="0"/>
                </a:moveTo>
                <a:lnTo>
                  <a:pt x="2482215" y="0"/>
                </a:lnTo>
                <a:lnTo>
                  <a:pt x="0" y="6857999"/>
                </a:lnTo>
                <a:lnTo>
                  <a:pt x="1126616" y="6857999"/>
                </a:lnTo>
                <a:lnTo>
                  <a:pt x="3608831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0415" y="190322"/>
            <a:ext cx="71735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>
              <a:lnSpc>
                <a:spcPct val="100000"/>
              </a:lnSpc>
              <a:spcBef>
                <a:spcPts val="100"/>
              </a:spcBef>
              <a:tabLst>
                <a:tab pos="636270" algn="l"/>
                <a:tab pos="3319145" algn="l"/>
                <a:tab pos="4062095" algn="l"/>
                <a:tab pos="4140200" algn="l"/>
              </a:tabLst>
            </a:pPr>
            <a:r>
              <a:rPr sz="5400" dirty="0">
                <a:solidFill>
                  <a:srgbClr val="876A7E"/>
                </a:solidFill>
                <a:latin typeface="Impact"/>
                <a:cs typeface="Impact"/>
              </a:rPr>
              <a:t>A	</a:t>
            </a:r>
            <a:r>
              <a:rPr sz="5400" spc="330" dirty="0">
                <a:solidFill>
                  <a:srgbClr val="876A7E"/>
                </a:solidFill>
                <a:latin typeface="Impact"/>
                <a:cs typeface="Impact"/>
              </a:rPr>
              <a:t>Number	</a:t>
            </a:r>
            <a:r>
              <a:rPr sz="5400" spc="195" dirty="0">
                <a:solidFill>
                  <a:srgbClr val="876A7E"/>
                </a:solidFill>
                <a:latin typeface="Impact"/>
                <a:cs typeface="Impact"/>
              </a:rPr>
              <a:t>of		</a:t>
            </a:r>
            <a:r>
              <a:rPr sz="5400" spc="355" dirty="0">
                <a:solidFill>
                  <a:srgbClr val="876A7E"/>
                </a:solidFill>
                <a:latin typeface="Impact"/>
                <a:cs typeface="Impact"/>
              </a:rPr>
              <a:t>Principal </a:t>
            </a:r>
            <a:r>
              <a:rPr sz="5400" spc="-940" dirty="0">
                <a:solidFill>
                  <a:srgbClr val="876A7E"/>
                </a:solidFill>
                <a:latin typeface="Impact"/>
                <a:cs typeface="Impact"/>
              </a:rPr>
              <a:t> </a:t>
            </a:r>
            <a:r>
              <a:rPr sz="5400" spc="390" dirty="0">
                <a:solidFill>
                  <a:srgbClr val="876A7E"/>
                </a:solidFill>
                <a:latin typeface="Impact"/>
                <a:cs typeface="Impact"/>
              </a:rPr>
              <a:t>E</a:t>
            </a:r>
            <a:r>
              <a:rPr sz="5400" spc="400" dirty="0">
                <a:solidFill>
                  <a:srgbClr val="876A7E"/>
                </a:solidFill>
                <a:latin typeface="Impact"/>
                <a:cs typeface="Impact"/>
              </a:rPr>
              <a:t>d</a:t>
            </a:r>
            <a:r>
              <a:rPr sz="5400" spc="409" dirty="0">
                <a:solidFill>
                  <a:srgbClr val="876A7E"/>
                </a:solidFill>
                <a:latin typeface="Impact"/>
                <a:cs typeface="Impact"/>
              </a:rPr>
              <a:t>u</a:t>
            </a:r>
            <a:r>
              <a:rPr sz="5400" spc="395" dirty="0">
                <a:solidFill>
                  <a:srgbClr val="876A7E"/>
                </a:solidFill>
                <a:latin typeface="Impact"/>
                <a:cs typeface="Impact"/>
              </a:rPr>
              <a:t>c</a:t>
            </a:r>
            <a:r>
              <a:rPr sz="5400" spc="390" dirty="0">
                <a:solidFill>
                  <a:srgbClr val="876A7E"/>
                </a:solidFill>
                <a:latin typeface="Impact"/>
                <a:cs typeface="Impact"/>
              </a:rPr>
              <a:t>a</a:t>
            </a:r>
            <a:r>
              <a:rPr sz="5400" spc="409" dirty="0">
                <a:solidFill>
                  <a:srgbClr val="876A7E"/>
                </a:solidFill>
                <a:latin typeface="Impact"/>
                <a:cs typeface="Impact"/>
              </a:rPr>
              <a:t>ti</a:t>
            </a:r>
            <a:r>
              <a:rPr sz="5400" spc="395" dirty="0">
                <a:solidFill>
                  <a:srgbClr val="876A7E"/>
                </a:solidFill>
                <a:latin typeface="Impact"/>
                <a:cs typeface="Impact"/>
              </a:rPr>
              <a:t>o</a:t>
            </a:r>
            <a:r>
              <a:rPr sz="5400" spc="409" dirty="0">
                <a:solidFill>
                  <a:srgbClr val="876A7E"/>
                </a:solidFill>
                <a:latin typeface="Impact"/>
                <a:cs typeface="Impact"/>
              </a:rPr>
              <a:t>n</a:t>
            </a:r>
            <a:r>
              <a:rPr sz="5400" spc="390" dirty="0">
                <a:solidFill>
                  <a:srgbClr val="876A7E"/>
                </a:solidFill>
                <a:latin typeface="Impact"/>
                <a:cs typeface="Impact"/>
              </a:rPr>
              <a:t>a</a:t>
            </a:r>
            <a:r>
              <a:rPr sz="5400" dirty="0">
                <a:solidFill>
                  <a:srgbClr val="876A7E"/>
                </a:solidFill>
                <a:latin typeface="Impact"/>
                <a:cs typeface="Impact"/>
              </a:rPr>
              <a:t>l	</a:t>
            </a:r>
            <a:r>
              <a:rPr sz="5400" spc="405" dirty="0">
                <a:solidFill>
                  <a:srgbClr val="876A7E"/>
                </a:solidFill>
                <a:latin typeface="Impact"/>
                <a:cs typeface="Impact"/>
              </a:rPr>
              <a:t>P</a:t>
            </a:r>
            <a:r>
              <a:rPr sz="5400" spc="409" dirty="0">
                <a:solidFill>
                  <a:srgbClr val="876A7E"/>
                </a:solidFill>
                <a:latin typeface="Impact"/>
                <a:cs typeface="Impact"/>
              </a:rPr>
              <a:t>r</a:t>
            </a:r>
            <a:r>
              <a:rPr sz="5400" spc="395" dirty="0">
                <a:solidFill>
                  <a:srgbClr val="876A7E"/>
                </a:solidFill>
                <a:latin typeface="Impact"/>
                <a:cs typeface="Impact"/>
              </a:rPr>
              <a:t>o</a:t>
            </a:r>
            <a:r>
              <a:rPr sz="5400" spc="405" dirty="0">
                <a:solidFill>
                  <a:srgbClr val="876A7E"/>
                </a:solidFill>
                <a:latin typeface="Impact"/>
                <a:cs typeface="Impact"/>
              </a:rPr>
              <a:t>g</a:t>
            </a:r>
            <a:r>
              <a:rPr sz="5400" spc="409" dirty="0">
                <a:solidFill>
                  <a:srgbClr val="876A7E"/>
                </a:solidFill>
                <a:latin typeface="Impact"/>
                <a:cs typeface="Impact"/>
              </a:rPr>
              <a:t>r</a:t>
            </a:r>
            <a:r>
              <a:rPr sz="5400" spc="390" dirty="0">
                <a:solidFill>
                  <a:srgbClr val="876A7E"/>
                </a:solidFill>
                <a:latin typeface="Impact"/>
                <a:cs typeface="Impact"/>
              </a:rPr>
              <a:t>a</a:t>
            </a:r>
            <a:r>
              <a:rPr sz="5400" spc="385" dirty="0">
                <a:solidFill>
                  <a:srgbClr val="876A7E"/>
                </a:solidFill>
                <a:latin typeface="Impact"/>
                <a:cs typeface="Impact"/>
              </a:rPr>
              <a:t>m</a:t>
            </a:r>
            <a:r>
              <a:rPr sz="5400" dirty="0">
                <a:solidFill>
                  <a:srgbClr val="876A7E"/>
                </a:solidFill>
                <a:latin typeface="Impact"/>
                <a:cs typeface="Impact"/>
              </a:rPr>
              <a:t>s</a:t>
            </a:r>
            <a:endParaRPr sz="5400">
              <a:latin typeface="Impact"/>
              <a:cs typeface="Impac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130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41516" y="4000576"/>
            <a:ext cx="1598295" cy="408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515"/>
              </a:lnSpc>
              <a:spcBef>
                <a:spcPts val="95"/>
              </a:spcBef>
            </a:pPr>
            <a:r>
              <a:rPr sz="1400" b="1" spc="-10" dirty="0">
                <a:latin typeface="Century Gothic"/>
                <a:cs typeface="Century Gothic"/>
              </a:rPr>
              <a:t>Bachelor’s degree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ts val="1515"/>
              </a:lnSpc>
            </a:pPr>
            <a:r>
              <a:rPr sz="1400" b="1" spc="-10" dirty="0">
                <a:latin typeface="Century Gothic"/>
                <a:cs typeface="Century Gothic"/>
              </a:rPr>
              <a:t>programs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13368" y="2573807"/>
            <a:ext cx="1805939" cy="1835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1370"/>
              </a:lnSpc>
              <a:spcBef>
                <a:spcPts val="105"/>
              </a:spcBef>
            </a:pPr>
            <a:r>
              <a:rPr sz="9600" dirty="0">
                <a:solidFill>
                  <a:srgbClr val="6A5262"/>
                </a:solidFill>
                <a:latin typeface="Impact"/>
                <a:cs typeface="Impact"/>
              </a:rPr>
              <a:t>156</a:t>
            </a:r>
            <a:endParaRPr sz="9600">
              <a:latin typeface="Impact"/>
              <a:cs typeface="Impact"/>
            </a:endParaRPr>
          </a:p>
          <a:p>
            <a:pPr algn="ctr">
              <a:lnSpc>
                <a:spcPts val="1365"/>
              </a:lnSpc>
            </a:pPr>
            <a:r>
              <a:rPr sz="1400" b="1" spc="-10" dirty="0">
                <a:latin typeface="Century Gothic"/>
                <a:cs typeface="Century Gothic"/>
              </a:rPr>
              <a:t>Master’s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degree</a:t>
            </a:r>
            <a:endParaRPr sz="1400">
              <a:latin typeface="Century Gothic"/>
              <a:cs typeface="Century Gothic"/>
            </a:endParaRPr>
          </a:p>
          <a:p>
            <a:pPr algn="ctr">
              <a:lnSpc>
                <a:spcPts val="1515"/>
              </a:lnSpc>
            </a:pPr>
            <a:r>
              <a:rPr sz="1400" b="1" spc="-10" dirty="0">
                <a:latin typeface="Century Gothic"/>
                <a:cs typeface="Century Gothic"/>
              </a:rPr>
              <a:t>programs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69679" y="4624781"/>
            <a:ext cx="896619" cy="1375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759"/>
              </a:lnSpc>
              <a:spcBef>
                <a:spcPts val="100"/>
              </a:spcBef>
            </a:pPr>
            <a:r>
              <a:rPr sz="6600" spc="-10" dirty="0">
                <a:solidFill>
                  <a:srgbClr val="6A5262"/>
                </a:solidFill>
                <a:latin typeface="Impact"/>
                <a:cs typeface="Impact"/>
              </a:rPr>
              <a:t>46</a:t>
            </a:r>
            <a:endParaRPr sz="6600">
              <a:latin typeface="Impact"/>
              <a:cs typeface="Impact"/>
            </a:endParaRPr>
          </a:p>
          <a:p>
            <a:pPr marL="36830" marR="30480" indent="635" algn="ctr">
              <a:lnSpc>
                <a:spcPts val="1340"/>
              </a:lnSpc>
              <a:spcBef>
                <a:spcPts val="170"/>
              </a:spcBef>
            </a:pPr>
            <a:r>
              <a:rPr sz="1400" b="1" spc="-10" dirty="0">
                <a:latin typeface="Century Gothic"/>
                <a:cs typeface="Century Gothic"/>
              </a:rPr>
              <a:t>PhD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20" dirty="0">
                <a:latin typeface="Century Gothic"/>
                <a:cs typeface="Century Gothic"/>
              </a:rPr>
              <a:t>p</a:t>
            </a:r>
            <a:r>
              <a:rPr sz="1400" b="1" spc="5" dirty="0">
                <a:latin typeface="Century Gothic"/>
                <a:cs typeface="Century Gothic"/>
              </a:rPr>
              <a:t>r</a:t>
            </a:r>
            <a:r>
              <a:rPr sz="1400" b="1" spc="-15" dirty="0">
                <a:latin typeface="Century Gothic"/>
                <a:cs typeface="Century Gothic"/>
              </a:rPr>
              <a:t>o</a:t>
            </a:r>
            <a:r>
              <a:rPr sz="1400" b="1" spc="-20" dirty="0">
                <a:latin typeface="Century Gothic"/>
                <a:cs typeface="Century Gothic"/>
              </a:rPr>
              <a:t>g</a:t>
            </a:r>
            <a:r>
              <a:rPr sz="1400" b="1" spc="5" dirty="0">
                <a:latin typeface="Century Gothic"/>
                <a:cs typeface="Century Gothic"/>
              </a:rPr>
              <a:t>r</a:t>
            </a:r>
            <a:r>
              <a:rPr sz="1400" b="1" spc="-20" dirty="0">
                <a:latin typeface="Century Gothic"/>
                <a:cs typeface="Century Gothic"/>
              </a:rPr>
              <a:t>a</a:t>
            </a:r>
            <a:r>
              <a:rPr sz="1400" b="1" spc="-5" dirty="0">
                <a:latin typeface="Century Gothic"/>
                <a:cs typeface="Century Gothic"/>
              </a:rPr>
              <a:t>ms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7653" y="4624781"/>
            <a:ext cx="941705" cy="171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>
              <a:lnSpc>
                <a:spcPts val="7759"/>
              </a:lnSpc>
              <a:spcBef>
                <a:spcPts val="100"/>
              </a:spcBef>
            </a:pPr>
            <a:r>
              <a:rPr sz="6600" spc="5" dirty="0">
                <a:solidFill>
                  <a:srgbClr val="6A5262"/>
                </a:solidFill>
                <a:latin typeface="Impact"/>
                <a:cs typeface="Impact"/>
              </a:rPr>
              <a:t>17</a:t>
            </a:r>
            <a:endParaRPr sz="6600">
              <a:latin typeface="Impact"/>
              <a:cs typeface="Impact"/>
            </a:endParaRPr>
          </a:p>
          <a:p>
            <a:pPr marL="15240" marR="5080" indent="-3175" algn="just">
              <a:lnSpc>
                <a:spcPct val="80000"/>
              </a:lnSpc>
              <a:spcBef>
                <a:spcPts val="175"/>
              </a:spcBef>
            </a:pPr>
            <a:r>
              <a:rPr sz="1400" b="1" dirty="0">
                <a:latin typeface="Century Gothic"/>
                <a:cs typeface="Century Gothic"/>
              </a:rPr>
              <a:t>s</a:t>
            </a:r>
            <a:r>
              <a:rPr sz="1400" b="1" spc="-15" dirty="0">
                <a:latin typeface="Century Gothic"/>
                <a:cs typeface="Century Gothic"/>
              </a:rPr>
              <a:t>e</a:t>
            </a:r>
            <a:r>
              <a:rPr sz="1400" b="1" spc="-20" dirty="0">
                <a:latin typeface="Century Gothic"/>
                <a:cs typeface="Century Gothic"/>
              </a:rPr>
              <a:t>c</a:t>
            </a:r>
            <a:r>
              <a:rPr sz="1400" b="1" spc="-15" dirty="0">
                <a:latin typeface="Century Gothic"/>
                <a:cs typeface="Century Gothic"/>
              </a:rPr>
              <a:t>ond</a:t>
            </a:r>
            <a:r>
              <a:rPr sz="1400" b="1" spc="-20" dirty="0">
                <a:latin typeface="Century Gothic"/>
                <a:cs typeface="Century Gothic"/>
              </a:rPr>
              <a:t>a</a:t>
            </a:r>
            <a:r>
              <a:rPr sz="1400" b="1" spc="5" dirty="0">
                <a:latin typeface="Century Gothic"/>
                <a:cs typeface="Century Gothic"/>
              </a:rPr>
              <a:t>r</a:t>
            </a:r>
            <a:r>
              <a:rPr sz="1400" b="1" spc="-5" dirty="0">
                <a:latin typeface="Century Gothic"/>
                <a:cs typeface="Century Gothic"/>
              </a:rPr>
              <a:t>y  </a:t>
            </a:r>
            <a:r>
              <a:rPr sz="1400" b="1" spc="-20" dirty="0">
                <a:latin typeface="Century Gothic"/>
                <a:cs typeface="Century Gothic"/>
              </a:rPr>
              <a:t>v</a:t>
            </a:r>
            <a:r>
              <a:rPr sz="1400" b="1" spc="-15" dirty="0">
                <a:latin typeface="Century Gothic"/>
                <a:cs typeface="Century Gothic"/>
              </a:rPr>
              <a:t>ocat</a:t>
            </a:r>
            <a:r>
              <a:rPr sz="1400" b="1" spc="-5" dirty="0">
                <a:latin typeface="Century Gothic"/>
                <a:cs typeface="Century Gothic"/>
              </a:rPr>
              <a:t>ional  </a:t>
            </a:r>
            <a:r>
              <a:rPr sz="1400" b="1" spc="-10" dirty="0">
                <a:latin typeface="Century Gothic"/>
                <a:cs typeface="Century Gothic"/>
              </a:rPr>
              <a:t>Education </a:t>
            </a:r>
            <a:r>
              <a:rPr sz="1400" b="1" spc="-5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programs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57928" cy="685799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77592" y="3274567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entury Gothic"/>
                <a:cs typeface="Century Gothic"/>
              </a:rPr>
              <a:t>0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7064" y="2727960"/>
            <a:ext cx="1996439" cy="21396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9725" y="193370"/>
            <a:ext cx="89077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21205" algn="l"/>
                <a:tab pos="3241675" algn="l"/>
                <a:tab pos="6376035" algn="l"/>
              </a:tabLst>
            </a:pPr>
            <a:r>
              <a:rPr sz="4800" spc="320" dirty="0">
                <a:solidFill>
                  <a:srgbClr val="ABA839"/>
                </a:solidFill>
              </a:rPr>
              <a:t>KNRTU	</a:t>
            </a:r>
            <a:r>
              <a:rPr sz="4800" spc="260" dirty="0">
                <a:solidFill>
                  <a:srgbClr val="ABA839"/>
                </a:solidFill>
              </a:rPr>
              <a:t>Key	</a:t>
            </a:r>
            <a:r>
              <a:rPr sz="4800" spc="360" dirty="0">
                <a:solidFill>
                  <a:srgbClr val="ABA839"/>
                </a:solidFill>
              </a:rPr>
              <a:t>Industrial	</a:t>
            </a:r>
            <a:r>
              <a:rPr sz="4800" spc="355" dirty="0">
                <a:solidFill>
                  <a:srgbClr val="ABA839"/>
                </a:solidFill>
              </a:rPr>
              <a:t>Partners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4355591" y="4639055"/>
            <a:ext cx="4148454" cy="1728470"/>
            <a:chOff x="4355591" y="4639055"/>
            <a:chExt cx="4148454" cy="17284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64223" y="5175504"/>
              <a:ext cx="2139424" cy="1191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8887" y="4639055"/>
              <a:ext cx="2401823" cy="6309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5591" y="5105400"/>
              <a:ext cx="1365503" cy="126187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5181" y="1611637"/>
            <a:ext cx="2145555" cy="5427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9393" y="1478280"/>
            <a:ext cx="1572570" cy="66542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13519" y="1597304"/>
            <a:ext cx="1822703" cy="66004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0235" y="2667190"/>
            <a:ext cx="1936397" cy="41136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18935" y="2317846"/>
            <a:ext cx="1730703" cy="75674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35232" y="1469136"/>
            <a:ext cx="605013" cy="85953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119545" y="4679560"/>
            <a:ext cx="1861092" cy="415796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51359" y="3519494"/>
            <a:ext cx="757551" cy="84718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9923" y="2481072"/>
            <a:ext cx="1486116" cy="83210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552176" y="5358384"/>
            <a:ext cx="582168" cy="85648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33717" y="3523488"/>
            <a:ext cx="809440" cy="85648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57655" y="4651247"/>
            <a:ext cx="2036064" cy="49987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873496" y="3523488"/>
            <a:ext cx="859536" cy="85648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329671" y="3572255"/>
            <a:ext cx="804672" cy="7589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7655" y="3556749"/>
            <a:ext cx="1097006" cy="76501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121211" y="5394101"/>
            <a:ext cx="873180" cy="94440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916486" y="1496567"/>
            <a:ext cx="1057257" cy="83154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57392" y="5821679"/>
            <a:ext cx="2492777" cy="5330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647" y="1621536"/>
            <a:ext cx="2642870" cy="698500"/>
          </a:xfrm>
          <a:prstGeom prst="rect">
            <a:avLst/>
          </a:prstGeom>
          <a:solidFill>
            <a:srgbClr val="D1C1C2"/>
          </a:solidFill>
        </p:spPr>
        <p:txBody>
          <a:bodyPr vert="horz" wrap="square" lIns="0" tIns="5461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Impact"/>
                <a:cs typeface="Impact"/>
              </a:rPr>
              <a:t>New</a:t>
            </a:r>
            <a:r>
              <a:rPr sz="1800" spc="-35" dirty="0">
                <a:latin typeface="Impact"/>
                <a:cs typeface="Impact"/>
              </a:rPr>
              <a:t> </a:t>
            </a:r>
            <a:r>
              <a:rPr sz="1800" spc="-10" dirty="0">
                <a:latin typeface="Impact"/>
                <a:cs typeface="Impact"/>
              </a:rPr>
              <a:t>technologies</a:t>
            </a:r>
            <a:endParaRPr sz="18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92879" y="1621536"/>
            <a:ext cx="2048510" cy="698500"/>
          </a:xfrm>
          <a:prstGeom prst="rect">
            <a:avLst/>
          </a:prstGeom>
          <a:solidFill>
            <a:srgbClr val="D1C1C2"/>
          </a:solidFill>
        </p:spPr>
        <p:txBody>
          <a:bodyPr vert="horz" wrap="square" lIns="0" tIns="54610" rIns="0" bIns="0" rtlCol="0">
            <a:spAutoFit/>
          </a:bodyPr>
          <a:lstStyle/>
          <a:p>
            <a:pPr marL="356235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Impact"/>
                <a:cs typeface="Impact"/>
              </a:rPr>
              <a:t>New</a:t>
            </a:r>
            <a:r>
              <a:rPr sz="1800" spc="-40" dirty="0">
                <a:latin typeface="Impact"/>
                <a:cs typeface="Impact"/>
              </a:rPr>
              <a:t> </a:t>
            </a:r>
            <a:r>
              <a:rPr sz="1800" spc="-5" dirty="0">
                <a:latin typeface="Impact"/>
                <a:cs typeface="Impact"/>
              </a:rPr>
              <a:t>materials</a:t>
            </a:r>
            <a:endParaRPr sz="1800">
              <a:latin typeface="Impact"/>
              <a:cs typeface="Impac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8128" y="1621536"/>
            <a:ext cx="4840605" cy="698500"/>
          </a:xfrm>
          <a:prstGeom prst="rect">
            <a:avLst/>
          </a:prstGeom>
          <a:solidFill>
            <a:srgbClr val="D1C1C2"/>
          </a:solidFill>
        </p:spPr>
        <p:txBody>
          <a:bodyPr vert="horz" wrap="square" lIns="0" tIns="5461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Impact"/>
                <a:cs typeface="Impact"/>
              </a:rPr>
              <a:t>Cluster</a:t>
            </a:r>
            <a:r>
              <a:rPr sz="1800" spc="10" dirty="0">
                <a:latin typeface="Impact"/>
                <a:cs typeface="Impact"/>
              </a:rPr>
              <a:t> </a:t>
            </a:r>
            <a:r>
              <a:rPr sz="1800" spc="-5" dirty="0">
                <a:latin typeface="Impact"/>
                <a:cs typeface="Impact"/>
              </a:rPr>
              <a:t>of</a:t>
            </a:r>
            <a:r>
              <a:rPr sz="1800" dirty="0">
                <a:latin typeface="Impact"/>
                <a:cs typeface="Impact"/>
              </a:rPr>
              <a:t> </a:t>
            </a:r>
            <a:r>
              <a:rPr sz="1800" spc="-10" dirty="0">
                <a:latin typeface="Impact"/>
                <a:cs typeface="Impact"/>
              </a:rPr>
              <a:t>technologies</a:t>
            </a:r>
            <a:r>
              <a:rPr sz="1800" spc="80" dirty="0">
                <a:latin typeface="Impact"/>
                <a:cs typeface="Impact"/>
              </a:rPr>
              <a:t> </a:t>
            </a:r>
            <a:r>
              <a:rPr sz="1800" spc="-5" dirty="0">
                <a:latin typeface="Impact"/>
                <a:cs typeface="Impact"/>
              </a:rPr>
              <a:t>for </a:t>
            </a:r>
            <a:r>
              <a:rPr sz="1800" spc="-10" dirty="0">
                <a:latin typeface="Impact"/>
                <a:cs typeface="Impact"/>
              </a:rPr>
              <a:t>sustainable</a:t>
            </a:r>
            <a:endParaRPr sz="1800">
              <a:latin typeface="Impact"/>
              <a:cs typeface="Impact"/>
            </a:endParaRPr>
          </a:p>
          <a:p>
            <a:pPr marL="3810" algn="ctr">
              <a:lnSpc>
                <a:spcPct val="100000"/>
              </a:lnSpc>
              <a:spcBef>
                <a:spcPts val="315"/>
              </a:spcBef>
            </a:pPr>
            <a:r>
              <a:rPr sz="1800" spc="-10" dirty="0">
                <a:latin typeface="Impact"/>
                <a:cs typeface="Impact"/>
              </a:rPr>
              <a:t>development</a:t>
            </a:r>
            <a:endParaRPr sz="1800">
              <a:latin typeface="Impact"/>
              <a:cs typeface="Impac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38555" y="413080"/>
            <a:ext cx="1004252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3735" algn="l"/>
                <a:tab pos="7232015" algn="l"/>
              </a:tabLst>
            </a:pPr>
            <a:r>
              <a:rPr sz="4800" spc="370" dirty="0">
                <a:solidFill>
                  <a:srgbClr val="876A7E"/>
                </a:solidFill>
              </a:rPr>
              <a:t>University	</a:t>
            </a:r>
            <a:r>
              <a:rPr sz="4800" spc="360" dirty="0">
                <a:solidFill>
                  <a:srgbClr val="876A7E"/>
                </a:solidFill>
              </a:rPr>
              <a:t>Development	</a:t>
            </a:r>
            <a:r>
              <a:rPr sz="4800" spc="355" dirty="0">
                <a:solidFill>
                  <a:srgbClr val="876A7E"/>
                </a:solidFill>
              </a:rPr>
              <a:t>Priorities</a:t>
            </a:r>
            <a:endParaRPr sz="4800"/>
          </a:p>
        </p:txBody>
      </p:sp>
      <p:sp>
        <p:nvSpPr>
          <p:cNvPr id="6" name="object 6"/>
          <p:cNvSpPr txBox="1"/>
          <p:nvPr/>
        </p:nvSpPr>
        <p:spPr>
          <a:xfrm>
            <a:off x="1008684" y="2883865"/>
            <a:ext cx="2160270" cy="2746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entury Gothic"/>
                <a:cs typeface="Century Gothic"/>
              </a:rPr>
              <a:t>CHEMISTRY</a:t>
            </a:r>
            <a:r>
              <a:rPr sz="1100" b="1" spc="-1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AND</a:t>
            </a:r>
            <a:r>
              <a:rPr sz="1100" b="1" spc="-30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TEHNOLOGY</a:t>
            </a:r>
            <a:endParaRPr sz="1100">
              <a:latin typeface="Century Gothic"/>
              <a:cs typeface="Century Gothic"/>
            </a:endParaRPr>
          </a:p>
          <a:p>
            <a:pPr marL="36830">
              <a:lnSpc>
                <a:spcPct val="100000"/>
              </a:lnSpc>
            </a:pPr>
            <a:r>
              <a:rPr sz="1100" b="1" spc="5" dirty="0">
                <a:latin typeface="Century Gothic"/>
                <a:cs typeface="Century Gothic"/>
              </a:rPr>
              <a:t>OF</a:t>
            </a:r>
            <a:r>
              <a:rPr sz="1100" b="1" spc="-5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ADVANCED</a:t>
            </a:r>
            <a:r>
              <a:rPr sz="1100" b="1" spc="-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MATERIALS</a:t>
            </a:r>
            <a:endParaRPr sz="1100">
              <a:latin typeface="Century Gothic"/>
              <a:cs typeface="Century Gothic"/>
            </a:endParaRPr>
          </a:p>
          <a:p>
            <a:pPr marL="36830" marR="5080" indent="-24765">
              <a:lnSpc>
                <a:spcPct val="100000"/>
              </a:lnSpc>
              <a:spcBef>
                <a:spcPts val="290"/>
              </a:spcBef>
            </a:pP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dirty="0">
                <a:latin typeface="Century Gothic"/>
                <a:cs typeface="Century Gothic"/>
              </a:rPr>
              <a:t>o</a:t>
            </a:r>
            <a:r>
              <a:rPr sz="1100" spc="35" dirty="0">
                <a:latin typeface="Century Gothic"/>
                <a:cs typeface="Century Gothic"/>
              </a:rPr>
              <a:t>l</a:t>
            </a:r>
            <a:r>
              <a:rPr sz="1100" spc="5" dirty="0">
                <a:latin typeface="Century Gothic"/>
                <a:cs typeface="Century Gothic"/>
              </a:rPr>
              <a:t>y</a:t>
            </a:r>
            <a:r>
              <a:rPr sz="1100" spc="15" dirty="0">
                <a:latin typeface="Century Gothic"/>
                <a:cs typeface="Century Gothic"/>
              </a:rPr>
              <a:t>m</a:t>
            </a:r>
            <a:r>
              <a:rPr sz="1100" dirty="0">
                <a:latin typeface="Century Gothic"/>
                <a:cs typeface="Century Gothic"/>
              </a:rPr>
              <a:t>er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15" dirty="0">
                <a:latin typeface="Century Gothic"/>
                <a:cs typeface="Century Gothic"/>
              </a:rPr>
              <a:t>at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r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s;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che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-15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ry</a:t>
            </a:r>
            <a:r>
              <a:rPr sz="1100" spc="-6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of  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rg</a:t>
            </a:r>
            <a:r>
              <a:rPr sz="1100" spc="5" dirty="0">
                <a:latin typeface="Century Gothic"/>
                <a:cs typeface="Century Gothic"/>
              </a:rPr>
              <a:t>e</a:t>
            </a:r>
            <a:r>
              <a:rPr sz="1100" spc="-10" dirty="0">
                <a:latin typeface="Century Gothic"/>
                <a:cs typeface="Century Gothic"/>
              </a:rPr>
              <a:t>-</a:t>
            </a:r>
            <a:r>
              <a:rPr sz="1100" dirty="0">
                <a:latin typeface="Century Gothic"/>
                <a:cs typeface="Century Gothic"/>
              </a:rPr>
              <a:t>sc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15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-90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dirty="0">
                <a:latin typeface="Century Gothic"/>
                <a:cs typeface="Century Gothic"/>
              </a:rPr>
              <a:t>o</a:t>
            </a:r>
            <a:r>
              <a:rPr sz="1100" spc="35" dirty="0">
                <a:latin typeface="Century Gothic"/>
                <a:cs typeface="Century Gothic"/>
              </a:rPr>
              <a:t>l</a:t>
            </a:r>
            <a:r>
              <a:rPr sz="1100" spc="5" dirty="0">
                <a:latin typeface="Century Gothic"/>
                <a:cs typeface="Century Gothic"/>
              </a:rPr>
              <a:t>y</a:t>
            </a:r>
            <a:r>
              <a:rPr sz="1100" spc="15" dirty="0">
                <a:latin typeface="Century Gothic"/>
                <a:cs typeface="Century Gothic"/>
              </a:rPr>
              <a:t>m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r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nd  </a:t>
            </a:r>
            <a:r>
              <a:rPr sz="1100" spc="-5" dirty="0">
                <a:latin typeface="Century Gothic"/>
                <a:cs typeface="Century Gothic"/>
              </a:rPr>
              <a:t>rubbers production; </a:t>
            </a:r>
            <a:r>
              <a:rPr sz="1100" dirty="0">
                <a:latin typeface="Century Gothic"/>
                <a:cs typeface="Century Gothic"/>
              </a:rPr>
              <a:t>chemistry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of advanced </a:t>
            </a:r>
            <a:r>
              <a:rPr sz="1100" spc="5" dirty="0">
                <a:latin typeface="Century Gothic"/>
                <a:cs typeface="Century Gothic"/>
              </a:rPr>
              <a:t>polymers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spc="-25" dirty="0">
                <a:latin typeface="Century Gothic"/>
                <a:cs typeface="Century Gothic"/>
              </a:rPr>
              <a:t>(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nc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u</a:t>
            </a:r>
            <a:r>
              <a:rPr sz="1100" spc="10" dirty="0">
                <a:latin typeface="Century Gothic"/>
                <a:cs typeface="Century Gothic"/>
              </a:rPr>
              <a:t>d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ng</a:t>
            </a:r>
            <a:r>
              <a:rPr sz="1100" spc="-45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b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o</a:t>
            </a:r>
            <a:r>
              <a:rPr sz="1100" spc="5" dirty="0">
                <a:latin typeface="Century Gothic"/>
                <a:cs typeface="Century Gothic"/>
              </a:rPr>
              <a:t>d</a:t>
            </a:r>
            <a:r>
              <a:rPr sz="1100" dirty="0">
                <a:latin typeface="Century Gothic"/>
                <a:cs typeface="Century Gothic"/>
              </a:rPr>
              <a:t>egr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10" dirty="0">
                <a:latin typeface="Century Gothic"/>
                <a:cs typeface="Century Gothic"/>
              </a:rPr>
              <a:t>d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-10" dirty="0">
                <a:latin typeface="Century Gothic"/>
                <a:cs typeface="Century Gothic"/>
              </a:rPr>
              <a:t>b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e)</a:t>
            </a:r>
            <a:r>
              <a:rPr sz="1100" spc="-90" dirty="0">
                <a:latin typeface="Century Gothic"/>
                <a:cs typeface="Century Gothic"/>
              </a:rPr>
              <a:t> 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nd  </a:t>
            </a:r>
            <a:r>
              <a:rPr sz="1100" spc="-5" dirty="0">
                <a:latin typeface="Century Gothic"/>
                <a:cs typeface="Century Gothic"/>
              </a:rPr>
              <a:t>synthetic </a:t>
            </a:r>
            <a:r>
              <a:rPr sz="1100" dirty="0">
                <a:latin typeface="Century Gothic"/>
                <a:cs typeface="Century Gothic"/>
              </a:rPr>
              <a:t>rubbers; technologies </a:t>
            </a:r>
            <a:r>
              <a:rPr sz="1100" spc="-29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for processing </a:t>
            </a:r>
            <a:r>
              <a:rPr sz="1100" spc="5" dirty="0">
                <a:latin typeface="Century Gothic"/>
                <a:cs typeface="Century Gothic"/>
              </a:rPr>
              <a:t>polymers,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spc="5" dirty="0">
                <a:latin typeface="Century Gothic"/>
                <a:cs typeface="Century Gothic"/>
              </a:rPr>
              <a:t>elastomers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composites;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su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dirty="0">
                <a:latin typeface="Century Gothic"/>
                <a:cs typeface="Century Gothic"/>
              </a:rPr>
              <a:t>r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dirty="0">
                <a:latin typeface="Century Gothic"/>
                <a:cs typeface="Century Gothic"/>
              </a:rPr>
              <a:t>o</a:t>
            </a:r>
            <a:r>
              <a:rPr sz="1100" spc="15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c</a:t>
            </a:r>
            <a:r>
              <a:rPr sz="1100" spc="-25" dirty="0">
                <a:latin typeface="Century Gothic"/>
                <a:cs typeface="Century Gothic"/>
              </a:rPr>
              <a:t>u</a:t>
            </a:r>
            <a:r>
              <a:rPr sz="1100" spc="15" dirty="0">
                <a:latin typeface="Century Gothic"/>
                <a:cs typeface="Century Gothic"/>
              </a:rPr>
              <a:t>l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r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che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-15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ry  s</a:t>
            </a:r>
            <a:r>
              <a:rPr sz="1100" spc="5" dirty="0">
                <a:latin typeface="Century Gothic"/>
                <a:cs typeface="Century Gothic"/>
              </a:rPr>
              <a:t>y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-15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45" dirty="0">
                <a:latin typeface="Century Gothic"/>
                <a:cs typeface="Century Gothic"/>
              </a:rPr>
              <a:t>m</a:t>
            </a:r>
            <a:r>
              <a:rPr sz="1100" dirty="0">
                <a:latin typeface="Century Gothic"/>
                <a:cs typeface="Century Gothic"/>
              </a:rPr>
              <a:t>,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5" dirty="0">
                <a:latin typeface="Century Gothic"/>
                <a:cs typeface="Century Gothic"/>
              </a:rPr>
              <a:t>y</a:t>
            </a:r>
            <a:r>
              <a:rPr sz="1100" dirty="0">
                <a:latin typeface="Century Gothic"/>
                <a:cs typeface="Century Gothic"/>
              </a:rPr>
              <a:t>n</a:t>
            </a:r>
            <a:r>
              <a:rPr sz="1100" spc="-20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hes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-15" dirty="0">
                <a:latin typeface="Century Gothic"/>
                <a:cs typeface="Century Gothic"/>
              </a:rPr>
              <a:t> a</a:t>
            </a:r>
            <a:r>
              <a:rPr sz="1100" dirty="0">
                <a:latin typeface="Century Gothic"/>
                <a:cs typeface="Century Gothic"/>
              </a:rPr>
              <a:t>nd</a:t>
            </a:r>
            <a:r>
              <a:rPr sz="1100" spc="1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rese</a:t>
            </a:r>
            <a:r>
              <a:rPr sz="1100" spc="-10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rch  of ultrafine </a:t>
            </a:r>
            <a:r>
              <a:rPr sz="1100" spc="-5" dirty="0">
                <a:latin typeface="Century Gothic"/>
                <a:cs typeface="Century Gothic"/>
              </a:rPr>
              <a:t>inorganic and </a:t>
            </a:r>
            <a:r>
              <a:rPr sz="1100" dirty="0">
                <a:latin typeface="Century Gothic"/>
                <a:cs typeface="Century Gothic"/>
              </a:rPr>
              <a:t> org</a:t>
            </a:r>
            <a:r>
              <a:rPr sz="1100" spc="-10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n</a:t>
            </a:r>
            <a:r>
              <a:rPr sz="1100" spc="-10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c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15" dirty="0">
                <a:latin typeface="Century Gothic"/>
                <a:cs typeface="Century Gothic"/>
              </a:rPr>
              <a:t>at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r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s,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co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dirty="0">
                <a:latin typeface="Century Gothic"/>
                <a:cs typeface="Century Gothic"/>
              </a:rPr>
              <a:t>os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spc="-15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es,  nanomaterials </a:t>
            </a:r>
            <a:r>
              <a:rPr sz="1100" spc="-5" dirty="0">
                <a:latin typeface="Century Gothic"/>
                <a:cs typeface="Century Gothic"/>
              </a:rPr>
              <a:t>and coatings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properties.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9029" y="2883865"/>
            <a:ext cx="2154555" cy="3082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830" marR="10795" indent="-24765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entury Gothic"/>
                <a:cs typeface="Century Gothic"/>
              </a:rPr>
              <a:t>HIGH-PERFOMANCE </a:t>
            </a:r>
            <a:r>
              <a:rPr sz="1100" b="1" spc="5" dirty="0">
                <a:latin typeface="Century Gothic"/>
                <a:cs typeface="Century Gothic"/>
              </a:rPr>
              <a:t>ENERGY- </a:t>
            </a:r>
            <a:r>
              <a:rPr sz="1100" b="1" spc="10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INTENSIVE</a:t>
            </a:r>
            <a:r>
              <a:rPr sz="1100" b="1" spc="-4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MATERIALS,</a:t>
            </a:r>
            <a:r>
              <a:rPr sz="1100" b="1" spc="-40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ARTICLES </a:t>
            </a:r>
            <a:r>
              <a:rPr sz="1100" b="1" spc="-29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AND INNOVATIVE </a:t>
            </a:r>
            <a:r>
              <a:rPr sz="1100" b="1" spc="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TECHNOLOGIES </a:t>
            </a:r>
            <a:r>
              <a:rPr sz="1100" b="1" spc="5" dirty="0">
                <a:latin typeface="Century Gothic"/>
                <a:cs typeface="Century Gothic"/>
              </a:rPr>
              <a:t>OF </a:t>
            </a:r>
            <a:r>
              <a:rPr sz="1100" b="1" spc="-5" dirty="0">
                <a:latin typeface="Century Gothic"/>
                <a:cs typeface="Century Gothic"/>
              </a:rPr>
              <a:t>THEIR </a:t>
            </a:r>
            <a:r>
              <a:rPr sz="1100" b="1" dirty="0">
                <a:latin typeface="Century Gothic"/>
                <a:cs typeface="Century Gothic"/>
              </a:rPr>
              <a:t> PRODUCTION</a:t>
            </a:r>
            <a:endParaRPr sz="1100">
              <a:latin typeface="Century Gothic"/>
              <a:cs typeface="Century Gothic"/>
            </a:endParaRPr>
          </a:p>
          <a:p>
            <a:pPr marL="36830" marR="5080">
              <a:lnSpc>
                <a:spcPct val="100000"/>
              </a:lnSpc>
              <a:spcBef>
                <a:spcPts val="290"/>
              </a:spcBef>
            </a:pPr>
            <a:r>
              <a:rPr sz="1100" spc="-5" dirty="0">
                <a:latin typeface="Century Gothic"/>
                <a:cs typeface="Century Gothic"/>
              </a:rPr>
              <a:t>Synthesis and </a:t>
            </a:r>
            <a:r>
              <a:rPr sz="1100" dirty="0">
                <a:latin typeface="Century Gothic"/>
                <a:cs typeface="Century Gothic"/>
              </a:rPr>
              <a:t>technologies of </a:t>
            </a:r>
            <a:r>
              <a:rPr sz="1100" spc="5" dirty="0">
                <a:latin typeface="Century Gothic"/>
                <a:cs typeface="Century Gothic"/>
              </a:rPr>
              <a:t> highly explosive materials,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gunpowders, </a:t>
            </a:r>
            <a:r>
              <a:rPr sz="1100" spc="5" dirty="0">
                <a:latin typeface="Century Gothic"/>
                <a:cs typeface="Century Gothic"/>
              </a:rPr>
              <a:t>solid </a:t>
            </a:r>
            <a:r>
              <a:rPr sz="1100" dirty="0">
                <a:latin typeface="Century Gothic"/>
                <a:cs typeface="Century Gothic"/>
              </a:rPr>
              <a:t>rocket </a:t>
            </a:r>
            <a:r>
              <a:rPr sz="1100" spc="-5" dirty="0">
                <a:latin typeface="Century Gothic"/>
                <a:cs typeface="Century Gothic"/>
              </a:rPr>
              <a:t>fuel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and pyrotechnic </a:t>
            </a:r>
            <a:r>
              <a:rPr sz="1100" dirty="0">
                <a:latin typeface="Century Gothic"/>
                <a:cs typeface="Century Gothic"/>
              </a:rPr>
              <a:t>compositions, </a:t>
            </a:r>
            <a:r>
              <a:rPr sz="1100" spc="-29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products on </a:t>
            </a:r>
            <a:r>
              <a:rPr sz="1100" spc="-5" dirty="0">
                <a:latin typeface="Century Gothic"/>
                <a:cs typeface="Century Gothic"/>
              </a:rPr>
              <a:t>their bases; </a:t>
            </a:r>
            <a:r>
              <a:rPr sz="1100" dirty="0">
                <a:latin typeface="Century Gothic"/>
                <a:cs typeface="Century Gothic"/>
              </a:rPr>
              <a:t> process </a:t>
            </a:r>
            <a:r>
              <a:rPr sz="1100" spc="-10" dirty="0">
                <a:latin typeface="Century Gothic"/>
                <a:cs typeface="Century Gothic"/>
              </a:rPr>
              <a:t>safety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spc="5" dirty="0">
                <a:latin typeface="Century Gothic"/>
                <a:cs typeface="Century Gothic"/>
              </a:rPr>
              <a:t>explosive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production </a:t>
            </a:r>
            <a:r>
              <a:rPr sz="1100" spc="-5" dirty="0">
                <a:latin typeface="Century Gothic"/>
                <a:cs typeface="Century Gothic"/>
              </a:rPr>
              <a:t>theoretical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foundations;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industrial </a:t>
            </a:r>
            <a:r>
              <a:rPr sz="1100" dirty="0">
                <a:latin typeface="Century Gothic"/>
                <a:cs typeface="Century Gothic"/>
              </a:rPr>
              <a:t> ex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os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spc="10" dirty="0">
                <a:latin typeface="Century Gothic"/>
                <a:cs typeface="Century Gothic"/>
              </a:rPr>
              <a:t>v</a:t>
            </a:r>
            <a:r>
              <a:rPr sz="1100" dirty="0">
                <a:latin typeface="Century Gothic"/>
                <a:cs typeface="Century Gothic"/>
              </a:rPr>
              <a:t>es,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spc="5" dirty="0">
                <a:latin typeface="Century Gothic"/>
                <a:cs typeface="Century Gothic"/>
              </a:rPr>
              <a:t>y</a:t>
            </a:r>
            <a:r>
              <a:rPr sz="1100" dirty="0">
                <a:latin typeface="Century Gothic"/>
                <a:cs typeface="Century Gothic"/>
              </a:rPr>
              <a:t>ro</a:t>
            </a:r>
            <a:r>
              <a:rPr sz="1100" spc="-20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c</a:t>
            </a:r>
            <a:r>
              <a:rPr sz="1100" dirty="0">
                <a:latin typeface="Century Gothic"/>
                <a:cs typeface="Century Gothic"/>
              </a:rPr>
              <a:t>hn</a:t>
            </a:r>
            <a:r>
              <a:rPr sz="1100" spc="-10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c  devices increasing </a:t>
            </a:r>
            <a:r>
              <a:rPr sz="1100" spc="-5" dirty="0">
                <a:latin typeface="Century Gothic"/>
                <a:cs typeface="Century Gothic"/>
              </a:rPr>
              <a:t>oil </a:t>
            </a:r>
            <a:r>
              <a:rPr sz="1100" dirty="0">
                <a:latin typeface="Century Gothic"/>
                <a:cs typeface="Century Gothic"/>
              </a:rPr>
              <a:t>recovery </a:t>
            </a:r>
            <a:r>
              <a:rPr sz="1100" spc="-29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factor, </a:t>
            </a:r>
            <a:r>
              <a:rPr sz="1100" dirty="0">
                <a:latin typeface="Century Gothic"/>
                <a:cs typeface="Century Gothic"/>
              </a:rPr>
              <a:t>new energy-intensive </a:t>
            </a:r>
            <a:r>
              <a:rPr sz="1100" spc="5" dirty="0">
                <a:latin typeface="Century Gothic"/>
                <a:cs typeface="Century Gothic"/>
              </a:rPr>
              <a:t> materials </a:t>
            </a:r>
            <a:r>
              <a:rPr sz="1100" spc="-5" dirty="0">
                <a:latin typeface="Century Gothic"/>
                <a:cs typeface="Century Gothic"/>
              </a:rPr>
              <a:t>properties </a:t>
            </a:r>
            <a:r>
              <a:rPr sz="1100" spc="5" dirty="0">
                <a:latin typeface="Century Gothic"/>
                <a:cs typeface="Century Gothic"/>
              </a:rPr>
              <a:t>modeling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and</a:t>
            </a:r>
            <a:r>
              <a:rPr sz="1100" spc="-1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forecasting,</a:t>
            </a:r>
            <a:r>
              <a:rPr sz="1100" spc="1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etc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21628" y="2883865"/>
            <a:ext cx="2174875" cy="3585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830" marR="251460" indent="-24765">
              <a:lnSpc>
                <a:spcPct val="100000"/>
              </a:lnSpc>
              <a:spcBef>
                <a:spcPts val="105"/>
              </a:spcBef>
            </a:pPr>
            <a:r>
              <a:rPr sz="1100" b="1" spc="5" dirty="0">
                <a:latin typeface="Century Gothic"/>
                <a:cs typeface="Century Gothic"/>
              </a:rPr>
              <a:t>ENERGY- </a:t>
            </a:r>
            <a:r>
              <a:rPr sz="1100" b="1" dirty="0">
                <a:latin typeface="Century Gothic"/>
                <a:cs typeface="Century Gothic"/>
              </a:rPr>
              <a:t>AND RESOURCE- </a:t>
            </a:r>
            <a:r>
              <a:rPr sz="1100" b="1" spc="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SAVING</a:t>
            </a:r>
            <a:r>
              <a:rPr sz="1100" b="1" spc="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ECOSAFE </a:t>
            </a:r>
            <a:r>
              <a:rPr sz="1100" b="1" spc="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TECHNOLOGIES,</a:t>
            </a:r>
            <a:r>
              <a:rPr sz="1100" b="1" spc="-60" dirty="0">
                <a:latin typeface="Century Gothic"/>
                <a:cs typeface="Century Gothic"/>
              </a:rPr>
              <a:t> </a:t>
            </a:r>
            <a:r>
              <a:rPr sz="1100" b="1" spc="-5" dirty="0">
                <a:latin typeface="Century Gothic"/>
                <a:cs typeface="Century Gothic"/>
              </a:rPr>
              <a:t>INCLUDING </a:t>
            </a:r>
            <a:r>
              <a:rPr sz="1100" b="1" spc="-29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“GREEN</a:t>
            </a:r>
            <a:r>
              <a:rPr sz="1100" b="1" spc="-30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CHEMISTRY”</a:t>
            </a:r>
            <a:endParaRPr sz="1100">
              <a:latin typeface="Century Gothic"/>
              <a:cs typeface="Century Gothic"/>
            </a:endParaRPr>
          </a:p>
          <a:p>
            <a:pPr marL="36830" marR="5080">
              <a:lnSpc>
                <a:spcPct val="100000"/>
              </a:lnSpc>
              <a:spcBef>
                <a:spcPts val="290"/>
              </a:spcBef>
            </a:pPr>
            <a:r>
              <a:rPr sz="1100" spc="-10" dirty="0">
                <a:latin typeface="Century Gothic"/>
                <a:cs typeface="Century Gothic"/>
              </a:rPr>
              <a:t>F</a:t>
            </a:r>
            <a:r>
              <a:rPr sz="1100" dirty="0">
                <a:latin typeface="Century Gothic"/>
                <a:cs typeface="Century Gothic"/>
              </a:rPr>
              <a:t>u</a:t>
            </a:r>
            <a:r>
              <a:rPr sz="1100" spc="-5" dirty="0">
                <a:latin typeface="Century Gothic"/>
                <a:cs typeface="Century Gothic"/>
              </a:rPr>
              <a:t>n</a:t>
            </a:r>
            <a:r>
              <a:rPr sz="1100" spc="5" dirty="0">
                <a:latin typeface="Century Gothic"/>
                <a:cs typeface="Century Gothic"/>
              </a:rPr>
              <a:t>d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45" dirty="0">
                <a:latin typeface="Century Gothic"/>
                <a:cs typeface="Century Gothic"/>
              </a:rPr>
              <a:t>m</a:t>
            </a:r>
            <a:r>
              <a:rPr sz="1100" dirty="0">
                <a:latin typeface="Century Gothic"/>
                <a:cs typeface="Century Gothic"/>
              </a:rPr>
              <a:t>en</a:t>
            </a:r>
            <a:r>
              <a:rPr sz="1100" spc="-20" dirty="0">
                <a:latin typeface="Century Gothic"/>
                <a:cs typeface="Century Gothic"/>
              </a:rPr>
              <a:t>t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spc="-5" dirty="0">
                <a:latin typeface="Century Gothic"/>
                <a:cs typeface="Century Gothic"/>
              </a:rPr>
              <a:t>s</a:t>
            </a:r>
            <a:r>
              <a:rPr sz="1100" dirty="0">
                <a:latin typeface="Century Gothic"/>
                <a:cs typeface="Century Gothic"/>
              </a:rPr>
              <a:t>,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spc="-20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ech</a:t>
            </a:r>
            <a:r>
              <a:rPr sz="1100" spc="-10" dirty="0">
                <a:latin typeface="Century Gothic"/>
                <a:cs typeface="Century Gothic"/>
              </a:rPr>
              <a:t>n</a:t>
            </a:r>
            <a:r>
              <a:rPr sz="1100" spc="-5" dirty="0">
                <a:latin typeface="Century Gothic"/>
                <a:cs typeface="Century Gothic"/>
              </a:rPr>
              <a:t>o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spc="-5" dirty="0">
                <a:latin typeface="Century Gothic"/>
                <a:cs typeface="Century Gothic"/>
              </a:rPr>
              <a:t>o</a:t>
            </a:r>
            <a:r>
              <a:rPr sz="1100" dirty="0">
                <a:latin typeface="Century Gothic"/>
                <a:cs typeface="Century Gothic"/>
              </a:rPr>
              <a:t>g</a:t>
            </a:r>
            <a:r>
              <a:rPr sz="1100" spc="-10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c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l  solutions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spc="5" dirty="0">
                <a:latin typeface="Century Gothic"/>
                <a:cs typeface="Century Gothic"/>
              </a:rPr>
              <a:t>complex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technologies </a:t>
            </a:r>
            <a:r>
              <a:rPr sz="1100" spc="-5" dirty="0">
                <a:latin typeface="Century Gothic"/>
                <a:cs typeface="Century Gothic"/>
              </a:rPr>
              <a:t>for the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intensification</a:t>
            </a:r>
            <a:r>
              <a:rPr sz="1100" spc="5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of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oil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and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natural </a:t>
            </a:r>
            <a:r>
              <a:rPr sz="1100" spc="-29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bitumen </a:t>
            </a:r>
            <a:r>
              <a:rPr sz="1100" spc="-5" dirty="0">
                <a:latin typeface="Century Gothic"/>
                <a:cs typeface="Century Gothic"/>
              </a:rPr>
              <a:t>extraction, </a:t>
            </a:r>
            <a:r>
              <a:rPr sz="1100" dirty="0">
                <a:latin typeface="Century Gothic"/>
                <a:cs typeface="Century Gothic"/>
              </a:rPr>
              <a:t>collection,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transportation</a:t>
            </a:r>
            <a:r>
              <a:rPr sz="1100" spc="3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and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treatment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using </a:t>
            </a:r>
            <a:r>
              <a:rPr sz="1100" spc="-5" dirty="0">
                <a:latin typeface="Century Gothic"/>
                <a:cs typeface="Century Gothic"/>
              </a:rPr>
              <a:t>nanostructured </a:t>
            </a:r>
            <a:r>
              <a:rPr sz="1100" dirty="0">
                <a:latin typeface="Century Gothic"/>
                <a:cs typeface="Century Gothic"/>
              </a:rPr>
              <a:t> composites, energy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 resource </a:t>
            </a:r>
            <a:r>
              <a:rPr sz="1100" spc="-5" dirty="0">
                <a:latin typeface="Century Gothic"/>
                <a:cs typeface="Century Gothic"/>
              </a:rPr>
              <a:t>conservation </a:t>
            </a:r>
            <a:r>
              <a:rPr sz="1100" dirty="0">
                <a:latin typeface="Century Gothic"/>
                <a:cs typeface="Century Gothic"/>
              </a:rPr>
              <a:t>in </a:t>
            </a:r>
            <a:r>
              <a:rPr sz="1100" spc="-5" dirty="0">
                <a:latin typeface="Century Gothic"/>
                <a:cs typeface="Century Gothic"/>
              </a:rPr>
              <a:t>the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5" dirty="0">
                <a:latin typeface="Century Gothic"/>
                <a:cs typeface="Century Gothic"/>
              </a:rPr>
              <a:t>following</a:t>
            </a:r>
            <a:r>
              <a:rPr sz="1100" spc="4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areas:</a:t>
            </a:r>
            <a:r>
              <a:rPr sz="1100" spc="5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technologies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of </a:t>
            </a:r>
            <a:r>
              <a:rPr sz="1100" spc="-5" dirty="0">
                <a:latin typeface="Century Gothic"/>
                <a:cs typeface="Century Gothic"/>
              </a:rPr>
              <a:t>organic and inorganic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substances, </a:t>
            </a:r>
            <a:r>
              <a:rPr sz="1100" dirty="0">
                <a:latin typeface="Century Gothic"/>
                <a:cs typeface="Century Gothic"/>
              </a:rPr>
              <a:t>electrochemical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technologies, </a:t>
            </a:r>
            <a:r>
              <a:rPr sz="1100" spc="5" dirty="0">
                <a:latin typeface="Century Gothic"/>
                <a:cs typeface="Century Gothic"/>
              </a:rPr>
              <a:t>plasma-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che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c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15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,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su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r</a:t>
            </a:r>
            <a:r>
              <a:rPr sz="1100" dirty="0">
                <a:latin typeface="Century Gothic"/>
                <a:cs typeface="Century Gothic"/>
              </a:rPr>
              <a:t>cr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spc="-15" dirty="0">
                <a:latin typeface="Century Gothic"/>
                <a:cs typeface="Century Gothic"/>
              </a:rPr>
              <a:t>t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c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l </a:t>
            </a:r>
            <a:r>
              <a:rPr sz="1100" spc="-15" dirty="0">
                <a:latin typeface="Century Gothic"/>
                <a:cs typeface="Century Gothic"/>
              </a:rPr>
              <a:t>f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u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d 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nano-technologies,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bioconversion of </a:t>
            </a:r>
            <a:r>
              <a:rPr sz="1100" spc="-5" dirty="0">
                <a:latin typeface="Century Gothic"/>
                <a:cs typeface="Century Gothic"/>
              </a:rPr>
              <a:t>basic </a:t>
            </a:r>
            <a:r>
              <a:rPr sz="1100" spc="5" dirty="0">
                <a:latin typeface="Century Gothic"/>
                <a:cs typeface="Century Gothic"/>
              </a:rPr>
              <a:t>plant </a:t>
            </a:r>
            <a:r>
              <a:rPr sz="1100" spc="10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r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w</a:t>
            </a:r>
            <a:r>
              <a:rPr sz="1100" spc="-25" dirty="0">
                <a:latin typeface="Century Gothic"/>
                <a:cs typeface="Century Gothic"/>
              </a:rPr>
              <a:t> </a:t>
            </a:r>
            <a:r>
              <a:rPr sz="1100" spc="40" dirty="0">
                <a:latin typeface="Century Gothic"/>
                <a:cs typeface="Century Gothic"/>
              </a:rPr>
              <a:t>m</a:t>
            </a:r>
            <a:r>
              <a:rPr sz="1100" spc="-15" dirty="0">
                <a:latin typeface="Century Gothic"/>
                <a:cs typeface="Century Gothic"/>
              </a:rPr>
              <a:t>at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5" dirty="0">
                <a:latin typeface="Century Gothic"/>
                <a:cs typeface="Century Gothic"/>
              </a:rPr>
              <a:t>r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40" dirty="0">
                <a:latin typeface="Century Gothic"/>
                <a:cs typeface="Century Gothic"/>
              </a:rPr>
              <a:t>l</a:t>
            </a:r>
            <a:r>
              <a:rPr sz="1100" dirty="0">
                <a:latin typeface="Century Gothic"/>
                <a:cs typeface="Century Gothic"/>
              </a:rPr>
              <a:t>s,</a:t>
            </a:r>
            <a:r>
              <a:rPr sz="1100" spc="-8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-15" dirty="0">
                <a:latin typeface="Century Gothic"/>
                <a:cs typeface="Century Gothic"/>
              </a:rPr>
              <a:t>t</a:t>
            </a:r>
            <a:r>
              <a:rPr sz="1100" dirty="0">
                <a:latin typeface="Century Gothic"/>
                <a:cs typeface="Century Gothic"/>
              </a:rPr>
              <a:t>c.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3283" y="2847627"/>
            <a:ext cx="2120265" cy="194437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100" b="1" dirty="0">
                <a:latin typeface="Century Gothic"/>
                <a:cs typeface="Century Gothic"/>
              </a:rPr>
              <a:t>CHEMICAL</a:t>
            </a:r>
            <a:r>
              <a:rPr sz="1100" b="1" spc="-25" dirty="0">
                <a:latin typeface="Century Gothic"/>
                <a:cs typeface="Century Gothic"/>
              </a:rPr>
              <a:t> </a:t>
            </a:r>
            <a:r>
              <a:rPr sz="1100" b="1" dirty="0">
                <a:latin typeface="Century Gothic"/>
                <a:cs typeface="Century Gothic"/>
              </a:rPr>
              <a:t>ENGINEERING</a:t>
            </a:r>
            <a:endParaRPr sz="1100">
              <a:latin typeface="Century Gothic"/>
              <a:cs typeface="Century Gothic"/>
            </a:endParaRPr>
          </a:p>
          <a:p>
            <a:pPr marL="36830" marR="5080" indent="-24765">
              <a:lnSpc>
                <a:spcPct val="100000"/>
              </a:lnSpc>
              <a:spcBef>
                <a:spcPts val="290"/>
              </a:spcBef>
            </a:pPr>
            <a:r>
              <a:rPr sz="1100" b="1" dirty="0">
                <a:latin typeface="Century Gothic"/>
                <a:cs typeface="Century Gothic"/>
              </a:rPr>
              <a:t>The </a:t>
            </a:r>
            <a:r>
              <a:rPr sz="1100" b="1" spc="-5" dirty="0">
                <a:latin typeface="Century Gothic"/>
                <a:cs typeface="Century Gothic"/>
              </a:rPr>
              <a:t>main trends: </a:t>
            </a:r>
            <a:r>
              <a:rPr sz="1100" dirty="0">
                <a:latin typeface="Century Gothic"/>
                <a:cs typeface="Century Gothic"/>
              </a:rPr>
              <a:t>Energy-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 resour</a:t>
            </a:r>
            <a:r>
              <a:rPr sz="1100" spc="5" dirty="0">
                <a:latin typeface="Century Gothic"/>
                <a:cs typeface="Century Gothic"/>
              </a:rPr>
              <a:t>c</a:t>
            </a:r>
            <a:r>
              <a:rPr sz="1100" dirty="0">
                <a:latin typeface="Century Gothic"/>
                <a:cs typeface="Century Gothic"/>
              </a:rPr>
              <a:t>e</a:t>
            </a:r>
            <a:r>
              <a:rPr sz="1100" spc="-6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spc="10" dirty="0">
                <a:latin typeface="Century Gothic"/>
                <a:cs typeface="Century Gothic"/>
              </a:rPr>
              <a:t>v</a:t>
            </a:r>
            <a:r>
              <a:rPr sz="1100" spc="-5" dirty="0">
                <a:latin typeface="Century Gothic"/>
                <a:cs typeface="Century Gothic"/>
              </a:rPr>
              <a:t>i</a:t>
            </a:r>
            <a:r>
              <a:rPr sz="1100" dirty="0">
                <a:latin typeface="Century Gothic"/>
                <a:cs typeface="Century Gothic"/>
              </a:rPr>
              <a:t>ng</a:t>
            </a:r>
            <a:r>
              <a:rPr sz="1100" spc="-20" dirty="0">
                <a:latin typeface="Century Gothic"/>
                <a:cs typeface="Century Gothic"/>
              </a:rPr>
              <a:t> </a:t>
            </a:r>
            <a:r>
              <a:rPr sz="1100" spc="-10" dirty="0">
                <a:latin typeface="Century Gothic"/>
                <a:cs typeface="Century Gothic"/>
              </a:rPr>
              <a:t>p</a:t>
            </a:r>
            <a:r>
              <a:rPr sz="1100" dirty="0">
                <a:latin typeface="Century Gothic"/>
                <a:cs typeface="Century Gothic"/>
              </a:rPr>
              <a:t>rocesses</a:t>
            </a:r>
            <a:r>
              <a:rPr sz="1100" spc="-40" dirty="0">
                <a:latin typeface="Century Gothic"/>
                <a:cs typeface="Century Gothic"/>
              </a:rPr>
              <a:t> </a:t>
            </a:r>
            <a:r>
              <a:rPr sz="1100" spc="-15" dirty="0">
                <a:latin typeface="Century Gothic"/>
                <a:cs typeface="Century Gothic"/>
              </a:rPr>
              <a:t>a</a:t>
            </a:r>
            <a:r>
              <a:rPr sz="1100" dirty="0">
                <a:latin typeface="Century Gothic"/>
                <a:cs typeface="Century Gothic"/>
              </a:rPr>
              <a:t>nd  equipment; compressors;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refrigeration units; </a:t>
            </a:r>
            <a:r>
              <a:rPr sz="1100" dirty="0">
                <a:latin typeface="Century Gothic"/>
                <a:cs typeface="Century Gothic"/>
              </a:rPr>
              <a:t>equipment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for </a:t>
            </a:r>
            <a:r>
              <a:rPr sz="1100" dirty="0">
                <a:latin typeface="Century Gothic"/>
                <a:cs typeface="Century Gothic"/>
              </a:rPr>
              <a:t>energy-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resource-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dirty="0">
                <a:latin typeface="Century Gothic"/>
                <a:cs typeface="Century Gothic"/>
              </a:rPr>
              <a:t>saving technologies; </a:t>
            </a:r>
            <a:r>
              <a:rPr sz="1100" spc="-5" dirty="0">
                <a:latin typeface="Century Gothic"/>
                <a:cs typeface="Century Gothic"/>
              </a:rPr>
              <a:t>oil and </a:t>
            </a:r>
            <a:r>
              <a:rPr sz="1100" dirty="0">
                <a:latin typeface="Century Gothic"/>
                <a:cs typeface="Century Gothic"/>
              </a:rPr>
              <a:t> heavy crude </a:t>
            </a:r>
            <a:r>
              <a:rPr sz="1100" spc="-5" dirty="0">
                <a:latin typeface="Century Gothic"/>
                <a:cs typeface="Century Gothic"/>
              </a:rPr>
              <a:t>oil </a:t>
            </a:r>
            <a:r>
              <a:rPr sz="1100" spc="5" dirty="0">
                <a:latin typeface="Century Gothic"/>
                <a:cs typeface="Century Gothic"/>
              </a:rPr>
              <a:t>deep </a:t>
            </a:r>
            <a:r>
              <a:rPr sz="1100" spc="-5" dirty="0">
                <a:latin typeface="Century Gothic"/>
                <a:cs typeface="Century Gothic"/>
              </a:rPr>
              <a:t>refining </a:t>
            </a:r>
            <a:r>
              <a:rPr sz="1100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units, </a:t>
            </a:r>
            <a:r>
              <a:rPr sz="1100" spc="5" dirty="0">
                <a:latin typeface="Century Gothic"/>
                <a:cs typeface="Century Gothic"/>
              </a:rPr>
              <a:t>modeling </a:t>
            </a:r>
            <a:r>
              <a:rPr sz="1100" dirty="0">
                <a:latin typeface="Century Gothic"/>
                <a:cs typeface="Century Gothic"/>
              </a:rPr>
              <a:t>of processes </a:t>
            </a:r>
            <a:r>
              <a:rPr sz="1100" spc="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and </a:t>
            </a:r>
            <a:r>
              <a:rPr sz="1100" dirty="0">
                <a:latin typeface="Century Gothic"/>
                <a:cs typeface="Century Gothic"/>
              </a:rPr>
              <a:t>chemical </a:t>
            </a:r>
            <a:r>
              <a:rPr sz="1100" spc="-5" dirty="0">
                <a:latin typeface="Century Gothic"/>
                <a:cs typeface="Century Gothic"/>
              </a:rPr>
              <a:t>productions </a:t>
            </a:r>
            <a:r>
              <a:rPr sz="1100" dirty="0">
                <a:latin typeface="Century Gothic"/>
                <a:cs typeface="Century Gothic"/>
              </a:rPr>
              <a:t> equipment.,</a:t>
            </a:r>
            <a:r>
              <a:rPr sz="1100" spc="-65" dirty="0">
                <a:latin typeface="Century Gothic"/>
                <a:cs typeface="Century Gothic"/>
              </a:rPr>
              <a:t> </a:t>
            </a:r>
            <a:r>
              <a:rPr sz="1100" spc="-5" dirty="0">
                <a:latin typeface="Century Gothic"/>
                <a:cs typeface="Century Gothic"/>
              </a:rPr>
              <a:t>etc.</a:t>
            </a:r>
            <a:endParaRPr sz="11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1075</Words>
  <Application>Microsoft Office PowerPoint</Application>
  <PresentationFormat>Произвольный</PresentationFormat>
  <Paragraphs>297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Impact</vt:lpstr>
      <vt:lpstr>Office Theme</vt:lpstr>
      <vt:lpstr>Слайд 1</vt:lpstr>
      <vt:lpstr>Слайд 2</vt:lpstr>
      <vt:lpstr>OUR HISTORY</vt:lpstr>
      <vt:lpstr>KNRTU in Rankings</vt:lpstr>
      <vt:lpstr>The Structure of KNRTU</vt:lpstr>
      <vt:lpstr>KNRTU Today</vt:lpstr>
      <vt:lpstr>130</vt:lpstr>
      <vt:lpstr>KNRTU Key Industrial Partners</vt:lpstr>
      <vt:lpstr>University Development Priorities</vt:lpstr>
      <vt:lpstr>Scientific Research Infrastructure</vt:lpstr>
      <vt:lpstr>«NanoAnalytics» Integrated laboratory</vt:lpstr>
      <vt:lpstr>K N R T U D e p a r t m e n t Soyuzkhimprompro  ect Design Institute</vt:lpstr>
      <vt:lpstr>The Key Design Projects</vt:lpstr>
      <vt:lpstr>Enterprises Design and Construction</vt:lpstr>
      <vt:lpstr>International Cooperation</vt:lpstr>
      <vt:lpstr>Export of Educational services</vt:lpstr>
      <vt:lpstr>Trends in the Number of International  Students from Far- Abroad  Countries</vt:lpstr>
      <vt:lpstr>KNRTU Partners in Asia KNRTU is one of the first Russian universities to have signed an  agreement with Chinese Academy of Sciences</vt:lpstr>
      <vt:lpstr>KNRTU Partners in Europe</vt:lpstr>
      <vt:lpstr>KNRTU Partners in the USA and Canada</vt:lpstr>
      <vt:lpstr>Continuing professional education  at KNRTU 2475</vt:lpstr>
      <vt:lpstr>Kazan National  Research  Technological University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Нефтехимического инжинирингового центра ФГБОУ ВО «КНИТУ» на 2021-2023 годы</dc:title>
  <dc:creator>Айрат</dc:creator>
  <cp:lastModifiedBy>KSTU_mon1</cp:lastModifiedBy>
  <cp:revision>1</cp:revision>
  <dcterms:created xsi:type="dcterms:W3CDTF">2021-02-07T11:04:46Z</dcterms:created>
  <dcterms:modified xsi:type="dcterms:W3CDTF">2021-02-09T12:06:08Z</dcterms:modified>
</cp:coreProperties>
</file>