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57" r:id="rId4"/>
    <p:sldId id="258" r:id="rId5"/>
    <p:sldId id="263" r:id="rId6"/>
    <p:sldId id="265" r:id="rId7"/>
    <p:sldId id="268" r:id="rId8"/>
    <p:sldId id="269" r:id="rId9"/>
    <p:sldId id="266" r:id="rId10"/>
    <p:sldId id="271" r:id="rId11"/>
    <p:sldId id="279" r:id="rId12"/>
    <p:sldId id="275" r:id="rId13"/>
    <p:sldId id="262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A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7E500-E483-499A-89C2-0ACF6B0ED811}" type="doc">
      <dgm:prSet loTypeId="urn:microsoft.com/office/officeart/2005/8/layout/h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4BACC16F-1ABD-4E71-97C0-114B685E3F92}">
      <dgm:prSet custT="1"/>
      <dgm:spPr/>
      <dgm:t>
        <a:bodyPr/>
        <a:lstStyle/>
        <a:p>
          <a:pPr rtl="0"/>
          <a:r>
            <a:rPr lang="de-DE" sz="1400" dirty="0" err="1" smtClean="0"/>
            <a:t>Deepening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strengthening</a:t>
          </a:r>
          <a:r>
            <a:rPr lang="de-DE" sz="1400" dirty="0" smtClean="0"/>
            <a:t> </a:t>
          </a:r>
          <a:r>
            <a:rPr lang="de-DE" sz="1400" dirty="0" err="1" smtClean="0"/>
            <a:t>of</a:t>
          </a:r>
          <a:r>
            <a:rPr lang="de-DE" sz="1400" dirty="0" smtClean="0"/>
            <a:t> German-</a:t>
          </a:r>
          <a:r>
            <a:rPr lang="de-DE" sz="1400" dirty="0" err="1" smtClean="0"/>
            <a:t>Russian</a:t>
          </a:r>
          <a:r>
            <a:rPr lang="de-DE" sz="1400" dirty="0" smtClean="0"/>
            <a:t> </a:t>
          </a:r>
          <a:r>
            <a:rPr lang="de-DE" sz="1400" dirty="0" err="1" smtClean="0"/>
            <a:t>partnership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 </a:t>
          </a:r>
          <a:r>
            <a:rPr lang="de-DE" sz="1400" dirty="0" err="1" smtClean="0"/>
            <a:t>cooperation</a:t>
          </a:r>
          <a:r>
            <a:rPr lang="de-DE" sz="1400" dirty="0" smtClean="0"/>
            <a:t> in </a:t>
          </a:r>
          <a:r>
            <a:rPr lang="de-DE" sz="1400" dirty="0" err="1" smtClean="0"/>
            <a:t>science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technology</a:t>
          </a:r>
          <a:endParaRPr lang="de-DE" sz="1400" dirty="0"/>
        </a:p>
      </dgm:t>
    </dgm:pt>
    <dgm:pt modelId="{01284EF0-B43F-4EC4-B1A2-D04CD00B95EE}" type="parTrans" cxnId="{B6AA9EF1-BBAF-441A-BD3F-329CE1D1EBB6}">
      <dgm:prSet/>
      <dgm:spPr/>
      <dgm:t>
        <a:bodyPr/>
        <a:lstStyle/>
        <a:p>
          <a:endParaRPr lang="de-DE"/>
        </a:p>
      </dgm:t>
    </dgm:pt>
    <dgm:pt modelId="{9A83C1B4-16FE-4B6D-A40A-1BAA09A69D7F}" type="sibTrans" cxnId="{B6AA9EF1-BBAF-441A-BD3F-329CE1D1EBB6}">
      <dgm:prSet/>
      <dgm:spPr/>
      <dgm:t>
        <a:bodyPr/>
        <a:lstStyle/>
        <a:p>
          <a:endParaRPr lang="de-DE"/>
        </a:p>
      </dgm:t>
    </dgm:pt>
    <dgm:pt modelId="{A5617F3F-058F-49D1-8E91-FCB57E269B08}">
      <dgm:prSet custT="1"/>
      <dgm:spPr/>
      <dgm:t>
        <a:bodyPr/>
        <a:lstStyle/>
        <a:p>
          <a:pPr rtl="0"/>
          <a:r>
            <a:rPr lang="de-DE" sz="1400" dirty="0" err="1" smtClean="0"/>
            <a:t>Creating</a:t>
          </a:r>
          <a:r>
            <a:rPr lang="de-DE" sz="1400" dirty="0" smtClean="0"/>
            <a:t> a </a:t>
          </a:r>
          <a:r>
            <a:rPr lang="de-DE" sz="1400" dirty="0" err="1" smtClean="0"/>
            <a:t>network</a:t>
          </a:r>
          <a:r>
            <a:rPr lang="de-DE" sz="1400" dirty="0" smtClean="0"/>
            <a:t> </a:t>
          </a:r>
          <a:r>
            <a:rPr lang="de-DE" sz="1400" dirty="0" err="1" smtClean="0"/>
            <a:t>for</a:t>
          </a:r>
          <a:r>
            <a:rPr lang="de-DE" sz="1400" dirty="0" smtClean="0"/>
            <a:t> German-</a:t>
          </a:r>
          <a:r>
            <a:rPr lang="de-DE" sz="1400" dirty="0" err="1" smtClean="0"/>
            <a:t>Russian</a:t>
          </a:r>
          <a:r>
            <a:rPr lang="de-DE" sz="1400" dirty="0" smtClean="0"/>
            <a:t> </a:t>
          </a:r>
          <a:r>
            <a:rPr lang="de-DE" sz="1400" dirty="0" err="1" smtClean="0"/>
            <a:t>exchange</a:t>
          </a:r>
          <a:r>
            <a:rPr lang="de-DE" sz="1400" dirty="0" smtClean="0"/>
            <a:t> in Science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technology</a:t>
          </a:r>
          <a:endParaRPr lang="de-DE" sz="1400" dirty="0"/>
        </a:p>
      </dgm:t>
    </dgm:pt>
    <dgm:pt modelId="{AB7A9CA1-F743-471C-8AAC-50DFDAE86B96}" type="parTrans" cxnId="{131BFD38-21AF-4FE7-81BB-5691B666823F}">
      <dgm:prSet/>
      <dgm:spPr/>
      <dgm:t>
        <a:bodyPr/>
        <a:lstStyle/>
        <a:p>
          <a:endParaRPr lang="de-DE"/>
        </a:p>
      </dgm:t>
    </dgm:pt>
    <dgm:pt modelId="{660C2835-23D2-49A2-A867-3DD90AB45151}" type="sibTrans" cxnId="{131BFD38-21AF-4FE7-81BB-5691B666823F}">
      <dgm:prSet/>
      <dgm:spPr/>
      <dgm:t>
        <a:bodyPr/>
        <a:lstStyle/>
        <a:p>
          <a:endParaRPr lang="de-DE"/>
        </a:p>
      </dgm:t>
    </dgm:pt>
    <dgm:pt modelId="{1F8466E5-C15D-49F9-AA10-EBFB938E90E4}">
      <dgm:prSet custT="1"/>
      <dgm:spPr/>
      <dgm:t>
        <a:bodyPr/>
        <a:lstStyle/>
        <a:p>
          <a:pPr rtl="0"/>
          <a:r>
            <a:rPr lang="de-DE" sz="1400" dirty="0" err="1" smtClean="0"/>
            <a:t>Bringing</a:t>
          </a:r>
          <a:r>
            <a:rPr lang="de-DE" sz="1400" dirty="0" smtClean="0"/>
            <a:t> </a:t>
          </a:r>
          <a:r>
            <a:rPr lang="de-DE" sz="1400" dirty="0" err="1" smtClean="0"/>
            <a:t>together</a:t>
          </a:r>
          <a:r>
            <a:rPr lang="de-DE" sz="1400" dirty="0" smtClean="0"/>
            <a:t> innovative </a:t>
          </a:r>
          <a:r>
            <a:rPr lang="de-DE" sz="1400" dirty="0" err="1" smtClean="0"/>
            <a:t>research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economy</a:t>
          </a:r>
          <a:endParaRPr lang="de-DE" sz="1400" dirty="0"/>
        </a:p>
      </dgm:t>
    </dgm:pt>
    <dgm:pt modelId="{BA206F00-9470-4463-B289-C0C1CB505D3D}" type="parTrans" cxnId="{8328FFCC-77A3-4CC6-818A-B781D249CD39}">
      <dgm:prSet/>
      <dgm:spPr/>
      <dgm:t>
        <a:bodyPr/>
        <a:lstStyle/>
        <a:p>
          <a:endParaRPr lang="de-DE"/>
        </a:p>
      </dgm:t>
    </dgm:pt>
    <dgm:pt modelId="{D8567E7A-60A9-4FE6-BF17-C2EF4254B919}" type="sibTrans" cxnId="{8328FFCC-77A3-4CC6-818A-B781D249CD39}">
      <dgm:prSet/>
      <dgm:spPr/>
      <dgm:t>
        <a:bodyPr/>
        <a:lstStyle/>
        <a:p>
          <a:endParaRPr lang="de-DE"/>
        </a:p>
      </dgm:t>
    </dgm:pt>
    <dgm:pt modelId="{8900980D-EDBF-49DB-8B27-7848EF1E20D7}">
      <dgm:prSet custT="1"/>
      <dgm:spPr/>
      <dgm:t>
        <a:bodyPr/>
        <a:lstStyle/>
        <a:p>
          <a:pPr rtl="0"/>
          <a:r>
            <a:rPr lang="de-DE" sz="1400" dirty="0" err="1" smtClean="0"/>
            <a:t>Promoting</a:t>
          </a:r>
          <a:r>
            <a:rPr lang="de-DE" sz="1400" dirty="0" smtClean="0"/>
            <a:t> </a:t>
          </a:r>
          <a:r>
            <a:rPr lang="de-DE" sz="1400" dirty="0" err="1" smtClean="0"/>
            <a:t>dialogue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exchange</a:t>
          </a:r>
          <a:endParaRPr lang="de-DE" sz="1400" dirty="0"/>
        </a:p>
      </dgm:t>
    </dgm:pt>
    <dgm:pt modelId="{690D513C-0AA7-48D3-8DC7-3E5EEEB25205}" type="parTrans" cxnId="{AA693CE2-41FA-48DC-A259-B119803173B1}">
      <dgm:prSet/>
      <dgm:spPr/>
    </dgm:pt>
    <dgm:pt modelId="{3C574255-A5BF-4975-862D-4AB50FFF8FB4}" type="sibTrans" cxnId="{AA693CE2-41FA-48DC-A259-B119803173B1}">
      <dgm:prSet/>
      <dgm:spPr/>
    </dgm:pt>
    <dgm:pt modelId="{2C084467-5E2C-495E-B4A7-3C40A98B780B}" type="pres">
      <dgm:prSet presAssocID="{D277E500-E483-499A-89C2-0ACF6B0ED8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4F74DEC-D111-41C9-98C9-F012B2128B5F}" type="pres">
      <dgm:prSet presAssocID="{4BACC16F-1ABD-4E71-97C0-114B685E3F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E1F58D-0FD8-4047-B1BD-75A96A265C4D}" type="pres">
      <dgm:prSet presAssocID="{9A83C1B4-16FE-4B6D-A40A-1BAA09A69D7F}" presName="sibTrans" presStyleCnt="0"/>
      <dgm:spPr/>
    </dgm:pt>
    <dgm:pt modelId="{9F92D6C9-63A4-4372-98D8-EC76C3FE9C2A}" type="pres">
      <dgm:prSet presAssocID="{8900980D-EDBF-49DB-8B27-7848EF1E20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3FD7FA-DFE4-4A64-AD62-9FD4E5018483}" type="pres">
      <dgm:prSet presAssocID="{3C574255-A5BF-4975-862D-4AB50FFF8FB4}" presName="sibTrans" presStyleCnt="0"/>
      <dgm:spPr/>
    </dgm:pt>
    <dgm:pt modelId="{69F596C6-65FD-451B-A8C1-5326AFB7C98D}" type="pres">
      <dgm:prSet presAssocID="{A5617F3F-058F-49D1-8E91-FCB57E269B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5E63DE-3784-40EC-9BAF-0CD251ABB00E}" type="pres">
      <dgm:prSet presAssocID="{660C2835-23D2-49A2-A867-3DD90AB45151}" presName="sibTrans" presStyleCnt="0"/>
      <dgm:spPr/>
    </dgm:pt>
    <dgm:pt modelId="{C6BF5198-A1BF-4C53-BC5F-49AC5EBFEE23}" type="pres">
      <dgm:prSet presAssocID="{1F8466E5-C15D-49F9-AA10-EBFB938E90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2F4BF0C-C724-421D-80AF-9FA5D2E58F8F}" type="presOf" srcId="{1F8466E5-C15D-49F9-AA10-EBFB938E90E4}" destId="{C6BF5198-A1BF-4C53-BC5F-49AC5EBFEE23}" srcOrd="0" destOrd="0" presId="urn:microsoft.com/office/officeart/2005/8/layout/hList6"/>
    <dgm:cxn modelId="{A8162708-79A8-4CAE-94F0-0DD405BC7D37}" type="presOf" srcId="{D277E500-E483-499A-89C2-0ACF6B0ED811}" destId="{2C084467-5E2C-495E-B4A7-3C40A98B780B}" srcOrd="0" destOrd="0" presId="urn:microsoft.com/office/officeart/2005/8/layout/hList6"/>
    <dgm:cxn modelId="{B6AA9EF1-BBAF-441A-BD3F-329CE1D1EBB6}" srcId="{D277E500-E483-499A-89C2-0ACF6B0ED811}" destId="{4BACC16F-1ABD-4E71-97C0-114B685E3F92}" srcOrd="0" destOrd="0" parTransId="{01284EF0-B43F-4EC4-B1A2-D04CD00B95EE}" sibTransId="{9A83C1B4-16FE-4B6D-A40A-1BAA09A69D7F}"/>
    <dgm:cxn modelId="{8328FFCC-77A3-4CC6-818A-B781D249CD39}" srcId="{D277E500-E483-499A-89C2-0ACF6B0ED811}" destId="{1F8466E5-C15D-49F9-AA10-EBFB938E90E4}" srcOrd="3" destOrd="0" parTransId="{BA206F00-9470-4463-B289-C0C1CB505D3D}" sibTransId="{D8567E7A-60A9-4FE6-BF17-C2EF4254B919}"/>
    <dgm:cxn modelId="{CE06F822-E975-493D-86C8-270021CD6402}" type="presOf" srcId="{8900980D-EDBF-49DB-8B27-7848EF1E20D7}" destId="{9F92D6C9-63A4-4372-98D8-EC76C3FE9C2A}" srcOrd="0" destOrd="0" presId="urn:microsoft.com/office/officeart/2005/8/layout/hList6"/>
    <dgm:cxn modelId="{131BFD38-21AF-4FE7-81BB-5691B666823F}" srcId="{D277E500-E483-499A-89C2-0ACF6B0ED811}" destId="{A5617F3F-058F-49D1-8E91-FCB57E269B08}" srcOrd="2" destOrd="0" parTransId="{AB7A9CA1-F743-471C-8AAC-50DFDAE86B96}" sibTransId="{660C2835-23D2-49A2-A867-3DD90AB45151}"/>
    <dgm:cxn modelId="{6CA8A41D-A5F8-4EB2-8AC7-F1CD1C920B9D}" type="presOf" srcId="{4BACC16F-1ABD-4E71-97C0-114B685E3F92}" destId="{04F74DEC-D111-41C9-98C9-F012B2128B5F}" srcOrd="0" destOrd="0" presId="urn:microsoft.com/office/officeart/2005/8/layout/hList6"/>
    <dgm:cxn modelId="{AA693CE2-41FA-48DC-A259-B119803173B1}" srcId="{D277E500-E483-499A-89C2-0ACF6B0ED811}" destId="{8900980D-EDBF-49DB-8B27-7848EF1E20D7}" srcOrd="1" destOrd="0" parTransId="{690D513C-0AA7-48D3-8DC7-3E5EEEB25205}" sibTransId="{3C574255-A5BF-4975-862D-4AB50FFF8FB4}"/>
    <dgm:cxn modelId="{68294DF6-5584-4360-B331-D6A4FFF41AF9}" type="presOf" srcId="{A5617F3F-058F-49D1-8E91-FCB57E269B08}" destId="{69F596C6-65FD-451B-A8C1-5326AFB7C98D}" srcOrd="0" destOrd="0" presId="urn:microsoft.com/office/officeart/2005/8/layout/hList6"/>
    <dgm:cxn modelId="{BCE49A0C-55D1-40CA-8D2C-6E64023BC728}" type="presParOf" srcId="{2C084467-5E2C-495E-B4A7-3C40A98B780B}" destId="{04F74DEC-D111-41C9-98C9-F012B2128B5F}" srcOrd="0" destOrd="0" presId="urn:microsoft.com/office/officeart/2005/8/layout/hList6"/>
    <dgm:cxn modelId="{112F4296-2AFF-47F4-8388-CB6A68288890}" type="presParOf" srcId="{2C084467-5E2C-495E-B4A7-3C40A98B780B}" destId="{9FE1F58D-0FD8-4047-B1BD-75A96A265C4D}" srcOrd="1" destOrd="0" presId="urn:microsoft.com/office/officeart/2005/8/layout/hList6"/>
    <dgm:cxn modelId="{D6631C88-8263-4ED1-988B-9988B1603FC2}" type="presParOf" srcId="{2C084467-5E2C-495E-B4A7-3C40A98B780B}" destId="{9F92D6C9-63A4-4372-98D8-EC76C3FE9C2A}" srcOrd="2" destOrd="0" presId="urn:microsoft.com/office/officeart/2005/8/layout/hList6"/>
    <dgm:cxn modelId="{A992FC32-5D53-489F-9289-C3C568619760}" type="presParOf" srcId="{2C084467-5E2C-495E-B4A7-3C40A98B780B}" destId="{B03FD7FA-DFE4-4A64-AD62-9FD4E5018483}" srcOrd="3" destOrd="0" presId="urn:microsoft.com/office/officeart/2005/8/layout/hList6"/>
    <dgm:cxn modelId="{EFB155D0-C204-49E9-970E-D6E55DC8F47F}" type="presParOf" srcId="{2C084467-5E2C-495E-B4A7-3C40A98B780B}" destId="{69F596C6-65FD-451B-A8C1-5326AFB7C98D}" srcOrd="4" destOrd="0" presId="urn:microsoft.com/office/officeart/2005/8/layout/hList6"/>
    <dgm:cxn modelId="{D3D91084-4B8F-4AE0-9D06-81F14A2E3D16}" type="presParOf" srcId="{2C084467-5E2C-495E-B4A7-3C40A98B780B}" destId="{9E5E63DE-3784-40EC-9BAF-0CD251ABB00E}" srcOrd="5" destOrd="0" presId="urn:microsoft.com/office/officeart/2005/8/layout/hList6"/>
    <dgm:cxn modelId="{FE5F530F-4986-4FAC-90FA-9C0A22E53620}" type="presParOf" srcId="{2C084467-5E2C-495E-B4A7-3C40A98B780B}" destId="{C6BF5198-A1BF-4C53-BC5F-49AC5EBFEE2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C6860-FFC1-4E68-871F-74E5525CA16C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84EA5DC-1CD8-4CE0-9D50-9FB770489032}">
      <dgm:prSet custT="1"/>
      <dgm:spPr/>
      <dgm:t>
        <a:bodyPr/>
        <a:lstStyle/>
        <a:p>
          <a:pPr rtl="0"/>
          <a:r>
            <a:rPr lang="de-DE" sz="1400" dirty="0" smtClean="0"/>
            <a:t>Providing </a:t>
          </a:r>
          <a:r>
            <a:rPr lang="de-DE" sz="1400" dirty="0" err="1" smtClean="0"/>
            <a:t>information</a:t>
          </a:r>
          <a:r>
            <a:rPr lang="de-DE" sz="1400" dirty="0" smtClean="0"/>
            <a:t> on </a:t>
          </a:r>
          <a:r>
            <a:rPr lang="de-DE" sz="1400" dirty="0" err="1" smtClean="0"/>
            <a:t>the</a:t>
          </a:r>
          <a:r>
            <a:rPr lang="de-DE" sz="1400" dirty="0" smtClean="0"/>
            <a:t> </a:t>
          </a:r>
          <a:r>
            <a:rPr lang="de-DE" sz="1400" dirty="0" err="1" smtClean="0"/>
            <a:t>Russian</a:t>
          </a:r>
          <a:r>
            <a:rPr lang="de-DE" sz="1400" dirty="0" smtClean="0"/>
            <a:t> </a:t>
          </a:r>
          <a:r>
            <a:rPr lang="de-DE" sz="1400" dirty="0" err="1" smtClean="0"/>
            <a:t>scientific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research</a:t>
          </a:r>
          <a:r>
            <a:rPr lang="de-DE" sz="1400" dirty="0" smtClean="0"/>
            <a:t> </a:t>
          </a:r>
          <a:r>
            <a:rPr lang="de-DE" sz="1400" dirty="0" err="1" smtClean="0"/>
            <a:t>landscape</a:t>
          </a:r>
          <a:r>
            <a:rPr lang="de-DE" sz="1400" dirty="0" smtClean="0"/>
            <a:t> </a:t>
          </a:r>
          <a:r>
            <a:rPr lang="de-DE" sz="1400" dirty="0" err="1" smtClean="0"/>
            <a:t>for</a:t>
          </a:r>
          <a:r>
            <a:rPr lang="de-DE" sz="1400" dirty="0" smtClean="0"/>
            <a:t> German </a:t>
          </a:r>
          <a:r>
            <a:rPr lang="de-DE" sz="1400" dirty="0" err="1" smtClean="0"/>
            <a:t>scientists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drivers</a:t>
          </a:r>
          <a:r>
            <a:rPr lang="de-DE" sz="1400" dirty="0" smtClean="0"/>
            <a:t> </a:t>
          </a:r>
          <a:r>
            <a:rPr lang="de-DE" sz="1400" dirty="0" err="1" smtClean="0"/>
            <a:t>of</a:t>
          </a:r>
          <a:r>
            <a:rPr lang="de-DE" sz="1400" dirty="0" smtClean="0"/>
            <a:t> </a:t>
          </a:r>
          <a:r>
            <a:rPr lang="de-DE" sz="1400" dirty="0" err="1" smtClean="0"/>
            <a:t>innovation</a:t>
          </a:r>
          <a:endParaRPr lang="de-DE" sz="1400" dirty="0"/>
        </a:p>
      </dgm:t>
    </dgm:pt>
    <dgm:pt modelId="{740E7E7E-ADF7-4237-A714-78747E2E19BE}" type="parTrans" cxnId="{41FC7C49-0FF8-4470-BD3F-E2C6A6B904E5}">
      <dgm:prSet/>
      <dgm:spPr/>
      <dgm:t>
        <a:bodyPr/>
        <a:lstStyle/>
        <a:p>
          <a:endParaRPr lang="de-DE"/>
        </a:p>
      </dgm:t>
    </dgm:pt>
    <dgm:pt modelId="{91F1DC64-A8A9-47C5-8863-EBE1632B571C}" type="sibTrans" cxnId="{41FC7C49-0FF8-4470-BD3F-E2C6A6B904E5}">
      <dgm:prSet/>
      <dgm:spPr/>
      <dgm:t>
        <a:bodyPr/>
        <a:lstStyle/>
        <a:p>
          <a:endParaRPr lang="de-DE"/>
        </a:p>
      </dgm:t>
    </dgm:pt>
    <dgm:pt modelId="{9DA63FED-021A-4EA8-995E-799DCB4612B5}">
      <dgm:prSet custT="1"/>
      <dgm:spPr/>
      <dgm:t>
        <a:bodyPr/>
        <a:lstStyle/>
        <a:p>
          <a:pPr rtl="0"/>
          <a:r>
            <a:rPr lang="en-US" sz="1400" dirty="0" smtClean="0"/>
            <a:t>Providing information on funding programs of the DWIH member organizations for Russian scientists and drivers of innovation</a:t>
          </a:r>
          <a:endParaRPr lang="de-DE" sz="1400" dirty="0">
            <a:latin typeface="+mn-lt"/>
          </a:endParaRPr>
        </a:p>
      </dgm:t>
    </dgm:pt>
    <dgm:pt modelId="{6C4799C9-B022-4E8D-93FB-07ED39541037}" type="parTrans" cxnId="{BFD4E853-EC55-4E0B-AA77-90354A141FCC}">
      <dgm:prSet/>
      <dgm:spPr/>
      <dgm:t>
        <a:bodyPr/>
        <a:lstStyle/>
        <a:p>
          <a:endParaRPr lang="de-DE"/>
        </a:p>
      </dgm:t>
    </dgm:pt>
    <dgm:pt modelId="{792F9B92-A84A-4590-9A44-5CE82A2BF1F4}" type="sibTrans" cxnId="{BFD4E853-EC55-4E0B-AA77-90354A141FCC}">
      <dgm:prSet/>
      <dgm:spPr/>
      <dgm:t>
        <a:bodyPr/>
        <a:lstStyle/>
        <a:p>
          <a:endParaRPr lang="de-DE"/>
        </a:p>
      </dgm:t>
    </dgm:pt>
    <dgm:pt modelId="{290D54A8-1230-4C9D-B5A0-A162C6EE370E}">
      <dgm:prSet custT="1"/>
      <dgm:spPr/>
      <dgm:t>
        <a:bodyPr/>
        <a:lstStyle/>
        <a:p>
          <a:pPr rtl="0"/>
          <a:r>
            <a:rPr lang="de-DE" sz="1400" dirty="0" err="1" smtClean="0"/>
            <a:t>Creating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showcasing</a:t>
          </a:r>
          <a:r>
            <a:rPr lang="de-DE" sz="1400" dirty="0" smtClean="0"/>
            <a:t> </a:t>
          </a:r>
          <a:r>
            <a:rPr lang="de-DE" sz="1400" dirty="0" err="1" smtClean="0"/>
            <a:t>the</a:t>
          </a:r>
          <a:r>
            <a:rPr lang="de-DE" sz="1400" dirty="0" smtClean="0"/>
            <a:t> link </a:t>
          </a:r>
          <a:r>
            <a:rPr lang="de-DE" sz="1400" dirty="0" err="1" smtClean="0"/>
            <a:t>between</a:t>
          </a:r>
          <a:r>
            <a:rPr lang="de-DE" sz="1400" dirty="0" smtClean="0"/>
            <a:t> (</a:t>
          </a:r>
          <a:r>
            <a:rPr lang="de-DE" sz="1400" dirty="0" err="1" smtClean="0"/>
            <a:t>applied</a:t>
          </a:r>
          <a:r>
            <a:rPr lang="de-DE" sz="1400" dirty="0" smtClean="0"/>
            <a:t>) </a:t>
          </a:r>
          <a:r>
            <a:rPr lang="de-DE" sz="1400" dirty="0" err="1" smtClean="0"/>
            <a:t>science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economy</a:t>
          </a:r>
          <a:endParaRPr lang="de-DE" sz="1400" dirty="0"/>
        </a:p>
      </dgm:t>
    </dgm:pt>
    <dgm:pt modelId="{2C7B25C2-E0F3-472B-A43B-63DD4F44FF67}" type="parTrans" cxnId="{F4134C6D-7C78-4E35-9C40-4AABE5A4786E}">
      <dgm:prSet/>
      <dgm:spPr/>
      <dgm:t>
        <a:bodyPr/>
        <a:lstStyle/>
        <a:p>
          <a:endParaRPr lang="de-DE"/>
        </a:p>
      </dgm:t>
    </dgm:pt>
    <dgm:pt modelId="{F53E332B-393C-4DC0-9B74-11F50BDF92BB}" type="sibTrans" cxnId="{F4134C6D-7C78-4E35-9C40-4AABE5A4786E}">
      <dgm:prSet/>
      <dgm:spPr/>
      <dgm:t>
        <a:bodyPr/>
        <a:lstStyle/>
        <a:p>
          <a:endParaRPr lang="de-DE"/>
        </a:p>
      </dgm:t>
    </dgm:pt>
    <dgm:pt modelId="{E2052A67-6F46-4907-B742-170565C48345}">
      <dgm:prSet custT="1"/>
      <dgm:spPr/>
      <dgm:t>
        <a:bodyPr/>
        <a:lstStyle/>
        <a:p>
          <a:r>
            <a:rPr lang="de-DE" sz="1400" dirty="0" err="1" smtClean="0"/>
            <a:t>Showcasing</a:t>
          </a:r>
          <a:r>
            <a:rPr lang="de-DE" sz="1400" dirty="0" smtClean="0"/>
            <a:t> German </a:t>
          </a:r>
          <a:r>
            <a:rPr lang="de-DE" sz="1400" dirty="0" err="1" smtClean="0"/>
            <a:t>scientific</a:t>
          </a:r>
          <a:r>
            <a:rPr lang="de-DE" sz="1400" dirty="0" smtClean="0"/>
            <a:t> </a:t>
          </a:r>
          <a:r>
            <a:rPr lang="de-DE" sz="1400" dirty="0" err="1" smtClean="0"/>
            <a:t>achievments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(innovative) </a:t>
          </a:r>
          <a:r>
            <a:rPr lang="de-DE" sz="1400" dirty="0" err="1" smtClean="0"/>
            <a:t>technological</a:t>
          </a:r>
          <a:r>
            <a:rPr lang="de-DE" sz="1400" dirty="0" smtClean="0"/>
            <a:t> </a:t>
          </a:r>
          <a:r>
            <a:rPr lang="de-DE" sz="1400" dirty="0" err="1" smtClean="0"/>
            <a:t>solutions</a:t>
          </a:r>
          <a:r>
            <a:rPr lang="de-DE" sz="1400" dirty="0" smtClean="0"/>
            <a:t> in </a:t>
          </a:r>
          <a:r>
            <a:rPr lang="de-DE" sz="1400" dirty="0" err="1" smtClean="0"/>
            <a:t>Russia</a:t>
          </a:r>
          <a:endParaRPr lang="de-DE" sz="1400" dirty="0"/>
        </a:p>
      </dgm:t>
    </dgm:pt>
    <dgm:pt modelId="{22354EEF-B19D-4619-BD87-CB61C638CD10}" type="sibTrans" cxnId="{34520A6F-B72E-4762-AAC6-F0960F2CD7FF}">
      <dgm:prSet/>
      <dgm:spPr/>
      <dgm:t>
        <a:bodyPr/>
        <a:lstStyle/>
        <a:p>
          <a:endParaRPr lang="de-DE"/>
        </a:p>
      </dgm:t>
    </dgm:pt>
    <dgm:pt modelId="{2ED4C3C8-593D-4BBD-A9CC-7B4CA49F74EC}" type="parTrans" cxnId="{34520A6F-B72E-4762-AAC6-F0960F2CD7FF}">
      <dgm:prSet/>
      <dgm:spPr/>
      <dgm:t>
        <a:bodyPr/>
        <a:lstStyle/>
        <a:p>
          <a:endParaRPr lang="de-DE"/>
        </a:p>
      </dgm:t>
    </dgm:pt>
    <dgm:pt modelId="{5597F08D-23DB-4F67-A853-B40613139153}" type="pres">
      <dgm:prSet presAssocID="{296C6860-FFC1-4E68-871F-74E5525CA1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DBCF837-2998-4CBE-9ED1-79618E0F0CF3}" type="pres">
      <dgm:prSet presAssocID="{E2052A67-6F46-4907-B742-170565C48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0AD470-BC0A-4656-AA60-A22AE5734EBF}" type="pres">
      <dgm:prSet presAssocID="{22354EEF-B19D-4619-BD87-CB61C638CD10}" presName="sibTrans" presStyleCnt="0"/>
      <dgm:spPr/>
      <dgm:t>
        <a:bodyPr/>
        <a:lstStyle/>
        <a:p>
          <a:endParaRPr lang="de-DE"/>
        </a:p>
      </dgm:t>
    </dgm:pt>
    <dgm:pt modelId="{10DC83A6-7EB0-4D05-BC09-60E036D849F8}" type="pres">
      <dgm:prSet presAssocID="{384EA5DC-1CD8-4CE0-9D50-9FB7704890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B1302-6FD9-4D41-A599-27A83535BBDD}" type="pres">
      <dgm:prSet presAssocID="{91F1DC64-A8A9-47C5-8863-EBE1632B571C}" presName="sibTrans" presStyleCnt="0"/>
      <dgm:spPr/>
      <dgm:t>
        <a:bodyPr/>
        <a:lstStyle/>
        <a:p>
          <a:endParaRPr lang="de-DE"/>
        </a:p>
      </dgm:t>
    </dgm:pt>
    <dgm:pt modelId="{DE93DE0E-D73E-464B-B66E-2682A422DDE1}" type="pres">
      <dgm:prSet presAssocID="{9DA63FED-021A-4EA8-995E-799DCB4612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E17706-E6DE-44F6-9294-9A9D8B8C946E}" type="pres">
      <dgm:prSet presAssocID="{792F9B92-A84A-4590-9A44-5CE82A2BF1F4}" presName="sibTrans" presStyleCnt="0"/>
      <dgm:spPr/>
      <dgm:t>
        <a:bodyPr/>
        <a:lstStyle/>
        <a:p>
          <a:endParaRPr lang="de-DE"/>
        </a:p>
      </dgm:t>
    </dgm:pt>
    <dgm:pt modelId="{ABA260E7-A660-4671-A1B5-4E842C4ACC2E}" type="pres">
      <dgm:prSet presAssocID="{290D54A8-1230-4C9D-B5A0-A162C6EE37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AD96E44-C904-4FC7-807F-545251C849C7}" type="presOf" srcId="{E2052A67-6F46-4907-B742-170565C48345}" destId="{4DBCF837-2998-4CBE-9ED1-79618E0F0CF3}" srcOrd="0" destOrd="0" presId="urn:microsoft.com/office/officeart/2005/8/layout/hList6"/>
    <dgm:cxn modelId="{34520A6F-B72E-4762-AAC6-F0960F2CD7FF}" srcId="{296C6860-FFC1-4E68-871F-74E5525CA16C}" destId="{E2052A67-6F46-4907-B742-170565C48345}" srcOrd="0" destOrd="0" parTransId="{2ED4C3C8-593D-4BBD-A9CC-7B4CA49F74EC}" sibTransId="{22354EEF-B19D-4619-BD87-CB61C638CD10}"/>
    <dgm:cxn modelId="{41FC7C49-0FF8-4470-BD3F-E2C6A6B904E5}" srcId="{296C6860-FFC1-4E68-871F-74E5525CA16C}" destId="{384EA5DC-1CD8-4CE0-9D50-9FB770489032}" srcOrd="1" destOrd="0" parTransId="{740E7E7E-ADF7-4237-A714-78747E2E19BE}" sibTransId="{91F1DC64-A8A9-47C5-8863-EBE1632B571C}"/>
    <dgm:cxn modelId="{BFD4E853-EC55-4E0B-AA77-90354A141FCC}" srcId="{296C6860-FFC1-4E68-871F-74E5525CA16C}" destId="{9DA63FED-021A-4EA8-995E-799DCB4612B5}" srcOrd="2" destOrd="0" parTransId="{6C4799C9-B022-4E8D-93FB-07ED39541037}" sibTransId="{792F9B92-A84A-4590-9A44-5CE82A2BF1F4}"/>
    <dgm:cxn modelId="{F4134C6D-7C78-4E35-9C40-4AABE5A4786E}" srcId="{296C6860-FFC1-4E68-871F-74E5525CA16C}" destId="{290D54A8-1230-4C9D-B5A0-A162C6EE370E}" srcOrd="3" destOrd="0" parTransId="{2C7B25C2-E0F3-472B-A43B-63DD4F44FF67}" sibTransId="{F53E332B-393C-4DC0-9B74-11F50BDF92BB}"/>
    <dgm:cxn modelId="{0B4EFEAF-4182-4D5A-A128-45E9FE661D35}" type="presOf" srcId="{296C6860-FFC1-4E68-871F-74E5525CA16C}" destId="{5597F08D-23DB-4F67-A853-B40613139153}" srcOrd="0" destOrd="0" presId="urn:microsoft.com/office/officeart/2005/8/layout/hList6"/>
    <dgm:cxn modelId="{BB14196F-561C-4A5B-BB5B-D2DADB78352E}" type="presOf" srcId="{9DA63FED-021A-4EA8-995E-799DCB4612B5}" destId="{DE93DE0E-D73E-464B-B66E-2682A422DDE1}" srcOrd="0" destOrd="0" presId="urn:microsoft.com/office/officeart/2005/8/layout/hList6"/>
    <dgm:cxn modelId="{B5DEB860-B659-473F-9041-6B8C20DB085B}" type="presOf" srcId="{384EA5DC-1CD8-4CE0-9D50-9FB770489032}" destId="{10DC83A6-7EB0-4D05-BC09-60E036D849F8}" srcOrd="0" destOrd="0" presId="urn:microsoft.com/office/officeart/2005/8/layout/hList6"/>
    <dgm:cxn modelId="{051AB59A-C1B4-41AE-B9DE-42A99A714A29}" type="presOf" srcId="{290D54A8-1230-4C9D-B5A0-A162C6EE370E}" destId="{ABA260E7-A660-4671-A1B5-4E842C4ACC2E}" srcOrd="0" destOrd="0" presId="urn:microsoft.com/office/officeart/2005/8/layout/hList6"/>
    <dgm:cxn modelId="{38B8C8D3-A2B4-4DA6-86C0-87E95E37F3F6}" type="presParOf" srcId="{5597F08D-23DB-4F67-A853-B40613139153}" destId="{4DBCF837-2998-4CBE-9ED1-79618E0F0CF3}" srcOrd="0" destOrd="0" presId="urn:microsoft.com/office/officeart/2005/8/layout/hList6"/>
    <dgm:cxn modelId="{2D35EF67-63FE-4311-BD2B-466E938094A0}" type="presParOf" srcId="{5597F08D-23DB-4F67-A853-B40613139153}" destId="{2D0AD470-BC0A-4656-AA60-A22AE5734EBF}" srcOrd="1" destOrd="0" presId="urn:microsoft.com/office/officeart/2005/8/layout/hList6"/>
    <dgm:cxn modelId="{560CFB81-8A9B-475D-B347-10AA32FE6CEE}" type="presParOf" srcId="{5597F08D-23DB-4F67-A853-B40613139153}" destId="{10DC83A6-7EB0-4D05-BC09-60E036D849F8}" srcOrd="2" destOrd="0" presId="urn:microsoft.com/office/officeart/2005/8/layout/hList6"/>
    <dgm:cxn modelId="{7180EF01-6ACC-490A-BD7C-617605A12968}" type="presParOf" srcId="{5597F08D-23DB-4F67-A853-B40613139153}" destId="{C89B1302-6FD9-4D41-A599-27A83535BBDD}" srcOrd="3" destOrd="0" presId="urn:microsoft.com/office/officeart/2005/8/layout/hList6"/>
    <dgm:cxn modelId="{DDCBFD52-68CC-406F-9997-FC0F48DE3680}" type="presParOf" srcId="{5597F08D-23DB-4F67-A853-B40613139153}" destId="{DE93DE0E-D73E-464B-B66E-2682A422DDE1}" srcOrd="4" destOrd="0" presId="urn:microsoft.com/office/officeart/2005/8/layout/hList6"/>
    <dgm:cxn modelId="{10AA3892-7083-4C8C-8394-CFBBA7BABFA9}" type="presParOf" srcId="{5597F08D-23DB-4F67-A853-B40613139153}" destId="{4CE17706-E6DE-44F6-9294-9A9D8B8C946E}" srcOrd="5" destOrd="0" presId="urn:microsoft.com/office/officeart/2005/8/layout/hList6"/>
    <dgm:cxn modelId="{3A224E3F-1F1B-40D1-AC84-2CE1CF6C36DD}" type="presParOf" srcId="{5597F08D-23DB-4F67-A853-B40613139153}" destId="{ABA260E7-A660-4671-A1B5-4E842C4ACC2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BB9B3-842E-4D0E-85DD-62FC809A4A15}" type="doc">
      <dgm:prSet loTypeId="urn:microsoft.com/office/officeart/2005/8/layout/radial6" loCatId="relationship" qsTypeId="urn:microsoft.com/office/officeart/2005/8/quickstyle/3d9" qsCatId="3D" csTypeId="urn:microsoft.com/office/officeart/2005/8/colors/accent0_3" csCatId="mainScheme" phldr="1"/>
      <dgm:spPr/>
    </dgm:pt>
    <dgm:pt modelId="{761A1139-ABC1-4E85-8FEC-A9903160F55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2400" b="0" i="0" u="none" strike="noStrike" cap="none" normalizeH="0" baseline="0" dirty="0" smtClean="0">
              <a:ln/>
              <a:effectLst/>
              <a:latin typeface="Arial" charset="0"/>
            </a:rPr>
            <a:t>Topics</a:t>
          </a:r>
        </a:p>
      </dgm:t>
    </dgm:pt>
    <dgm:pt modelId="{AA7F1502-2F43-478A-8C57-D8D638A05843}" type="parTrans" cxnId="{5C293772-C3C6-4275-975B-952187B06036}">
      <dgm:prSet/>
      <dgm:spPr/>
      <dgm:t>
        <a:bodyPr/>
        <a:lstStyle/>
        <a:p>
          <a:endParaRPr lang="de-DE"/>
        </a:p>
      </dgm:t>
    </dgm:pt>
    <dgm:pt modelId="{E39D70AF-6329-4493-9E21-1094ADC67B61}" type="sibTrans" cxnId="{5C293772-C3C6-4275-975B-952187B06036}">
      <dgm:prSet/>
      <dgm:spPr/>
      <dgm:t>
        <a:bodyPr/>
        <a:lstStyle/>
        <a:p>
          <a:endParaRPr lang="de-DE"/>
        </a:p>
      </dgm:t>
    </dgm:pt>
    <dgm:pt modelId="{49B31FFA-59BD-4F3B-924C-41783C5C177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600" b="0" i="0" u="none" strike="noStrike" cap="none" normalizeH="0" baseline="0" dirty="0" err="1" smtClean="0">
              <a:ln/>
              <a:effectLst/>
              <a:latin typeface="Calibri" pitchFamily="34" charset="0"/>
            </a:rPr>
            <a:t>Energy</a:t>
          </a:r>
          <a:r>
            <a:rPr kumimoji="0" lang="de-DE" sz="1600" b="0" i="0" u="none" strike="noStrike" cap="none" normalizeH="0" baseline="0" dirty="0" smtClean="0">
              <a:ln/>
              <a:effectLst/>
              <a:latin typeface="Calibri" pitchFamily="34" charset="0"/>
            </a:rPr>
            <a:t> / </a:t>
          </a:r>
          <a:r>
            <a:rPr kumimoji="0" lang="de-DE" sz="1600" b="0" i="0" u="none" strike="noStrike" cap="none" normalizeH="0" baseline="0" dirty="0" err="1" smtClean="0">
              <a:ln/>
              <a:effectLst/>
              <a:latin typeface="Calibri" pitchFamily="34" charset="0"/>
            </a:rPr>
            <a:t>bioenergy</a:t>
          </a:r>
          <a:endParaRPr kumimoji="0" lang="de-DE" sz="16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DBE779D-E3E9-4FC6-B383-B361E726142C}" type="parTrans" cxnId="{4E58407B-B2BA-4E37-A74B-10E1BFC7C172}">
      <dgm:prSet/>
      <dgm:spPr/>
      <dgm:t>
        <a:bodyPr/>
        <a:lstStyle/>
        <a:p>
          <a:endParaRPr lang="de-DE"/>
        </a:p>
      </dgm:t>
    </dgm:pt>
    <dgm:pt modelId="{6306B37B-2FE5-412A-9E23-B5426627EDBB}" type="sibTrans" cxnId="{4E58407B-B2BA-4E37-A74B-10E1BFC7C172}">
      <dgm:prSet/>
      <dgm:spPr/>
      <dgm:t>
        <a:bodyPr/>
        <a:lstStyle/>
        <a:p>
          <a:endParaRPr lang="de-DE"/>
        </a:p>
      </dgm:t>
    </dgm:pt>
    <dgm:pt modelId="{8305A30B-4435-4787-A176-A63A969AAF3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600" b="0" i="0" u="none" strike="noStrike" cap="none" normalizeH="0" baseline="0" dirty="0" err="1" smtClean="0">
              <a:ln/>
              <a:effectLst/>
              <a:latin typeface="Calibri" pitchFamily="34" charset="0"/>
            </a:rPr>
            <a:t>Transpor-tation</a:t>
          </a:r>
          <a:r>
            <a:rPr kumimoji="0" lang="de-DE" sz="1600" b="0" i="0" u="none" strike="noStrike" cap="none" normalizeH="0" baseline="0" dirty="0" smtClean="0">
              <a:ln/>
              <a:effectLst/>
              <a:latin typeface="Calibri" pitchFamily="34" charset="0"/>
            </a:rPr>
            <a:t> / </a:t>
          </a:r>
          <a:r>
            <a:rPr kumimoji="0" lang="de-DE" sz="1600" b="0" i="0" u="none" strike="noStrike" cap="none" normalizeH="0" baseline="0" dirty="0" err="1" smtClean="0">
              <a:ln/>
              <a:effectLst/>
              <a:latin typeface="Calibri" pitchFamily="34" charset="0"/>
            </a:rPr>
            <a:t>Logistics</a:t>
          </a:r>
          <a:endParaRPr kumimoji="0" lang="de-DE" sz="16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74383D9C-750B-492D-89EB-549F34565F55}" type="parTrans" cxnId="{BD984244-B1D0-4967-9757-8C31893585F1}">
      <dgm:prSet/>
      <dgm:spPr/>
      <dgm:t>
        <a:bodyPr/>
        <a:lstStyle/>
        <a:p>
          <a:endParaRPr lang="de-DE"/>
        </a:p>
      </dgm:t>
    </dgm:pt>
    <dgm:pt modelId="{C55C52CE-A20D-436E-9E81-20A57CFCBA31}" type="sibTrans" cxnId="{BD984244-B1D0-4967-9757-8C31893585F1}">
      <dgm:prSet/>
      <dgm:spPr/>
      <dgm:t>
        <a:bodyPr/>
        <a:lstStyle/>
        <a:p>
          <a:endParaRPr lang="de-DE"/>
        </a:p>
      </dgm:t>
    </dgm:pt>
    <dgm:pt modelId="{2E5B5B3F-61D1-41B0-B665-1C2BAD064FB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600" b="0" i="0" u="none" strike="noStrike" cap="none" normalizeH="0" baseline="0" dirty="0" smtClean="0">
              <a:ln/>
              <a:effectLst/>
              <a:latin typeface="Calibri" pitchFamily="34" charset="0"/>
            </a:rPr>
            <a:t>Urban </a:t>
          </a:r>
          <a:r>
            <a:rPr kumimoji="0" lang="de-DE" sz="1600" b="0" i="0" u="none" strike="noStrike" cap="none" normalizeH="0" baseline="0" dirty="0" err="1" smtClean="0">
              <a:ln/>
              <a:effectLst/>
              <a:latin typeface="Calibri" pitchFamily="34" charset="0"/>
            </a:rPr>
            <a:t>solutions</a:t>
          </a:r>
          <a:endParaRPr kumimoji="0" lang="de-DE" sz="16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E686382-A4B9-4C10-AC6A-7A2A3CC094DE}" type="parTrans" cxnId="{8C8E068F-30DC-49F2-878B-134BCB7BD878}">
      <dgm:prSet/>
      <dgm:spPr/>
      <dgm:t>
        <a:bodyPr/>
        <a:lstStyle/>
        <a:p>
          <a:endParaRPr lang="de-DE"/>
        </a:p>
      </dgm:t>
    </dgm:pt>
    <dgm:pt modelId="{79E7D91A-1DEE-4F28-8209-BBA3502D7650}" type="sibTrans" cxnId="{8C8E068F-30DC-49F2-878B-134BCB7BD878}">
      <dgm:prSet/>
      <dgm:spPr/>
      <dgm:t>
        <a:bodyPr/>
        <a:lstStyle/>
        <a:p>
          <a:endParaRPr lang="de-DE"/>
        </a:p>
      </dgm:t>
    </dgm:pt>
    <dgm:pt modelId="{BE5C0E68-2D8F-4495-BD2F-F4109FDB363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600" b="0" i="0" u="none" strike="noStrike" cap="none" normalizeH="0" baseline="0" dirty="0" err="1" smtClean="0">
              <a:ln/>
              <a:effectLst/>
              <a:latin typeface="Calibri" pitchFamily="34" charset="0"/>
            </a:rPr>
            <a:t>Health</a:t>
          </a:r>
          <a:endParaRPr kumimoji="0" lang="de-DE" sz="16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210495E3-CA29-4B97-B684-21E082F90C4F}" type="parTrans" cxnId="{D069B41D-A03B-43A1-9305-D3D8668D1D47}">
      <dgm:prSet/>
      <dgm:spPr/>
      <dgm:t>
        <a:bodyPr/>
        <a:lstStyle/>
        <a:p>
          <a:endParaRPr lang="de-DE"/>
        </a:p>
      </dgm:t>
    </dgm:pt>
    <dgm:pt modelId="{C640B6EB-5A22-4EBF-995A-0E5F3BBF1D65}" type="sibTrans" cxnId="{D069B41D-A03B-43A1-9305-D3D8668D1D47}">
      <dgm:prSet/>
      <dgm:spPr/>
      <dgm:t>
        <a:bodyPr/>
        <a:lstStyle/>
        <a:p>
          <a:endParaRPr lang="de-DE"/>
        </a:p>
      </dgm:t>
    </dgm:pt>
    <dgm:pt modelId="{9F91D2AC-03F0-46BD-B20C-F9EA0058183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200" b="0" i="0" u="none" strike="noStrike" cap="none" normalizeH="0" baseline="0" dirty="0" smtClean="0">
              <a:ln/>
              <a:effectLst/>
              <a:latin typeface="Calibri" pitchFamily="34" charset="0"/>
            </a:rPr>
            <a:t>Ressource  </a:t>
          </a:r>
          <a:r>
            <a:rPr kumimoji="0" lang="de-DE" sz="1200" b="0" i="0" u="none" strike="noStrike" cap="none" normalizeH="0" baseline="0" dirty="0" err="1" smtClean="0">
              <a:ln/>
              <a:effectLst/>
              <a:latin typeface="Calibri" pitchFamily="34" charset="0"/>
            </a:rPr>
            <a:t>management</a:t>
          </a:r>
          <a:endParaRPr kumimoji="0" lang="de-DE" sz="12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F24E79E-DACE-4265-BE61-5315E3150BFE}" type="parTrans" cxnId="{8514024E-2BF9-42C5-9CB8-7FC54065A57A}">
      <dgm:prSet/>
      <dgm:spPr/>
      <dgm:t>
        <a:bodyPr/>
        <a:lstStyle/>
        <a:p>
          <a:endParaRPr lang="de-DE"/>
        </a:p>
      </dgm:t>
    </dgm:pt>
    <dgm:pt modelId="{7AD8009D-BDA9-492F-A1A9-58FCFB601FF2}" type="sibTrans" cxnId="{8514024E-2BF9-42C5-9CB8-7FC54065A57A}">
      <dgm:prSet/>
      <dgm:spPr/>
      <dgm:t>
        <a:bodyPr/>
        <a:lstStyle/>
        <a:p>
          <a:endParaRPr lang="de-DE"/>
        </a:p>
      </dgm:t>
    </dgm:pt>
    <dgm:pt modelId="{1B44897D-E024-446F-AA8B-CC120C7E1E0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 smtClean="0">
              <a:ln/>
              <a:effectLst/>
              <a:latin typeface="Calibri" pitchFamily="34" charset="0"/>
            </a:rPr>
            <a:t>Nano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Calibri" pitchFamily="34" charset="0"/>
            </a:rPr>
            <a:t>-</a:t>
          </a:r>
          <a:r>
            <a:rPr kumimoji="0" lang="de-DE" sz="1400" b="0" i="0" u="none" strike="noStrike" cap="none" normalizeH="0" baseline="0" dirty="0" err="1" smtClean="0">
              <a:ln/>
              <a:effectLst/>
              <a:latin typeface="Calibri" pitchFamily="34" charset="0"/>
            </a:rPr>
            <a:t>technology</a:t>
          </a:r>
          <a:endParaRPr kumimoji="0" lang="de-DE" sz="14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D9191E5-F20F-4EFA-940E-50A002E22BF2}" type="parTrans" cxnId="{5D7DE5CF-1542-4497-923C-A160A5BF9051}">
      <dgm:prSet/>
      <dgm:spPr/>
      <dgm:t>
        <a:bodyPr/>
        <a:lstStyle/>
        <a:p>
          <a:endParaRPr lang="de-DE"/>
        </a:p>
      </dgm:t>
    </dgm:pt>
    <dgm:pt modelId="{4A17F8BB-5B52-4ECC-B7D6-C2ECB3E4F3A3}" type="sibTrans" cxnId="{5D7DE5CF-1542-4497-923C-A160A5BF9051}">
      <dgm:prSet/>
      <dgm:spPr/>
      <dgm:t>
        <a:bodyPr/>
        <a:lstStyle/>
        <a:p>
          <a:endParaRPr lang="de-DE"/>
        </a:p>
      </dgm:t>
    </dgm:pt>
    <dgm:pt modelId="{45E21A9E-32E6-4635-89A1-649B33299D16}">
      <dgm:prSet/>
      <dgm:spPr/>
      <dgm:t>
        <a:bodyPr/>
        <a:lstStyle/>
        <a:p>
          <a:r>
            <a:rPr lang="de-DE" dirty="0" smtClean="0"/>
            <a:t>Key </a:t>
          </a:r>
          <a:r>
            <a:rPr lang="de-DE" dirty="0" err="1" smtClean="0"/>
            <a:t>technologies</a:t>
          </a:r>
          <a:r>
            <a:rPr lang="de-DE" dirty="0" smtClean="0"/>
            <a:t> </a:t>
          </a:r>
          <a:endParaRPr lang="de-DE" dirty="0"/>
        </a:p>
      </dgm:t>
    </dgm:pt>
    <dgm:pt modelId="{A25CFCBB-6CDD-452D-A393-8C2411C73A84}" type="parTrans" cxnId="{E9106600-A459-4BC0-BC16-6AA1BBF61AA8}">
      <dgm:prSet/>
      <dgm:spPr/>
      <dgm:t>
        <a:bodyPr/>
        <a:lstStyle/>
        <a:p>
          <a:endParaRPr lang="de-DE"/>
        </a:p>
      </dgm:t>
    </dgm:pt>
    <dgm:pt modelId="{DA831A6F-085D-4BD3-A5F6-25B63F430FE0}" type="sibTrans" cxnId="{E9106600-A459-4BC0-BC16-6AA1BBF61AA8}">
      <dgm:prSet/>
      <dgm:spPr/>
      <dgm:t>
        <a:bodyPr/>
        <a:lstStyle/>
        <a:p>
          <a:endParaRPr lang="de-DE"/>
        </a:p>
      </dgm:t>
    </dgm:pt>
    <dgm:pt modelId="{6179750A-DDE5-4A2B-AEF3-70C2F9074E3B}" type="pres">
      <dgm:prSet presAssocID="{7F1BB9B3-842E-4D0E-85DD-62FC809A4A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CE6F84-AE7A-40C5-B38D-D0A8C1C4DE37}" type="pres">
      <dgm:prSet presAssocID="{761A1139-ABC1-4E85-8FEC-A9903160F55D}" presName="centerShape" presStyleLbl="node0" presStyleIdx="0" presStyleCnt="1"/>
      <dgm:spPr/>
      <dgm:t>
        <a:bodyPr/>
        <a:lstStyle/>
        <a:p>
          <a:endParaRPr lang="de-DE"/>
        </a:p>
      </dgm:t>
    </dgm:pt>
    <dgm:pt modelId="{E2CE0B0D-4FE4-48D7-BF7D-1181DE26B14B}" type="pres">
      <dgm:prSet presAssocID="{49B31FFA-59BD-4F3B-924C-41783C5C177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496FB6-680A-4FD8-9C05-EF649A2CF059}" type="pres">
      <dgm:prSet presAssocID="{49B31FFA-59BD-4F3B-924C-41783C5C1773}" presName="dummy" presStyleCnt="0"/>
      <dgm:spPr/>
    </dgm:pt>
    <dgm:pt modelId="{5920C026-2C41-492D-8BC8-844E26F1890A}" type="pres">
      <dgm:prSet presAssocID="{6306B37B-2FE5-412A-9E23-B5426627EDBB}" presName="sibTrans" presStyleLbl="sibTrans2D1" presStyleIdx="0" presStyleCnt="7"/>
      <dgm:spPr/>
      <dgm:t>
        <a:bodyPr/>
        <a:lstStyle/>
        <a:p>
          <a:endParaRPr lang="de-DE"/>
        </a:p>
      </dgm:t>
    </dgm:pt>
    <dgm:pt modelId="{4C5EB8E8-E78B-45B3-9629-CE8DBA89CF40}" type="pres">
      <dgm:prSet presAssocID="{8305A30B-4435-4787-A176-A63A969AAF3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B97914-49C0-4AA3-97A5-40E69BC0EE4E}" type="pres">
      <dgm:prSet presAssocID="{8305A30B-4435-4787-A176-A63A969AAF32}" presName="dummy" presStyleCnt="0"/>
      <dgm:spPr/>
    </dgm:pt>
    <dgm:pt modelId="{708ED59E-0836-4988-9AC9-D0D9366D0529}" type="pres">
      <dgm:prSet presAssocID="{C55C52CE-A20D-436E-9E81-20A57CFCBA31}" presName="sibTrans" presStyleLbl="sibTrans2D1" presStyleIdx="1" presStyleCnt="7"/>
      <dgm:spPr/>
      <dgm:t>
        <a:bodyPr/>
        <a:lstStyle/>
        <a:p>
          <a:endParaRPr lang="de-DE"/>
        </a:p>
      </dgm:t>
    </dgm:pt>
    <dgm:pt modelId="{07BCEADD-586C-4D06-A991-BB5435BD7AF3}" type="pres">
      <dgm:prSet presAssocID="{2E5B5B3F-61D1-41B0-B665-1C2BAD064F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2748EC-AFFF-46BF-AB03-392AF9579A7A}" type="pres">
      <dgm:prSet presAssocID="{2E5B5B3F-61D1-41B0-B665-1C2BAD064FBA}" presName="dummy" presStyleCnt="0"/>
      <dgm:spPr/>
    </dgm:pt>
    <dgm:pt modelId="{A414843B-817E-4E2C-B97A-3B6A88DC90FB}" type="pres">
      <dgm:prSet presAssocID="{79E7D91A-1DEE-4F28-8209-BBA3502D7650}" presName="sibTrans" presStyleLbl="sibTrans2D1" presStyleIdx="2" presStyleCnt="7"/>
      <dgm:spPr/>
      <dgm:t>
        <a:bodyPr/>
        <a:lstStyle/>
        <a:p>
          <a:endParaRPr lang="de-DE"/>
        </a:p>
      </dgm:t>
    </dgm:pt>
    <dgm:pt modelId="{D6752324-6E69-44CF-88F7-2FD958CC2E01}" type="pres">
      <dgm:prSet presAssocID="{BE5C0E68-2D8F-4495-BD2F-F4109FDB36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A5CA40-DB5A-46AF-AA2E-6B068AC216A8}" type="pres">
      <dgm:prSet presAssocID="{BE5C0E68-2D8F-4495-BD2F-F4109FDB3631}" presName="dummy" presStyleCnt="0"/>
      <dgm:spPr/>
    </dgm:pt>
    <dgm:pt modelId="{0F393D39-26C0-4A28-AADD-0B7C66BFB5C4}" type="pres">
      <dgm:prSet presAssocID="{C640B6EB-5A22-4EBF-995A-0E5F3BBF1D65}" presName="sibTrans" presStyleLbl="sibTrans2D1" presStyleIdx="3" presStyleCnt="7"/>
      <dgm:spPr/>
      <dgm:t>
        <a:bodyPr/>
        <a:lstStyle/>
        <a:p>
          <a:endParaRPr lang="de-DE"/>
        </a:p>
      </dgm:t>
    </dgm:pt>
    <dgm:pt modelId="{A8E0B519-4B6A-4275-863A-57036A2C5D40}" type="pres">
      <dgm:prSet presAssocID="{9F91D2AC-03F0-46BD-B20C-F9EA0058183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2AA05D-389E-4444-9453-AB1827464AE6}" type="pres">
      <dgm:prSet presAssocID="{9F91D2AC-03F0-46BD-B20C-F9EA00581837}" presName="dummy" presStyleCnt="0"/>
      <dgm:spPr/>
    </dgm:pt>
    <dgm:pt modelId="{F53A95D9-856E-40F4-A04F-CF27278694C2}" type="pres">
      <dgm:prSet presAssocID="{7AD8009D-BDA9-492F-A1A9-58FCFB601FF2}" presName="sibTrans" presStyleLbl="sibTrans2D1" presStyleIdx="4" presStyleCnt="7"/>
      <dgm:spPr/>
      <dgm:t>
        <a:bodyPr/>
        <a:lstStyle/>
        <a:p>
          <a:endParaRPr lang="de-DE"/>
        </a:p>
      </dgm:t>
    </dgm:pt>
    <dgm:pt modelId="{118F831D-65AA-4638-8B62-050C1F5B6774}" type="pres">
      <dgm:prSet presAssocID="{1B44897D-E024-446F-AA8B-CC120C7E1E0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84D85E-3FE7-4CDE-810F-295F99C3A763}" type="pres">
      <dgm:prSet presAssocID="{1B44897D-E024-446F-AA8B-CC120C7E1E0B}" presName="dummy" presStyleCnt="0"/>
      <dgm:spPr/>
    </dgm:pt>
    <dgm:pt modelId="{D92ADFE8-1D89-4021-9AC6-01D81E6BE155}" type="pres">
      <dgm:prSet presAssocID="{4A17F8BB-5B52-4ECC-B7D6-C2ECB3E4F3A3}" presName="sibTrans" presStyleLbl="sibTrans2D1" presStyleIdx="5" presStyleCnt="7"/>
      <dgm:spPr/>
      <dgm:t>
        <a:bodyPr/>
        <a:lstStyle/>
        <a:p>
          <a:endParaRPr lang="de-DE"/>
        </a:p>
      </dgm:t>
    </dgm:pt>
    <dgm:pt modelId="{5DA6C384-9937-4DD1-A4A6-B432F911A654}" type="pres">
      <dgm:prSet presAssocID="{45E21A9E-32E6-4635-89A1-649B33299D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5EE43C-9093-4AB1-949D-DF692124E155}" type="pres">
      <dgm:prSet presAssocID="{45E21A9E-32E6-4635-89A1-649B33299D16}" presName="dummy" presStyleCnt="0"/>
      <dgm:spPr/>
    </dgm:pt>
    <dgm:pt modelId="{7629C040-AE05-4A29-BAFF-62A8261B016E}" type="pres">
      <dgm:prSet presAssocID="{DA831A6F-085D-4BD3-A5F6-25B63F430FE0}" presName="sibTrans" presStyleLbl="sibTrans2D1" presStyleIdx="6" presStyleCnt="7"/>
      <dgm:spPr/>
      <dgm:t>
        <a:bodyPr/>
        <a:lstStyle/>
        <a:p>
          <a:endParaRPr lang="de-DE"/>
        </a:p>
      </dgm:t>
    </dgm:pt>
  </dgm:ptLst>
  <dgm:cxnLst>
    <dgm:cxn modelId="{BE30BCF6-EEA9-4C77-8977-943BBE43FAF1}" type="presOf" srcId="{79E7D91A-1DEE-4F28-8209-BBA3502D7650}" destId="{A414843B-817E-4E2C-B97A-3B6A88DC90FB}" srcOrd="0" destOrd="0" presId="urn:microsoft.com/office/officeart/2005/8/layout/radial6"/>
    <dgm:cxn modelId="{33D48256-7FF5-4400-8BCF-58EDE8DDD05E}" type="presOf" srcId="{6306B37B-2FE5-412A-9E23-B5426627EDBB}" destId="{5920C026-2C41-492D-8BC8-844E26F1890A}" srcOrd="0" destOrd="0" presId="urn:microsoft.com/office/officeart/2005/8/layout/radial6"/>
    <dgm:cxn modelId="{9E3077FA-CA9D-4800-B0B8-A2CAEE53D533}" type="presOf" srcId="{C55C52CE-A20D-436E-9E81-20A57CFCBA31}" destId="{708ED59E-0836-4988-9AC9-D0D9366D0529}" srcOrd="0" destOrd="0" presId="urn:microsoft.com/office/officeart/2005/8/layout/radial6"/>
    <dgm:cxn modelId="{76E0E795-5780-478D-AC94-4BCDB96DC7D5}" type="presOf" srcId="{45E21A9E-32E6-4635-89A1-649B33299D16}" destId="{5DA6C384-9937-4DD1-A4A6-B432F911A654}" srcOrd="0" destOrd="0" presId="urn:microsoft.com/office/officeart/2005/8/layout/radial6"/>
    <dgm:cxn modelId="{28D6B542-07CC-4909-AA5C-A823CD12C089}" type="presOf" srcId="{1B44897D-E024-446F-AA8B-CC120C7E1E0B}" destId="{118F831D-65AA-4638-8B62-050C1F5B6774}" srcOrd="0" destOrd="0" presId="urn:microsoft.com/office/officeart/2005/8/layout/radial6"/>
    <dgm:cxn modelId="{1347FB8A-D842-4EA9-BED2-05AD3D41480D}" type="presOf" srcId="{7AD8009D-BDA9-492F-A1A9-58FCFB601FF2}" destId="{F53A95D9-856E-40F4-A04F-CF27278694C2}" srcOrd="0" destOrd="0" presId="urn:microsoft.com/office/officeart/2005/8/layout/radial6"/>
    <dgm:cxn modelId="{E2F98F52-CAFB-4DAD-BC66-AE4700CEF8D7}" type="presOf" srcId="{7F1BB9B3-842E-4D0E-85DD-62FC809A4A15}" destId="{6179750A-DDE5-4A2B-AEF3-70C2F9074E3B}" srcOrd="0" destOrd="0" presId="urn:microsoft.com/office/officeart/2005/8/layout/radial6"/>
    <dgm:cxn modelId="{3AE6179C-0BE4-4187-903A-4FB44211768C}" type="presOf" srcId="{2E5B5B3F-61D1-41B0-B665-1C2BAD064FBA}" destId="{07BCEADD-586C-4D06-A991-BB5435BD7AF3}" srcOrd="0" destOrd="0" presId="urn:microsoft.com/office/officeart/2005/8/layout/radial6"/>
    <dgm:cxn modelId="{4E58407B-B2BA-4E37-A74B-10E1BFC7C172}" srcId="{761A1139-ABC1-4E85-8FEC-A9903160F55D}" destId="{49B31FFA-59BD-4F3B-924C-41783C5C1773}" srcOrd="0" destOrd="0" parTransId="{6DBE779D-E3E9-4FC6-B383-B361E726142C}" sibTransId="{6306B37B-2FE5-412A-9E23-B5426627EDBB}"/>
    <dgm:cxn modelId="{BB92D7C7-B915-41F5-8854-6B3805459B32}" type="presOf" srcId="{C640B6EB-5A22-4EBF-995A-0E5F3BBF1D65}" destId="{0F393D39-26C0-4A28-AADD-0B7C66BFB5C4}" srcOrd="0" destOrd="0" presId="urn:microsoft.com/office/officeart/2005/8/layout/radial6"/>
    <dgm:cxn modelId="{8514024E-2BF9-42C5-9CB8-7FC54065A57A}" srcId="{761A1139-ABC1-4E85-8FEC-A9903160F55D}" destId="{9F91D2AC-03F0-46BD-B20C-F9EA00581837}" srcOrd="4" destOrd="0" parTransId="{DF24E79E-DACE-4265-BE61-5315E3150BFE}" sibTransId="{7AD8009D-BDA9-492F-A1A9-58FCFB601FF2}"/>
    <dgm:cxn modelId="{F7F9DD56-23CF-4B98-AE7B-5F21C65C3A39}" type="presOf" srcId="{BE5C0E68-2D8F-4495-BD2F-F4109FDB3631}" destId="{D6752324-6E69-44CF-88F7-2FD958CC2E01}" srcOrd="0" destOrd="0" presId="urn:microsoft.com/office/officeart/2005/8/layout/radial6"/>
    <dgm:cxn modelId="{F7B4A5E2-5146-40F8-B66B-E7D78C7EA57A}" type="presOf" srcId="{761A1139-ABC1-4E85-8FEC-A9903160F55D}" destId="{A5CE6F84-AE7A-40C5-B38D-D0A8C1C4DE37}" srcOrd="0" destOrd="0" presId="urn:microsoft.com/office/officeart/2005/8/layout/radial6"/>
    <dgm:cxn modelId="{8C8E068F-30DC-49F2-878B-134BCB7BD878}" srcId="{761A1139-ABC1-4E85-8FEC-A9903160F55D}" destId="{2E5B5B3F-61D1-41B0-B665-1C2BAD064FBA}" srcOrd="2" destOrd="0" parTransId="{5E686382-A4B9-4C10-AC6A-7A2A3CC094DE}" sibTransId="{79E7D91A-1DEE-4F28-8209-BBA3502D7650}"/>
    <dgm:cxn modelId="{9D1C0E42-365C-4364-8380-72C9626E389B}" type="presOf" srcId="{4A17F8BB-5B52-4ECC-B7D6-C2ECB3E4F3A3}" destId="{D92ADFE8-1D89-4021-9AC6-01D81E6BE155}" srcOrd="0" destOrd="0" presId="urn:microsoft.com/office/officeart/2005/8/layout/radial6"/>
    <dgm:cxn modelId="{E9106600-A459-4BC0-BC16-6AA1BBF61AA8}" srcId="{761A1139-ABC1-4E85-8FEC-A9903160F55D}" destId="{45E21A9E-32E6-4635-89A1-649B33299D16}" srcOrd="6" destOrd="0" parTransId="{A25CFCBB-6CDD-452D-A393-8C2411C73A84}" sibTransId="{DA831A6F-085D-4BD3-A5F6-25B63F430FE0}"/>
    <dgm:cxn modelId="{5D7DE5CF-1542-4497-923C-A160A5BF9051}" srcId="{761A1139-ABC1-4E85-8FEC-A9903160F55D}" destId="{1B44897D-E024-446F-AA8B-CC120C7E1E0B}" srcOrd="5" destOrd="0" parTransId="{9D9191E5-F20F-4EFA-940E-50A002E22BF2}" sibTransId="{4A17F8BB-5B52-4ECC-B7D6-C2ECB3E4F3A3}"/>
    <dgm:cxn modelId="{2BEA2C0F-46EB-43C2-99F3-EEE5D48416F9}" type="presOf" srcId="{DA831A6F-085D-4BD3-A5F6-25B63F430FE0}" destId="{7629C040-AE05-4A29-BAFF-62A8261B016E}" srcOrd="0" destOrd="0" presId="urn:microsoft.com/office/officeart/2005/8/layout/radial6"/>
    <dgm:cxn modelId="{D069B41D-A03B-43A1-9305-D3D8668D1D47}" srcId="{761A1139-ABC1-4E85-8FEC-A9903160F55D}" destId="{BE5C0E68-2D8F-4495-BD2F-F4109FDB3631}" srcOrd="3" destOrd="0" parTransId="{210495E3-CA29-4B97-B684-21E082F90C4F}" sibTransId="{C640B6EB-5A22-4EBF-995A-0E5F3BBF1D65}"/>
    <dgm:cxn modelId="{AFBC4061-D616-41D1-AB21-C5D020BE3A64}" type="presOf" srcId="{9F91D2AC-03F0-46BD-B20C-F9EA00581837}" destId="{A8E0B519-4B6A-4275-863A-57036A2C5D40}" srcOrd="0" destOrd="0" presId="urn:microsoft.com/office/officeart/2005/8/layout/radial6"/>
    <dgm:cxn modelId="{5C293772-C3C6-4275-975B-952187B06036}" srcId="{7F1BB9B3-842E-4D0E-85DD-62FC809A4A15}" destId="{761A1139-ABC1-4E85-8FEC-A9903160F55D}" srcOrd="0" destOrd="0" parTransId="{AA7F1502-2F43-478A-8C57-D8D638A05843}" sibTransId="{E39D70AF-6329-4493-9E21-1094ADC67B61}"/>
    <dgm:cxn modelId="{BD984244-B1D0-4967-9757-8C31893585F1}" srcId="{761A1139-ABC1-4E85-8FEC-A9903160F55D}" destId="{8305A30B-4435-4787-A176-A63A969AAF32}" srcOrd="1" destOrd="0" parTransId="{74383D9C-750B-492D-89EB-549F34565F55}" sibTransId="{C55C52CE-A20D-436E-9E81-20A57CFCBA31}"/>
    <dgm:cxn modelId="{D0D50788-AED2-4BB4-893C-395E66DFA821}" type="presOf" srcId="{8305A30B-4435-4787-A176-A63A969AAF32}" destId="{4C5EB8E8-E78B-45B3-9629-CE8DBA89CF40}" srcOrd="0" destOrd="0" presId="urn:microsoft.com/office/officeart/2005/8/layout/radial6"/>
    <dgm:cxn modelId="{3A9A1170-5AA5-45B0-947C-AF88C4877D09}" type="presOf" srcId="{49B31FFA-59BD-4F3B-924C-41783C5C1773}" destId="{E2CE0B0D-4FE4-48D7-BF7D-1181DE26B14B}" srcOrd="0" destOrd="0" presId="urn:microsoft.com/office/officeart/2005/8/layout/radial6"/>
    <dgm:cxn modelId="{06143ADA-5C9F-453E-BE7E-513B45A75385}" type="presParOf" srcId="{6179750A-DDE5-4A2B-AEF3-70C2F9074E3B}" destId="{A5CE6F84-AE7A-40C5-B38D-D0A8C1C4DE37}" srcOrd="0" destOrd="0" presId="urn:microsoft.com/office/officeart/2005/8/layout/radial6"/>
    <dgm:cxn modelId="{1772B121-2A79-4E4C-8293-6BB0A60CAE34}" type="presParOf" srcId="{6179750A-DDE5-4A2B-AEF3-70C2F9074E3B}" destId="{E2CE0B0D-4FE4-48D7-BF7D-1181DE26B14B}" srcOrd="1" destOrd="0" presId="urn:microsoft.com/office/officeart/2005/8/layout/radial6"/>
    <dgm:cxn modelId="{E6469C88-9B93-43B0-8527-DBB2A7F2B4CA}" type="presParOf" srcId="{6179750A-DDE5-4A2B-AEF3-70C2F9074E3B}" destId="{BD496FB6-680A-4FD8-9C05-EF649A2CF059}" srcOrd="2" destOrd="0" presId="urn:microsoft.com/office/officeart/2005/8/layout/radial6"/>
    <dgm:cxn modelId="{D9D095F9-6A75-442F-9D70-7E2F92C3FD7E}" type="presParOf" srcId="{6179750A-DDE5-4A2B-AEF3-70C2F9074E3B}" destId="{5920C026-2C41-492D-8BC8-844E26F1890A}" srcOrd="3" destOrd="0" presId="urn:microsoft.com/office/officeart/2005/8/layout/radial6"/>
    <dgm:cxn modelId="{C668ADF3-4D51-4F06-A2F2-654601E5236E}" type="presParOf" srcId="{6179750A-DDE5-4A2B-AEF3-70C2F9074E3B}" destId="{4C5EB8E8-E78B-45B3-9629-CE8DBA89CF40}" srcOrd="4" destOrd="0" presId="urn:microsoft.com/office/officeart/2005/8/layout/radial6"/>
    <dgm:cxn modelId="{A2250BF8-D93E-4BA2-8E09-1DEF5D44CC42}" type="presParOf" srcId="{6179750A-DDE5-4A2B-AEF3-70C2F9074E3B}" destId="{AEB97914-49C0-4AA3-97A5-40E69BC0EE4E}" srcOrd="5" destOrd="0" presId="urn:microsoft.com/office/officeart/2005/8/layout/radial6"/>
    <dgm:cxn modelId="{CB498E52-BF52-4BC1-ACBB-685C3C38B3BA}" type="presParOf" srcId="{6179750A-DDE5-4A2B-AEF3-70C2F9074E3B}" destId="{708ED59E-0836-4988-9AC9-D0D9366D0529}" srcOrd="6" destOrd="0" presId="urn:microsoft.com/office/officeart/2005/8/layout/radial6"/>
    <dgm:cxn modelId="{8D1A8598-0521-4C22-BBB6-558E758CC015}" type="presParOf" srcId="{6179750A-DDE5-4A2B-AEF3-70C2F9074E3B}" destId="{07BCEADD-586C-4D06-A991-BB5435BD7AF3}" srcOrd="7" destOrd="0" presId="urn:microsoft.com/office/officeart/2005/8/layout/radial6"/>
    <dgm:cxn modelId="{A4C94BA7-7DEC-40E0-916F-757DFCC39408}" type="presParOf" srcId="{6179750A-DDE5-4A2B-AEF3-70C2F9074E3B}" destId="{222748EC-AFFF-46BF-AB03-392AF9579A7A}" srcOrd="8" destOrd="0" presId="urn:microsoft.com/office/officeart/2005/8/layout/radial6"/>
    <dgm:cxn modelId="{B77A2E9D-718D-4A78-8A30-62FC21BEFFBE}" type="presParOf" srcId="{6179750A-DDE5-4A2B-AEF3-70C2F9074E3B}" destId="{A414843B-817E-4E2C-B97A-3B6A88DC90FB}" srcOrd="9" destOrd="0" presId="urn:microsoft.com/office/officeart/2005/8/layout/radial6"/>
    <dgm:cxn modelId="{C26354F0-38D7-4E93-8924-0C0C1C099375}" type="presParOf" srcId="{6179750A-DDE5-4A2B-AEF3-70C2F9074E3B}" destId="{D6752324-6E69-44CF-88F7-2FD958CC2E01}" srcOrd="10" destOrd="0" presId="urn:microsoft.com/office/officeart/2005/8/layout/radial6"/>
    <dgm:cxn modelId="{35E9BF29-114E-4C0E-91F8-75EF819BFCF5}" type="presParOf" srcId="{6179750A-DDE5-4A2B-AEF3-70C2F9074E3B}" destId="{A1A5CA40-DB5A-46AF-AA2E-6B068AC216A8}" srcOrd="11" destOrd="0" presId="urn:microsoft.com/office/officeart/2005/8/layout/radial6"/>
    <dgm:cxn modelId="{4C165CF4-D253-4299-8909-14EE958E95B2}" type="presParOf" srcId="{6179750A-DDE5-4A2B-AEF3-70C2F9074E3B}" destId="{0F393D39-26C0-4A28-AADD-0B7C66BFB5C4}" srcOrd="12" destOrd="0" presId="urn:microsoft.com/office/officeart/2005/8/layout/radial6"/>
    <dgm:cxn modelId="{FD135353-483B-4317-AECE-A984FE05376B}" type="presParOf" srcId="{6179750A-DDE5-4A2B-AEF3-70C2F9074E3B}" destId="{A8E0B519-4B6A-4275-863A-57036A2C5D40}" srcOrd="13" destOrd="0" presId="urn:microsoft.com/office/officeart/2005/8/layout/radial6"/>
    <dgm:cxn modelId="{0C1D6845-1CD7-4F50-8B5A-D83C0B8C3DFE}" type="presParOf" srcId="{6179750A-DDE5-4A2B-AEF3-70C2F9074E3B}" destId="{6B2AA05D-389E-4444-9453-AB1827464AE6}" srcOrd="14" destOrd="0" presId="urn:microsoft.com/office/officeart/2005/8/layout/radial6"/>
    <dgm:cxn modelId="{2FE05EAF-A1E0-445B-8058-FC789BAFA755}" type="presParOf" srcId="{6179750A-DDE5-4A2B-AEF3-70C2F9074E3B}" destId="{F53A95D9-856E-40F4-A04F-CF27278694C2}" srcOrd="15" destOrd="0" presId="urn:microsoft.com/office/officeart/2005/8/layout/radial6"/>
    <dgm:cxn modelId="{EF77C3DE-BD69-4071-9E7E-80626AAC4EED}" type="presParOf" srcId="{6179750A-DDE5-4A2B-AEF3-70C2F9074E3B}" destId="{118F831D-65AA-4638-8B62-050C1F5B6774}" srcOrd="16" destOrd="0" presId="urn:microsoft.com/office/officeart/2005/8/layout/radial6"/>
    <dgm:cxn modelId="{6BE01992-814F-470E-844C-766A63A94026}" type="presParOf" srcId="{6179750A-DDE5-4A2B-AEF3-70C2F9074E3B}" destId="{BB84D85E-3FE7-4CDE-810F-295F99C3A763}" srcOrd="17" destOrd="0" presId="urn:microsoft.com/office/officeart/2005/8/layout/radial6"/>
    <dgm:cxn modelId="{FAF88E4B-CCA5-48F5-BF3B-19BAF923867C}" type="presParOf" srcId="{6179750A-DDE5-4A2B-AEF3-70C2F9074E3B}" destId="{D92ADFE8-1D89-4021-9AC6-01D81E6BE155}" srcOrd="18" destOrd="0" presId="urn:microsoft.com/office/officeart/2005/8/layout/radial6"/>
    <dgm:cxn modelId="{6B6B5269-6C05-4B39-9A9F-B74350214C80}" type="presParOf" srcId="{6179750A-DDE5-4A2B-AEF3-70C2F9074E3B}" destId="{5DA6C384-9937-4DD1-A4A6-B432F911A654}" srcOrd="19" destOrd="0" presId="urn:microsoft.com/office/officeart/2005/8/layout/radial6"/>
    <dgm:cxn modelId="{29F1BF27-B483-4423-B31F-4932DBC724F0}" type="presParOf" srcId="{6179750A-DDE5-4A2B-AEF3-70C2F9074E3B}" destId="{E35EE43C-9093-4AB1-949D-DF692124E155}" srcOrd="20" destOrd="0" presId="urn:microsoft.com/office/officeart/2005/8/layout/radial6"/>
    <dgm:cxn modelId="{F444E3F6-395D-413D-94FF-522E43846827}" type="presParOf" srcId="{6179750A-DDE5-4A2B-AEF3-70C2F9074E3B}" destId="{7629C040-AE05-4A29-BAFF-62A8261B016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57583-D3E5-40B0-A08D-1DC73CC5763F}" type="datetimeFigureOut">
              <a:rPr lang="de-DE" smtClean="0"/>
              <a:t>11.11.2015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18655-7288-4B23-AC8F-87208EA2F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71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9D8022-4AE4-460F-AC54-5F49129D15EB}" type="datetimeFigureOut">
              <a:rPr lang="de-DE"/>
              <a:pPr>
                <a:defRPr/>
              </a:pPr>
              <a:t>11.11.2015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916E47-11CE-40C1-893D-F3B730CEC4D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2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622621-9B97-4285-B79E-65B45572CA7A}" type="slidenum">
              <a:rPr lang="de-DE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43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16E47-11CE-40C1-893D-F3B730CEC4D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03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16E47-11CE-40C1-893D-F3B730CEC4D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0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16E47-11CE-40C1-893D-F3B730CEC4D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41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0685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722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2020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928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7A632-73E3-4278-8BEC-3D3813A755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1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0A300-9D0B-4F31-91BB-59E673136CF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6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1378B-CE30-41A1-ADAC-5E8E5A5588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4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B6B5A-ABBF-47CF-8478-FE595AED98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11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B22AE-C691-4613-8674-ECDF8F3B5AE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08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69285-5496-488E-BBCC-55564EBA05A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22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919F6-0355-49DD-94ED-97B542354E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83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A54E-EDED-44CE-930C-D18735EA59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77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37512-FC67-48B5-859C-8A6D34BB6C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3495-7E54-4353-B9FD-A9041F2A16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63CE-C6C0-47BA-AA82-9727522D84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9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Textmasterformat bearbeiten</a:t>
            </a:r>
          </a:p>
          <a:p>
            <a:pPr lvl="1"/>
            <a:r>
              <a:rPr lang="de-DE" altLang="ru-RU" smtClean="0"/>
              <a:t>Zweite Ebene</a:t>
            </a:r>
          </a:p>
          <a:p>
            <a:pPr lvl="2"/>
            <a:r>
              <a:rPr lang="de-DE" altLang="ru-RU" smtClean="0"/>
              <a:t>Dritte Ebene</a:t>
            </a:r>
          </a:p>
          <a:p>
            <a:pPr lvl="3"/>
            <a:r>
              <a:rPr lang="de-DE" altLang="ru-RU" smtClean="0"/>
              <a:t>Vierte Ebene</a:t>
            </a:r>
          </a:p>
          <a:p>
            <a:pPr lvl="4"/>
            <a:r>
              <a:rPr lang="de-DE" altLang="ru-RU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27.10.2013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5B097E1-8A97-4CBC-B30F-EFC2DBA49FE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hyperlink" Target="http://xgf66y.axshare.com/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8.pn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mailto:dwih@daad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0.png"/><Relationship Id="rId4" Type="http://schemas.openxmlformats.org/officeDocument/2006/relationships/diagramData" Target="../diagrams/data2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http://www.dfg.de/zentralablage/bildversionen/bildversionen_598x449/deutsch_russisches_jahr_13.jpg" TargetMode="External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.e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wmf"/><Relationship Id="rId10" Type="http://schemas.openxmlformats.org/officeDocument/2006/relationships/image" Target="../media/image28.png"/><Relationship Id="rId4" Type="http://schemas.openxmlformats.org/officeDocument/2006/relationships/image" Target="../media/image47.wmf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2851945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Untertitel 2"/>
          <p:cNvSpPr>
            <a:spLocks noGrp="1"/>
          </p:cNvSpPr>
          <p:nvPr>
            <p:ph type="subTitle" idx="1"/>
          </p:nvPr>
        </p:nvSpPr>
        <p:spPr>
          <a:xfrm>
            <a:off x="603532" y="2709217"/>
            <a:ext cx="7736911" cy="1439863"/>
          </a:xfrm>
        </p:spPr>
        <p:txBody>
          <a:bodyPr/>
          <a:lstStyle/>
          <a:p>
            <a:pPr algn="l" eaLnBrk="1" hangingPunct="1"/>
            <a:r>
              <a:rPr lang="de-DE" altLang="ru-R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German House </a:t>
            </a:r>
            <a:r>
              <a:rPr lang="de-DE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de-DE" altLang="ru-R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Research </a:t>
            </a:r>
            <a:r>
              <a:rPr lang="de-DE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altLang="ru-R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Innovation (DWIH) </a:t>
            </a:r>
            <a:r>
              <a:rPr lang="de-DE" altLang="ru-R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Moscow</a:t>
            </a:r>
            <a:r>
              <a:rPr lang="de-DE" altLang="ru-R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ru-RU" sz="36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3"/>
          <p:cNvSpPr txBox="1">
            <a:spLocks noChangeArrowheads="1"/>
          </p:cNvSpPr>
          <p:nvPr/>
        </p:nvSpPr>
        <p:spPr bwMode="auto">
          <a:xfrm>
            <a:off x="603532" y="4445124"/>
            <a:ext cx="72010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 dirty="0"/>
              <a:t>Dr. </a:t>
            </a:r>
            <a:r>
              <a:rPr lang="en-US" altLang="ru-RU" sz="1400" dirty="0" err="1"/>
              <a:t>Gregor</a:t>
            </a:r>
            <a:r>
              <a:rPr lang="en-US" altLang="ru-RU" sz="1400" dirty="0"/>
              <a:t> Berghorn</a:t>
            </a:r>
          </a:p>
          <a:p>
            <a:r>
              <a:rPr lang="en-GB" altLang="ru-RU" sz="1200" dirty="0" smtClean="0">
                <a:solidFill>
                  <a:schemeClr val="bg1">
                    <a:lumMod val="50000"/>
                  </a:schemeClr>
                </a:solidFill>
              </a:rPr>
              <a:t>Managing Director DWIH Moscow and Head of DAAD Moscow</a:t>
            </a:r>
          </a:p>
          <a:p>
            <a:endParaRPr lang="en-GB" alt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alt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b="1" dirty="0" smtClean="0"/>
              <a:t>German-Russian workshop</a:t>
            </a:r>
            <a:br>
              <a:rPr lang="en-US" sz="1200" b="1" dirty="0" smtClean="0"/>
            </a:br>
            <a:r>
              <a:rPr lang="en-US" sz="1200" b="1" dirty="0" smtClean="0"/>
              <a:t>“Thermochemical </a:t>
            </a:r>
            <a:r>
              <a:rPr lang="en-US" sz="1200" b="1" dirty="0"/>
              <a:t>processing of renewable feedstock into fuel, </a:t>
            </a:r>
            <a:endParaRPr lang="en-US" sz="1200" b="1" dirty="0" smtClean="0"/>
          </a:p>
          <a:p>
            <a:r>
              <a:rPr lang="en-US" sz="1200" b="1" dirty="0" smtClean="0"/>
              <a:t>chemicals </a:t>
            </a:r>
            <a:r>
              <a:rPr lang="en-US" sz="1200" b="1" dirty="0"/>
              <a:t>and polymers”</a:t>
            </a:r>
            <a:endParaRPr lang="de-DE" sz="1200" dirty="0"/>
          </a:p>
          <a:p>
            <a:endParaRPr lang="en-GB" alt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b="1" smtClean="0"/>
              <a:t>Kazan</a:t>
            </a:r>
            <a:r>
              <a:rPr lang="en-GB" sz="1400" b="1" dirty="0" smtClean="0"/>
              <a:t>, </a:t>
            </a:r>
            <a:r>
              <a:rPr lang="en-US" sz="1400" b="1" dirty="0" smtClean="0"/>
              <a:t>November </a:t>
            </a:r>
            <a:r>
              <a:rPr lang="en-US" sz="1400" b="1" dirty="0"/>
              <a:t>16-19, </a:t>
            </a:r>
            <a:r>
              <a:rPr lang="en-US" sz="1400" b="1" dirty="0" smtClean="0"/>
              <a:t>2015</a:t>
            </a:r>
            <a:endParaRPr lang="de-DE" sz="1400" dirty="0"/>
          </a:p>
        </p:txBody>
      </p:sp>
      <p:pic>
        <p:nvPicPr>
          <p:cNvPr id="1434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92150"/>
            <a:ext cx="1625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692150"/>
            <a:ext cx="17335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92150"/>
            <a:ext cx="15446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63912"/>
            <a:ext cx="1490472" cy="7863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076444" y="5122233"/>
            <a:ext cx="151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/>
              <a:t>Supported</a:t>
            </a:r>
            <a:r>
              <a:rPr lang="de-DE" sz="900" dirty="0" smtClean="0"/>
              <a:t> </a:t>
            </a:r>
            <a:r>
              <a:rPr lang="de-DE" sz="900" dirty="0" err="1" smtClean="0"/>
              <a:t>by</a:t>
            </a:r>
            <a:endParaRPr lang="de-DE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150"/>
            <a:ext cx="2399790" cy="125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" y="595989"/>
            <a:ext cx="1899684" cy="99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860007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Gregor Berghorn</a:t>
            </a:r>
            <a:endParaRPr lang="de-DE" dirty="0"/>
          </a:p>
        </p:txBody>
      </p:sp>
      <p:sp>
        <p:nvSpPr>
          <p:cNvPr id="8195" name="Untertitel 2"/>
          <p:cNvSpPr txBox="1">
            <a:spLocks/>
          </p:cNvSpPr>
          <p:nvPr/>
        </p:nvSpPr>
        <p:spPr bwMode="auto">
          <a:xfrm>
            <a:off x="2797054" y="856978"/>
            <a:ext cx="5889746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400" b="1" dirty="0" smtClean="0">
                <a:latin typeface="Calibri" panose="020F0502020204030204" pitchFamily="34" charset="0"/>
              </a:rPr>
              <a:t>Project „Scientific </a:t>
            </a:r>
            <a:r>
              <a:rPr lang="de-DE" altLang="ru-RU" sz="2400" b="1" dirty="0" err="1" smtClean="0">
                <a:latin typeface="Calibri" panose="020F0502020204030204" pitchFamily="34" charset="0"/>
              </a:rPr>
              <a:t>map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 </a:t>
            </a:r>
            <a:r>
              <a:rPr lang="de-DE" altLang="ru-RU" sz="2400" b="1" dirty="0" err="1" smtClean="0">
                <a:latin typeface="Calibri" panose="020F0502020204030204" pitchFamily="34" charset="0"/>
              </a:rPr>
              <a:t>Russia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“</a:t>
            </a:r>
            <a:endParaRPr lang="de-DE" altLang="ru-RU" sz="2400" b="1" dirty="0">
              <a:latin typeface="Calibri" panose="020F0502020204030204" pitchFamily="34" charset="0"/>
            </a:endParaRPr>
          </a:p>
        </p:txBody>
      </p:sp>
      <p:pic>
        <p:nvPicPr>
          <p:cNvPr id="3" name="Grafik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52872"/>
            <a:ext cx="5088866" cy="451512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610840" y="2204864"/>
            <a:ext cx="24844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+mn-lt"/>
              </a:rPr>
              <a:t>Overview</a:t>
            </a:r>
            <a:r>
              <a:rPr lang="de-DE" sz="1400" dirty="0" smtClean="0">
                <a:latin typeface="+mn-lt"/>
              </a:rPr>
              <a:t> on German-</a:t>
            </a:r>
            <a:r>
              <a:rPr lang="de-DE" sz="1400" dirty="0" err="1" smtClean="0">
                <a:latin typeface="+mn-lt"/>
              </a:rPr>
              <a:t>Russian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scientific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cooperations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and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research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projects</a:t>
            </a:r>
            <a:r>
              <a:rPr lang="de-DE" sz="1400" dirty="0" smtClean="0">
                <a:latin typeface="+mn-lt"/>
              </a:rPr>
              <a:t>  </a:t>
            </a:r>
            <a:r>
              <a:rPr lang="de-DE" sz="1400" dirty="0" err="1" smtClean="0">
                <a:latin typeface="+mn-lt"/>
              </a:rPr>
              <a:t>funded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by</a:t>
            </a:r>
            <a:r>
              <a:rPr lang="de-DE" sz="1400" dirty="0" smtClean="0">
                <a:latin typeface="+mn-lt"/>
              </a:rPr>
              <a:t> DAAD, DFG, HGF, </a:t>
            </a:r>
            <a:r>
              <a:rPr lang="de-DE" sz="1400" dirty="0" err="1" smtClean="0">
                <a:latin typeface="+mn-lt"/>
              </a:rPr>
              <a:t>AvH</a:t>
            </a:r>
            <a:r>
              <a:rPr lang="de-DE" sz="1400" dirty="0" smtClean="0">
                <a:latin typeface="+mn-lt"/>
              </a:rPr>
              <a:t>, FU Berlin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+mn-lt"/>
              </a:rPr>
              <a:t>Short </a:t>
            </a:r>
            <a:r>
              <a:rPr lang="de-DE" sz="1400" dirty="0" err="1" smtClean="0">
                <a:latin typeface="+mn-lt"/>
              </a:rPr>
              <a:t>information</a:t>
            </a:r>
            <a:r>
              <a:rPr lang="de-DE" sz="1400" dirty="0" smtClean="0">
                <a:latin typeface="+mn-lt"/>
              </a:rPr>
              <a:t> on </a:t>
            </a:r>
            <a:r>
              <a:rPr lang="de-DE" sz="1400" dirty="0" err="1" smtClean="0">
                <a:latin typeface="+mn-lt"/>
              </a:rPr>
              <a:t>projects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with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weblinks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to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responsible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universities</a:t>
            </a:r>
            <a:r>
              <a:rPr lang="de-DE" sz="1400" dirty="0" smtClean="0">
                <a:latin typeface="+mn-lt"/>
              </a:rPr>
              <a:t>/</a:t>
            </a:r>
            <a:r>
              <a:rPr lang="de-DE" sz="1400" dirty="0" err="1" smtClean="0">
                <a:latin typeface="+mn-lt"/>
              </a:rPr>
              <a:t>institutes</a:t>
            </a:r>
            <a:endParaRPr lang="de-DE" sz="14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+mn-lt"/>
              </a:rPr>
              <a:t>Various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search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functions</a:t>
            </a:r>
            <a:r>
              <a:rPr lang="de-DE" sz="1400" dirty="0" smtClean="0">
                <a:latin typeface="+mn-lt"/>
              </a:rPr>
              <a:t> (</a:t>
            </a:r>
            <a:r>
              <a:rPr lang="de-DE" sz="1400" dirty="0" err="1" smtClean="0">
                <a:latin typeface="+mn-lt"/>
              </a:rPr>
              <a:t>geographical</a:t>
            </a:r>
            <a:r>
              <a:rPr lang="de-DE" sz="1400" dirty="0" smtClean="0">
                <a:latin typeface="+mn-lt"/>
              </a:rPr>
              <a:t>, </a:t>
            </a:r>
            <a:r>
              <a:rPr lang="de-DE" sz="1400" dirty="0" err="1" smtClean="0">
                <a:latin typeface="+mn-lt"/>
              </a:rPr>
              <a:t>by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organization</a:t>
            </a:r>
            <a:r>
              <a:rPr lang="de-DE" sz="1400" dirty="0" smtClean="0">
                <a:latin typeface="+mn-lt"/>
              </a:rPr>
              <a:t>, </a:t>
            </a:r>
            <a:r>
              <a:rPr lang="de-DE" sz="1400" dirty="0" err="1" smtClean="0">
                <a:latin typeface="+mn-lt"/>
              </a:rPr>
              <a:t>scientific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subjects</a:t>
            </a:r>
            <a:r>
              <a:rPr lang="de-DE" sz="1400" dirty="0">
                <a:latin typeface="+mn-lt"/>
              </a:rPr>
              <a:t>)</a:t>
            </a:r>
            <a:endParaRPr lang="de-DE" sz="14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+mn-lt"/>
              </a:rPr>
              <a:t>Beta-Version: June 2014</a:t>
            </a:r>
            <a:endParaRPr lang="de-DE" sz="1400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7512-FC67-48B5-859C-8A6D34BB6C9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6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" y="595989"/>
            <a:ext cx="1899684" cy="99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860007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  <p:sp>
        <p:nvSpPr>
          <p:cNvPr id="8195" name="Untertitel 2"/>
          <p:cNvSpPr txBox="1">
            <a:spLocks/>
          </p:cNvSpPr>
          <p:nvPr/>
        </p:nvSpPr>
        <p:spPr bwMode="auto">
          <a:xfrm>
            <a:off x="2797054" y="856978"/>
            <a:ext cx="5889746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1600" b="1" dirty="0" smtClean="0">
                <a:latin typeface="Calibri" panose="020F0502020204030204" pitchFamily="34" charset="0"/>
              </a:rPr>
              <a:t>	</a:t>
            </a:r>
            <a:r>
              <a:rPr lang="de-DE" altLang="ru-RU" b="1" dirty="0" smtClean="0">
                <a:latin typeface="Calibri" panose="020F0502020204030204" pitchFamily="34" charset="0"/>
              </a:rPr>
              <a:t>Project</a:t>
            </a:r>
            <a:r>
              <a:rPr lang="de-DE" altLang="ru-RU" b="1" dirty="0">
                <a:latin typeface="Calibri" panose="020F0502020204030204" pitchFamily="34" charset="0"/>
              </a:rPr>
              <a:t>: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linking</a:t>
            </a:r>
            <a:r>
              <a:rPr lang="de-DE" altLang="ru-RU" b="1" dirty="0" smtClean="0">
                <a:latin typeface="Calibri" panose="020F0502020204030204" pitchFamily="34" charset="0"/>
              </a:rPr>
              <a:t>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Russian</a:t>
            </a:r>
            <a:r>
              <a:rPr lang="de-DE" altLang="ru-RU" b="1" dirty="0" smtClean="0">
                <a:latin typeface="Calibri" panose="020F0502020204030204" pitchFamily="34" charset="0"/>
              </a:rPr>
              <a:t>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and</a:t>
            </a:r>
            <a:r>
              <a:rPr lang="de-DE" altLang="ru-RU" b="1" dirty="0" smtClean="0">
                <a:latin typeface="Calibri" panose="020F0502020204030204" pitchFamily="34" charset="0"/>
              </a:rPr>
              <a:t> German Partners</a:t>
            </a:r>
            <a:endParaRPr lang="de-DE" altLang="ru-RU" sz="2800" b="1" dirty="0" smtClean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800" b="1" dirty="0" smtClean="0">
                <a:latin typeface="Calibri" panose="020F0502020204030204" pitchFamily="34" charset="0"/>
              </a:rPr>
              <a:t>	„Who </a:t>
            </a:r>
            <a:r>
              <a:rPr lang="de-DE" altLang="ru-RU" sz="2800" b="1" dirty="0" err="1" smtClean="0">
                <a:latin typeface="Calibri" panose="020F0502020204030204" pitchFamily="34" charset="0"/>
              </a:rPr>
              <a:t>is</a:t>
            </a:r>
            <a:r>
              <a:rPr lang="de-DE" altLang="ru-RU" sz="2800" b="1" dirty="0" smtClean="0">
                <a:latin typeface="Calibri" panose="020F0502020204030204" pitchFamily="34" charset="0"/>
              </a:rPr>
              <a:t> Who“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800" b="1" dirty="0">
                <a:latin typeface="Calibri" panose="020F0502020204030204" pitchFamily="34" charset="0"/>
              </a:rPr>
              <a:t>	</a:t>
            </a:r>
            <a:r>
              <a:rPr lang="de-DE" altLang="ru-RU" sz="2800" b="1" dirty="0" smtClean="0">
                <a:latin typeface="Calibri" panose="020F0502020204030204" pitchFamily="34" charset="0"/>
              </a:rPr>
              <a:t>in </a:t>
            </a:r>
            <a:r>
              <a:rPr lang="de-DE" altLang="ru-RU" sz="2800" b="1" dirty="0" err="1" smtClean="0">
                <a:latin typeface="Calibri" panose="020F0502020204030204" pitchFamily="34" charset="0"/>
              </a:rPr>
              <a:t>Russia‘s</a:t>
            </a:r>
            <a:r>
              <a:rPr lang="de-DE" altLang="ru-RU" sz="2800" b="1" dirty="0" smtClean="0">
                <a:latin typeface="Calibri" panose="020F0502020204030204" pitchFamily="34" charset="0"/>
              </a:rPr>
              <a:t> University </a:t>
            </a:r>
            <a:r>
              <a:rPr lang="de-DE" altLang="ru-RU" sz="2800" b="1" dirty="0" err="1" smtClean="0">
                <a:latin typeface="Calibri" panose="020F0502020204030204" pitchFamily="34" charset="0"/>
              </a:rPr>
              <a:t>Landscape</a:t>
            </a:r>
            <a:endParaRPr lang="de-DE" altLang="ru-RU" sz="2800" b="1" dirty="0" smtClean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800" b="1" dirty="0">
                <a:latin typeface="Calibri" panose="020F0502020204030204" pitchFamily="34" charset="0"/>
              </a:rPr>
              <a:t>	</a:t>
            </a:r>
            <a:r>
              <a:rPr lang="de-DE" altLang="ru-RU" b="1" dirty="0" smtClean="0">
                <a:latin typeface="Calibri" panose="020F0502020204030204" pitchFamily="34" charset="0"/>
              </a:rPr>
              <a:t>An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outline</a:t>
            </a:r>
            <a:r>
              <a:rPr lang="de-DE" altLang="ru-RU" b="1" dirty="0" smtClean="0">
                <a:latin typeface="Calibri" panose="020F0502020204030204" pitchFamily="34" charset="0"/>
              </a:rPr>
              <a:t>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of</a:t>
            </a:r>
            <a:r>
              <a:rPr lang="de-DE" altLang="ru-RU" b="1" dirty="0" smtClean="0">
                <a:latin typeface="Calibri" panose="020F0502020204030204" pitchFamily="34" charset="0"/>
              </a:rPr>
              <a:t>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Russia‘s</a:t>
            </a:r>
            <a:r>
              <a:rPr lang="de-DE" altLang="ru-RU" b="1" dirty="0" smtClean="0">
                <a:latin typeface="Calibri" panose="020F0502020204030204" pitchFamily="34" charset="0"/>
              </a:rPr>
              <a:t> TOP 45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b="1" dirty="0">
                <a:latin typeface="Calibri" panose="020F0502020204030204" pitchFamily="34" charset="0"/>
              </a:rPr>
              <a:t>	</a:t>
            </a:r>
            <a:r>
              <a:rPr lang="de-DE" altLang="ru-RU" b="1" dirty="0" err="1" smtClean="0">
                <a:latin typeface="Calibri" panose="020F0502020204030204" pitchFamily="34" charset="0"/>
              </a:rPr>
              <a:t>Leading</a:t>
            </a:r>
            <a:r>
              <a:rPr lang="de-DE" altLang="ru-RU" b="1" dirty="0" smtClean="0">
                <a:latin typeface="Calibri" panose="020F0502020204030204" pitchFamily="34" charset="0"/>
              </a:rPr>
              <a:t> </a:t>
            </a:r>
            <a:r>
              <a:rPr lang="de-DE" altLang="ru-RU" b="1" dirty="0" err="1" smtClean="0">
                <a:latin typeface="Calibri" panose="020F0502020204030204" pitchFamily="34" charset="0"/>
              </a:rPr>
              <a:t>Universities</a:t>
            </a:r>
            <a:endParaRPr lang="de-DE" altLang="ru-RU" b="1" dirty="0">
              <a:latin typeface="Calibri" panose="020F05020202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0840" y="2204864"/>
            <a:ext cx="309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latin typeface="+mn-lt"/>
              </a:rPr>
              <a:t>Overview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Autonomous</a:t>
            </a:r>
            <a:r>
              <a:rPr lang="de-DE" dirty="0" smtClean="0">
                <a:latin typeface="+mn-lt"/>
              </a:rPr>
              <a:t>, </a:t>
            </a:r>
            <a:r>
              <a:rPr lang="de-DE" dirty="0">
                <a:latin typeface="+mn-lt"/>
              </a:rPr>
              <a:t>Federal </a:t>
            </a:r>
            <a:r>
              <a:rPr lang="de-DE" dirty="0" err="1">
                <a:latin typeface="+mn-lt"/>
              </a:rPr>
              <a:t>and</a:t>
            </a:r>
            <a:r>
              <a:rPr lang="de-DE" dirty="0">
                <a:latin typeface="+mn-lt"/>
              </a:rPr>
              <a:t> National Research </a:t>
            </a:r>
            <a:r>
              <a:rPr lang="de-DE" dirty="0" err="1">
                <a:latin typeface="+mn-lt"/>
              </a:rPr>
              <a:t>Universities</a:t>
            </a:r>
            <a:endParaRPr lang="de-DE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Facts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Figures</a:t>
            </a:r>
            <a:endParaRPr lang="de-DE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Administrative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Economic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O</a:t>
            </a:r>
            <a:r>
              <a:rPr lang="de-DE" dirty="0" err="1" smtClean="0">
                <a:latin typeface="+mn-lt"/>
              </a:rPr>
              <a:t>utreach</a:t>
            </a:r>
            <a:endParaRPr lang="de-DE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Description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Major Research Projects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cooperations</a:t>
            </a:r>
            <a:endParaRPr lang="de-DE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7512-FC67-48B5-859C-8A6D34BB6C91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28" name="Picture 4" descr="http://www.dwih.ru/images/stories/PDFs/2015/Fuehrende_HS_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651">
            <a:off x="5777357" y="2606413"/>
            <a:ext cx="3028494" cy="425263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656923"/>
            <a:ext cx="59584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/>
              <a:t>http://www.dwih.ru/index.php/ru/presse-oeffentlichkeitsarbeit/321-dwih-broschuere-zu-den-qfuehrenden-hochschulen-russlandsq-erschienen.html</a:t>
            </a:r>
          </a:p>
        </p:txBody>
      </p:sp>
    </p:spTree>
    <p:extLst>
      <p:ext uri="{BB962C8B-B14F-4D97-AF65-F5344CB8AC3E}">
        <p14:creationId xmlns:p14="http://schemas.microsoft.com/office/powerpoint/2010/main" val="3203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860007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stiftungen.org/uploads/tx_leonhardtdyncontent/images/mwxa-x9ub_Humboldt-Stiftung-Logo_n7_Word_rgb_50c9b519bcc2b_zoo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76" y="923812"/>
            <a:ext cx="2481739" cy="1418749"/>
          </a:xfrm>
          <a:prstGeom prst="rect">
            <a:avLst/>
          </a:prstGeom>
          <a:noFill/>
          <a:extLst/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  <p:sp>
        <p:nvSpPr>
          <p:cNvPr id="15" name="Untertitel 2"/>
          <p:cNvSpPr txBox="1">
            <a:spLocks/>
          </p:cNvSpPr>
          <p:nvPr/>
        </p:nvSpPr>
        <p:spPr bwMode="auto">
          <a:xfrm>
            <a:off x="2868257" y="660962"/>
            <a:ext cx="5367239" cy="6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400" b="1" dirty="0" err="1">
                <a:latin typeface="Calibri" panose="020F0502020204030204" pitchFamily="34" charset="0"/>
              </a:rPr>
              <a:t>Programs</a:t>
            </a:r>
            <a:r>
              <a:rPr lang="de-DE" altLang="ru-RU" sz="2400" b="1" dirty="0">
                <a:latin typeface="Calibri" panose="020F0502020204030204" pitchFamily="34" charset="0"/>
              </a:rPr>
              <a:t> </a:t>
            </a:r>
            <a:r>
              <a:rPr lang="de-DE" altLang="ru-RU" sz="2400" b="1" dirty="0" err="1">
                <a:latin typeface="Calibri" panose="020F0502020204030204" pitchFamily="34" charset="0"/>
              </a:rPr>
              <a:t>for</a:t>
            </a:r>
            <a:r>
              <a:rPr lang="de-DE" altLang="ru-RU" sz="2400" b="1" dirty="0">
                <a:latin typeface="Calibri" panose="020F0502020204030204" pitchFamily="34" charset="0"/>
              </a:rPr>
              <a:t> Young 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Researchers</a:t>
            </a:r>
            <a:endParaRPr lang="de-DE" altLang="ru-RU" sz="2400" b="1" dirty="0"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" y="595989"/>
            <a:ext cx="1899684" cy="99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622698" y="1711082"/>
            <a:ext cx="7693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Humboldt Research Fellowships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for Postdoctoral Researchers</a:t>
            </a:r>
          </a:p>
          <a:p>
            <a:pPr lvl="1"/>
            <a:r>
              <a:rPr lang="en-US" b="1" dirty="0">
                <a:latin typeface="+mn-lt"/>
              </a:rPr>
              <a:t>	</a:t>
            </a:r>
            <a:r>
              <a:rPr lang="en-US" sz="2400" dirty="0" smtClean="0">
                <a:ln w="0"/>
                <a:solidFill>
                  <a:srgbClr val="5FAC5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www.humboldt-foundation.de</a:t>
            </a:r>
            <a:endParaRPr lang="en-US" sz="2400" dirty="0">
              <a:ln w="0"/>
              <a:solidFill>
                <a:srgbClr val="5FAC5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DFG Research Fellowships</a:t>
            </a:r>
          </a:p>
          <a:p>
            <a:pPr marL="0" lvl="1"/>
            <a:r>
              <a:rPr lang="en-US" i="1" dirty="0">
                <a:latin typeface="+mn-lt"/>
              </a:rPr>
              <a:t>	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www.dfg.de/en/research_funding</a:t>
            </a:r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n-US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DAAD Research Grants for Doctoral Candidates,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	Young Academics and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Joint Grant-</a:t>
            </a:r>
            <a:r>
              <a:rPr lang="en-US" b="1" dirty="0" err="1" smtClean="0">
                <a:latin typeface="+mn-lt"/>
              </a:rPr>
              <a:t>Programmes</a:t>
            </a:r>
            <a:r>
              <a:rPr lang="en-US" b="1" dirty="0" smtClean="0">
                <a:latin typeface="+mn-lt"/>
              </a:rPr>
              <a:t> of DAAD and Russian Partners: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“</a:t>
            </a:r>
            <a:r>
              <a:rPr lang="en-US" i="1" dirty="0" smtClean="0">
                <a:latin typeface="+mn-lt"/>
              </a:rPr>
              <a:t>Ivan </a:t>
            </a:r>
            <a:r>
              <a:rPr lang="en-US" i="1" dirty="0" err="1" smtClean="0">
                <a:latin typeface="+mn-lt"/>
              </a:rPr>
              <a:t>Gubkin</a:t>
            </a:r>
            <a:r>
              <a:rPr lang="en-US" i="1" dirty="0" smtClean="0">
                <a:latin typeface="+mn-lt"/>
              </a:rPr>
              <a:t>”, “Immanuel Kant”, “Nikolai </a:t>
            </a:r>
            <a:r>
              <a:rPr lang="en-US" i="1" dirty="0" err="1" smtClean="0">
                <a:latin typeface="+mn-lt"/>
              </a:rPr>
              <a:t>Lobachevsky</a:t>
            </a:r>
            <a:r>
              <a:rPr lang="en-US" i="1" dirty="0" smtClean="0">
                <a:latin typeface="+mn-lt"/>
              </a:rPr>
              <a:t>”,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“Mikhail Lomonosov”, “Dmitri Mendeleev”, “Vladimir </a:t>
            </a:r>
            <a:r>
              <a:rPr lang="en-US" i="1" dirty="0" err="1" smtClean="0">
                <a:latin typeface="+mn-lt"/>
              </a:rPr>
              <a:t>Vernadsky</a:t>
            </a:r>
            <a:r>
              <a:rPr lang="en-US" i="1" dirty="0" smtClean="0">
                <a:latin typeface="+mn-lt"/>
              </a:rPr>
              <a:t>”,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“Yevgeny </a:t>
            </a:r>
            <a:r>
              <a:rPr lang="en-US" i="1" dirty="0" err="1" smtClean="0">
                <a:latin typeface="+mn-lt"/>
              </a:rPr>
              <a:t>Zavoisky</a:t>
            </a:r>
            <a:r>
              <a:rPr lang="en-US" i="1" dirty="0" smtClean="0">
                <a:latin typeface="+mn-lt"/>
              </a:rPr>
              <a:t>”</a:t>
            </a:r>
          </a:p>
          <a:p>
            <a:r>
              <a:rPr lang="en-US" b="1" dirty="0" smtClean="0">
                <a:latin typeface="+mn-lt"/>
              </a:rPr>
              <a:t>	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www.daad.ru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93" y="4156136"/>
            <a:ext cx="1316800" cy="40651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7512-FC67-48B5-859C-8A6D34BB6C91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20" y="2855713"/>
            <a:ext cx="2583596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feld 2"/>
          <p:cNvSpPr txBox="1">
            <a:spLocks noChangeArrowheads="1"/>
          </p:cNvSpPr>
          <p:nvPr/>
        </p:nvSpPr>
        <p:spPr bwMode="auto">
          <a:xfrm>
            <a:off x="539750" y="765175"/>
            <a:ext cx="2736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ru-RU" sz="4800" dirty="0" err="1" smtClean="0">
                <a:latin typeface="Calibri" panose="020F0502020204030204" pitchFamily="34" charset="0"/>
              </a:rPr>
              <a:t>Contact</a:t>
            </a:r>
            <a:endParaRPr lang="de-DE" altLang="ru-RU" sz="4800" dirty="0">
              <a:latin typeface="Calibri" panose="020F0502020204030204" pitchFamily="34" charset="0"/>
            </a:endParaRPr>
          </a:p>
        </p:txBody>
      </p:sp>
      <p:sp>
        <p:nvSpPr>
          <p:cNvPr id="24578" name="Textfeld 3"/>
          <p:cNvSpPr txBox="1">
            <a:spLocks noChangeArrowheads="1"/>
          </p:cNvSpPr>
          <p:nvPr/>
        </p:nvSpPr>
        <p:spPr bwMode="auto">
          <a:xfrm>
            <a:off x="2445983" y="2253012"/>
            <a:ext cx="6119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ru-RU" dirty="0" smtClean="0">
                <a:latin typeface="Calibri" panose="020F0502020204030204" pitchFamily="34" charset="0"/>
              </a:rPr>
              <a:t>Deutsches  Wissenschafts- und Innovationshaus</a:t>
            </a:r>
            <a:r>
              <a:rPr lang="ru-RU" altLang="ru-RU" dirty="0" smtClean="0">
                <a:latin typeface="Calibri" panose="020F0502020204030204" pitchFamily="34" charset="0"/>
              </a:rPr>
              <a:t> </a:t>
            </a:r>
            <a:endParaRPr lang="ru-RU" altLang="ru-RU" dirty="0">
              <a:latin typeface="Calibri" panose="020F0502020204030204" pitchFamily="34" charset="0"/>
            </a:endParaRPr>
          </a:p>
          <a:p>
            <a:pPr algn="r"/>
            <a:r>
              <a:rPr lang="ru-RU" altLang="ru-RU" dirty="0">
                <a:latin typeface="Calibri" panose="020F0502020204030204" pitchFamily="34" charset="0"/>
              </a:rPr>
              <a:t>		</a:t>
            </a:r>
            <a:r>
              <a:rPr lang="de-DE" altLang="ru-RU" dirty="0" err="1" smtClean="0">
                <a:latin typeface="Calibri" panose="020F0502020204030204" pitchFamily="34" charset="0"/>
              </a:rPr>
              <a:t>Leninskij</a:t>
            </a:r>
            <a:r>
              <a:rPr lang="de-DE" altLang="ru-RU" dirty="0" smtClean="0">
                <a:latin typeface="Calibri" panose="020F0502020204030204" pitchFamily="34" charset="0"/>
              </a:rPr>
              <a:t> Prospekt 95a</a:t>
            </a:r>
          </a:p>
          <a:p>
            <a:pPr algn="r"/>
            <a:r>
              <a:rPr lang="ru-RU" altLang="ru-RU" dirty="0" smtClean="0">
                <a:latin typeface="Calibri" panose="020F0502020204030204" pitchFamily="34" charset="0"/>
              </a:rPr>
              <a:t>119313</a:t>
            </a:r>
            <a:r>
              <a:rPr lang="de-DE" altLang="ru-RU" dirty="0" smtClean="0">
                <a:latin typeface="Calibri" panose="020F0502020204030204" pitchFamily="34" charset="0"/>
              </a:rPr>
              <a:t> Moskau</a:t>
            </a:r>
            <a:endParaRPr lang="ru-RU" altLang="ru-RU" dirty="0">
              <a:latin typeface="Calibri" panose="020F0502020204030204" pitchFamily="34" charset="0"/>
            </a:endParaRPr>
          </a:p>
          <a:p>
            <a:pPr algn="r"/>
            <a:r>
              <a:rPr lang="ru-RU" altLang="ru-RU" dirty="0">
                <a:latin typeface="Calibri" panose="020F0502020204030204" pitchFamily="34" charset="0"/>
              </a:rPr>
              <a:t>			</a:t>
            </a:r>
            <a:r>
              <a:rPr lang="de-DE" altLang="ru-RU" dirty="0" smtClean="0">
                <a:latin typeface="Calibri" panose="020F0502020204030204" pitchFamily="34" charset="0"/>
              </a:rPr>
              <a:t>Phone</a:t>
            </a:r>
            <a:r>
              <a:rPr lang="ru-RU" altLang="ru-RU" dirty="0" smtClean="0">
                <a:latin typeface="Calibri" panose="020F0502020204030204" pitchFamily="34" charset="0"/>
              </a:rPr>
              <a:t>: </a:t>
            </a:r>
            <a:r>
              <a:rPr lang="ru-RU" altLang="ru-RU" dirty="0">
                <a:latin typeface="Calibri" panose="020F0502020204030204" pitchFamily="34" charset="0"/>
              </a:rPr>
              <a:t>+7 (495) 974 63 69</a:t>
            </a:r>
          </a:p>
          <a:p>
            <a:pPr algn="r"/>
            <a:r>
              <a:rPr lang="ru-RU" altLang="ru-RU" dirty="0">
                <a:latin typeface="Calibri" panose="020F0502020204030204" pitchFamily="34" charset="0"/>
              </a:rPr>
              <a:t>			</a:t>
            </a:r>
            <a:r>
              <a:rPr lang="de-DE" altLang="ru-RU" dirty="0" smtClean="0">
                <a:latin typeface="Calibri" panose="020F0502020204030204" pitchFamily="34" charset="0"/>
              </a:rPr>
              <a:t>Fax</a:t>
            </a:r>
            <a:r>
              <a:rPr lang="ru-RU" altLang="ru-RU" dirty="0" smtClean="0">
                <a:latin typeface="Calibri" panose="020F0502020204030204" pitchFamily="34" charset="0"/>
              </a:rPr>
              <a:t>: </a:t>
            </a:r>
            <a:r>
              <a:rPr lang="ru-RU" altLang="ru-RU" dirty="0">
                <a:latin typeface="Calibri" panose="020F0502020204030204" pitchFamily="34" charset="0"/>
              </a:rPr>
              <a:t>+7 (495) 974 63 68</a:t>
            </a:r>
          </a:p>
          <a:p>
            <a:pPr algn="r"/>
            <a:r>
              <a:rPr lang="ru-RU" altLang="ru-RU" dirty="0">
                <a:latin typeface="Calibri" panose="020F0502020204030204" pitchFamily="34" charset="0"/>
              </a:rPr>
              <a:t>				</a:t>
            </a:r>
            <a:r>
              <a:rPr lang="ru-RU" altLang="ru-RU" dirty="0" err="1" smtClean="0">
                <a:latin typeface="Calibri" panose="020F0502020204030204" pitchFamily="34" charset="0"/>
              </a:rPr>
              <a:t>mail</a:t>
            </a:r>
            <a:r>
              <a:rPr lang="ru-RU" altLang="ru-RU" dirty="0">
                <a:latin typeface="Calibri" panose="020F0502020204030204" pitchFamily="34" charset="0"/>
              </a:rPr>
              <a:t>: </a:t>
            </a:r>
            <a:r>
              <a:rPr lang="ru-RU" altLang="ru-RU" dirty="0">
                <a:latin typeface="Calibri" panose="020F0502020204030204" pitchFamily="34" charset="0"/>
                <a:hlinkClick r:id="rId2"/>
              </a:rPr>
              <a:t>dwih@daad.ru</a:t>
            </a:r>
            <a:endParaRPr lang="de-DE" altLang="ru-RU" dirty="0">
              <a:latin typeface="Calibri" panose="020F0502020204030204" pitchFamily="34" charset="0"/>
            </a:endParaRPr>
          </a:p>
        </p:txBody>
      </p:sp>
      <p:sp>
        <p:nvSpPr>
          <p:cNvPr id="24579" name="Textfeld 5"/>
          <p:cNvSpPr txBox="1">
            <a:spLocks noChangeArrowheads="1"/>
          </p:cNvSpPr>
          <p:nvPr/>
        </p:nvSpPr>
        <p:spPr bwMode="auto">
          <a:xfrm>
            <a:off x="2051720" y="4620779"/>
            <a:ext cx="64563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ru-RU" sz="6600" i="1" dirty="0" smtClean="0">
                <a:solidFill>
                  <a:srgbClr val="A6A6A6"/>
                </a:solidFill>
                <a:latin typeface="Calibri" panose="020F0502020204030204" pitchFamily="34" charset="0"/>
              </a:rPr>
              <a:t>www.dwih.ru</a:t>
            </a:r>
            <a:endParaRPr lang="de-DE" altLang="ru-RU" sz="6600" i="1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2" y="2276885"/>
            <a:ext cx="3275186" cy="1663181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8708"/>
            <a:ext cx="6984131" cy="45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feld 1"/>
          <p:cNvSpPr txBox="1">
            <a:spLocks noChangeArrowheads="1"/>
          </p:cNvSpPr>
          <p:nvPr/>
        </p:nvSpPr>
        <p:spPr bwMode="auto">
          <a:xfrm>
            <a:off x="929585" y="5339980"/>
            <a:ext cx="7338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ru-RU" sz="4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www.germaninnovation.org</a:t>
            </a:r>
            <a:r>
              <a:rPr lang="de-DE" altLang="ru-RU" sz="4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3556" name="Picture 7" descr="logo_ldi_dwih_uebergeordnet_englisch-4_kl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85" y="434223"/>
            <a:ext cx="1871439" cy="9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Grafik 9" descr="Pin-new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64" y="1372890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8277"/>
            <a:ext cx="1074114" cy="5443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3861048"/>
            <a:ext cx="1003689" cy="5040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43" y="2600517"/>
            <a:ext cx="1144588" cy="58109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65" y="2686741"/>
            <a:ext cx="1633070" cy="783873"/>
          </a:xfrm>
          <a:prstGeom prst="rect">
            <a:avLst/>
          </a:prstGeom>
        </p:spPr>
      </p:pic>
      <p:sp>
        <p:nvSpPr>
          <p:cNvPr id="1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90F5458-3E72-4FF0-A5FF-8ABDA93BBFAD}" type="slidenum">
              <a:rPr lang="de-DE" smtClean="0"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9" y="2110913"/>
            <a:ext cx="2399819" cy="11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19" descr="logo_ldi_dwih_moskau_russisch-1_kl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30538"/>
            <a:ext cx="28289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feld 4"/>
          <p:cNvSpPr txBox="1">
            <a:spLocks noChangeArrowheads="1"/>
          </p:cNvSpPr>
          <p:nvPr/>
        </p:nvSpPr>
        <p:spPr bwMode="auto">
          <a:xfrm>
            <a:off x="730250" y="485775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ru-RU" sz="4000" dirty="0" err="1" smtClean="0">
                <a:latin typeface="Calibri" panose="020F0502020204030204" pitchFamily="34" charset="0"/>
              </a:rPr>
              <a:t>Organizations</a:t>
            </a:r>
            <a:r>
              <a:rPr lang="de-DE" altLang="ru-RU" sz="4000" dirty="0" smtClean="0">
                <a:latin typeface="Calibri" panose="020F0502020204030204" pitchFamily="34" charset="0"/>
              </a:rPr>
              <a:t> </a:t>
            </a:r>
            <a:r>
              <a:rPr lang="de-DE" altLang="ru-RU" sz="4000" dirty="0" err="1" smtClean="0">
                <a:latin typeface="Calibri" panose="020F0502020204030204" pitchFamily="34" charset="0"/>
              </a:rPr>
              <a:t>involved</a:t>
            </a:r>
            <a:endParaRPr lang="de-DE" altLang="ru-RU" sz="4000" dirty="0">
              <a:latin typeface="Calibri" panose="020F0502020204030204" pitchFamily="34" charset="0"/>
            </a:endParaRPr>
          </a:p>
        </p:txBody>
      </p:sp>
      <p:sp>
        <p:nvSpPr>
          <p:cNvPr id="33" name="Halbbogen 32"/>
          <p:cNvSpPr/>
          <p:nvPr/>
        </p:nvSpPr>
        <p:spPr>
          <a:xfrm>
            <a:off x="2530475" y="2035175"/>
            <a:ext cx="3481388" cy="3481388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Halbbogen 33"/>
          <p:cNvSpPr/>
          <p:nvPr/>
        </p:nvSpPr>
        <p:spPr>
          <a:xfrm>
            <a:off x="2555875" y="2035175"/>
            <a:ext cx="3482975" cy="3481388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Halbbogen 34"/>
          <p:cNvSpPr/>
          <p:nvPr/>
        </p:nvSpPr>
        <p:spPr>
          <a:xfrm>
            <a:off x="2530475" y="2035175"/>
            <a:ext cx="3481388" cy="3481388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Halbbogen 35"/>
          <p:cNvSpPr/>
          <p:nvPr/>
        </p:nvSpPr>
        <p:spPr>
          <a:xfrm>
            <a:off x="2555875" y="2035175"/>
            <a:ext cx="3482975" cy="3481388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0337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9" y="3213309"/>
            <a:ext cx="1436191" cy="9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41767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2571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98" y="5084763"/>
            <a:ext cx="1741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4" y="5529553"/>
            <a:ext cx="2103510" cy="10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4508500"/>
            <a:ext cx="1905794" cy="3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4" y="5392683"/>
            <a:ext cx="1377206" cy="11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05475"/>
            <a:ext cx="1019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1" y="4328932"/>
            <a:ext cx="1830313" cy="8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0" descr="fu-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625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  <p:sp>
        <p:nvSpPr>
          <p:cNvPr id="2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545E6A-95A6-4EB0-AB00-64503777C087}" type="slidenum">
              <a:rPr lang="de-DE" smtClean="0"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356770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928605326"/>
              </p:ext>
            </p:extLst>
          </p:nvPr>
        </p:nvGraphicFramePr>
        <p:xfrm>
          <a:off x="1187624" y="3212976"/>
          <a:ext cx="6556098" cy="280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27584" y="1484784"/>
            <a:ext cx="15860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Goals</a:t>
            </a:r>
            <a:endParaRPr lang="de-DE" sz="4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88950"/>
            <a:ext cx="4699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151101" y="1988840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„The DWIH in </a:t>
            </a:r>
            <a:r>
              <a:rPr lang="de-DE" sz="1400" i="1" dirty="0" err="1" smtClean="0"/>
              <a:t>Moscow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considers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itself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as</a:t>
            </a:r>
            <a:r>
              <a:rPr lang="de-DE" sz="1400" i="1" dirty="0" smtClean="0"/>
              <a:t> a </a:t>
            </a:r>
            <a:r>
              <a:rPr lang="de-DE" sz="1400" i="1" dirty="0" err="1" smtClean="0"/>
              <a:t>forum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for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German-</a:t>
            </a:r>
            <a:r>
              <a:rPr lang="de-DE" sz="1400" i="1" dirty="0" err="1" smtClean="0"/>
              <a:t>Russian</a:t>
            </a:r>
            <a:r>
              <a:rPr lang="de-DE" sz="1400" i="1" dirty="0" smtClean="0"/>
              <a:t> </a:t>
            </a:r>
            <a:r>
              <a:rPr lang="de-DE" sz="1400" i="1" dirty="0" err="1"/>
              <a:t>d</a:t>
            </a:r>
            <a:r>
              <a:rPr lang="de-DE" sz="1400" i="1" dirty="0" err="1" smtClean="0"/>
              <a:t>ialogue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between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science</a:t>
            </a:r>
            <a:r>
              <a:rPr lang="de-DE" sz="1400" i="1" dirty="0" smtClean="0"/>
              <a:t>/</a:t>
            </a:r>
            <a:r>
              <a:rPr lang="de-DE" sz="1400" i="1" dirty="0" err="1" smtClean="0"/>
              <a:t>research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economy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government</a:t>
            </a:r>
            <a:r>
              <a:rPr lang="de-DE" sz="1400" i="1" dirty="0" smtClean="0"/>
              <a:t> on </a:t>
            </a:r>
            <a:r>
              <a:rPr lang="de-DE" sz="1400" i="1" dirty="0" err="1" smtClean="0"/>
              <a:t>common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challenges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21st </a:t>
            </a:r>
            <a:r>
              <a:rPr lang="de-DE" sz="1400" i="1" dirty="0" err="1" smtClean="0"/>
              <a:t>century</a:t>
            </a:r>
            <a:r>
              <a:rPr lang="de-DE" sz="1400" i="1" dirty="0" smtClean="0"/>
              <a:t>“</a:t>
            </a:r>
            <a:endParaRPr lang="de-DE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844"/>
            <a:ext cx="2052141" cy="10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119908-9425-436F-95E3-FE4C286D0672}" type="slidenum">
              <a:rPr lang="de-DE" smtClean="0"/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572670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509514356"/>
              </p:ext>
            </p:extLst>
          </p:nvPr>
        </p:nvGraphicFramePr>
        <p:xfrm>
          <a:off x="827584" y="2924944"/>
          <a:ext cx="72728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5" name="Textfeld 1"/>
          <p:cNvSpPr txBox="1">
            <a:spLocks noChangeArrowheads="1"/>
          </p:cNvSpPr>
          <p:nvPr/>
        </p:nvSpPr>
        <p:spPr bwMode="auto">
          <a:xfrm>
            <a:off x="711385" y="1772816"/>
            <a:ext cx="24487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dirty="0" smtClean="0">
                <a:latin typeface="Calibri" panose="020F0502020204030204" pitchFamily="34" charset="0"/>
              </a:rPr>
              <a:t>Т</a:t>
            </a:r>
            <a:r>
              <a:rPr lang="de-DE" altLang="ru-RU" sz="4400" dirty="0" err="1" smtClean="0">
                <a:latin typeface="Calibri" panose="020F0502020204030204" pitchFamily="34" charset="0"/>
              </a:rPr>
              <a:t>asks</a:t>
            </a:r>
            <a:endParaRPr lang="de-DE" altLang="ru-RU" sz="4400" dirty="0">
              <a:latin typeface="Calibri" panose="020F0502020204030204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0225"/>
            <a:ext cx="485298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225"/>
            <a:ext cx="20478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D036B78-6B10-41E7-8860-0618AFFF026F}" type="slidenum">
              <a:rPr lang="de-DE" smtClean="0"/>
              <a:t>5</a:t>
            </a:fld>
            <a:endParaRPr lang="de-DE" dirty="0"/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285332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92245618"/>
              </p:ext>
            </p:extLst>
          </p:nvPr>
        </p:nvGraphicFramePr>
        <p:xfrm>
          <a:off x="0" y="0"/>
          <a:ext cx="849694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5652120" y="548680"/>
            <a:ext cx="24487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ru-RU" sz="4400" dirty="0" smtClean="0">
                <a:latin typeface="Calibri" panose="020F0502020204030204" pitchFamily="34" charset="0"/>
              </a:rPr>
              <a:t>Topics</a:t>
            </a:r>
            <a:endParaRPr lang="de-DE" altLang="ru-RU" sz="4400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967"/>
            <a:ext cx="2052141" cy="10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Gregor Berghorn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7512-FC67-48B5-859C-8A6D34BB6C91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434557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62713" y="1667426"/>
            <a:ext cx="5493463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+mn-lt"/>
              </a:rPr>
              <a:t>Science Talks / Round </a:t>
            </a:r>
            <a:r>
              <a:rPr lang="de-DE" sz="2800" b="1" dirty="0" err="1" smtClean="0">
                <a:latin typeface="+mn-lt"/>
              </a:rPr>
              <a:t>table</a:t>
            </a:r>
            <a:r>
              <a:rPr lang="de-DE" sz="2800" b="1" dirty="0" smtClean="0">
                <a:latin typeface="+mn-lt"/>
              </a:rPr>
              <a:t> </a:t>
            </a:r>
            <a:r>
              <a:rPr lang="de-DE" sz="2800" b="1" dirty="0" err="1" smtClean="0">
                <a:latin typeface="+mn-lt"/>
              </a:rPr>
              <a:t>talks</a:t>
            </a:r>
            <a:endParaRPr lang="de-DE" sz="2800" b="1" dirty="0">
              <a:latin typeface="+mn-lt"/>
            </a:endParaRPr>
          </a:p>
        </p:txBody>
      </p:sp>
      <p:pic>
        <p:nvPicPr>
          <p:cNvPr id="26626" name="Picture 2" descr="http://www.dfg.de/zentralablage/bildversionen/bildversionen_598x449/deutsch_russisches_jahr_13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72" y="4558822"/>
            <a:ext cx="1652372" cy="12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891050"/>
            <a:ext cx="1772516" cy="11113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" y="5183285"/>
            <a:ext cx="2584521" cy="8141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83" y="4259548"/>
            <a:ext cx="2317415" cy="1545716"/>
          </a:xfrm>
          <a:prstGeom prst="rect">
            <a:avLst/>
          </a:prstGeom>
        </p:spPr>
      </p:pic>
      <p:pic>
        <p:nvPicPr>
          <p:cNvPr id="14" name="Bild 3" descr="http://www.kooperation-international.de/typo3temp/pics/b475ee136c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609090" cy="158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88" y="4250810"/>
            <a:ext cx="1704857" cy="113657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2" y="2340426"/>
            <a:ext cx="4341335" cy="167059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91036"/>
            <a:ext cx="1872208" cy="9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ntertitel 2"/>
          <p:cNvSpPr txBox="1">
            <a:spLocks/>
          </p:cNvSpPr>
          <p:nvPr/>
        </p:nvSpPr>
        <p:spPr bwMode="auto">
          <a:xfrm>
            <a:off x="3084281" y="660962"/>
            <a:ext cx="1919767" cy="6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3200" dirty="0" smtClean="0">
                <a:latin typeface="Calibri" panose="020F0502020204030204" pitchFamily="34" charset="0"/>
              </a:rPr>
              <a:t>Events</a:t>
            </a:r>
            <a:endParaRPr lang="de-DE" alt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6B5A-ABBF-47CF-8478-FE595AED98A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434805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5359" y="1652354"/>
            <a:ext cx="4680520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+mn-lt"/>
              </a:rPr>
              <a:t>Information </a:t>
            </a:r>
            <a:r>
              <a:rPr lang="de-DE" sz="2800" b="1" dirty="0" err="1" smtClean="0">
                <a:latin typeface="+mn-lt"/>
              </a:rPr>
              <a:t>visits</a:t>
            </a:r>
            <a:endParaRPr lang="de-DE" sz="2800" b="1" dirty="0">
              <a:latin typeface="+mn-lt"/>
            </a:endParaRPr>
          </a:p>
        </p:txBody>
      </p:sp>
      <p:pic>
        <p:nvPicPr>
          <p:cNvPr id="15" name="Grafik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5" y="5258513"/>
            <a:ext cx="1530645" cy="1015950"/>
          </a:xfrm>
          <a:prstGeom prst="rect">
            <a:avLst/>
          </a:prstGeom>
        </p:spPr>
      </p:pic>
      <p:pic>
        <p:nvPicPr>
          <p:cNvPr id="17" name="Grafik 16" descr="http://photo.sfu-kras.ru/files/imagecache/photo/photos/img_50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98" y="3894174"/>
            <a:ext cx="1676942" cy="113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93" y="3910670"/>
            <a:ext cx="1638155" cy="112027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97662" y="-1056080"/>
            <a:ext cx="1737647" cy="6463308"/>
          </a:xfrm>
          <a:prstGeom prst="rect">
            <a:avLst/>
          </a:prstGeom>
          <a:noFill/>
          <a:ln>
            <a:gradFill>
              <a:gsLst>
                <a:gs pos="7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perspectiveRelaxedModerately" fov="7200000">
              <a:rot lat="19800000" lon="19800000" rev="1800000"/>
            </a:camera>
            <a:lightRig rig="threePt" dir="t"/>
          </a:scene3d>
          <a:sp3d z="381000"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Yekaterinburg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Tomsk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Archangelsk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Rostov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-on-Don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Nizhnyj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Novgorod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akutsk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Saint Petersburg</a:t>
            </a:r>
          </a:p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Vladivostok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Stavropol</a:t>
            </a: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Krasnoyarsk</a:t>
            </a: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Belgorod</a:t>
            </a: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Kaliningrad</a:t>
            </a: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Kazan</a:t>
            </a: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Novosibirsk</a:t>
            </a: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Irkutsk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1400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200" b="1" dirty="0" smtClean="0"/>
          </a:p>
          <a:p>
            <a:pPr>
              <a:lnSpc>
                <a:spcPct val="150000"/>
              </a:lnSpc>
            </a:pPr>
            <a:endParaRPr lang="de-DE" sz="1200" b="1" dirty="0"/>
          </a:p>
        </p:txBody>
      </p:sp>
      <p:pic>
        <p:nvPicPr>
          <p:cNvPr id="16" name="Grafi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09" y="5298422"/>
            <a:ext cx="1586468" cy="10309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67" y="3976223"/>
            <a:ext cx="1685371" cy="105471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0" y="2319473"/>
            <a:ext cx="2039012" cy="13649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4" y="2649973"/>
            <a:ext cx="1318750" cy="101329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53" y="5273461"/>
            <a:ext cx="1701319" cy="95614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97" y="2512336"/>
            <a:ext cx="1611593" cy="1155813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4" y="461195"/>
            <a:ext cx="1922239" cy="100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Untertitel 2"/>
          <p:cNvSpPr txBox="1">
            <a:spLocks/>
          </p:cNvSpPr>
          <p:nvPr/>
        </p:nvSpPr>
        <p:spPr bwMode="auto">
          <a:xfrm>
            <a:off x="3084281" y="660962"/>
            <a:ext cx="1919767" cy="6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3200" dirty="0" smtClean="0">
                <a:latin typeface="Calibri" panose="020F0502020204030204" pitchFamily="34" charset="0"/>
              </a:rPr>
              <a:t>Events</a:t>
            </a:r>
            <a:endParaRPr lang="de-DE" alt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Gregor Berghorn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6B5A-ABBF-47CF-8478-FE595AED98A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106" y="3860007"/>
            <a:ext cx="2238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Gregor Berghorn</a:t>
            </a:r>
            <a:endParaRPr lang="de-DE" dirty="0"/>
          </a:p>
        </p:txBody>
      </p:sp>
      <p:sp>
        <p:nvSpPr>
          <p:cNvPr id="8195" name="Untertitel 2"/>
          <p:cNvSpPr txBox="1">
            <a:spLocks/>
          </p:cNvSpPr>
          <p:nvPr/>
        </p:nvSpPr>
        <p:spPr bwMode="auto">
          <a:xfrm>
            <a:off x="554462" y="1605082"/>
            <a:ext cx="7375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400" b="1" dirty="0" smtClean="0">
                <a:latin typeface="Calibri" panose="020F0502020204030204" pitchFamily="34" charset="0"/>
              </a:rPr>
              <a:t>„German-</a:t>
            </a:r>
            <a:r>
              <a:rPr lang="de-DE" altLang="ru-RU" sz="2400" b="1" dirty="0" err="1" smtClean="0">
                <a:latin typeface="Calibri" panose="020F0502020204030204" pitchFamily="34" charset="0"/>
              </a:rPr>
              <a:t>Russian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 </a:t>
            </a:r>
            <a:r>
              <a:rPr lang="de-DE" altLang="ru-RU" sz="2400" b="1" dirty="0" err="1" smtClean="0">
                <a:latin typeface="Calibri" panose="020F0502020204030204" pitchFamily="34" charset="0"/>
              </a:rPr>
              <a:t>Week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 </a:t>
            </a:r>
            <a:r>
              <a:rPr lang="de-DE" altLang="ru-RU" sz="2400" b="1" dirty="0" err="1" smtClean="0">
                <a:latin typeface="Calibri" panose="020F0502020204030204" pitchFamily="34" charset="0"/>
              </a:rPr>
              <a:t>of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 </a:t>
            </a:r>
            <a:r>
              <a:rPr lang="de-DE" altLang="ru-RU" sz="2400" b="1" dirty="0" err="1" smtClean="0">
                <a:latin typeface="Calibri" panose="020F0502020204030204" pitchFamily="34" charset="0"/>
              </a:rPr>
              <a:t>the</a:t>
            </a:r>
            <a:r>
              <a:rPr lang="de-DE" altLang="ru-RU" sz="2400" b="1" dirty="0" smtClean="0">
                <a:latin typeface="Calibri" panose="020F0502020204030204" pitchFamily="34" charset="0"/>
              </a:rPr>
              <a:t> Young Researcher“</a:t>
            </a:r>
            <a:endParaRPr lang="de-DE" altLang="ru-RU" sz="2400" b="1" dirty="0">
              <a:latin typeface="Calibri" panose="020F0502020204030204" pitchFamily="34" charset="0"/>
            </a:endParaRPr>
          </a:p>
        </p:txBody>
      </p:sp>
      <p:sp>
        <p:nvSpPr>
          <p:cNvPr id="21510" name="Textfeld 9"/>
          <p:cNvSpPr txBox="1">
            <a:spLocks noChangeArrowheads="1"/>
          </p:cNvSpPr>
          <p:nvPr/>
        </p:nvSpPr>
        <p:spPr bwMode="auto">
          <a:xfrm>
            <a:off x="524229" y="2276872"/>
            <a:ext cx="374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j-lt"/>
              </a:rPr>
              <a:t>1. «</a:t>
            </a:r>
            <a:r>
              <a:rPr lang="de-DE" b="1" dirty="0">
                <a:latin typeface="+mj-lt"/>
              </a:rPr>
              <a:t>Man </a:t>
            </a:r>
            <a:r>
              <a:rPr lang="de-DE" b="1" dirty="0" err="1">
                <a:latin typeface="+mj-lt"/>
              </a:rPr>
              <a:t>and</a:t>
            </a:r>
            <a:r>
              <a:rPr lang="de-DE" b="1" dirty="0">
                <a:latin typeface="+mj-lt"/>
              </a:rPr>
              <a:t> </a:t>
            </a:r>
            <a:r>
              <a:rPr lang="de-DE" b="1" dirty="0" err="1">
                <a:latin typeface="+mj-lt"/>
              </a:rPr>
              <a:t>Energy</a:t>
            </a:r>
            <a:r>
              <a:rPr lang="ru-RU" b="1" dirty="0">
                <a:latin typeface="+mj-lt"/>
              </a:rPr>
              <a:t>», </a:t>
            </a:r>
            <a:r>
              <a:rPr lang="ru-RU" b="1" dirty="0" smtClean="0">
                <a:latin typeface="+mj-lt"/>
              </a:rPr>
              <a:t>Ка</a:t>
            </a:r>
            <a:r>
              <a:rPr lang="de-DE" b="1" dirty="0" err="1" smtClean="0">
                <a:latin typeface="+mj-lt"/>
              </a:rPr>
              <a:t>san</a:t>
            </a:r>
            <a:r>
              <a:rPr lang="ru-RU" b="1" dirty="0" smtClean="0">
                <a:latin typeface="+mj-lt"/>
              </a:rPr>
              <a:t> 2011 </a:t>
            </a:r>
            <a:endParaRPr lang="de-DE" b="1" dirty="0">
              <a:latin typeface="+mj-lt"/>
            </a:endParaRPr>
          </a:p>
        </p:txBody>
      </p:sp>
      <p:sp>
        <p:nvSpPr>
          <p:cNvPr id="21512" name="Textfeld 10"/>
          <p:cNvSpPr txBox="1">
            <a:spLocks noChangeArrowheads="1"/>
          </p:cNvSpPr>
          <p:nvPr/>
        </p:nvSpPr>
        <p:spPr bwMode="auto">
          <a:xfrm>
            <a:off x="4267200" y="2276872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2. «</a:t>
            </a:r>
            <a:r>
              <a:rPr lang="de-DE" b="1" dirty="0" err="1">
                <a:latin typeface="+mn-lt"/>
              </a:rPr>
              <a:t>Health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and</a:t>
            </a:r>
            <a:r>
              <a:rPr lang="de-DE" b="1" dirty="0">
                <a:latin typeface="+mn-lt"/>
              </a:rPr>
              <a:t> Society</a:t>
            </a:r>
            <a:r>
              <a:rPr lang="ru-RU" b="1" dirty="0">
                <a:latin typeface="+mn-lt"/>
              </a:rPr>
              <a:t>», </a:t>
            </a:r>
            <a:r>
              <a:rPr lang="de-DE" b="1" dirty="0" err="1">
                <a:latin typeface="+mn-lt"/>
              </a:rPr>
              <a:t>Y</a:t>
            </a:r>
            <a:r>
              <a:rPr lang="de-DE" b="1" dirty="0" err="1" smtClean="0">
                <a:latin typeface="+mn-lt"/>
              </a:rPr>
              <a:t>ekaterinburg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>
                <a:latin typeface="+mn-lt"/>
              </a:rPr>
              <a:t>201</a:t>
            </a:r>
            <a:r>
              <a:rPr lang="de-DE" b="1" dirty="0" smtClean="0">
                <a:latin typeface="+mn-lt"/>
              </a:rPr>
              <a:t>2</a:t>
            </a:r>
            <a:endParaRPr lang="de-DE" b="1" dirty="0">
              <a:latin typeface="+mn-lt"/>
            </a:endParaRPr>
          </a:p>
        </p:txBody>
      </p:sp>
      <p:sp>
        <p:nvSpPr>
          <p:cNvPr id="21513" name="Textfeld 13"/>
          <p:cNvSpPr txBox="1">
            <a:spLocks noChangeArrowheads="1"/>
          </p:cNvSpPr>
          <p:nvPr/>
        </p:nvSpPr>
        <p:spPr bwMode="auto">
          <a:xfrm>
            <a:off x="521817" y="4509120"/>
            <a:ext cx="4338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+mn-lt"/>
              </a:rPr>
              <a:t>3. </a:t>
            </a:r>
            <a:r>
              <a:rPr lang="ru-RU" b="1" dirty="0" smtClean="0">
                <a:latin typeface="+mn-lt"/>
              </a:rPr>
              <a:t>«</a:t>
            </a:r>
            <a:r>
              <a:rPr lang="de-DE" b="1" dirty="0" smtClean="0">
                <a:latin typeface="+mn-lt"/>
              </a:rPr>
              <a:t>Aviation </a:t>
            </a:r>
            <a:r>
              <a:rPr lang="de-DE" b="1" dirty="0" err="1" smtClean="0">
                <a:latin typeface="+mn-lt"/>
              </a:rPr>
              <a:t>and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space</a:t>
            </a:r>
            <a:r>
              <a:rPr lang="ru-RU" b="1" dirty="0" smtClean="0">
                <a:latin typeface="+mn-lt"/>
              </a:rPr>
              <a:t>», </a:t>
            </a:r>
            <a:r>
              <a:rPr lang="de-DE" b="1" dirty="0" smtClean="0">
                <a:latin typeface="+mn-lt"/>
              </a:rPr>
              <a:t>Novosibirsk </a:t>
            </a:r>
            <a:r>
              <a:rPr lang="ru-RU" b="1" dirty="0" smtClean="0">
                <a:latin typeface="+mn-lt"/>
              </a:rPr>
              <a:t>2013 </a:t>
            </a:r>
            <a:endParaRPr lang="de-DE" b="1" dirty="0">
              <a:latin typeface="+mn-lt"/>
            </a:endParaRP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55378"/>
            <a:ext cx="1159418" cy="162744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9" y="2728665"/>
            <a:ext cx="1170729" cy="163902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1517" name="Picture 13" descr="P1070365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18167"/>
            <a:ext cx="2376487" cy="1098550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1519" name="Picture 15" descr="http://www.dfg.de/zentralablage/bildversionen/bildversionen_458x344/110926_kaz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9" y="2897498"/>
            <a:ext cx="1725054" cy="1296144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1520" name="Picture 16" descr="DSC_487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49" y="5013176"/>
            <a:ext cx="1836274" cy="1157936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1071" y="4869160"/>
            <a:ext cx="1055602" cy="1497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7" name="Textfeld 13"/>
          <p:cNvSpPr txBox="1">
            <a:spLocks noChangeArrowheads="1"/>
          </p:cNvSpPr>
          <p:nvPr/>
        </p:nvSpPr>
        <p:spPr bwMode="auto">
          <a:xfrm>
            <a:off x="4711691" y="4510610"/>
            <a:ext cx="41044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 smtClean="0">
                <a:latin typeface="+mn-lt"/>
              </a:rPr>
              <a:t>4</a:t>
            </a:r>
            <a:r>
              <a:rPr lang="ru-RU" b="1" dirty="0" smtClean="0">
                <a:latin typeface="+mn-lt"/>
              </a:rPr>
              <a:t>. «</a:t>
            </a:r>
            <a:r>
              <a:rPr lang="de-DE" b="1" dirty="0" smtClean="0">
                <a:latin typeface="+mn-lt"/>
              </a:rPr>
              <a:t>Global </a:t>
            </a:r>
            <a:r>
              <a:rPr lang="de-DE" b="1" dirty="0" err="1" smtClean="0">
                <a:latin typeface="+mn-lt"/>
              </a:rPr>
              <a:t>History</a:t>
            </a:r>
            <a:r>
              <a:rPr lang="de-DE" b="1" dirty="0" smtClean="0">
                <a:latin typeface="+mn-lt"/>
              </a:rPr>
              <a:t>: German </a:t>
            </a:r>
            <a:r>
              <a:rPr lang="de-DE" b="1" dirty="0" err="1" smtClean="0">
                <a:latin typeface="+mn-lt"/>
              </a:rPr>
              <a:t>and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Russian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perspectives</a:t>
            </a:r>
            <a:r>
              <a:rPr lang="de-DE" b="1" dirty="0" smtClean="0">
                <a:latin typeface="+mn-lt"/>
              </a:rPr>
              <a:t> on Regional Studies</a:t>
            </a:r>
            <a:r>
              <a:rPr lang="ru-RU" b="1" dirty="0" smtClean="0">
                <a:latin typeface="+mn-lt"/>
              </a:rPr>
              <a:t>»</a:t>
            </a:r>
            <a:r>
              <a:rPr lang="de-DE" b="1" dirty="0" smtClean="0">
                <a:latin typeface="+mn-lt"/>
              </a:rPr>
              <a:t/>
            </a:r>
            <a:br>
              <a:rPr lang="de-DE" b="1" dirty="0" smtClean="0">
                <a:latin typeface="+mn-lt"/>
              </a:rPr>
            </a:br>
            <a:r>
              <a:rPr lang="de-DE" b="1" dirty="0" smtClean="0">
                <a:latin typeface="+mn-lt"/>
              </a:rPr>
              <a:t>St. Petersburg, 2014</a:t>
            </a:r>
            <a:endParaRPr lang="de-DE" b="1" dirty="0"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" y="595989"/>
            <a:ext cx="1899684" cy="99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ntertitel 2"/>
          <p:cNvSpPr txBox="1">
            <a:spLocks/>
          </p:cNvSpPr>
          <p:nvPr/>
        </p:nvSpPr>
        <p:spPr bwMode="auto">
          <a:xfrm>
            <a:off x="2970825" y="664107"/>
            <a:ext cx="5880207" cy="6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ru-RU" sz="2800" dirty="0" err="1" smtClean="0">
                <a:latin typeface="Calibri" panose="020F0502020204030204" pitchFamily="34" charset="0"/>
              </a:rPr>
              <a:t>DWIH´s</a:t>
            </a:r>
            <a:r>
              <a:rPr lang="de-DE" altLang="ru-RU" sz="2800" dirty="0" smtClean="0">
                <a:latin typeface="Calibri" panose="020F0502020204030204" pitchFamily="34" charset="0"/>
              </a:rPr>
              <a:t> </a:t>
            </a:r>
            <a:r>
              <a:rPr lang="de-DE" altLang="ru-RU" sz="2800" dirty="0" err="1" smtClean="0">
                <a:latin typeface="Calibri" panose="020F0502020204030204" pitchFamily="34" charset="0"/>
              </a:rPr>
              <a:t>main</a:t>
            </a:r>
            <a:r>
              <a:rPr lang="de-DE" altLang="ru-RU" sz="2800" dirty="0" smtClean="0">
                <a:latin typeface="Calibri" panose="020F0502020204030204" pitchFamily="34" charset="0"/>
              </a:rPr>
              <a:t> </a:t>
            </a:r>
            <a:r>
              <a:rPr lang="de-DE" altLang="ru-RU" sz="2800" dirty="0" err="1" smtClean="0">
                <a:latin typeface="Calibri" panose="020F0502020204030204" pitchFamily="34" charset="0"/>
              </a:rPr>
              <a:t>event</a:t>
            </a:r>
            <a:r>
              <a:rPr lang="de-DE" altLang="ru-RU" sz="2800" dirty="0" smtClean="0">
                <a:latin typeface="Calibri" panose="020F0502020204030204" pitchFamily="34" charset="0"/>
              </a:rPr>
              <a:t> </a:t>
            </a:r>
            <a:r>
              <a:rPr lang="de-DE" altLang="ru-RU" sz="2800" dirty="0" err="1" smtClean="0">
                <a:latin typeface="Calibri" panose="020F0502020204030204" pitchFamily="34" charset="0"/>
              </a:rPr>
              <a:t>for</a:t>
            </a:r>
            <a:r>
              <a:rPr lang="de-DE" altLang="ru-RU" sz="2800" dirty="0" smtClean="0">
                <a:latin typeface="Calibri" panose="020F0502020204030204" pitchFamily="34" charset="0"/>
              </a:rPr>
              <a:t> </a:t>
            </a:r>
            <a:r>
              <a:rPr lang="de-DE" altLang="ru-RU" sz="2800" dirty="0" err="1" smtClean="0">
                <a:latin typeface="Calibri" panose="020F0502020204030204" pitchFamily="34" charset="0"/>
              </a:rPr>
              <a:t>young</a:t>
            </a:r>
            <a:r>
              <a:rPr lang="de-DE" altLang="ru-RU" sz="2800" dirty="0" smtClean="0">
                <a:latin typeface="Calibri" panose="020F0502020204030204" pitchFamily="34" charset="0"/>
              </a:rPr>
              <a:t> </a:t>
            </a:r>
            <a:r>
              <a:rPr lang="de-DE" altLang="ru-RU" sz="2800" dirty="0" err="1" smtClean="0">
                <a:latin typeface="Calibri" panose="020F0502020204030204" pitchFamily="34" charset="0"/>
              </a:rPr>
              <a:t>scientists</a:t>
            </a:r>
            <a:r>
              <a:rPr lang="de-DE" altLang="ru-RU" sz="2800" dirty="0" smtClean="0">
                <a:latin typeface="Calibri" panose="020F0502020204030204" pitchFamily="34" charset="0"/>
              </a:rPr>
              <a:t> </a:t>
            </a:r>
            <a:endParaRPr lang="de-DE" altLang="ru-RU" sz="2800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7512-FC67-48B5-859C-8A6D34BB6C9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696480" y="5505881"/>
            <a:ext cx="434001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400" b="1" dirty="0">
                <a:latin typeface="+mn-lt"/>
              </a:rPr>
              <a:t>5</a:t>
            </a:r>
            <a:r>
              <a:rPr lang="ru-RU" sz="2400" b="1" dirty="0">
                <a:latin typeface="+mn-lt"/>
              </a:rPr>
              <a:t>. «</a:t>
            </a:r>
            <a:r>
              <a:rPr lang="de-DE" sz="2400" b="1" dirty="0" err="1">
                <a:latin typeface="+mn-lt"/>
              </a:rPr>
              <a:t>Discrete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 smtClean="0">
                <a:latin typeface="+mn-lt"/>
              </a:rPr>
              <a:t>Geometry</a:t>
            </a:r>
            <a:r>
              <a:rPr lang="ru-RU" sz="2400" b="1" dirty="0" smtClean="0">
                <a:latin typeface="+mn-lt"/>
              </a:rPr>
              <a:t>»</a:t>
            </a:r>
            <a:r>
              <a:rPr lang="de-DE" sz="2400" b="1" dirty="0">
                <a:latin typeface="+mn-lt"/>
              </a:rPr>
              <a:t/>
            </a:r>
            <a:br>
              <a:rPr lang="de-DE" sz="2400" b="1" dirty="0">
                <a:latin typeface="+mn-lt"/>
              </a:rPr>
            </a:br>
            <a:r>
              <a:rPr lang="de-DE" sz="2400" b="1" dirty="0" err="1" smtClean="0">
                <a:latin typeface="+mn-lt"/>
              </a:rPr>
              <a:t>Moscow</a:t>
            </a:r>
            <a:r>
              <a:rPr lang="de-DE" sz="2400" b="1" dirty="0" smtClean="0">
                <a:latin typeface="+mn-lt"/>
              </a:rPr>
              <a:t>, September 7 – 11 2015</a:t>
            </a:r>
            <a:endParaRPr lang="de-DE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</Words>
  <Application>Microsoft Office PowerPoint</Application>
  <PresentationFormat>Bildschirmpräsentation (4:3)</PresentationFormat>
  <Paragraphs>126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DAAD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Krispin</dc:creator>
  <cp:lastModifiedBy>Anna Savostina</cp:lastModifiedBy>
  <cp:revision>204</cp:revision>
  <cp:lastPrinted>2015-10-01T14:25:10Z</cp:lastPrinted>
  <dcterms:created xsi:type="dcterms:W3CDTF">2012-12-13T10:08:43Z</dcterms:created>
  <dcterms:modified xsi:type="dcterms:W3CDTF">2015-11-11T14:12:02Z</dcterms:modified>
</cp:coreProperties>
</file>