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7" r:id="rId2"/>
  </p:sldIdLst>
  <p:sldSz cx="6858000" cy="9144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1606"/>
    <a:srgbClr val="6008E2"/>
    <a:srgbClr val="00CC99"/>
    <a:srgbClr val="000000"/>
    <a:srgbClr val="FF0066"/>
    <a:srgbClr val="FFFF00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419" autoAdjust="0"/>
    <p:restoredTop sz="94660"/>
  </p:normalViewPr>
  <p:slideViewPr>
    <p:cSldViewPr>
      <p:cViewPr varScale="1">
        <p:scale>
          <a:sx n="82" d="100"/>
          <a:sy n="82" d="100"/>
        </p:scale>
        <p:origin x="-3276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7"/>
          <p:cNvCxnSpPr/>
          <p:nvPr/>
        </p:nvCxnSpPr>
        <p:spPr>
          <a:xfrm>
            <a:off x="1097756" y="4732867"/>
            <a:ext cx="2228850" cy="2117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12"/>
          <p:cNvCxnSpPr/>
          <p:nvPr/>
        </p:nvCxnSpPr>
        <p:spPr>
          <a:xfrm>
            <a:off x="3531394" y="4732867"/>
            <a:ext cx="2228850" cy="2117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13"/>
          <p:cNvSpPr/>
          <p:nvPr/>
        </p:nvSpPr>
        <p:spPr>
          <a:xfrm>
            <a:off x="3405187" y="4701118"/>
            <a:ext cx="34529" cy="61383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42900" y="4933072"/>
            <a:ext cx="6229350" cy="1524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342900" y="1911643"/>
            <a:ext cx="6229350" cy="26416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46516-F597-4FCC-8EB6-303CE5D8D9F0}" type="datetimeFigureOut">
              <a:rPr lang="ru-RU"/>
              <a:pPr>
                <a:defRPr/>
              </a:pPr>
              <a:t>14.01.2020</a:t>
            </a:fld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ACB23-2794-41B8-AFCA-A93B0783A4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3A8DB-5DE9-41F0-8DAE-40FA8DA582C2}" type="datetimeFigureOut">
              <a:rPr lang="ru-RU"/>
              <a:pPr>
                <a:defRPr/>
              </a:pPr>
              <a:t>14.01.2020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41B70-CCA7-4842-8479-0DB631E1D4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E88E7-4D46-4389-900B-7244FCE638E2}" type="datetimeFigureOut">
              <a:rPr lang="ru-RU"/>
              <a:pPr>
                <a:defRPr/>
              </a:pPr>
              <a:t>14.01.2020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82900-AC4B-4B61-8CBC-FDB412EEBF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342900" y="2032000"/>
            <a:ext cx="6172200" cy="6096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D3460-60F6-4AA1-8640-3C93C75E08C3}" type="datetimeFigureOut">
              <a:rPr lang="ru-RU"/>
              <a:pPr>
                <a:defRPr/>
              </a:pPr>
              <a:t>14.01.2020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CEECA-69D8-4486-BD03-0B0361F543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6"/>
          <p:cNvCxnSpPr/>
          <p:nvPr/>
        </p:nvCxnSpPr>
        <p:spPr>
          <a:xfrm>
            <a:off x="514350" y="6555318"/>
            <a:ext cx="5943600" cy="6349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0" y="4673600"/>
            <a:ext cx="5943600" cy="18288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4350" y="6611819"/>
            <a:ext cx="5943600" cy="1312981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45158-592E-4414-B8E3-3E13051692EE}" type="datetimeFigureOut">
              <a:rPr lang="ru-RU"/>
              <a:pPr>
                <a:defRPr/>
              </a:pPr>
              <a:t>14.01.2020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B62A2-CE74-44EF-B688-EC3E7E8352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342900" y="2032000"/>
            <a:ext cx="3044952" cy="6096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3486150" y="2032000"/>
            <a:ext cx="3044952" cy="6096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76A04-D093-4074-8554-B0A50AACEAE9}" type="datetimeFigureOut">
              <a:rPr lang="ru-RU"/>
              <a:pPr>
                <a:defRPr/>
              </a:pPr>
              <a:t>14.01.2020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46629-A50B-4BF9-9B7E-8079766F68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9"/>
          <p:cNvCxnSpPr/>
          <p:nvPr/>
        </p:nvCxnSpPr>
        <p:spPr>
          <a:xfrm>
            <a:off x="422673" y="2906185"/>
            <a:ext cx="2811065" cy="2116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16"/>
          <p:cNvCxnSpPr/>
          <p:nvPr/>
        </p:nvCxnSpPr>
        <p:spPr>
          <a:xfrm>
            <a:off x="3565923" y="2906185"/>
            <a:ext cx="2812256" cy="2116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1866124"/>
            <a:ext cx="3030141" cy="1016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342900" y="2935861"/>
            <a:ext cx="3028950" cy="52181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3487341" y="2935861"/>
            <a:ext cx="3028950" cy="52181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20726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3486150" y="1866124"/>
            <a:ext cx="3030141" cy="1016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8E08A-B348-4B7F-8E82-A8BB4ADFBD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83006-FE90-4B91-923D-D810F63E2985}" type="datetimeFigureOut">
              <a:rPr lang="ru-RU"/>
              <a:pPr>
                <a:defRPr/>
              </a:pPr>
              <a:t>14.01.2020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0D242-84E8-4C35-B9E9-9B31C49BC906}" type="datetimeFigureOut">
              <a:rPr lang="ru-RU"/>
              <a:pPr>
                <a:defRPr/>
              </a:pPr>
              <a:t>14.01.2020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33499-2823-4E1F-828D-F199B05ABB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CB9E6-1FFE-4417-97B7-6CE0A1837056}" type="datetimeFigureOut">
              <a:rPr lang="ru-RU"/>
              <a:pPr>
                <a:defRPr/>
              </a:pPr>
              <a:t>14.01.2020</a:t>
            </a:fld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D975B-958A-4660-ABAC-2272D6B85C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342900" y="609600"/>
            <a:ext cx="4686300" cy="7620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086350" y="2133600"/>
            <a:ext cx="1488186" cy="49784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5086350" y="609600"/>
            <a:ext cx="1485900" cy="14224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77753-17FB-43F8-BE34-3DAFAEAFDF94}" type="datetimeFigureOut">
              <a:rPr lang="ru-RU"/>
              <a:pPr>
                <a:defRPr/>
              </a:pPr>
              <a:t>14.01.2020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F677D-6A76-432F-B72A-71EEAD2AD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72050" y="609600"/>
            <a:ext cx="1543050" cy="14224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42900" y="609600"/>
            <a:ext cx="4514850" cy="74168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72050" y="2133600"/>
            <a:ext cx="1543050" cy="5892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87752-98D7-4851-B33F-836463CC8072}" type="datetimeFigureOut">
              <a:rPr lang="ru-RU"/>
              <a:pPr>
                <a:defRPr/>
              </a:pPr>
              <a:t>14.01.2020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AC892-B766-420E-94BE-EF22E64435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8"/>
          <p:cNvSpPr>
            <a:spLocks noGrp="1"/>
          </p:cNvSpPr>
          <p:nvPr>
            <p:ph type="body" idx="1"/>
          </p:nvPr>
        </p:nvSpPr>
        <p:spPr bwMode="auto">
          <a:xfrm>
            <a:off x="342900" y="1930401"/>
            <a:ext cx="6172200" cy="6237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4343400" y="8271934"/>
            <a:ext cx="1943100" cy="512233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D20BA46E-C43C-4D90-A4F7-AC6BB38467A4}" type="datetimeFigureOut">
              <a:rPr lang="ru-RU"/>
              <a:pPr>
                <a:defRPr/>
              </a:pPr>
              <a:t>14.01.2020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1600200" y="8271934"/>
            <a:ext cx="2686050" cy="512233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6307931" y="8242300"/>
            <a:ext cx="457200" cy="6096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797AAB29-13E7-4CBE-A749-52CA73EDC8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42900" y="203200"/>
            <a:ext cx="6172200" cy="16256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2" r:id="rId1"/>
    <p:sldLayoutId id="2147483851" r:id="rId2"/>
    <p:sldLayoutId id="2147483853" r:id="rId3"/>
    <p:sldLayoutId id="2147483850" r:id="rId4"/>
    <p:sldLayoutId id="2147483854" r:id="rId5"/>
    <p:sldLayoutId id="2147483849" r:id="rId6"/>
    <p:sldLayoutId id="2147483848" r:id="rId7"/>
    <p:sldLayoutId id="2147483847" r:id="rId8"/>
    <p:sldLayoutId id="2147483846" r:id="rId9"/>
    <p:sldLayoutId id="2147483845" r:id="rId10"/>
    <p:sldLayoutId id="214748384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8F9D71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00B0F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1"/>
          <p:cNvSpPr txBox="1">
            <a:spLocks noChangeArrowheads="1"/>
          </p:cNvSpPr>
          <p:nvPr/>
        </p:nvSpPr>
        <p:spPr bwMode="auto">
          <a:xfrm>
            <a:off x="2357437" y="3333751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5728" y="142844"/>
            <a:ext cx="6401990" cy="1266808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Профком 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КНИТУ       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1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приглашает работников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вуза              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членов профсоюза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на балет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46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«Анюта» </a:t>
            </a:r>
          </a:p>
          <a:p>
            <a:pPr algn="ctr"/>
            <a:r>
              <a:rPr lang="ru-RU" sz="30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в Татарский академический государственный театр              оперы и балета им. М. </a:t>
            </a:r>
            <a:r>
              <a:rPr lang="ru-RU" sz="3000" b="1" dirty="0" err="1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Джалиля</a:t>
            </a:r>
            <a:endParaRPr lang="ru-RU" sz="3000" b="1" dirty="0" smtClean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600" b="1" dirty="0" smtClean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6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11 марта 2020 </a:t>
            </a:r>
            <a:r>
              <a:rPr lang="ru-RU" sz="46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46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. в 18.00 </a:t>
            </a:r>
            <a:endParaRPr lang="ru-RU" sz="4600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" b="1" dirty="0" smtClean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/>
            <a:endParaRPr lang="ru-RU" sz="2800" b="1" dirty="0" smtClean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 smtClean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 smtClean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 smtClean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хореография Владимира Васильева</a:t>
            </a:r>
            <a:endParaRPr lang="ru-RU" sz="2400" b="1" dirty="0" smtClean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2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(продолжительность 2 часа 20 минут)</a:t>
            </a:r>
            <a:endParaRPr lang="ru-RU" sz="2200" b="1" dirty="0" smtClean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2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b="1" dirty="0" smtClean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ru-RU" b="1" dirty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6" name="TextBox 17"/>
          <p:cNvSpPr txBox="1">
            <a:spLocks noChangeArrowheads="1"/>
          </p:cNvSpPr>
          <p:nvPr/>
        </p:nvSpPr>
        <p:spPr bwMode="auto">
          <a:xfrm>
            <a:off x="1071546" y="8072462"/>
            <a:ext cx="5000636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900" b="1" dirty="0" smtClean="0">
                <a:solidFill>
                  <a:srgbClr val="E41606"/>
                </a:solidFill>
                <a:latin typeface="Constantia" pitchFamily="18" charset="0"/>
              </a:rPr>
              <a:t>За </a:t>
            </a:r>
            <a:r>
              <a:rPr lang="ru-RU" sz="1900" b="1" dirty="0" smtClean="0">
                <a:solidFill>
                  <a:srgbClr val="E41606"/>
                </a:solidFill>
                <a:latin typeface="Constantia" pitchFamily="18" charset="0"/>
              </a:rPr>
              <a:t>билетами </a:t>
            </a:r>
            <a:r>
              <a:rPr lang="ru-RU" sz="1900" b="1" dirty="0" smtClean="0">
                <a:solidFill>
                  <a:srgbClr val="E41606"/>
                </a:solidFill>
                <a:latin typeface="Constantia" pitchFamily="18" charset="0"/>
              </a:rPr>
              <a:t>обращаться </a:t>
            </a:r>
            <a:endParaRPr lang="ru-RU" sz="1900" b="1" dirty="0" smtClean="0">
              <a:solidFill>
                <a:srgbClr val="E41606"/>
              </a:solidFill>
              <a:latin typeface="Constantia" pitchFamily="18" charset="0"/>
            </a:endParaRPr>
          </a:p>
          <a:p>
            <a:pPr algn="ctr"/>
            <a:r>
              <a:rPr lang="ru-RU" sz="1900" b="1" dirty="0" smtClean="0">
                <a:solidFill>
                  <a:srgbClr val="E41606"/>
                </a:solidFill>
                <a:latin typeface="Constantia" pitchFamily="18" charset="0"/>
              </a:rPr>
              <a:t>к </a:t>
            </a:r>
            <a:r>
              <a:rPr lang="ru-RU" sz="1900" b="1" dirty="0">
                <a:solidFill>
                  <a:srgbClr val="E41606"/>
                </a:solidFill>
                <a:latin typeface="Times New Roman" pitchFamily="18" charset="0"/>
              </a:rPr>
              <a:t>председателям </a:t>
            </a:r>
            <a:r>
              <a:rPr lang="ru-RU" sz="1900" b="1" dirty="0" smtClean="0">
                <a:solidFill>
                  <a:srgbClr val="E41606"/>
                </a:solidFill>
                <a:latin typeface="Times New Roman" pitchFamily="18" charset="0"/>
              </a:rPr>
              <a:t>профбюро подразделений</a:t>
            </a:r>
            <a:r>
              <a:rPr lang="ru-RU" sz="1900" b="1" dirty="0" smtClean="0">
                <a:solidFill>
                  <a:srgbClr val="E41606"/>
                </a:solidFill>
                <a:latin typeface="Constantia" pitchFamily="18" charset="0"/>
              </a:rPr>
              <a:t> </a:t>
            </a:r>
            <a:endParaRPr lang="ru-RU" sz="1900" b="1" dirty="0">
              <a:solidFill>
                <a:srgbClr val="E41606"/>
              </a:solidFill>
              <a:latin typeface="Constantia" pitchFamily="18" charset="0"/>
            </a:endParaRPr>
          </a:p>
        </p:txBody>
      </p:sp>
      <p:pic>
        <p:nvPicPr>
          <p:cNvPr id="1026" name="Picture 2" descr="C:\Users\Profcom\Documents\Профком\Плакаты 111\2020г\Балет Анюта 11.03.2020\Анюта 2 светлее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60" y="4786314"/>
            <a:ext cx="4490356" cy="24184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Другая 1">
      <a:dk1>
        <a:srgbClr val="435121"/>
      </a:dk1>
      <a:lt1>
        <a:sysClr val="window" lastClr="FFFFFF"/>
      </a:lt1>
      <a:dk2>
        <a:srgbClr val="49E9CE"/>
      </a:dk2>
      <a:lt2>
        <a:srgbClr val="EEECE1"/>
      </a:lt2>
      <a:accent1>
        <a:srgbClr val="92D050"/>
      </a:accent1>
      <a:accent2>
        <a:srgbClr val="C3D69B"/>
      </a:accent2>
      <a:accent3>
        <a:srgbClr val="9BBB59"/>
      </a:accent3>
      <a:accent4>
        <a:srgbClr val="EBF1DD"/>
      </a:accent4>
      <a:accent5>
        <a:srgbClr val="EBF1DD"/>
      </a:accent5>
      <a:accent6>
        <a:srgbClr val="EBF1DD"/>
      </a:accent6>
      <a:hlink>
        <a:srgbClr val="49711E"/>
      </a:hlink>
      <a:folHlink>
        <a:srgbClr val="6DAA2D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733</TotalTime>
  <Words>57</Words>
  <Application>Microsoft Office PowerPoint</Application>
  <PresentationFormat>Экран (4:3)</PresentationFormat>
  <Paragraphs>39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Бумажная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Г.Зайнашева Комедия Режиссер Р. Загидуллин Продолжительность 2 часа 10 минут Гайфи бабай, женись давай!</dc:title>
  <dc:creator>Admin</dc:creator>
  <cp:lastModifiedBy>Profcom</cp:lastModifiedBy>
  <cp:revision>70</cp:revision>
  <dcterms:created xsi:type="dcterms:W3CDTF">2011-02-20T08:08:51Z</dcterms:created>
  <dcterms:modified xsi:type="dcterms:W3CDTF">2020-01-14T08:54:01Z</dcterms:modified>
</cp:coreProperties>
</file>