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889" r:id="rId1"/>
  </p:sldMasterIdLst>
  <p:notesMasterIdLst>
    <p:notesMasterId r:id="rId8"/>
  </p:notesMasterIdLst>
  <p:handoutMasterIdLst>
    <p:handoutMasterId r:id="rId9"/>
  </p:handoutMasterIdLst>
  <p:sldIdLst>
    <p:sldId id="1430" r:id="rId2"/>
    <p:sldId id="1500" r:id="rId3"/>
    <p:sldId id="1501" r:id="rId4"/>
    <p:sldId id="1508" r:id="rId5"/>
    <p:sldId id="1509" r:id="rId6"/>
    <p:sldId id="1499" r:id="rId7"/>
  </p:sldIdLst>
  <p:sldSz cx="12599988" cy="864076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79191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58383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437574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916765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395957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875148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354339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833531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134A73B-D397-4333-9346-1DAFC83CF2E5}">
          <p14:sldIdLst>
            <p14:sldId id="1430"/>
            <p14:sldId id="1500"/>
            <p14:sldId id="1501"/>
            <p14:sldId id="1508"/>
            <p14:sldId id="1509"/>
            <p14:sldId id="14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63" userDrawn="1">
          <p15:clr>
            <a:srgbClr val="A4A3A4"/>
          </p15:clr>
        </p15:guide>
        <p15:guide id="2" orient="horz" pos="839" userDrawn="1">
          <p15:clr>
            <a:srgbClr val="A4A3A4"/>
          </p15:clr>
        </p15:guide>
        <p15:guide id="3" orient="horz" pos="5103" userDrawn="1">
          <p15:clr>
            <a:srgbClr val="A4A3A4"/>
          </p15:clr>
        </p15:guide>
        <p15:guide id="5" orient="horz" pos="1610" userDrawn="1">
          <p15:clr>
            <a:srgbClr val="A4A3A4"/>
          </p15:clr>
        </p15:guide>
        <p15:guide id="6" orient="horz" pos="930" userDrawn="1">
          <p15:clr>
            <a:srgbClr val="A4A3A4"/>
          </p15:clr>
        </p15:guide>
        <p15:guide id="7" pos="226" userDrawn="1">
          <p15:clr>
            <a:srgbClr val="A4A3A4"/>
          </p15:clr>
        </p15:guide>
        <p15:guide id="8" pos="499" userDrawn="1">
          <p15:clr>
            <a:srgbClr val="A4A3A4"/>
          </p15:clr>
        </p15:guide>
        <p15:guide id="9" pos="4059" userDrawn="1">
          <p15:clr>
            <a:srgbClr val="A4A3A4"/>
          </p15:clr>
        </p15:guide>
        <p15:guide id="10" pos="4513" userDrawn="1">
          <p15:clr>
            <a:srgbClr val="A4A3A4"/>
          </p15:clr>
        </p15:guide>
        <p15:guide id="11" pos="7665" userDrawn="1">
          <p15:clr>
            <a:srgbClr val="A4A3A4"/>
          </p15:clr>
        </p15:guide>
        <p15:guide id="12" pos="294" userDrawn="1">
          <p15:clr>
            <a:srgbClr val="A4A3A4"/>
          </p15:clr>
        </p15:guide>
        <p15:guide id="13" pos="1587" userDrawn="1">
          <p15:clr>
            <a:srgbClr val="A4A3A4"/>
          </p15:clr>
        </p15:guide>
        <p15:guide id="14" orient="horz" pos="1111" userDrawn="1">
          <p15:clr>
            <a:srgbClr val="A4A3A4"/>
          </p15:clr>
        </p15:guide>
        <p15:guide id="15" orient="horz" pos="14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vova" initials="AL" lastIdx="2" clrIdx="0"/>
  <p:cmAuthor id="1" name="Гончарова Татьяна Вячеславовна" initials="ГТВ" lastIdx="7" clrIdx="1">
    <p:extLst>
      <p:ext uri="{19B8F6BF-5375-455C-9EA6-DF929625EA0E}">
        <p15:presenceInfo xmlns:p15="http://schemas.microsoft.com/office/powerpoint/2012/main" userId="S-1-5-21-2509222527-3473664192-1900209780-6232" providerId="AD"/>
      </p:ext>
    </p:extLst>
  </p:cmAuthor>
  <p:cmAuthor id="2" name="Тарасов Вадим Александрович" initials="ТВА" lastIdx="1" clrIdx="2">
    <p:extLst>
      <p:ext uri="{19B8F6BF-5375-455C-9EA6-DF929625EA0E}">
        <p15:presenceInfo xmlns:p15="http://schemas.microsoft.com/office/powerpoint/2012/main" userId="S-1-5-21-2509222527-3473664192-1900209780-25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2F2F2"/>
    <a:srgbClr val="1F4E79"/>
    <a:srgbClr val="F5750B"/>
    <a:srgbClr val="E7F5FE"/>
    <a:srgbClr val="AFE2FF"/>
    <a:srgbClr val="8BCDFF"/>
    <a:srgbClr val="ACCCEA"/>
    <a:srgbClr val="FCD7B9"/>
    <a:srgbClr val="00A1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4535" autoAdjust="0"/>
  </p:normalViewPr>
  <p:slideViewPr>
    <p:cSldViewPr snapToGrid="0" showGuides="1">
      <p:cViewPr varScale="1">
        <p:scale>
          <a:sx n="88" d="100"/>
          <a:sy n="88" d="100"/>
        </p:scale>
        <p:origin x="1530" y="84"/>
      </p:cViewPr>
      <p:guideLst>
        <p:guide orient="horz" pos="363"/>
        <p:guide orient="horz" pos="839"/>
        <p:guide orient="horz" pos="5103"/>
        <p:guide orient="horz" pos="1610"/>
        <p:guide orient="horz" pos="930"/>
        <p:guide pos="226"/>
        <p:guide pos="499"/>
        <p:guide pos="4059"/>
        <p:guide pos="4513"/>
        <p:guide pos="7665"/>
        <p:guide pos="294"/>
        <p:guide pos="1587"/>
        <p:guide orient="horz" pos="1111"/>
        <p:guide orient="horz" pos="14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3978" y="108"/>
      </p:cViewPr>
      <p:guideLst>
        <p:guide orient="horz" pos="3127"/>
        <p:guide pos="214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t" anchorCtr="0" compatLnSpc="1">
            <a:prstTxWarp prst="textNoShape">
              <a:avLst/>
            </a:prstTxWarp>
          </a:bodyPr>
          <a:lstStyle>
            <a:lvl1pPr defTabSz="627065">
              <a:defRPr sz="8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1078" y="1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t" anchorCtr="0" compatLnSpc="1">
            <a:prstTxWarp prst="textNoShape">
              <a:avLst/>
            </a:prstTxWarp>
          </a:bodyPr>
          <a:lstStyle>
            <a:lvl1pPr algn="r" defTabSz="627065">
              <a:defRPr sz="800"/>
            </a:lvl1pPr>
          </a:lstStyle>
          <a:p>
            <a:fld id="{42B58284-BD55-477D-829B-0D8B66B41141}" type="datetimeFigureOut">
              <a:rPr lang="en-US"/>
              <a:pPr/>
              <a:t>7/25/2017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1" y="9428736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b" anchorCtr="0" compatLnSpc="1">
            <a:prstTxWarp prst="textNoShape">
              <a:avLst/>
            </a:prstTxWarp>
          </a:bodyPr>
          <a:lstStyle>
            <a:lvl1pPr defTabSz="627065">
              <a:defRPr sz="8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1078" y="9428736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b" anchorCtr="0" compatLnSpc="1">
            <a:prstTxWarp prst="textNoShape">
              <a:avLst/>
            </a:prstTxWarp>
          </a:bodyPr>
          <a:lstStyle>
            <a:lvl1pPr algn="r" defTabSz="627065">
              <a:defRPr sz="800"/>
            </a:lvl1pPr>
          </a:lstStyle>
          <a:p>
            <a:fld id="{B000AF5B-B840-4C36-ABEB-C07F7C1C287A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0745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>
            <a:lvl1pPr defTabSz="627065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1078" y="1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>
            <a:lvl1pPr algn="r" defTabSz="627065">
              <a:defRPr sz="1100">
                <a:latin typeface="Calibri" pitchFamily="34" charset="0"/>
              </a:defRPr>
            </a:lvl1pPr>
          </a:lstStyle>
          <a:p>
            <a:fld id="{660D0E8B-676B-4AF2-96B6-20F8C726C38A}" type="datetimeFigureOut">
              <a:rPr lang="en-US"/>
              <a:pPr/>
              <a:t>7/25/2017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744538"/>
            <a:ext cx="542766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7648" tIns="68827" rIns="137648" bIns="68827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143" y="4715157"/>
            <a:ext cx="5439391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9428736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b" anchorCtr="0" compatLnSpc="1">
            <a:prstTxWarp prst="textNoShape">
              <a:avLst/>
            </a:prstTxWarp>
          </a:bodyPr>
          <a:lstStyle>
            <a:lvl1pPr defTabSz="627065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1078" y="9428736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b" anchorCtr="0" compatLnSpc="1">
            <a:prstTxWarp prst="textNoShape">
              <a:avLst/>
            </a:prstTxWarp>
          </a:bodyPr>
          <a:lstStyle>
            <a:lvl1pPr algn="r" defTabSz="627065">
              <a:defRPr sz="1100">
                <a:latin typeface="Calibri" pitchFamily="34" charset="0"/>
              </a:defRPr>
            </a:lvl1pPr>
          </a:lstStyle>
          <a:p>
            <a:fld id="{7712EFF2-E535-4F8D-9276-91B171A78362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2481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1pPr>
    <a:lvl2pPr marL="778686" indent="-299495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2pPr>
    <a:lvl3pPr marL="1197978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3pPr>
    <a:lvl4pPr marL="1677170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4pPr>
    <a:lvl5pPr marL="2156361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5pPr>
    <a:lvl6pPr marL="2395957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6pPr>
    <a:lvl7pPr marL="2875148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7pPr>
    <a:lvl8pPr marL="3354339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8pPr>
    <a:lvl9pPr marL="3833531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EFF2-E535-4F8D-9276-91B171A78362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458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1299374" y="3243722"/>
            <a:ext cx="10001242" cy="21533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</a:lstStyle>
          <a:p>
            <a:pPr marL="0" lvl="0" algn="ctr" defTabSz="1163111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866933" y="8257871"/>
            <a:ext cx="387770" cy="18174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1093324" rtl="0" eaLnBrk="1" fontAlgn="base" latinLnBrk="0" hangingPunct="1">
              <a:lnSpc>
                <a:spcPts val="1434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47F3F-2E8A-4EAB-A46A-01A88D87E637}" type="slidenum">
              <a:rPr kumimoji="0" lang="en-US" sz="1272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093324" rtl="0" eaLnBrk="1" fontAlgn="base" latinLnBrk="0" hangingPunct="1">
                <a:lnSpc>
                  <a:spcPts val="1434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2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2844799" y="228781"/>
            <a:ext cx="9409903" cy="69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100000"/>
              </a:lnSpc>
              <a:defRPr lang="en-US" sz="2800" kern="1200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1350" y="1319663"/>
            <a:ext cx="11903353" cy="7257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" tIns="36000" rIns="36000" bIns="36000"/>
          <a:lstStyle>
            <a:lvl1pPr marL="0" indent="0">
              <a:buNone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242962" indent="0">
              <a:buNone/>
              <a:defRPr>
                <a:solidFill>
                  <a:schemeClr val="tx1"/>
                </a:solidFill>
              </a:defRPr>
            </a:lvl3pPr>
            <a:lvl4pPr marL="476432" indent="0">
              <a:buNone/>
              <a:defRPr>
                <a:solidFill>
                  <a:schemeClr val="tx1"/>
                </a:solidFill>
              </a:defRPr>
            </a:lvl4pPr>
            <a:lvl5pPr marL="71939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50" y="69717"/>
            <a:ext cx="2235200" cy="1016815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 userDrawn="1"/>
        </p:nvCxnSpPr>
        <p:spPr>
          <a:xfrm>
            <a:off x="353264" y="1123564"/>
            <a:ext cx="11891165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1189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20" r:id="rId2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2pPr>
      <a:lvl3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3pPr>
      <a:lvl4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4pPr>
      <a:lvl5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5pPr>
      <a:lvl6pPr marL="546662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6pPr>
      <a:lvl7pPr marL="1093324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7pPr>
      <a:lvl8pPr marL="1639986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8pPr>
      <a:lvl9pPr marL="2186649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9pPr>
    </p:titleStyle>
    <p:bodyStyle>
      <a:lvl1pPr marL="457450" indent="-457450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  <a:ea typeface="+mn-ea"/>
          <a:cs typeface="+mn-cs"/>
        </a:defRPr>
      </a:lvl1pPr>
      <a:lvl2pPr marL="24296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</a:defRPr>
      </a:lvl2pPr>
      <a:lvl3pPr marL="476432" indent="-233471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272">
          <a:solidFill>
            <a:schemeClr val="tx1"/>
          </a:solidFill>
          <a:latin typeface="+mn-lt"/>
        </a:defRPr>
      </a:lvl3pPr>
      <a:lvl4pPr marL="71939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145">
          <a:solidFill>
            <a:schemeClr val="tx1"/>
          </a:solidFill>
          <a:latin typeface="+mn-lt"/>
        </a:defRPr>
      </a:lvl4pPr>
      <a:lvl5pPr marL="949067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5pPr>
      <a:lvl6pPr marL="1495728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6pPr>
      <a:lvl7pPr marL="2042391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7pPr>
      <a:lvl8pPr marL="258905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8pPr>
      <a:lvl9pPr marL="313571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1pPr>
      <a:lvl2pPr marL="546662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2pPr>
      <a:lvl3pPr marL="1093324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3pPr>
      <a:lvl4pPr marL="1639986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4pPr>
      <a:lvl5pPr marL="2186649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5pPr>
      <a:lvl6pPr marL="2733311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6pPr>
      <a:lvl7pPr marL="3279973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7pPr>
      <a:lvl8pPr marL="3826635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8pPr>
      <a:lvl9pPr marL="4373297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VTarasov@corpmsp.ru" TargetMode="External"/><Relationship Id="rId2" Type="http://schemas.openxmlformats.org/officeDocument/2006/relationships/hyperlink" Target="mailto:TGoncharova@corpmsp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OPiskunova@corpmsp.ru" TargetMode="External"/><Relationship Id="rId5" Type="http://schemas.openxmlformats.org/officeDocument/2006/relationships/hyperlink" Target="mailto:SBerezina@corpmsp.ru" TargetMode="External"/><Relationship Id="rId4" Type="http://schemas.openxmlformats.org/officeDocument/2006/relationships/hyperlink" Target="mailto:AShevchenko@corpmsp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544" y="3809778"/>
            <a:ext cx="10233743" cy="215332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Условия программы льготного лизинга оборудования для субъектов </a:t>
            </a:r>
            <a:r>
              <a:rPr lang="ru-RU" sz="3600" dirty="0">
                <a:solidFill>
                  <a:srgbClr val="0070C0"/>
                </a:solidFill>
                <a:latin typeface="Arial Narrow" panose="020B0606020202030204" pitchFamily="34" charset="0"/>
              </a:rPr>
              <a:t>индивидуального и малого предпринимательства, реализуемой региональными лизинговыми компаниями (РЛК)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299376" y="7168450"/>
            <a:ext cx="10001242" cy="5277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  <a:lvl2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2pPr>
            <a:lvl3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3pPr>
            <a:lvl4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4pPr>
            <a:lvl5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5pPr>
            <a:lvl6pPr marL="546678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6pPr>
            <a:lvl7pPr marL="1093357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7pPr>
            <a:lvl8pPr marL="1640035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8pPr>
            <a:lvl9pPr marL="2186714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2000" dirty="0">
                <a:solidFill>
                  <a:srgbClr val="0070C0"/>
                </a:solidFill>
                <a:latin typeface="Arial Narrow" panose="020B0606020202030204" pitchFamily="34" charset="0"/>
              </a:rPr>
              <a:t>Москва, </a:t>
            </a:r>
            <a:r>
              <a:rPr lang="ru-RU" sz="20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2017 </a:t>
            </a:r>
            <a:r>
              <a:rPr lang="ru-RU" sz="2000" dirty="0">
                <a:solidFill>
                  <a:srgbClr val="0070C0"/>
                </a:solidFill>
                <a:latin typeface="Arial Narrow" panose="020B0606020202030204" pitchFamily="34" charset="0"/>
              </a:rPr>
              <a:t>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797" y="912202"/>
            <a:ext cx="5860394" cy="266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39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Группа 58"/>
          <p:cNvGrpSpPr/>
          <p:nvPr/>
        </p:nvGrpSpPr>
        <p:grpSpPr>
          <a:xfrm>
            <a:off x="4116232" y="2953459"/>
            <a:ext cx="1613622" cy="2233881"/>
            <a:chOff x="369888" y="3822700"/>
            <a:chExt cx="1344612" cy="1016000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369888" y="3822700"/>
              <a:ext cx="1344612" cy="1016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388941" y="3836656"/>
              <a:ext cx="1299087" cy="981601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13" name="Прямая соединительная линия 12"/>
          <p:cNvCxnSpPr/>
          <p:nvPr/>
        </p:nvCxnSpPr>
        <p:spPr>
          <a:xfrm>
            <a:off x="357414" y="1761015"/>
            <a:ext cx="55097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299200" y="1761015"/>
            <a:ext cx="58689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89870" y="2080786"/>
            <a:ext cx="5236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Новое, ранее не использованное или не введенное в эксплуатацию оборудование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055093" y="6191169"/>
            <a:ext cx="4812045" cy="1336110"/>
          </a:xfrm>
          <a:prstGeom prst="rect">
            <a:avLst/>
          </a:prstGeom>
        </p:spPr>
        <p:txBody>
          <a:bodyPr wrap="square" lIns="72000" tIns="108000" rIns="36000" bIns="0" anchor="t">
            <a:noAutofit/>
          </a:bodyPr>
          <a:lstStyle/>
          <a:p>
            <a:pPr marL="171450" lvl="0" indent="-171450">
              <a:lnSpc>
                <a:spcPct val="120000"/>
              </a:lnSpc>
              <a:buClr>
                <a:srgbClr val="F5750B"/>
              </a:buClr>
              <a:buFont typeface="Arial" panose="020B0604020202020204" pitchFamily="34" charset="0"/>
              <a:buChar char="•"/>
            </a:pPr>
            <a:r>
              <a:rPr lang="ru-RU" sz="1200" dirty="0"/>
              <a:t>оборудование, предназначенное для осуществления оптовой и розничной торговой </a:t>
            </a:r>
            <a:r>
              <a:rPr lang="ru-RU" sz="1200" dirty="0" smtClean="0"/>
              <a:t>деятельности</a:t>
            </a:r>
          </a:p>
          <a:p>
            <a:pPr marL="171450" lvl="0" indent="-171450">
              <a:lnSpc>
                <a:spcPct val="120000"/>
              </a:lnSpc>
              <a:buClr>
                <a:srgbClr val="F5750B"/>
              </a:buClr>
              <a:buFont typeface="Arial" panose="020B0604020202020204" pitchFamily="34" charset="0"/>
              <a:buChar char="•"/>
            </a:pPr>
            <a:r>
              <a:rPr lang="ru-RU" sz="1200" dirty="0" smtClean="0"/>
              <a:t>легковые</a:t>
            </a:r>
            <a:r>
              <a:rPr lang="ru-RU" sz="1200" dirty="0"/>
              <a:t>, грузовые и пассажирские транспортные средства (транспортные средства, на которые выдаются ПТС или ПСМ</a:t>
            </a:r>
            <a:r>
              <a:rPr lang="ru-RU" sz="1200" dirty="0" smtClean="0"/>
              <a:t>)</a:t>
            </a:r>
          </a:p>
          <a:p>
            <a:pPr marL="171450" lvl="0" indent="-171450">
              <a:lnSpc>
                <a:spcPct val="120000"/>
              </a:lnSpc>
              <a:buClr>
                <a:srgbClr val="F5750B"/>
              </a:buClr>
              <a:buFont typeface="Arial" panose="020B0604020202020204" pitchFamily="34" charset="0"/>
              <a:buChar char="•"/>
            </a:pPr>
            <a:r>
              <a:rPr lang="ru-RU" sz="1200" dirty="0" smtClean="0"/>
              <a:t>водные суда </a:t>
            </a:r>
            <a:endParaRPr lang="ru-RU" sz="1200" dirty="0"/>
          </a:p>
          <a:p>
            <a:pPr marL="171450" lvl="0" indent="-171450">
              <a:lnSpc>
                <a:spcPct val="120000"/>
              </a:lnSpc>
              <a:buClr>
                <a:srgbClr val="F5750B"/>
              </a:buClr>
              <a:buFont typeface="Arial" panose="020B0604020202020204" pitchFamily="34" charset="0"/>
              <a:buChar char="•"/>
            </a:pPr>
            <a:r>
              <a:rPr lang="ru-RU" sz="1200" dirty="0"/>
              <a:t>воздушные суда и другая авиационная </a:t>
            </a:r>
            <a:r>
              <a:rPr lang="ru-RU" sz="1200" dirty="0" smtClean="0"/>
              <a:t>техника</a:t>
            </a:r>
            <a:endParaRPr lang="ru-RU" sz="1200" dirty="0"/>
          </a:p>
          <a:p>
            <a:pPr marL="171450" lvl="0" indent="-171450">
              <a:lnSpc>
                <a:spcPct val="120000"/>
              </a:lnSpc>
              <a:buClr>
                <a:srgbClr val="F5750B"/>
              </a:buClr>
              <a:buFont typeface="Arial" panose="020B0604020202020204" pitchFamily="34" charset="0"/>
              <a:buChar char="•"/>
            </a:pPr>
            <a:r>
              <a:rPr lang="ru-RU" sz="1200" dirty="0"/>
              <a:t>подвижной состав железнодорожного </a:t>
            </a:r>
            <a:r>
              <a:rPr lang="ru-RU" sz="1200" dirty="0" smtClean="0"/>
              <a:t>транспорта</a:t>
            </a:r>
            <a:endParaRPr lang="ru-RU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1055093" y="5672736"/>
            <a:ext cx="4733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5750B"/>
                </a:solidFill>
              </a:rPr>
              <a:t>Виды имущества вне рамок программы (финансирование не осуществляется)</a:t>
            </a:r>
            <a:endParaRPr lang="ru-RU" sz="1400" b="1" dirty="0">
              <a:solidFill>
                <a:srgbClr val="F5750B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4601" y="1388189"/>
            <a:ext cx="322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Предмет лизинга</a:t>
            </a:r>
            <a:endParaRPr lang="ru-RU" sz="1800" b="1" dirty="0"/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982006"/>
              </p:ext>
            </p:extLst>
          </p:nvPr>
        </p:nvGraphicFramePr>
        <p:xfrm>
          <a:off x="6311816" y="2080787"/>
          <a:ext cx="5856373" cy="58392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8584">
                  <a:extLst>
                    <a:ext uri="{9D8B030D-6E8A-4147-A177-3AD203B41FA5}">
                      <a16:colId xmlns="" xmlns:a16="http://schemas.microsoft.com/office/drawing/2014/main" val="2985683231"/>
                    </a:ext>
                  </a:extLst>
                </a:gridCol>
                <a:gridCol w="3887789">
                  <a:extLst>
                    <a:ext uri="{9D8B030D-6E8A-4147-A177-3AD203B41FA5}">
                      <a16:colId xmlns="" xmlns:a16="http://schemas.microsoft.com/office/drawing/2014/main" val="1334048016"/>
                    </a:ext>
                  </a:extLst>
                </a:gridCol>
              </a:tblGrid>
              <a:tr h="563139">
                <a:tc>
                  <a:txBody>
                    <a:bodyPr/>
                    <a:lstStyle/>
                    <a:p>
                      <a:pPr marL="88900" indent="0" algn="l" defTabSz="1093324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Процентная ставка 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6000" marR="36000" marT="36000" marB="3600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6 %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годовых - для российского оборудования</a:t>
                      </a:r>
                    </a:p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8 %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годовых - для иностранного оборудования</a:t>
                      </a:r>
                    </a:p>
                  </a:txBody>
                  <a:tcPr marL="36000" marR="36000" marT="36000" marB="36000" anchor="ctr"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2610129"/>
                  </a:ext>
                </a:extLst>
              </a:tr>
              <a:tr h="397962">
                <a:tc>
                  <a:txBody>
                    <a:bodyPr/>
                    <a:lstStyle/>
                    <a:p>
                      <a:pPr marL="88900" indent="0" algn="l" defTabSz="1093324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Сумма финансирования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6000" marR="36000" marT="36000" marB="3600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От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 млн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рублей до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200 млн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рублей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73520796"/>
                  </a:ext>
                </a:extLst>
              </a:tr>
              <a:tr h="3528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Авансовый платеж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От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от стоимости предмета лизинга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54195246"/>
                  </a:ext>
                </a:extLst>
              </a:tr>
              <a:tr h="3528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Срок лизинга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месяцев 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4084773"/>
                  </a:ext>
                </a:extLst>
              </a:tr>
              <a:tr h="5139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График платежей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Равномерный (аннуитетный) / убывающий / сезонный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9620707"/>
                  </a:ext>
                </a:extLst>
              </a:tr>
              <a:tr h="5139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Периодичность платежей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Ежемесячно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39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Валюта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Российский рубль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631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Балансодержатель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Лизингополучатель / Лизингодатель (по согласованию)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78325790"/>
                  </a:ext>
                </a:extLst>
              </a:tr>
              <a:tr h="7983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Страхование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Страхование осуществляется Лизингодателем (расходы по страхованию включаются в лизинговые платежи)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2689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Обеспечение</a:t>
                      </a:r>
                      <a:endParaRPr lang="ru-RU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Обязательное условие – наличие поручительства физических лиц, владеющих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долями</a:t>
                      </a: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акциями / паями субъекта ИМП.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09332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зависимости от структуры сделки возможно привлечение дополнительного залога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6311816" y="1388189"/>
            <a:ext cx="320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Параметры продукта*</a:t>
            </a:r>
            <a:endParaRPr lang="ru-RU" sz="1800" b="1" dirty="0"/>
          </a:p>
        </p:txBody>
      </p:sp>
      <p:sp>
        <p:nvSpPr>
          <p:cNvPr id="57" name="Заголовок 1"/>
          <p:cNvSpPr>
            <a:spLocks noGrp="1"/>
          </p:cNvSpPr>
          <p:nvPr>
            <p:ph type="title"/>
          </p:nvPr>
        </p:nvSpPr>
        <p:spPr>
          <a:xfrm>
            <a:off x="2844799" y="228781"/>
            <a:ext cx="9409903" cy="698685"/>
          </a:xfrm>
        </p:spPr>
        <p:txBody>
          <a:bodyPr/>
          <a:lstStyle/>
          <a:p>
            <a:r>
              <a:rPr lang="ru-RU" sz="2400" dirty="0" smtClean="0"/>
              <a:t>Условия продукта</a:t>
            </a:r>
            <a:endParaRPr lang="ru-RU" sz="2400" dirty="0"/>
          </a:p>
        </p:txBody>
      </p:sp>
      <p:grpSp>
        <p:nvGrpSpPr>
          <p:cNvPr id="73" name="Группа 72"/>
          <p:cNvGrpSpPr/>
          <p:nvPr/>
        </p:nvGrpSpPr>
        <p:grpSpPr>
          <a:xfrm>
            <a:off x="490441" y="2953459"/>
            <a:ext cx="1613622" cy="2233881"/>
            <a:chOff x="369888" y="3822700"/>
            <a:chExt cx="1344612" cy="1016000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369888" y="3822700"/>
              <a:ext cx="1344612" cy="1016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388941" y="3836656"/>
              <a:ext cx="1299087" cy="981601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65" name="Group 1007"/>
          <p:cNvGrpSpPr/>
          <p:nvPr/>
        </p:nvGrpSpPr>
        <p:grpSpPr>
          <a:xfrm>
            <a:off x="983116" y="3177167"/>
            <a:ext cx="628273" cy="676015"/>
            <a:chOff x="6081713" y="3184525"/>
            <a:chExt cx="1044575" cy="1123950"/>
          </a:xfrm>
          <a:solidFill>
            <a:schemeClr val="bg2"/>
          </a:solidFill>
        </p:grpSpPr>
        <p:sp>
          <p:nvSpPr>
            <p:cNvPr id="66" name="Freeform 1183"/>
            <p:cNvSpPr>
              <a:spLocks/>
            </p:cNvSpPr>
            <p:nvPr/>
          </p:nvSpPr>
          <p:spPr bwMode="auto">
            <a:xfrm>
              <a:off x="6289675" y="3530600"/>
              <a:ext cx="196850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67" name="Freeform 1184"/>
            <p:cNvSpPr>
              <a:spLocks/>
            </p:cNvSpPr>
            <p:nvPr/>
          </p:nvSpPr>
          <p:spPr bwMode="auto">
            <a:xfrm>
              <a:off x="6081713" y="4270375"/>
              <a:ext cx="923925" cy="38100"/>
            </a:xfrm>
            <a:custGeom>
              <a:avLst/>
              <a:gdLst>
                <a:gd name="T0" fmla="*/ 280 w 286"/>
                <a:gd name="T1" fmla="*/ 12 h 12"/>
                <a:gd name="T2" fmla="*/ 6 w 286"/>
                <a:gd name="T3" fmla="*/ 12 h 12"/>
                <a:gd name="T4" fmla="*/ 0 w 286"/>
                <a:gd name="T5" fmla="*/ 6 h 12"/>
                <a:gd name="T6" fmla="*/ 6 w 286"/>
                <a:gd name="T7" fmla="*/ 0 h 12"/>
                <a:gd name="T8" fmla="*/ 280 w 286"/>
                <a:gd name="T9" fmla="*/ 0 h 12"/>
                <a:gd name="T10" fmla="*/ 286 w 286"/>
                <a:gd name="T11" fmla="*/ 6 h 12"/>
                <a:gd name="T12" fmla="*/ 280 w 28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2">
                  <a:moveTo>
                    <a:pt x="28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3" y="0"/>
                    <a:pt x="286" y="3"/>
                    <a:pt x="286" y="6"/>
                  </a:cubicBezTo>
                  <a:cubicBezTo>
                    <a:pt x="286" y="10"/>
                    <a:pt x="283" y="12"/>
                    <a:pt x="280" y="1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68" name="Freeform 1185"/>
            <p:cNvSpPr>
              <a:spLocks/>
            </p:cNvSpPr>
            <p:nvPr/>
          </p:nvSpPr>
          <p:spPr bwMode="auto">
            <a:xfrm>
              <a:off x="6365875" y="3184525"/>
              <a:ext cx="760413" cy="314325"/>
            </a:xfrm>
            <a:custGeom>
              <a:avLst/>
              <a:gdLst>
                <a:gd name="T0" fmla="*/ 6 w 235"/>
                <a:gd name="T1" fmla="*/ 97 h 97"/>
                <a:gd name="T2" fmla="*/ 5 w 235"/>
                <a:gd name="T3" fmla="*/ 97 h 97"/>
                <a:gd name="T4" fmla="*/ 0 w 235"/>
                <a:gd name="T5" fmla="*/ 90 h 97"/>
                <a:gd name="T6" fmla="*/ 45 w 235"/>
                <a:gd name="T7" fmla="*/ 52 h 97"/>
                <a:gd name="T8" fmla="*/ 68 w 235"/>
                <a:gd name="T9" fmla="*/ 59 h 97"/>
                <a:gd name="T10" fmla="*/ 111 w 235"/>
                <a:gd name="T11" fmla="*/ 36 h 97"/>
                <a:gd name="T12" fmla="*/ 132 w 235"/>
                <a:gd name="T13" fmla="*/ 40 h 97"/>
                <a:gd name="T14" fmla="*/ 161 w 235"/>
                <a:gd name="T15" fmla="*/ 27 h 97"/>
                <a:gd name="T16" fmla="*/ 198 w 235"/>
                <a:gd name="T17" fmla="*/ 0 h 97"/>
                <a:gd name="T18" fmla="*/ 235 w 235"/>
                <a:gd name="T19" fmla="*/ 28 h 97"/>
                <a:gd name="T20" fmla="*/ 230 w 235"/>
                <a:gd name="T21" fmla="*/ 36 h 97"/>
                <a:gd name="T22" fmla="*/ 223 w 235"/>
                <a:gd name="T23" fmla="*/ 31 h 97"/>
                <a:gd name="T24" fmla="*/ 198 w 235"/>
                <a:gd name="T25" fmla="*/ 12 h 97"/>
                <a:gd name="T26" fmla="*/ 172 w 235"/>
                <a:gd name="T27" fmla="*/ 35 h 97"/>
                <a:gd name="T28" fmla="*/ 169 w 235"/>
                <a:gd name="T29" fmla="*/ 39 h 97"/>
                <a:gd name="T30" fmla="*/ 164 w 235"/>
                <a:gd name="T31" fmla="*/ 40 h 97"/>
                <a:gd name="T32" fmla="*/ 158 w 235"/>
                <a:gd name="T33" fmla="*/ 39 h 97"/>
                <a:gd name="T34" fmla="*/ 140 w 235"/>
                <a:gd name="T35" fmla="*/ 51 h 97"/>
                <a:gd name="T36" fmla="*/ 136 w 235"/>
                <a:gd name="T37" fmla="*/ 54 h 97"/>
                <a:gd name="T38" fmla="*/ 131 w 235"/>
                <a:gd name="T39" fmla="*/ 53 h 97"/>
                <a:gd name="T40" fmla="*/ 111 w 235"/>
                <a:gd name="T41" fmla="*/ 48 h 97"/>
                <a:gd name="T42" fmla="*/ 75 w 235"/>
                <a:gd name="T43" fmla="*/ 70 h 97"/>
                <a:gd name="T44" fmla="*/ 71 w 235"/>
                <a:gd name="T45" fmla="*/ 73 h 97"/>
                <a:gd name="T46" fmla="*/ 66 w 235"/>
                <a:gd name="T47" fmla="*/ 72 h 97"/>
                <a:gd name="T48" fmla="*/ 45 w 235"/>
                <a:gd name="T49" fmla="*/ 64 h 97"/>
                <a:gd name="T50" fmla="*/ 12 w 235"/>
                <a:gd name="T51" fmla="*/ 92 h 97"/>
                <a:gd name="T52" fmla="*/ 6 w 235"/>
                <a:gd name="T5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5" h="97">
                  <a:moveTo>
                    <a:pt x="6" y="97"/>
                  </a:moveTo>
                  <a:cubicBezTo>
                    <a:pt x="6" y="97"/>
                    <a:pt x="5" y="97"/>
                    <a:pt x="5" y="97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4" y="68"/>
                    <a:pt x="23" y="52"/>
                    <a:pt x="45" y="52"/>
                  </a:cubicBezTo>
                  <a:cubicBezTo>
                    <a:pt x="54" y="52"/>
                    <a:pt x="61" y="54"/>
                    <a:pt x="68" y="59"/>
                  </a:cubicBezTo>
                  <a:cubicBezTo>
                    <a:pt x="78" y="45"/>
                    <a:pt x="94" y="36"/>
                    <a:pt x="111" y="36"/>
                  </a:cubicBezTo>
                  <a:cubicBezTo>
                    <a:pt x="118" y="36"/>
                    <a:pt x="125" y="37"/>
                    <a:pt x="132" y="40"/>
                  </a:cubicBezTo>
                  <a:cubicBezTo>
                    <a:pt x="138" y="31"/>
                    <a:pt x="150" y="26"/>
                    <a:pt x="161" y="27"/>
                  </a:cubicBezTo>
                  <a:cubicBezTo>
                    <a:pt x="166" y="11"/>
                    <a:pt x="181" y="0"/>
                    <a:pt x="198" y="0"/>
                  </a:cubicBezTo>
                  <a:cubicBezTo>
                    <a:pt x="215" y="0"/>
                    <a:pt x="230" y="11"/>
                    <a:pt x="235" y="28"/>
                  </a:cubicBezTo>
                  <a:cubicBezTo>
                    <a:pt x="235" y="31"/>
                    <a:pt x="234" y="35"/>
                    <a:pt x="230" y="36"/>
                  </a:cubicBezTo>
                  <a:cubicBezTo>
                    <a:pt x="227" y="36"/>
                    <a:pt x="224" y="34"/>
                    <a:pt x="223" y="31"/>
                  </a:cubicBezTo>
                  <a:cubicBezTo>
                    <a:pt x="220" y="20"/>
                    <a:pt x="210" y="12"/>
                    <a:pt x="198" y="12"/>
                  </a:cubicBezTo>
                  <a:cubicBezTo>
                    <a:pt x="185" y="12"/>
                    <a:pt x="173" y="22"/>
                    <a:pt x="172" y="35"/>
                  </a:cubicBezTo>
                  <a:cubicBezTo>
                    <a:pt x="172" y="36"/>
                    <a:pt x="171" y="38"/>
                    <a:pt x="169" y="39"/>
                  </a:cubicBezTo>
                  <a:cubicBezTo>
                    <a:pt x="168" y="40"/>
                    <a:pt x="166" y="40"/>
                    <a:pt x="164" y="40"/>
                  </a:cubicBezTo>
                  <a:cubicBezTo>
                    <a:pt x="162" y="39"/>
                    <a:pt x="160" y="39"/>
                    <a:pt x="158" y="39"/>
                  </a:cubicBezTo>
                  <a:cubicBezTo>
                    <a:pt x="150" y="39"/>
                    <a:pt x="143" y="43"/>
                    <a:pt x="140" y="51"/>
                  </a:cubicBezTo>
                  <a:cubicBezTo>
                    <a:pt x="139" y="52"/>
                    <a:pt x="138" y="53"/>
                    <a:pt x="136" y="54"/>
                  </a:cubicBezTo>
                  <a:cubicBezTo>
                    <a:pt x="135" y="54"/>
                    <a:pt x="133" y="54"/>
                    <a:pt x="131" y="53"/>
                  </a:cubicBezTo>
                  <a:cubicBezTo>
                    <a:pt x="125" y="50"/>
                    <a:pt x="118" y="48"/>
                    <a:pt x="111" y="48"/>
                  </a:cubicBezTo>
                  <a:cubicBezTo>
                    <a:pt x="96" y="48"/>
                    <a:pt x="82" y="56"/>
                    <a:pt x="75" y="70"/>
                  </a:cubicBezTo>
                  <a:cubicBezTo>
                    <a:pt x="75" y="71"/>
                    <a:pt x="73" y="73"/>
                    <a:pt x="71" y="73"/>
                  </a:cubicBezTo>
                  <a:cubicBezTo>
                    <a:pt x="70" y="73"/>
                    <a:pt x="68" y="73"/>
                    <a:pt x="66" y="72"/>
                  </a:cubicBezTo>
                  <a:cubicBezTo>
                    <a:pt x="60" y="67"/>
                    <a:pt x="53" y="64"/>
                    <a:pt x="45" y="64"/>
                  </a:cubicBezTo>
                  <a:cubicBezTo>
                    <a:pt x="29" y="64"/>
                    <a:pt x="15" y="76"/>
                    <a:pt x="12" y="92"/>
                  </a:cubicBezTo>
                  <a:cubicBezTo>
                    <a:pt x="12" y="95"/>
                    <a:pt x="9" y="97"/>
                    <a:pt x="6" y="9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69" name="Freeform 1186"/>
            <p:cNvSpPr>
              <a:spLocks/>
            </p:cNvSpPr>
            <p:nvPr/>
          </p:nvSpPr>
          <p:spPr bwMode="auto">
            <a:xfrm>
              <a:off x="6153150" y="3983038"/>
              <a:ext cx="180975" cy="258763"/>
            </a:xfrm>
            <a:custGeom>
              <a:avLst/>
              <a:gdLst>
                <a:gd name="T0" fmla="*/ 6 w 56"/>
                <a:gd name="T1" fmla="*/ 80 h 80"/>
                <a:gd name="T2" fmla="*/ 0 w 56"/>
                <a:gd name="T3" fmla="*/ 74 h 80"/>
                <a:gd name="T4" fmla="*/ 0 w 56"/>
                <a:gd name="T5" fmla="*/ 19 h 80"/>
                <a:gd name="T6" fmla="*/ 13 w 56"/>
                <a:gd name="T7" fmla="*/ 0 h 80"/>
                <a:gd name="T8" fmla="*/ 50 w 56"/>
                <a:gd name="T9" fmla="*/ 0 h 80"/>
                <a:gd name="T10" fmla="*/ 56 w 56"/>
                <a:gd name="T11" fmla="*/ 6 h 80"/>
                <a:gd name="T12" fmla="*/ 50 w 56"/>
                <a:gd name="T13" fmla="*/ 12 h 80"/>
                <a:gd name="T14" fmla="*/ 14 w 56"/>
                <a:gd name="T15" fmla="*/ 12 h 80"/>
                <a:gd name="T16" fmla="*/ 12 w 56"/>
                <a:gd name="T17" fmla="*/ 19 h 80"/>
                <a:gd name="T18" fmla="*/ 12 w 56"/>
                <a:gd name="T19" fmla="*/ 74 h 80"/>
                <a:gd name="T20" fmla="*/ 6 w 56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0">
                  <a:moveTo>
                    <a:pt x="6" y="80"/>
                  </a:moveTo>
                  <a:cubicBezTo>
                    <a:pt x="3" y="80"/>
                    <a:pt x="0" y="77"/>
                    <a:pt x="0" y="7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6" y="0"/>
                    <a:pt x="1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6"/>
                  </a:cubicBezTo>
                  <a:cubicBezTo>
                    <a:pt x="56" y="9"/>
                    <a:pt x="53" y="12"/>
                    <a:pt x="50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2" y="15"/>
                    <a:pt x="12" y="19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7"/>
                    <a:pt x="9" y="80"/>
                    <a:pt x="6" y="8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70" name="Freeform 1187"/>
            <p:cNvSpPr>
              <a:spLocks/>
            </p:cNvSpPr>
            <p:nvPr/>
          </p:nvSpPr>
          <p:spPr bwMode="auto">
            <a:xfrm>
              <a:off x="6308725" y="3586163"/>
              <a:ext cx="147638" cy="652463"/>
            </a:xfrm>
            <a:custGeom>
              <a:avLst/>
              <a:gdLst>
                <a:gd name="T0" fmla="*/ 40 w 46"/>
                <a:gd name="T1" fmla="*/ 202 h 202"/>
                <a:gd name="T2" fmla="*/ 34 w 46"/>
                <a:gd name="T3" fmla="*/ 196 h 202"/>
                <a:gd name="T4" fmla="*/ 34 w 46"/>
                <a:gd name="T5" fmla="*/ 12 h 202"/>
                <a:gd name="T6" fmla="*/ 12 w 46"/>
                <a:gd name="T7" fmla="*/ 12 h 202"/>
                <a:gd name="T8" fmla="*/ 12 w 46"/>
                <a:gd name="T9" fmla="*/ 196 h 202"/>
                <a:gd name="T10" fmla="*/ 6 w 46"/>
                <a:gd name="T11" fmla="*/ 202 h 202"/>
                <a:gd name="T12" fmla="*/ 0 w 46"/>
                <a:gd name="T13" fmla="*/ 196 h 202"/>
                <a:gd name="T14" fmla="*/ 0 w 46"/>
                <a:gd name="T15" fmla="*/ 6 h 202"/>
                <a:gd name="T16" fmla="*/ 6 w 46"/>
                <a:gd name="T17" fmla="*/ 0 h 202"/>
                <a:gd name="T18" fmla="*/ 40 w 46"/>
                <a:gd name="T19" fmla="*/ 0 h 202"/>
                <a:gd name="T20" fmla="*/ 46 w 46"/>
                <a:gd name="T21" fmla="*/ 6 h 202"/>
                <a:gd name="T22" fmla="*/ 46 w 46"/>
                <a:gd name="T23" fmla="*/ 196 h 202"/>
                <a:gd name="T24" fmla="*/ 40 w 46"/>
                <a:gd name="T2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202">
                  <a:moveTo>
                    <a:pt x="40" y="202"/>
                  </a:moveTo>
                  <a:cubicBezTo>
                    <a:pt x="36" y="202"/>
                    <a:pt x="34" y="200"/>
                    <a:pt x="34" y="196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200"/>
                    <a:pt x="10" y="202"/>
                    <a:pt x="6" y="202"/>
                  </a:cubicBezTo>
                  <a:cubicBezTo>
                    <a:pt x="3" y="202"/>
                    <a:pt x="0" y="200"/>
                    <a:pt x="0" y="19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0"/>
                    <a:pt x="46" y="2"/>
                    <a:pt x="46" y="6"/>
                  </a:cubicBezTo>
                  <a:cubicBezTo>
                    <a:pt x="46" y="196"/>
                    <a:pt x="46" y="196"/>
                    <a:pt x="46" y="196"/>
                  </a:cubicBezTo>
                  <a:cubicBezTo>
                    <a:pt x="46" y="200"/>
                    <a:pt x="43" y="202"/>
                    <a:pt x="40" y="20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71" name="Freeform 1188"/>
            <p:cNvSpPr>
              <a:spLocks/>
            </p:cNvSpPr>
            <p:nvPr/>
          </p:nvSpPr>
          <p:spPr bwMode="auto">
            <a:xfrm>
              <a:off x="6464300" y="3860800"/>
              <a:ext cx="496888" cy="374650"/>
            </a:xfrm>
            <a:custGeom>
              <a:avLst/>
              <a:gdLst>
                <a:gd name="T0" fmla="*/ 148 w 154"/>
                <a:gd name="T1" fmla="*/ 116 h 116"/>
                <a:gd name="T2" fmla="*/ 142 w 154"/>
                <a:gd name="T3" fmla="*/ 110 h 116"/>
                <a:gd name="T4" fmla="*/ 142 w 154"/>
                <a:gd name="T5" fmla="*/ 31 h 116"/>
                <a:gd name="T6" fmla="*/ 129 w 154"/>
                <a:gd name="T7" fmla="*/ 16 h 116"/>
                <a:gd name="T8" fmla="*/ 108 w 154"/>
                <a:gd name="T9" fmla="*/ 34 h 116"/>
                <a:gd name="T10" fmla="*/ 100 w 154"/>
                <a:gd name="T11" fmla="*/ 33 h 116"/>
                <a:gd name="T12" fmla="*/ 79 w 154"/>
                <a:gd name="T13" fmla="*/ 14 h 116"/>
                <a:gd name="T14" fmla="*/ 58 w 154"/>
                <a:gd name="T15" fmla="*/ 33 h 116"/>
                <a:gd name="T16" fmla="*/ 50 w 154"/>
                <a:gd name="T17" fmla="*/ 33 h 116"/>
                <a:gd name="T18" fmla="*/ 31 w 154"/>
                <a:gd name="T19" fmla="*/ 15 h 116"/>
                <a:gd name="T20" fmla="*/ 10 w 154"/>
                <a:gd name="T21" fmla="*/ 33 h 116"/>
                <a:gd name="T22" fmla="*/ 2 w 154"/>
                <a:gd name="T23" fmla="*/ 33 h 116"/>
                <a:gd name="T24" fmla="*/ 2 w 154"/>
                <a:gd name="T25" fmla="*/ 24 h 116"/>
                <a:gd name="T26" fmla="*/ 27 w 154"/>
                <a:gd name="T27" fmla="*/ 3 h 116"/>
                <a:gd name="T28" fmla="*/ 35 w 154"/>
                <a:gd name="T29" fmla="*/ 3 h 116"/>
                <a:gd name="T30" fmla="*/ 54 w 154"/>
                <a:gd name="T31" fmla="*/ 21 h 116"/>
                <a:gd name="T32" fmla="*/ 75 w 154"/>
                <a:gd name="T33" fmla="*/ 2 h 116"/>
                <a:gd name="T34" fmla="*/ 83 w 154"/>
                <a:gd name="T35" fmla="*/ 2 h 116"/>
                <a:gd name="T36" fmla="*/ 104 w 154"/>
                <a:gd name="T37" fmla="*/ 21 h 116"/>
                <a:gd name="T38" fmla="*/ 126 w 154"/>
                <a:gd name="T39" fmla="*/ 2 h 116"/>
                <a:gd name="T40" fmla="*/ 130 w 154"/>
                <a:gd name="T41" fmla="*/ 1 h 116"/>
                <a:gd name="T42" fmla="*/ 134 w 154"/>
                <a:gd name="T43" fmla="*/ 3 h 116"/>
                <a:gd name="T44" fmla="*/ 152 w 154"/>
                <a:gd name="T45" fmla="*/ 25 h 116"/>
                <a:gd name="T46" fmla="*/ 154 w 154"/>
                <a:gd name="T47" fmla="*/ 29 h 116"/>
                <a:gd name="T48" fmla="*/ 154 w 154"/>
                <a:gd name="T49" fmla="*/ 110 h 116"/>
                <a:gd name="T50" fmla="*/ 148 w 154"/>
                <a:gd name="T5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4" h="116">
                  <a:moveTo>
                    <a:pt x="148" y="116"/>
                  </a:moveTo>
                  <a:cubicBezTo>
                    <a:pt x="145" y="116"/>
                    <a:pt x="142" y="114"/>
                    <a:pt x="142" y="110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5" y="35"/>
                    <a:pt x="102" y="35"/>
                    <a:pt x="100" y="3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5" y="35"/>
                    <a:pt x="52" y="35"/>
                    <a:pt x="50" y="3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8" y="36"/>
                    <a:pt x="4" y="35"/>
                    <a:pt x="2" y="33"/>
                  </a:cubicBezTo>
                  <a:cubicBezTo>
                    <a:pt x="0" y="30"/>
                    <a:pt x="0" y="27"/>
                    <a:pt x="2" y="2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1"/>
                    <a:pt x="33" y="1"/>
                    <a:pt x="35" y="3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7" y="0"/>
                    <a:pt x="81" y="0"/>
                    <a:pt x="83" y="2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1"/>
                    <a:pt x="129" y="1"/>
                    <a:pt x="130" y="1"/>
                  </a:cubicBezTo>
                  <a:cubicBezTo>
                    <a:pt x="132" y="1"/>
                    <a:pt x="133" y="2"/>
                    <a:pt x="134" y="3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3" y="26"/>
                    <a:pt x="154" y="28"/>
                    <a:pt x="154" y="2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4" y="114"/>
                    <a:pt x="151" y="116"/>
                    <a:pt x="148" y="11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72" name="Freeform 1189"/>
            <p:cNvSpPr>
              <a:spLocks/>
            </p:cNvSpPr>
            <p:nvPr/>
          </p:nvSpPr>
          <p:spPr bwMode="auto">
            <a:xfrm>
              <a:off x="6489700" y="4027488"/>
              <a:ext cx="390525" cy="39688"/>
            </a:xfrm>
            <a:custGeom>
              <a:avLst/>
              <a:gdLst>
                <a:gd name="T0" fmla="*/ 115 w 121"/>
                <a:gd name="T1" fmla="*/ 12 h 12"/>
                <a:gd name="T2" fmla="*/ 6 w 121"/>
                <a:gd name="T3" fmla="*/ 12 h 12"/>
                <a:gd name="T4" fmla="*/ 0 w 121"/>
                <a:gd name="T5" fmla="*/ 6 h 12"/>
                <a:gd name="T6" fmla="*/ 6 w 121"/>
                <a:gd name="T7" fmla="*/ 0 h 12"/>
                <a:gd name="T8" fmla="*/ 115 w 121"/>
                <a:gd name="T9" fmla="*/ 0 h 12"/>
                <a:gd name="T10" fmla="*/ 121 w 121"/>
                <a:gd name="T11" fmla="*/ 6 h 12"/>
                <a:gd name="T12" fmla="*/ 115 w 1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">
                  <a:moveTo>
                    <a:pt x="11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1" y="3"/>
                    <a:pt x="121" y="6"/>
                  </a:cubicBezTo>
                  <a:cubicBezTo>
                    <a:pt x="121" y="10"/>
                    <a:pt x="119" y="12"/>
                    <a:pt x="115" y="1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13" name="Прямоугольник 112"/>
          <p:cNvSpPr/>
          <p:nvPr/>
        </p:nvSpPr>
        <p:spPr>
          <a:xfrm>
            <a:off x="2303336" y="2953459"/>
            <a:ext cx="1613622" cy="2233881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4" name="Прямоугольник 113"/>
          <p:cNvSpPr/>
          <p:nvPr/>
        </p:nvSpPr>
        <p:spPr>
          <a:xfrm>
            <a:off x="2326201" y="2984144"/>
            <a:ext cx="1558989" cy="2158248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93" name="Group 1136"/>
          <p:cNvGrpSpPr/>
          <p:nvPr/>
        </p:nvGrpSpPr>
        <p:grpSpPr>
          <a:xfrm>
            <a:off x="4539836" y="3336275"/>
            <a:ext cx="766414" cy="516907"/>
            <a:chOff x="6375401" y="5816600"/>
            <a:chExt cx="652463" cy="400050"/>
          </a:xfrm>
          <a:solidFill>
            <a:schemeClr val="bg2"/>
          </a:solidFill>
        </p:grpSpPr>
        <p:sp>
          <p:nvSpPr>
            <p:cNvPr id="94" name="Freeform 142"/>
            <p:cNvSpPr>
              <a:spLocks noEditPoints="1"/>
            </p:cNvSpPr>
            <p:nvPr/>
          </p:nvSpPr>
          <p:spPr bwMode="auto">
            <a:xfrm>
              <a:off x="6499226" y="5816600"/>
              <a:ext cx="406400" cy="400050"/>
            </a:xfrm>
            <a:custGeom>
              <a:avLst/>
              <a:gdLst>
                <a:gd name="T0" fmla="*/ 123 w 139"/>
                <a:gd name="T1" fmla="*/ 137 h 137"/>
                <a:gd name="T2" fmla="*/ 16 w 139"/>
                <a:gd name="T3" fmla="*/ 137 h 137"/>
                <a:gd name="T4" fmla="*/ 0 w 139"/>
                <a:gd name="T5" fmla="*/ 121 h 137"/>
                <a:gd name="T6" fmla="*/ 0 w 139"/>
                <a:gd name="T7" fmla="*/ 17 h 137"/>
                <a:gd name="T8" fmla="*/ 16 w 139"/>
                <a:gd name="T9" fmla="*/ 0 h 137"/>
                <a:gd name="T10" fmla="*/ 123 w 139"/>
                <a:gd name="T11" fmla="*/ 0 h 137"/>
                <a:gd name="T12" fmla="*/ 139 w 139"/>
                <a:gd name="T13" fmla="*/ 17 h 137"/>
                <a:gd name="T14" fmla="*/ 139 w 139"/>
                <a:gd name="T15" fmla="*/ 121 h 137"/>
                <a:gd name="T16" fmla="*/ 123 w 139"/>
                <a:gd name="T17" fmla="*/ 137 h 137"/>
                <a:gd name="T18" fmla="*/ 16 w 139"/>
                <a:gd name="T19" fmla="*/ 12 h 137"/>
                <a:gd name="T20" fmla="*/ 12 w 139"/>
                <a:gd name="T21" fmla="*/ 17 h 137"/>
                <a:gd name="T22" fmla="*/ 12 w 139"/>
                <a:gd name="T23" fmla="*/ 121 h 137"/>
                <a:gd name="T24" fmla="*/ 16 w 139"/>
                <a:gd name="T25" fmla="*/ 125 h 137"/>
                <a:gd name="T26" fmla="*/ 123 w 139"/>
                <a:gd name="T27" fmla="*/ 125 h 137"/>
                <a:gd name="T28" fmla="*/ 127 w 139"/>
                <a:gd name="T29" fmla="*/ 121 h 137"/>
                <a:gd name="T30" fmla="*/ 127 w 139"/>
                <a:gd name="T31" fmla="*/ 17 h 137"/>
                <a:gd name="T32" fmla="*/ 123 w 139"/>
                <a:gd name="T33" fmla="*/ 12 h 137"/>
                <a:gd name="T34" fmla="*/ 16 w 139"/>
                <a:gd name="T35" fmla="*/ 1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37">
                  <a:moveTo>
                    <a:pt x="123" y="137"/>
                  </a:moveTo>
                  <a:cubicBezTo>
                    <a:pt x="16" y="137"/>
                    <a:pt x="16" y="137"/>
                    <a:pt x="16" y="137"/>
                  </a:cubicBezTo>
                  <a:cubicBezTo>
                    <a:pt x="7" y="137"/>
                    <a:pt x="0" y="130"/>
                    <a:pt x="0" y="1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2" y="0"/>
                    <a:pt x="139" y="8"/>
                    <a:pt x="139" y="17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39" y="130"/>
                    <a:pt x="132" y="137"/>
                    <a:pt x="123" y="137"/>
                  </a:cubicBezTo>
                  <a:close/>
                  <a:moveTo>
                    <a:pt x="16" y="12"/>
                  </a:moveTo>
                  <a:cubicBezTo>
                    <a:pt x="14" y="12"/>
                    <a:pt x="12" y="14"/>
                    <a:pt x="12" y="17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3"/>
                    <a:pt x="14" y="125"/>
                    <a:pt x="16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5" y="125"/>
                    <a:pt x="127" y="123"/>
                    <a:pt x="127" y="121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7" y="14"/>
                    <a:pt x="125" y="12"/>
                    <a:pt x="123" y="12"/>
                  </a:cubicBezTo>
                  <a:lnTo>
                    <a:pt x="1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95" name="Freeform 143"/>
            <p:cNvSpPr>
              <a:spLocks noEditPoints="1"/>
            </p:cNvSpPr>
            <p:nvPr/>
          </p:nvSpPr>
          <p:spPr bwMode="auto">
            <a:xfrm>
              <a:off x="6375401" y="5842000"/>
              <a:ext cx="100013" cy="96838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6 h 33"/>
                <a:gd name="T4" fmla="*/ 17 w 34"/>
                <a:gd name="T5" fmla="*/ 0 h 33"/>
                <a:gd name="T6" fmla="*/ 34 w 34"/>
                <a:gd name="T7" fmla="*/ 16 h 33"/>
                <a:gd name="T8" fmla="*/ 17 w 34"/>
                <a:gd name="T9" fmla="*/ 33 h 33"/>
                <a:gd name="T10" fmla="*/ 17 w 34"/>
                <a:gd name="T11" fmla="*/ 12 h 33"/>
                <a:gd name="T12" fmla="*/ 12 w 34"/>
                <a:gd name="T13" fmla="*/ 16 h 33"/>
                <a:gd name="T14" fmla="*/ 17 w 34"/>
                <a:gd name="T15" fmla="*/ 21 h 33"/>
                <a:gd name="T16" fmla="*/ 22 w 34"/>
                <a:gd name="T17" fmla="*/ 16 h 33"/>
                <a:gd name="T18" fmla="*/ 17 w 34"/>
                <a:gd name="T1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7" y="33"/>
                    <a:pt x="0" y="26"/>
                    <a:pt x="0" y="16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4" y="7"/>
                    <a:pt x="34" y="16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19"/>
                    <a:pt x="14" y="21"/>
                    <a:pt x="17" y="21"/>
                  </a:cubicBezTo>
                  <a:cubicBezTo>
                    <a:pt x="19" y="21"/>
                    <a:pt x="22" y="19"/>
                    <a:pt x="22" y="16"/>
                  </a:cubicBezTo>
                  <a:cubicBezTo>
                    <a:pt x="22" y="14"/>
                    <a:pt x="19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96" name="Freeform 144"/>
            <p:cNvSpPr>
              <a:spLocks noEditPoints="1"/>
            </p:cNvSpPr>
            <p:nvPr/>
          </p:nvSpPr>
          <p:spPr bwMode="auto">
            <a:xfrm>
              <a:off x="6375401" y="5967413"/>
              <a:ext cx="100013" cy="96838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6 h 33"/>
                <a:gd name="T4" fmla="*/ 17 w 34"/>
                <a:gd name="T5" fmla="*/ 0 h 33"/>
                <a:gd name="T6" fmla="*/ 34 w 34"/>
                <a:gd name="T7" fmla="*/ 16 h 33"/>
                <a:gd name="T8" fmla="*/ 17 w 34"/>
                <a:gd name="T9" fmla="*/ 33 h 33"/>
                <a:gd name="T10" fmla="*/ 17 w 34"/>
                <a:gd name="T11" fmla="*/ 12 h 33"/>
                <a:gd name="T12" fmla="*/ 12 w 34"/>
                <a:gd name="T13" fmla="*/ 16 h 33"/>
                <a:gd name="T14" fmla="*/ 17 w 34"/>
                <a:gd name="T15" fmla="*/ 21 h 33"/>
                <a:gd name="T16" fmla="*/ 22 w 34"/>
                <a:gd name="T17" fmla="*/ 16 h 33"/>
                <a:gd name="T18" fmla="*/ 17 w 34"/>
                <a:gd name="T1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7" y="33"/>
                    <a:pt x="0" y="26"/>
                    <a:pt x="0" y="16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4" y="7"/>
                    <a:pt x="34" y="16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19"/>
                    <a:pt x="14" y="21"/>
                    <a:pt x="17" y="21"/>
                  </a:cubicBezTo>
                  <a:cubicBezTo>
                    <a:pt x="19" y="21"/>
                    <a:pt x="22" y="19"/>
                    <a:pt x="22" y="16"/>
                  </a:cubicBezTo>
                  <a:cubicBezTo>
                    <a:pt x="22" y="14"/>
                    <a:pt x="19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97" name="Freeform 145"/>
            <p:cNvSpPr>
              <a:spLocks noEditPoints="1"/>
            </p:cNvSpPr>
            <p:nvPr/>
          </p:nvSpPr>
          <p:spPr bwMode="auto">
            <a:xfrm>
              <a:off x="6375401" y="6091238"/>
              <a:ext cx="100013" cy="98425"/>
            </a:xfrm>
            <a:custGeom>
              <a:avLst/>
              <a:gdLst>
                <a:gd name="T0" fmla="*/ 17 w 34"/>
                <a:gd name="T1" fmla="*/ 34 h 34"/>
                <a:gd name="T2" fmla="*/ 0 w 34"/>
                <a:gd name="T3" fmla="*/ 17 h 34"/>
                <a:gd name="T4" fmla="*/ 17 w 34"/>
                <a:gd name="T5" fmla="*/ 0 h 34"/>
                <a:gd name="T6" fmla="*/ 34 w 34"/>
                <a:gd name="T7" fmla="*/ 17 h 34"/>
                <a:gd name="T8" fmla="*/ 17 w 34"/>
                <a:gd name="T9" fmla="*/ 34 h 34"/>
                <a:gd name="T10" fmla="*/ 17 w 34"/>
                <a:gd name="T11" fmla="*/ 12 h 34"/>
                <a:gd name="T12" fmla="*/ 12 w 34"/>
                <a:gd name="T13" fmla="*/ 17 h 34"/>
                <a:gd name="T14" fmla="*/ 17 w 34"/>
                <a:gd name="T15" fmla="*/ 22 h 34"/>
                <a:gd name="T16" fmla="*/ 22 w 34"/>
                <a:gd name="T17" fmla="*/ 17 h 34"/>
                <a:gd name="T18" fmla="*/ 17 w 34"/>
                <a:gd name="T1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7" y="34"/>
                    <a:pt x="0" y="2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4" y="8"/>
                    <a:pt x="34" y="17"/>
                  </a:cubicBezTo>
                  <a:cubicBezTo>
                    <a:pt x="34" y="27"/>
                    <a:pt x="26" y="34"/>
                    <a:pt x="17" y="34"/>
                  </a:cubicBezTo>
                  <a:close/>
                  <a:moveTo>
                    <a:pt x="17" y="12"/>
                  </a:moveTo>
                  <a:cubicBezTo>
                    <a:pt x="14" y="12"/>
                    <a:pt x="12" y="15"/>
                    <a:pt x="12" y="17"/>
                  </a:cubicBezTo>
                  <a:cubicBezTo>
                    <a:pt x="12" y="20"/>
                    <a:pt x="14" y="22"/>
                    <a:pt x="17" y="22"/>
                  </a:cubicBezTo>
                  <a:cubicBezTo>
                    <a:pt x="19" y="22"/>
                    <a:pt x="22" y="20"/>
                    <a:pt x="22" y="17"/>
                  </a:cubicBezTo>
                  <a:cubicBezTo>
                    <a:pt x="22" y="15"/>
                    <a:pt x="19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98" name="Freeform 146"/>
            <p:cNvSpPr>
              <a:spLocks/>
            </p:cNvSpPr>
            <p:nvPr/>
          </p:nvSpPr>
          <p:spPr bwMode="auto">
            <a:xfrm>
              <a:off x="6440488" y="5872163"/>
              <a:ext cx="93663" cy="34925"/>
            </a:xfrm>
            <a:custGeom>
              <a:avLst/>
              <a:gdLst>
                <a:gd name="T0" fmla="*/ 26 w 32"/>
                <a:gd name="T1" fmla="*/ 12 h 12"/>
                <a:gd name="T2" fmla="*/ 6 w 32"/>
                <a:gd name="T3" fmla="*/ 12 h 12"/>
                <a:gd name="T4" fmla="*/ 0 w 32"/>
                <a:gd name="T5" fmla="*/ 6 h 12"/>
                <a:gd name="T6" fmla="*/ 6 w 32"/>
                <a:gd name="T7" fmla="*/ 0 h 12"/>
                <a:gd name="T8" fmla="*/ 26 w 32"/>
                <a:gd name="T9" fmla="*/ 0 h 12"/>
                <a:gd name="T10" fmla="*/ 32 w 32"/>
                <a:gd name="T11" fmla="*/ 6 h 12"/>
                <a:gd name="T12" fmla="*/ 26 w 3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2">
                  <a:moveTo>
                    <a:pt x="2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10"/>
                    <a:pt x="2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99" name="Freeform 147"/>
            <p:cNvSpPr>
              <a:spLocks/>
            </p:cNvSpPr>
            <p:nvPr/>
          </p:nvSpPr>
          <p:spPr bwMode="auto">
            <a:xfrm>
              <a:off x="6440488" y="6000750"/>
              <a:ext cx="93663" cy="34925"/>
            </a:xfrm>
            <a:custGeom>
              <a:avLst/>
              <a:gdLst>
                <a:gd name="T0" fmla="*/ 26 w 32"/>
                <a:gd name="T1" fmla="*/ 12 h 12"/>
                <a:gd name="T2" fmla="*/ 6 w 32"/>
                <a:gd name="T3" fmla="*/ 12 h 12"/>
                <a:gd name="T4" fmla="*/ 0 w 32"/>
                <a:gd name="T5" fmla="*/ 6 h 12"/>
                <a:gd name="T6" fmla="*/ 6 w 32"/>
                <a:gd name="T7" fmla="*/ 0 h 12"/>
                <a:gd name="T8" fmla="*/ 26 w 32"/>
                <a:gd name="T9" fmla="*/ 0 h 12"/>
                <a:gd name="T10" fmla="*/ 32 w 32"/>
                <a:gd name="T11" fmla="*/ 6 h 12"/>
                <a:gd name="T12" fmla="*/ 26 w 3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2">
                  <a:moveTo>
                    <a:pt x="2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2"/>
                    <a:pt x="32" y="6"/>
                  </a:cubicBezTo>
                  <a:cubicBezTo>
                    <a:pt x="32" y="9"/>
                    <a:pt x="2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0" name="Freeform 148"/>
            <p:cNvSpPr>
              <a:spLocks/>
            </p:cNvSpPr>
            <p:nvPr/>
          </p:nvSpPr>
          <p:spPr bwMode="auto">
            <a:xfrm>
              <a:off x="6440488" y="6122988"/>
              <a:ext cx="93663" cy="34925"/>
            </a:xfrm>
            <a:custGeom>
              <a:avLst/>
              <a:gdLst>
                <a:gd name="T0" fmla="*/ 26 w 32"/>
                <a:gd name="T1" fmla="*/ 12 h 12"/>
                <a:gd name="T2" fmla="*/ 6 w 32"/>
                <a:gd name="T3" fmla="*/ 12 h 12"/>
                <a:gd name="T4" fmla="*/ 0 w 32"/>
                <a:gd name="T5" fmla="*/ 6 h 12"/>
                <a:gd name="T6" fmla="*/ 6 w 32"/>
                <a:gd name="T7" fmla="*/ 0 h 12"/>
                <a:gd name="T8" fmla="*/ 26 w 32"/>
                <a:gd name="T9" fmla="*/ 0 h 12"/>
                <a:gd name="T10" fmla="*/ 32 w 32"/>
                <a:gd name="T11" fmla="*/ 6 h 12"/>
                <a:gd name="T12" fmla="*/ 26 w 3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2">
                  <a:moveTo>
                    <a:pt x="2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10"/>
                    <a:pt x="2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1" name="Freeform 149"/>
            <p:cNvSpPr>
              <a:spLocks noEditPoints="1"/>
            </p:cNvSpPr>
            <p:nvPr/>
          </p:nvSpPr>
          <p:spPr bwMode="auto">
            <a:xfrm>
              <a:off x="6927851" y="6091238"/>
              <a:ext cx="100013" cy="98425"/>
            </a:xfrm>
            <a:custGeom>
              <a:avLst/>
              <a:gdLst>
                <a:gd name="T0" fmla="*/ 17 w 34"/>
                <a:gd name="T1" fmla="*/ 34 h 34"/>
                <a:gd name="T2" fmla="*/ 0 w 34"/>
                <a:gd name="T3" fmla="*/ 17 h 34"/>
                <a:gd name="T4" fmla="*/ 17 w 34"/>
                <a:gd name="T5" fmla="*/ 0 h 34"/>
                <a:gd name="T6" fmla="*/ 34 w 34"/>
                <a:gd name="T7" fmla="*/ 17 h 34"/>
                <a:gd name="T8" fmla="*/ 17 w 34"/>
                <a:gd name="T9" fmla="*/ 34 h 34"/>
                <a:gd name="T10" fmla="*/ 17 w 34"/>
                <a:gd name="T11" fmla="*/ 12 h 34"/>
                <a:gd name="T12" fmla="*/ 12 w 34"/>
                <a:gd name="T13" fmla="*/ 17 h 34"/>
                <a:gd name="T14" fmla="*/ 17 w 34"/>
                <a:gd name="T15" fmla="*/ 22 h 34"/>
                <a:gd name="T16" fmla="*/ 22 w 34"/>
                <a:gd name="T17" fmla="*/ 17 h 34"/>
                <a:gd name="T18" fmla="*/ 17 w 34"/>
                <a:gd name="T1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8" y="34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4" y="8"/>
                    <a:pt x="34" y="17"/>
                  </a:cubicBezTo>
                  <a:cubicBezTo>
                    <a:pt x="34" y="27"/>
                    <a:pt x="26" y="34"/>
                    <a:pt x="17" y="34"/>
                  </a:cubicBezTo>
                  <a:close/>
                  <a:moveTo>
                    <a:pt x="17" y="12"/>
                  </a:moveTo>
                  <a:cubicBezTo>
                    <a:pt x="14" y="12"/>
                    <a:pt x="12" y="15"/>
                    <a:pt x="12" y="17"/>
                  </a:cubicBezTo>
                  <a:cubicBezTo>
                    <a:pt x="12" y="20"/>
                    <a:pt x="14" y="22"/>
                    <a:pt x="17" y="22"/>
                  </a:cubicBezTo>
                  <a:cubicBezTo>
                    <a:pt x="19" y="22"/>
                    <a:pt x="22" y="20"/>
                    <a:pt x="22" y="17"/>
                  </a:cubicBezTo>
                  <a:cubicBezTo>
                    <a:pt x="22" y="15"/>
                    <a:pt x="19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2" name="Freeform 150"/>
            <p:cNvSpPr>
              <a:spLocks noEditPoints="1"/>
            </p:cNvSpPr>
            <p:nvPr/>
          </p:nvSpPr>
          <p:spPr bwMode="auto">
            <a:xfrm>
              <a:off x="6927851" y="5967413"/>
              <a:ext cx="100013" cy="96838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6 h 33"/>
                <a:gd name="T4" fmla="*/ 17 w 34"/>
                <a:gd name="T5" fmla="*/ 0 h 33"/>
                <a:gd name="T6" fmla="*/ 34 w 34"/>
                <a:gd name="T7" fmla="*/ 16 h 33"/>
                <a:gd name="T8" fmla="*/ 17 w 34"/>
                <a:gd name="T9" fmla="*/ 33 h 33"/>
                <a:gd name="T10" fmla="*/ 17 w 34"/>
                <a:gd name="T11" fmla="*/ 12 h 33"/>
                <a:gd name="T12" fmla="*/ 12 w 34"/>
                <a:gd name="T13" fmla="*/ 16 h 33"/>
                <a:gd name="T14" fmla="*/ 17 w 34"/>
                <a:gd name="T15" fmla="*/ 21 h 33"/>
                <a:gd name="T16" fmla="*/ 22 w 34"/>
                <a:gd name="T17" fmla="*/ 16 h 33"/>
                <a:gd name="T18" fmla="*/ 17 w 34"/>
                <a:gd name="T1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6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19"/>
                    <a:pt x="14" y="21"/>
                    <a:pt x="17" y="21"/>
                  </a:cubicBezTo>
                  <a:cubicBezTo>
                    <a:pt x="19" y="21"/>
                    <a:pt x="22" y="19"/>
                    <a:pt x="22" y="16"/>
                  </a:cubicBezTo>
                  <a:cubicBezTo>
                    <a:pt x="22" y="14"/>
                    <a:pt x="19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3" name="Freeform 151"/>
            <p:cNvSpPr>
              <a:spLocks noEditPoints="1"/>
            </p:cNvSpPr>
            <p:nvPr/>
          </p:nvSpPr>
          <p:spPr bwMode="auto">
            <a:xfrm>
              <a:off x="6927851" y="5842000"/>
              <a:ext cx="100013" cy="96838"/>
            </a:xfrm>
            <a:custGeom>
              <a:avLst/>
              <a:gdLst>
                <a:gd name="T0" fmla="*/ 17 w 34"/>
                <a:gd name="T1" fmla="*/ 33 h 33"/>
                <a:gd name="T2" fmla="*/ 0 w 34"/>
                <a:gd name="T3" fmla="*/ 16 h 33"/>
                <a:gd name="T4" fmla="*/ 17 w 34"/>
                <a:gd name="T5" fmla="*/ 0 h 33"/>
                <a:gd name="T6" fmla="*/ 34 w 34"/>
                <a:gd name="T7" fmla="*/ 16 h 33"/>
                <a:gd name="T8" fmla="*/ 17 w 34"/>
                <a:gd name="T9" fmla="*/ 33 h 33"/>
                <a:gd name="T10" fmla="*/ 17 w 34"/>
                <a:gd name="T11" fmla="*/ 12 h 33"/>
                <a:gd name="T12" fmla="*/ 12 w 34"/>
                <a:gd name="T13" fmla="*/ 16 h 33"/>
                <a:gd name="T14" fmla="*/ 17 w 34"/>
                <a:gd name="T15" fmla="*/ 21 h 33"/>
                <a:gd name="T16" fmla="*/ 22 w 34"/>
                <a:gd name="T17" fmla="*/ 16 h 33"/>
                <a:gd name="T18" fmla="*/ 17 w 34"/>
                <a:gd name="T1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3">
                  <a:moveTo>
                    <a:pt x="17" y="33"/>
                  </a:move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6"/>
                  </a:cubicBezTo>
                  <a:cubicBezTo>
                    <a:pt x="34" y="26"/>
                    <a:pt x="26" y="33"/>
                    <a:pt x="17" y="33"/>
                  </a:cubicBezTo>
                  <a:close/>
                  <a:moveTo>
                    <a:pt x="17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19"/>
                    <a:pt x="14" y="21"/>
                    <a:pt x="17" y="21"/>
                  </a:cubicBezTo>
                  <a:cubicBezTo>
                    <a:pt x="19" y="21"/>
                    <a:pt x="22" y="19"/>
                    <a:pt x="22" y="16"/>
                  </a:cubicBezTo>
                  <a:cubicBezTo>
                    <a:pt x="22" y="14"/>
                    <a:pt x="19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4" name="Freeform 152"/>
            <p:cNvSpPr>
              <a:spLocks/>
            </p:cNvSpPr>
            <p:nvPr/>
          </p:nvSpPr>
          <p:spPr bwMode="auto">
            <a:xfrm>
              <a:off x="6870701" y="6122988"/>
              <a:ext cx="92075" cy="34925"/>
            </a:xfrm>
            <a:custGeom>
              <a:avLst/>
              <a:gdLst>
                <a:gd name="T0" fmla="*/ 26 w 32"/>
                <a:gd name="T1" fmla="*/ 12 h 12"/>
                <a:gd name="T2" fmla="*/ 6 w 32"/>
                <a:gd name="T3" fmla="*/ 12 h 12"/>
                <a:gd name="T4" fmla="*/ 0 w 32"/>
                <a:gd name="T5" fmla="*/ 6 h 12"/>
                <a:gd name="T6" fmla="*/ 6 w 32"/>
                <a:gd name="T7" fmla="*/ 0 h 12"/>
                <a:gd name="T8" fmla="*/ 26 w 32"/>
                <a:gd name="T9" fmla="*/ 0 h 12"/>
                <a:gd name="T10" fmla="*/ 32 w 32"/>
                <a:gd name="T11" fmla="*/ 6 h 12"/>
                <a:gd name="T12" fmla="*/ 26 w 3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2">
                  <a:moveTo>
                    <a:pt x="2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10"/>
                    <a:pt x="2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5" name="Freeform 153"/>
            <p:cNvSpPr>
              <a:spLocks/>
            </p:cNvSpPr>
            <p:nvPr/>
          </p:nvSpPr>
          <p:spPr bwMode="auto">
            <a:xfrm>
              <a:off x="6870701" y="5997575"/>
              <a:ext cx="92075" cy="34925"/>
            </a:xfrm>
            <a:custGeom>
              <a:avLst/>
              <a:gdLst>
                <a:gd name="T0" fmla="*/ 26 w 32"/>
                <a:gd name="T1" fmla="*/ 12 h 12"/>
                <a:gd name="T2" fmla="*/ 6 w 32"/>
                <a:gd name="T3" fmla="*/ 12 h 12"/>
                <a:gd name="T4" fmla="*/ 0 w 32"/>
                <a:gd name="T5" fmla="*/ 6 h 12"/>
                <a:gd name="T6" fmla="*/ 6 w 32"/>
                <a:gd name="T7" fmla="*/ 0 h 12"/>
                <a:gd name="T8" fmla="*/ 26 w 32"/>
                <a:gd name="T9" fmla="*/ 0 h 12"/>
                <a:gd name="T10" fmla="*/ 32 w 32"/>
                <a:gd name="T11" fmla="*/ 6 h 12"/>
                <a:gd name="T12" fmla="*/ 26 w 3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2">
                  <a:moveTo>
                    <a:pt x="2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9"/>
                    <a:pt x="2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6" name="Freeform 154"/>
            <p:cNvSpPr>
              <a:spLocks/>
            </p:cNvSpPr>
            <p:nvPr/>
          </p:nvSpPr>
          <p:spPr bwMode="auto">
            <a:xfrm>
              <a:off x="6870701" y="5872163"/>
              <a:ext cx="92075" cy="34925"/>
            </a:xfrm>
            <a:custGeom>
              <a:avLst/>
              <a:gdLst>
                <a:gd name="T0" fmla="*/ 26 w 32"/>
                <a:gd name="T1" fmla="*/ 12 h 12"/>
                <a:gd name="T2" fmla="*/ 6 w 32"/>
                <a:gd name="T3" fmla="*/ 12 h 12"/>
                <a:gd name="T4" fmla="*/ 0 w 32"/>
                <a:gd name="T5" fmla="*/ 6 h 12"/>
                <a:gd name="T6" fmla="*/ 6 w 32"/>
                <a:gd name="T7" fmla="*/ 0 h 12"/>
                <a:gd name="T8" fmla="*/ 26 w 32"/>
                <a:gd name="T9" fmla="*/ 0 h 12"/>
                <a:gd name="T10" fmla="*/ 32 w 32"/>
                <a:gd name="T11" fmla="*/ 6 h 12"/>
                <a:gd name="T12" fmla="*/ 26 w 3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2">
                  <a:moveTo>
                    <a:pt x="2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10"/>
                    <a:pt x="2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7" name="Freeform 155"/>
            <p:cNvSpPr>
              <a:spLocks/>
            </p:cNvSpPr>
            <p:nvPr/>
          </p:nvSpPr>
          <p:spPr bwMode="auto">
            <a:xfrm>
              <a:off x="6503988" y="6053138"/>
              <a:ext cx="158750" cy="153988"/>
            </a:xfrm>
            <a:custGeom>
              <a:avLst/>
              <a:gdLst>
                <a:gd name="T0" fmla="*/ 7 w 54"/>
                <a:gd name="T1" fmla="*/ 53 h 53"/>
                <a:gd name="T2" fmla="*/ 3 w 54"/>
                <a:gd name="T3" fmla="*/ 52 h 53"/>
                <a:gd name="T4" fmla="*/ 3 w 54"/>
                <a:gd name="T5" fmla="*/ 43 h 53"/>
                <a:gd name="T6" fmla="*/ 44 w 54"/>
                <a:gd name="T7" fmla="*/ 2 h 53"/>
                <a:gd name="T8" fmla="*/ 52 w 54"/>
                <a:gd name="T9" fmla="*/ 2 h 53"/>
                <a:gd name="T10" fmla="*/ 52 w 54"/>
                <a:gd name="T11" fmla="*/ 11 h 53"/>
                <a:gd name="T12" fmla="*/ 11 w 54"/>
                <a:gd name="T13" fmla="*/ 52 h 53"/>
                <a:gd name="T14" fmla="*/ 7 w 54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3">
                  <a:moveTo>
                    <a:pt x="7" y="53"/>
                  </a:moveTo>
                  <a:cubicBezTo>
                    <a:pt x="6" y="53"/>
                    <a:pt x="4" y="53"/>
                    <a:pt x="3" y="52"/>
                  </a:cubicBezTo>
                  <a:cubicBezTo>
                    <a:pt x="0" y="49"/>
                    <a:pt x="0" y="46"/>
                    <a:pt x="3" y="4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0"/>
                    <a:pt x="50" y="0"/>
                    <a:pt x="52" y="2"/>
                  </a:cubicBezTo>
                  <a:cubicBezTo>
                    <a:pt x="54" y="5"/>
                    <a:pt x="54" y="9"/>
                    <a:pt x="52" y="1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3"/>
                    <a:pt x="9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08" name="Freeform 156"/>
            <p:cNvSpPr>
              <a:spLocks noEditPoints="1"/>
            </p:cNvSpPr>
            <p:nvPr/>
          </p:nvSpPr>
          <p:spPr bwMode="auto">
            <a:xfrm>
              <a:off x="6618288" y="5935663"/>
              <a:ext cx="166688" cy="163513"/>
            </a:xfrm>
            <a:custGeom>
              <a:avLst/>
              <a:gdLst>
                <a:gd name="T0" fmla="*/ 40 w 57"/>
                <a:gd name="T1" fmla="*/ 56 h 56"/>
                <a:gd name="T2" fmla="*/ 16 w 57"/>
                <a:gd name="T3" fmla="*/ 56 h 56"/>
                <a:gd name="T4" fmla="*/ 0 w 57"/>
                <a:gd name="T5" fmla="*/ 39 h 56"/>
                <a:gd name="T6" fmla="*/ 0 w 57"/>
                <a:gd name="T7" fmla="*/ 16 h 56"/>
                <a:gd name="T8" fmla="*/ 16 w 57"/>
                <a:gd name="T9" fmla="*/ 0 h 56"/>
                <a:gd name="T10" fmla="*/ 40 w 57"/>
                <a:gd name="T11" fmla="*/ 0 h 56"/>
                <a:gd name="T12" fmla="*/ 57 w 57"/>
                <a:gd name="T13" fmla="*/ 16 h 56"/>
                <a:gd name="T14" fmla="*/ 57 w 57"/>
                <a:gd name="T15" fmla="*/ 39 h 56"/>
                <a:gd name="T16" fmla="*/ 40 w 57"/>
                <a:gd name="T17" fmla="*/ 56 h 56"/>
                <a:gd name="T18" fmla="*/ 16 w 57"/>
                <a:gd name="T19" fmla="*/ 12 h 56"/>
                <a:gd name="T20" fmla="*/ 12 w 57"/>
                <a:gd name="T21" fmla="*/ 16 h 56"/>
                <a:gd name="T22" fmla="*/ 12 w 57"/>
                <a:gd name="T23" fmla="*/ 39 h 56"/>
                <a:gd name="T24" fmla="*/ 16 w 57"/>
                <a:gd name="T25" fmla="*/ 44 h 56"/>
                <a:gd name="T26" fmla="*/ 40 w 57"/>
                <a:gd name="T27" fmla="*/ 44 h 56"/>
                <a:gd name="T28" fmla="*/ 45 w 57"/>
                <a:gd name="T29" fmla="*/ 39 h 56"/>
                <a:gd name="T30" fmla="*/ 45 w 57"/>
                <a:gd name="T31" fmla="*/ 16 h 56"/>
                <a:gd name="T32" fmla="*/ 40 w 57"/>
                <a:gd name="T33" fmla="*/ 12 h 56"/>
                <a:gd name="T34" fmla="*/ 16 w 57"/>
                <a:gd name="T35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56">
                  <a:moveTo>
                    <a:pt x="40" y="56"/>
                  </a:moveTo>
                  <a:cubicBezTo>
                    <a:pt x="16" y="56"/>
                    <a:pt x="16" y="56"/>
                    <a:pt x="16" y="56"/>
                  </a:cubicBezTo>
                  <a:cubicBezTo>
                    <a:pt x="7" y="56"/>
                    <a:pt x="0" y="48"/>
                    <a:pt x="0" y="3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9" y="0"/>
                    <a:pt x="57" y="7"/>
                    <a:pt x="57" y="16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48"/>
                    <a:pt x="49" y="56"/>
                    <a:pt x="40" y="56"/>
                  </a:cubicBezTo>
                  <a:close/>
                  <a:moveTo>
                    <a:pt x="16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2"/>
                    <a:pt x="14" y="44"/>
                    <a:pt x="16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3" y="44"/>
                    <a:pt x="45" y="42"/>
                    <a:pt x="45" y="3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4"/>
                    <a:pt x="43" y="12"/>
                    <a:pt x="40" y="12"/>
                  </a:cubicBezTo>
                  <a:lnTo>
                    <a:pt x="1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90441" y="5685002"/>
            <a:ext cx="556097" cy="555373"/>
            <a:chOff x="404717" y="5919253"/>
            <a:chExt cx="497657" cy="497010"/>
          </a:xfrm>
        </p:grpSpPr>
        <p:sp>
          <p:nvSpPr>
            <p:cNvPr id="18" name="Равнобедренный треугольник 17"/>
            <p:cNvSpPr/>
            <p:nvPr/>
          </p:nvSpPr>
          <p:spPr>
            <a:xfrm>
              <a:off x="404717" y="5919253"/>
              <a:ext cx="497657" cy="429015"/>
            </a:xfrm>
            <a:prstGeom prst="triangle">
              <a:avLst/>
            </a:prstGeom>
            <a:solidFill>
              <a:schemeClr val="bg2"/>
            </a:solidFill>
            <a:ln w="38100">
              <a:solidFill>
                <a:srgbClr val="F575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04717" y="5948027"/>
              <a:ext cx="497657" cy="46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5750B"/>
                  </a:solidFill>
                </a:rPr>
                <a:t>!</a:t>
              </a:r>
              <a:endParaRPr lang="ru-RU" sz="2400" b="1" dirty="0">
                <a:solidFill>
                  <a:srgbClr val="F5750B"/>
                </a:solidFill>
              </a:endParaRPr>
            </a:p>
          </p:txBody>
        </p:sp>
      </p:grpSp>
      <p:sp>
        <p:nvSpPr>
          <p:cNvPr id="4" name="Правая круглая скобка 3"/>
          <p:cNvSpPr/>
          <p:nvPr/>
        </p:nvSpPr>
        <p:spPr>
          <a:xfrm rot="16200000">
            <a:off x="2994586" y="142730"/>
            <a:ext cx="227379" cy="5280556"/>
          </a:xfrm>
          <a:prstGeom prst="rightBracket">
            <a:avLst>
              <a:gd name="adj" fmla="val 89321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551323" y="4326620"/>
            <a:ext cx="1513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Промышленное оборудование 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312140" y="3957288"/>
            <a:ext cx="1513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Оборудование в сфере переработки и хранения сельскохозяйственной продукции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56704" y="4141954"/>
            <a:ext cx="15131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Прочее </a:t>
            </a:r>
            <a:r>
              <a:rPr lang="ru-RU" sz="1200" b="1" dirty="0" smtClean="0">
                <a:solidFill>
                  <a:schemeClr val="bg1"/>
                </a:solidFill>
              </a:rPr>
              <a:t>высокотехно-логичное оборудование</a:t>
            </a:r>
            <a:endParaRPr lang="ru-RU" sz="1200" b="1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46833" y="6191169"/>
            <a:ext cx="4641301" cy="0"/>
          </a:xfrm>
          <a:prstGeom prst="line">
            <a:avLst/>
          </a:prstGeom>
          <a:ln>
            <a:solidFill>
              <a:srgbClr val="F575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1064"/>
          <p:cNvGrpSpPr/>
          <p:nvPr/>
        </p:nvGrpSpPr>
        <p:grpSpPr>
          <a:xfrm>
            <a:off x="2935934" y="3106936"/>
            <a:ext cx="339523" cy="816476"/>
            <a:chOff x="9929813" y="3343275"/>
            <a:chExt cx="400050" cy="962025"/>
          </a:xfrm>
          <a:solidFill>
            <a:schemeClr val="bg1"/>
          </a:solidFill>
        </p:grpSpPr>
        <p:sp>
          <p:nvSpPr>
            <p:cNvPr id="62" name="Freeform 1250"/>
            <p:cNvSpPr>
              <a:spLocks/>
            </p:cNvSpPr>
            <p:nvPr/>
          </p:nvSpPr>
          <p:spPr bwMode="auto">
            <a:xfrm>
              <a:off x="10013950" y="4273550"/>
              <a:ext cx="234950" cy="31750"/>
            </a:xfrm>
            <a:custGeom>
              <a:avLst/>
              <a:gdLst>
                <a:gd name="T0" fmla="*/ 68 w 73"/>
                <a:gd name="T1" fmla="*/ 10 h 10"/>
                <a:gd name="T2" fmla="*/ 5 w 73"/>
                <a:gd name="T3" fmla="*/ 10 h 10"/>
                <a:gd name="T4" fmla="*/ 0 w 73"/>
                <a:gd name="T5" fmla="*/ 5 h 10"/>
                <a:gd name="T6" fmla="*/ 5 w 73"/>
                <a:gd name="T7" fmla="*/ 0 h 10"/>
                <a:gd name="T8" fmla="*/ 68 w 73"/>
                <a:gd name="T9" fmla="*/ 0 h 10"/>
                <a:gd name="T10" fmla="*/ 73 w 73"/>
                <a:gd name="T11" fmla="*/ 5 h 10"/>
                <a:gd name="T12" fmla="*/ 68 w 73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0">
                  <a:moveTo>
                    <a:pt x="68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3" y="3"/>
                    <a:pt x="73" y="5"/>
                  </a:cubicBezTo>
                  <a:cubicBezTo>
                    <a:pt x="73" y="8"/>
                    <a:pt x="70" y="10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63" name="Freeform 1251"/>
            <p:cNvSpPr>
              <a:spLocks/>
            </p:cNvSpPr>
            <p:nvPr/>
          </p:nvSpPr>
          <p:spPr bwMode="auto">
            <a:xfrm>
              <a:off x="10117138" y="4073525"/>
              <a:ext cx="31750" cy="196850"/>
            </a:xfrm>
            <a:custGeom>
              <a:avLst/>
              <a:gdLst>
                <a:gd name="T0" fmla="*/ 5 w 10"/>
                <a:gd name="T1" fmla="*/ 61 h 61"/>
                <a:gd name="T2" fmla="*/ 0 w 10"/>
                <a:gd name="T3" fmla="*/ 56 h 61"/>
                <a:gd name="T4" fmla="*/ 0 w 10"/>
                <a:gd name="T5" fmla="*/ 5 h 61"/>
                <a:gd name="T6" fmla="*/ 5 w 10"/>
                <a:gd name="T7" fmla="*/ 0 h 61"/>
                <a:gd name="T8" fmla="*/ 10 w 10"/>
                <a:gd name="T9" fmla="*/ 5 h 61"/>
                <a:gd name="T10" fmla="*/ 10 w 10"/>
                <a:gd name="T11" fmla="*/ 56 h 61"/>
                <a:gd name="T12" fmla="*/ 5 w 10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61">
                  <a:moveTo>
                    <a:pt x="5" y="61"/>
                  </a:moveTo>
                  <a:cubicBezTo>
                    <a:pt x="2" y="61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9"/>
                    <a:pt x="8" y="61"/>
                    <a:pt x="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64" name="Freeform 1252"/>
            <p:cNvSpPr>
              <a:spLocks noEditPoints="1"/>
            </p:cNvSpPr>
            <p:nvPr/>
          </p:nvSpPr>
          <p:spPr bwMode="auto">
            <a:xfrm>
              <a:off x="9929813" y="3860800"/>
              <a:ext cx="200025" cy="203200"/>
            </a:xfrm>
            <a:custGeom>
              <a:avLst/>
              <a:gdLst>
                <a:gd name="T0" fmla="*/ 56 w 62"/>
                <a:gd name="T1" fmla="*/ 63 h 63"/>
                <a:gd name="T2" fmla="*/ 56 w 62"/>
                <a:gd name="T3" fmla="*/ 63 h 63"/>
                <a:gd name="T4" fmla="*/ 16 w 62"/>
                <a:gd name="T5" fmla="*/ 46 h 63"/>
                <a:gd name="T6" fmla="*/ 1 w 62"/>
                <a:gd name="T7" fmla="*/ 5 h 63"/>
                <a:gd name="T8" fmla="*/ 2 w 62"/>
                <a:gd name="T9" fmla="*/ 2 h 63"/>
                <a:gd name="T10" fmla="*/ 6 w 62"/>
                <a:gd name="T11" fmla="*/ 0 h 63"/>
                <a:gd name="T12" fmla="*/ 61 w 62"/>
                <a:gd name="T13" fmla="*/ 58 h 63"/>
                <a:gd name="T14" fmla="*/ 56 w 62"/>
                <a:gd name="T15" fmla="*/ 63 h 63"/>
                <a:gd name="T16" fmla="*/ 11 w 62"/>
                <a:gd name="T17" fmla="*/ 11 h 63"/>
                <a:gd name="T18" fmla="*/ 24 w 62"/>
                <a:gd name="T19" fmla="*/ 39 h 63"/>
                <a:gd name="T20" fmla="*/ 51 w 62"/>
                <a:gd name="T21" fmla="*/ 53 h 63"/>
                <a:gd name="T22" fmla="*/ 11 w 62"/>
                <a:gd name="T2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63">
                  <a:moveTo>
                    <a:pt x="56" y="63"/>
                  </a:moveTo>
                  <a:cubicBezTo>
                    <a:pt x="56" y="63"/>
                    <a:pt x="56" y="63"/>
                    <a:pt x="56" y="63"/>
                  </a:cubicBezTo>
                  <a:cubicBezTo>
                    <a:pt x="41" y="63"/>
                    <a:pt x="27" y="56"/>
                    <a:pt x="16" y="46"/>
                  </a:cubicBezTo>
                  <a:cubicBezTo>
                    <a:pt x="6" y="35"/>
                    <a:pt x="0" y="20"/>
                    <a:pt x="1" y="5"/>
                  </a:cubicBezTo>
                  <a:cubicBezTo>
                    <a:pt x="1" y="4"/>
                    <a:pt x="1" y="2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37" y="1"/>
                    <a:pt x="62" y="27"/>
                    <a:pt x="61" y="58"/>
                  </a:cubicBezTo>
                  <a:cubicBezTo>
                    <a:pt x="61" y="61"/>
                    <a:pt x="59" y="63"/>
                    <a:pt x="56" y="63"/>
                  </a:cubicBezTo>
                  <a:close/>
                  <a:moveTo>
                    <a:pt x="11" y="11"/>
                  </a:moveTo>
                  <a:cubicBezTo>
                    <a:pt x="12" y="21"/>
                    <a:pt x="16" y="31"/>
                    <a:pt x="24" y="39"/>
                  </a:cubicBezTo>
                  <a:cubicBezTo>
                    <a:pt x="31" y="46"/>
                    <a:pt x="41" y="51"/>
                    <a:pt x="51" y="53"/>
                  </a:cubicBezTo>
                  <a:cubicBezTo>
                    <a:pt x="49" y="31"/>
                    <a:pt x="32" y="14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7" name="Freeform 1253"/>
            <p:cNvSpPr>
              <a:spLocks noEditPoints="1"/>
            </p:cNvSpPr>
            <p:nvPr/>
          </p:nvSpPr>
          <p:spPr bwMode="auto">
            <a:xfrm>
              <a:off x="10133013" y="3860800"/>
              <a:ext cx="196850" cy="203200"/>
            </a:xfrm>
            <a:custGeom>
              <a:avLst/>
              <a:gdLst>
                <a:gd name="T0" fmla="*/ 5 w 61"/>
                <a:gd name="T1" fmla="*/ 63 h 63"/>
                <a:gd name="T2" fmla="*/ 0 w 61"/>
                <a:gd name="T3" fmla="*/ 58 h 63"/>
                <a:gd name="T4" fmla="*/ 56 w 61"/>
                <a:gd name="T5" fmla="*/ 0 h 63"/>
                <a:gd name="T6" fmla="*/ 59 w 61"/>
                <a:gd name="T7" fmla="*/ 2 h 63"/>
                <a:gd name="T8" fmla="*/ 61 w 61"/>
                <a:gd name="T9" fmla="*/ 5 h 63"/>
                <a:gd name="T10" fmla="*/ 45 w 61"/>
                <a:gd name="T11" fmla="*/ 46 h 63"/>
                <a:gd name="T12" fmla="*/ 5 w 61"/>
                <a:gd name="T13" fmla="*/ 63 h 63"/>
                <a:gd name="T14" fmla="*/ 5 w 61"/>
                <a:gd name="T15" fmla="*/ 63 h 63"/>
                <a:gd name="T16" fmla="*/ 51 w 61"/>
                <a:gd name="T17" fmla="*/ 11 h 63"/>
                <a:gd name="T18" fmla="*/ 10 w 61"/>
                <a:gd name="T19" fmla="*/ 53 h 63"/>
                <a:gd name="T20" fmla="*/ 38 w 61"/>
                <a:gd name="T21" fmla="*/ 39 h 63"/>
                <a:gd name="T22" fmla="*/ 51 w 61"/>
                <a:gd name="T2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3">
                  <a:moveTo>
                    <a:pt x="5" y="63"/>
                  </a:moveTo>
                  <a:cubicBezTo>
                    <a:pt x="3" y="63"/>
                    <a:pt x="0" y="61"/>
                    <a:pt x="0" y="58"/>
                  </a:cubicBezTo>
                  <a:cubicBezTo>
                    <a:pt x="0" y="27"/>
                    <a:pt x="24" y="1"/>
                    <a:pt x="56" y="0"/>
                  </a:cubicBezTo>
                  <a:cubicBezTo>
                    <a:pt x="57" y="0"/>
                    <a:pt x="58" y="1"/>
                    <a:pt x="59" y="2"/>
                  </a:cubicBezTo>
                  <a:cubicBezTo>
                    <a:pt x="60" y="2"/>
                    <a:pt x="61" y="4"/>
                    <a:pt x="61" y="5"/>
                  </a:cubicBezTo>
                  <a:cubicBezTo>
                    <a:pt x="61" y="20"/>
                    <a:pt x="56" y="35"/>
                    <a:pt x="45" y="46"/>
                  </a:cubicBezTo>
                  <a:cubicBezTo>
                    <a:pt x="35" y="56"/>
                    <a:pt x="21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lose/>
                  <a:moveTo>
                    <a:pt x="51" y="11"/>
                  </a:moveTo>
                  <a:cubicBezTo>
                    <a:pt x="29" y="14"/>
                    <a:pt x="12" y="31"/>
                    <a:pt x="10" y="53"/>
                  </a:cubicBezTo>
                  <a:cubicBezTo>
                    <a:pt x="21" y="51"/>
                    <a:pt x="30" y="46"/>
                    <a:pt x="38" y="39"/>
                  </a:cubicBezTo>
                  <a:cubicBezTo>
                    <a:pt x="45" y="31"/>
                    <a:pt x="50" y="21"/>
                    <a:pt x="5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8" name="Freeform 1254"/>
            <p:cNvSpPr>
              <a:spLocks noEditPoints="1"/>
            </p:cNvSpPr>
            <p:nvPr/>
          </p:nvSpPr>
          <p:spPr bwMode="auto">
            <a:xfrm>
              <a:off x="9929813" y="3692525"/>
              <a:ext cx="196850" cy="203200"/>
            </a:xfrm>
            <a:custGeom>
              <a:avLst/>
              <a:gdLst>
                <a:gd name="T0" fmla="*/ 56 w 61"/>
                <a:gd name="T1" fmla="*/ 63 h 63"/>
                <a:gd name="T2" fmla="*/ 56 w 61"/>
                <a:gd name="T3" fmla="*/ 63 h 63"/>
                <a:gd name="T4" fmla="*/ 16 w 61"/>
                <a:gd name="T5" fmla="*/ 45 h 63"/>
                <a:gd name="T6" fmla="*/ 1 w 61"/>
                <a:gd name="T7" fmla="*/ 5 h 63"/>
                <a:gd name="T8" fmla="*/ 6 w 61"/>
                <a:gd name="T9" fmla="*/ 0 h 63"/>
                <a:gd name="T10" fmla="*/ 45 w 61"/>
                <a:gd name="T11" fmla="*/ 17 h 63"/>
                <a:gd name="T12" fmla="*/ 61 w 61"/>
                <a:gd name="T13" fmla="*/ 58 h 63"/>
                <a:gd name="T14" fmla="*/ 56 w 61"/>
                <a:gd name="T15" fmla="*/ 63 h 63"/>
                <a:gd name="T16" fmla="*/ 11 w 61"/>
                <a:gd name="T17" fmla="*/ 10 h 63"/>
                <a:gd name="T18" fmla="*/ 24 w 61"/>
                <a:gd name="T19" fmla="*/ 38 h 63"/>
                <a:gd name="T20" fmla="*/ 51 w 61"/>
                <a:gd name="T21" fmla="*/ 52 h 63"/>
                <a:gd name="T22" fmla="*/ 38 w 61"/>
                <a:gd name="T23" fmla="*/ 24 h 63"/>
                <a:gd name="T24" fmla="*/ 11 w 61"/>
                <a:gd name="T25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3">
                  <a:moveTo>
                    <a:pt x="56" y="63"/>
                  </a:moveTo>
                  <a:cubicBezTo>
                    <a:pt x="56" y="63"/>
                    <a:pt x="56" y="63"/>
                    <a:pt x="56" y="63"/>
                  </a:cubicBezTo>
                  <a:cubicBezTo>
                    <a:pt x="41" y="62"/>
                    <a:pt x="27" y="56"/>
                    <a:pt x="16" y="45"/>
                  </a:cubicBezTo>
                  <a:cubicBezTo>
                    <a:pt x="6" y="34"/>
                    <a:pt x="0" y="20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21" y="0"/>
                    <a:pt x="35" y="6"/>
                    <a:pt x="45" y="17"/>
                  </a:cubicBezTo>
                  <a:cubicBezTo>
                    <a:pt x="56" y="28"/>
                    <a:pt x="61" y="43"/>
                    <a:pt x="61" y="58"/>
                  </a:cubicBezTo>
                  <a:cubicBezTo>
                    <a:pt x="61" y="60"/>
                    <a:pt x="59" y="63"/>
                    <a:pt x="56" y="63"/>
                  </a:cubicBezTo>
                  <a:close/>
                  <a:moveTo>
                    <a:pt x="11" y="10"/>
                  </a:moveTo>
                  <a:cubicBezTo>
                    <a:pt x="12" y="21"/>
                    <a:pt x="16" y="30"/>
                    <a:pt x="24" y="38"/>
                  </a:cubicBezTo>
                  <a:cubicBezTo>
                    <a:pt x="31" y="46"/>
                    <a:pt x="41" y="51"/>
                    <a:pt x="51" y="52"/>
                  </a:cubicBezTo>
                  <a:cubicBezTo>
                    <a:pt x="50" y="42"/>
                    <a:pt x="46" y="32"/>
                    <a:pt x="38" y="24"/>
                  </a:cubicBezTo>
                  <a:cubicBezTo>
                    <a:pt x="31" y="16"/>
                    <a:pt x="21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9" name="Freeform 1255"/>
            <p:cNvSpPr>
              <a:spLocks noEditPoints="1"/>
            </p:cNvSpPr>
            <p:nvPr/>
          </p:nvSpPr>
          <p:spPr bwMode="auto">
            <a:xfrm>
              <a:off x="10133013" y="3692525"/>
              <a:ext cx="196850" cy="203200"/>
            </a:xfrm>
            <a:custGeom>
              <a:avLst/>
              <a:gdLst>
                <a:gd name="T0" fmla="*/ 5 w 61"/>
                <a:gd name="T1" fmla="*/ 63 h 63"/>
                <a:gd name="T2" fmla="*/ 0 w 61"/>
                <a:gd name="T3" fmla="*/ 58 h 63"/>
                <a:gd name="T4" fmla="*/ 16 w 61"/>
                <a:gd name="T5" fmla="*/ 17 h 63"/>
                <a:gd name="T6" fmla="*/ 56 w 61"/>
                <a:gd name="T7" fmla="*/ 0 h 63"/>
                <a:gd name="T8" fmla="*/ 61 w 61"/>
                <a:gd name="T9" fmla="*/ 5 h 63"/>
                <a:gd name="T10" fmla="*/ 45 w 61"/>
                <a:gd name="T11" fmla="*/ 45 h 63"/>
                <a:gd name="T12" fmla="*/ 5 w 61"/>
                <a:gd name="T13" fmla="*/ 63 h 63"/>
                <a:gd name="T14" fmla="*/ 5 w 61"/>
                <a:gd name="T15" fmla="*/ 63 h 63"/>
                <a:gd name="T16" fmla="*/ 51 w 61"/>
                <a:gd name="T17" fmla="*/ 10 h 63"/>
                <a:gd name="T18" fmla="*/ 23 w 61"/>
                <a:gd name="T19" fmla="*/ 24 h 63"/>
                <a:gd name="T20" fmla="*/ 10 w 61"/>
                <a:gd name="T21" fmla="*/ 52 h 63"/>
                <a:gd name="T22" fmla="*/ 38 w 61"/>
                <a:gd name="T23" fmla="*/ 38 h 63"/>
                <a:gd name="T24" fmla="*/ 51 w 61"/>
                <a:gd name="T25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3">
                  <a:moveTo>
                    <a:pt x="5" y="63"/>
                  </a:moveTo>
                  <a:cubicBezTo>
                    <a:pt x="3" y="63"/>
                    <a:pt x="0" y="60"/>
                    <a:pt x="0" y="58"/>
                  </a:cubicBezTo>
                  <a:cubicBezTo>
                    <a:pt x="0" y="43"/>
                    <a:pt x="6" y="28"/>
                    <a:pt x="16" y="17"/>
                  </a:cubicBezTo>
                  <a:cubicBezTo>
                    <a:pt x="26" y="6"/>
                    <a:pt x="41" y="0"/>
                    <a:pt x="56" y="0"/>
                  </a:cubicBezTo>
                  <a:cubicBezTo>
                    <a:pt x="59" y="0"/>
                    <a:pt x="61" y="2"/>
                    <a:pt x="61" y="5"/>
                  </a:cubicBezTo>
                  <a:cubicBezTo>
                    <a:pt x="61" y="20"/>
                    <a:pt x="56" y="34"/>
                    <a:pt x="45" y="45"/>
                  </a:cubicBezTo>
                  <a:cubicBezTo>
                    <a:pt x="35" y="56"/>
                    <a:pt x="21" y="62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lose/>
                  <a:moveTo>
                    <a:pt x="51" y="10"/>
                  </a:moveTo>
                  <a:cubicBezTo>
                    <a:pt x="40" y="12"/>
                    <a:pt x="31" y="16"/>
                    <a:pt x="23" y="24"/>
                  </a:cubicBezTo>
                  <a:cubicBezTo>
                    <a:pt x="16" y="32"/>
                    <a:pt x="11" y="42"/>
                    <a:pt x="10" y="52"/>
                  </a:cubicBezTo>
                  <a:cubicBezTo>
                    <a:pt x="21" y="51"/>
                    <a:pt x="30" y="46"/>
                    <a:pt x="38" y="38"/>
                  </a:cubicBezTo>
                  <a:cubicBezTo>
                    <a:pt x="45" y="30"/>
                    <a:pt x="50" y="21"/>
                    <a:pt x="5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80" name="Freeform 1256"/>
            <p:cNvSpPr>
              <a:spLocks noEditPoints="1"/>
            </p:cNvSpPr>
            <p:nvPr/>
          </p:nvSpPr>
          <p:spPr bwMode="auto">
            <a:xfrm>
              <a:off x="9929813" y="3521075"/>
              <a:ext cx="200025" cy="203200"/>
            </a:xfrm>
            <a:custGeom>
              <a:avLst/>
              <a:gdLst>
                <a:gd name="T0" fmla="*/ 56 w 62"/>
                <a:gd name="T1" fmla="*/ 63 h 63"/>
                <a:gd name="T2" fmla="*/ 56 w 62"/>
                <a:gd name="T3" fmla="*/ 63 h 63"/>
                <a:gd name="T4" fmla="*/ 1 w 62"/>
                <a:gd name="T5" fmla="*/ 5 h 63"/>
                <a:gd name="T6" fmla="*/ 2 w 62"/>
                <a:gd name="T7" fmla="*/ 2 h 63"/>
                <a:gd name="T8" fmla="*/ 6 w 62"/>
                <a:gd name="T9" fmla="*/ 0 h 63"/>
                <a:gd name="T10" fmla="*/ 61 w 62"/>
                <a:gd name="T11" fmla="*/ 58 h 63"/>
                <a:gd name="T12" fmla="*/ 60 w 62"/>
                <a:gd name="T13" fmla="*/ 62 h 63"/>
                <a:gd name="T14" fmla="*/ 56 w 62"/>
                <a:gd name="T15" fmla="*/ 63 h 63"/>
                <a:gd name="T16" fmla="*/ 11 w 62"/>
                <a:gd name="T17" fmla="*/ 11 h 63"/>
                <a:gd name="T18" fmla="*/ 51 w 62"/>
                <a:gd name="T19" fmla="*/ 53 h 63"/>
                <a:gd name="T20" fmla="*/ 11 w 62"/>
                <a:gd name="T21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63">
                  <a:moveTo>
                    <a:pt x="56" y="63"/>
                  </a:moveTo>
                  <a:cubicBezTo>
                    <a:pt x="56" y="63"/>
                    <a:pt x="56" y="63"/>
                    <a:pt x="56" y="63"/>
                  </a:cubicBezTo>
                  <a:cubicBezTo>
                    <a:pt x="25" y="62"/>
                    <a:pt x="0" y="3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37" y="1"/>
                    <a:pt x="62" y="27"/>
                    <a:pt x="61" y="58"/>
                  </a:cubicBezTo>
                  <a:cubicBezTo>
                    <a:pt x="61" y="60"/>
                    <a:pt x="61" y="61"/>
                    <a:pt x="60" y="62"/>
                  </a:cubicBezTo>
                  <a:cubicBezTo>
                    <a:pt x="59" y="63"/>
                    <a:pt x="57" y="63"/>
                    <a:pt x="56" y="63"/>
                  </a:cubicBezTo>
                  <a:close/>
                  <a:moveTo>
                    <a:pt x="11" y="11"/>
                  </a:moveTo>
                  <a:cubicBezTo>
                    <a:pt x="13" y="32"/>
                    <a:pt x="30" y="50"/>
                    <a:pt x="51" y="53"/>
                  </a:cubicBezTo>
                  <a:cubicBezTo>
                    <a:pt x="49" y="31"/>
                    <a:pt x="32" y="14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81" name="Freeform 1257"/>
            <p:cNvSpPr>
              <a:spLocks noEditPoints="1"/>
            </p:cNvSpPr>
            <p:nvPr/>
          </p:nvSpPr>
          <p:spPr bwMode="auto">
            <a:xfrm>
              <a:off x="10133013" y="3521075"/>
              <a:ext cx="196850" cy="203200"/>
            </a:xfrm>
            <a:custGeom>
              <a:avLst/>
              <a:gdLst>
                <a:gd name="T0" fmla="*/ 5 w 61"/>
                <a:gd name="T1" fmla="*/ 63 h 63"/>
                <a:gd name="T2" fmla="*/ 2 w 61"/>
                <a:gd name="T3" fmla="*/ 62 h 63"/>
                <a:gd name="T4" fmla="*/ 0 w 61"/>
                <a:gd name="T5" fmla="*/ 58 h 63"/>
                <a:gd name="T6" fmla="*/ 56 w 61"/>
                <a:gd name="T7" fmla="*/ 0 h 63"/>
                <a:gd name="T8" fmla="*/ 59 w 61"/>
                <a:gd name="T9" fmla="*/ 2 h 63"/>
                <a:gd name="T10" fmla="*/ 61 w 61"/>
                <a:gd name="T11" fmla="*/ 5 h 63"/>
                <a:gd name="T12" fmla="*/ 5 w 61"/>
                <a:gd name="T13" fmla="*/ 63 h 63"/>
                <a:gd name="T14" fmla="*/ 5 w 61"/>
                <a:gd name="T15" fmla="*/ 63 h 63"/>
                <a:gd name="T16" fmla="*/ 51 w 61"/>
                <a:gd name="T17" fmla="*/ 11 h 63"/>
                <a:gd name="T18" fmla="*/ 10 w 61"/>
                <a:gd name="T19" fmla="*/ 53 h 63"/>
                <a:gd name="T20" fmla="*/ 51 w 61"/>
                <a:gd name="T21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3">
                  <a:moveTo>
                    <a:pt x="5" y="63"/>
                  </a:moveTo>
                  <a:cubicBezTo>
                    <a:pt x="4" y="63"/>
                    <a:pt x="3" y="63"/>
                    <a:pt x="2" y="62"/>
                  </a:cubicBezTo>
                  <a:cubicBezTo>
                    <a:pt x="1" y="61"/>
                    <a:pt x="0" y="60"/>
                    <a:pt x="0" y="58"/>
                  </a:cubicBezTo>
                  <a:cubicBezTo>
                    <a:pt x="0" y="27"/>
                    <a:pt x="24" y="1"/>
                    <a:pt x="56" y="0"/>
                  </a:cubicBezTo>
                  <a:cubicBezTo>
                    <a:pt x="57" y="0"/>
                    <a:pt x="58" y="1"/>
                    <a:pt x="59" y="2"/>
                  </a:cubicBezTo>
                  <a:cubicBezTo>
                    <a:pt x="60" y="3"/>
                    <a:pt x="61" y="4"/>
                    <a:pt x="61" y="5"/>
                  </a:cubicBezTo>
                  <a:cubicBezTo>
                    <a:pt x="61" y="36"/>
                    <a:pt x="37" y="62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lose/>
                  <a:moveTo>
                    <a:pt x="51" y="11"/>
                  </a:moveTo>
                  <a:cubicBezTo>
                    <a:pt x="29" y="14"/>
                    <a:pt x="12" y="31"/>
                    <a:pt x="10" y="53"/>
                  </a:cubicBezTo>
                  <a:cubicBezTo>
                    <a:pt x="32" y="50"/>
                    <a:pt x="49" y="32"/>
                    <a:pt x="5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82" name="Freeform 1258"/>
            <p:cNvSpPr>
              <a:spLocks noEditPoints="1"/>
            </p:cNvSpPr>
            <p:nvPr/>
          </p:nvSpPr>
          <p:spPr bwMode="auto">
            <a:xfrm>
              <a:off x="10048875" y="3343275"/>
              <a:ext cx="168275" cy="268288"/>
            </a:xfrm>
            <a:custGeom>
              <a:avLst/>
              <a:gdLst>
                <a:gd name="T0" fmla="*/ 27 w 52"/>
                <a:gd name="T1" fmla="*/ 83 h 83"/>
                <a:gd name="T2" fmla="*/ 24 w 52"/>
                <a:gd name="T3" fmla="*/ 82 h 83"/>
                <a:gd name="T4" fmla="*/ 22 w 52"/>
                <a:gd name="T5" fmla="*/ 2 h 83"/>
                <a:gd name="T6" fmla="*/ 25 w 52"/>
                <a:gd name="T7" fmla="*/ 0 h 83"/>
                <a:gd name="T8" fmla="*/ 29 w 52"/>
                <a:gd name="T9" fmla="*/ 2 h 83"/>
                <a:gd name="T10" fmla="*/ 31 w 52"/>
                <a:gd name="T11" fmla="*/ 82 h 83"/>
                <a:gd name="T12" fmla="*/ 27 w 52"/>
                <a:gd name="T13" fmla="*/ 83 h 83"/>
                <a:gd name="T14" fmla="*/ 27 w 52"/>
                <a:gd name="T15" fmla="*/ 83 h 83"/>
                <a:gd name="T16" fmla="*/ 26 w 52"/>
                <a:gd name="T17" fmla="*/ 13 h 83"/>
                <a:gd name="T18" fmla="*/ 27 w 52"/>
                <a:gd name="T19" fmla="*/ 71 h 83"/>
                <a:gd name="T20" fmla="*/ 26 w 52"/>
                <a:gd name="T21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3">
                  <a:moveTo>
                    <a:pt x="27" y="83"/>
                  </a:moveTo>
                  <a:cubicBezTo>
                    <a:pt x="26" y="83"/>
                    <a:pt x="25" y="83"/>
                    <a:pt x="24" y="82"/>
                  </a:cubicBezTo>
                  <a:cubicBezTo>
                    <a:pt x="1" y="60"/>
                    <a:pt x="0" y="24"/>
                    <a:pt x="22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27" y="0"/>
                    <a:pt x="28" y="1"/>
                    <a:pt x="29" y="2"/>
                  </a:cubicBezTo>
                  <a:cubicBezTo>
                    <a:pt x="51" y="23"/>
                    <a:pt x="52" y="59"/>
                    <a:pt x="31" y="82"/>
                  </a:cubicBezTo>
                  <a:cubicBezTo>
                    <a:pt x="30" y="83"/>
                    <a:pt x="29" y="83"/>
                    <a:pt x="27" y="83"/>
                  </a:cubicBezTo>
                  <a:cubicBezTo>
                    <a:pt x="27" y="83"/>
                    <a:pt x="27" y="83"/>
                    <a:pt x="27" y="83"/>
                  </a:cubicBezTo>
                  <a:close/>
                  <a:moveTo>
                    <a:pt x="26" y="13"/>
                  </a:moveTo>
                  <a:cubicBezTo>
                    <a:pt x="12" y="30"/>
                    <a:pt x="13" y="54"/>
                    <a:pt x="27" y="71"/>
                  </a:cubicBezTo>
                  <a:cubicBezTo>
                    <a:pt x="40" y="54"/>
                    <a:pt x="39" y="29"/>
                    <a:pt x="2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sp>
        <p:nvSpPr>
          <p:cNvPr id="76" name="Прямоугольник 75"/>
          <p:cNvSpPr/>
          <p:nvPr/>
        </p:nvSpPr>
        <p:spPr>
          <a:xfrm>
            <a:off x="362268" y="8089534"/>
            <a:ext cx="11805920" cy="175797"/>
          </a:xfrm>
          <a:prstGeom prst="rect">
            <a:avLst/>
          </a:prstGeom>
        </p:spPr>
        <p:txBody>
          <a:bodyPr wrap="square" lIns="72000" tIns="108000" rIns="36000" bIns="0" anchor="t">
            <a:noAutofit/>
          </a:bodyPr>
          <a:lstStyle/>
          <a:p>
            <a:r>
              <a:rPr lang="ru-RU" sz="1000" dirty="0" smtClean="0">
                <a:solidFill>
                  <a:schemeClr val="bg1">
                    <a:lumMod val="65000"/>
                  </a:schemeClr>
                </a:solidFill>
              </a:rPr>
              <a:t>*Настоящий </a:t>
            </a:r>
            <a:r>
              <a:rPr lang="ru-RU" sz="1000" dirty="0">
                <a:solidFill>
                  <a:schemeClr val="bg1">
                    <a:lumMod val="65000"/>
                  </a:schemeClr>
                </a:solidFill>
              </a:rPr>
              <a:t>документ не является обязательством по организации лизинговой сделки на указанных условиях. Лизинговая сделка может быть заключена при условии ее одобрения уполномоченным органом лизинговой </a:t>
            </a:r>
            <a:r>
              <a:rPr lang="ru-RU" sz="1000" dirty="0" smtClean="0">
                <a:solidFill>
                  <a:schemeClr val="bg1">
                    <a:lumMod val="65000"/>
                  </a:schemeClr>
                </a:solidFill>
              </a:rPr>
              <a:t>компании.</a:t>
            </a:r>
          </a:p>
        </p:txBody>
      </p:sp>
    </p:spTree>
    <p:extLst>
      <p:ext uri="{BB962C8B-B14F-4D97-AF65-F5344CB8AC3E}">
        <p14:creationId xmlns:p14="http://schemas.microsoft.com/office/powerpoint/2010/main" val="82368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44601" y="2249715"/>
            <a:ext cx="4120606" cy="4826634"/>
          </a:xfrm>
          <a:prstGeom prst="roundRect">
            <a:avLst>
              <a:gd name="adj" fmla="val 2930"/>
            </a:avLst>
          </a:prstGeom>
          <a:solidFill>
            <a:schemeClr val="bg1">
              <a:lumMod val="95000"/>
            </a:schemeClr>
          </a:solidFill>
          <a:ln w="3175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73787" y="2001840"/>
            <a:ext cx="1549295" cy="5101774"/>
          </a:xfrm>
          <a:prstGeom prst="roundRect">
            <a:avLst>
              <a:gd name="adj" fmla="val 570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62268" y="8089534"/>
            <a:ext cx="11805920" cy="175797"/>
          </a:xfrm>
          <a:prstGeom prst="rect">
            <a:avLst/>
          </a:prstGeom>
        </p:spPr>
        <p:txBody>
          <a:bodyPr wrap="square" lIns="72000" tIns="108000" rIns="36000" bIns="0" anchor="t">
            <a:noAutofit/>
          </a:bodyPr>
          <a:lstStyle/>
          <a:p>
            <a:pPr lvl="0"/>
            <a:r>
              <a:rPr lang="ru-RU" sz="1000" dirty="0">
                <a:solidFill>
                  <a:schemeClr val="accent5"/>
                </a:solidFill>
              </a:rPr>
              <a:t>* ЮЛ и ИП, отнесенные к категории субъекта «Микропредприятия» или «Малые предприятия» в соответствии с Федеральным законом от 24 июля 2007 г. № </a:t>
            </a:r>
            <a:r>
              <a:rPr lang="ru-RU" sz="1000" dirty="0" smtClean="0">
                <a:solidFill>
                  <a:schemeClr val="accent5"/>
                </a:solidFill>
              </a:rPr>
              <a:t>209-ФЗ.</a:t>
            </a:r>
          </a:p>
        </p:txBody>
      </p:sp>
      <p:sp>
        <p:nvSpPr>
          <p:cNvPr id="57" name="Заголовок 1"/>
          <p:cNvSpPr>
            <a:spLocks noGrp="1"/>
          </p:cNvSpPr>
          <p:nvPr>
            <p:ph type="title"/>
          </p:nvPr>
        </p:nvSpPr>
        <p:spPr>
          <a:xfrm>
            <a:off x="2844799" y="228781"/>
            <a:ext cx="9409903" cy="698685"/>
          </a:xfrm>
        </p:spPr>
        <p:txBody>
          <a:bodyPr/>
          <a:lstStyle/>
          <a:p>
            <a:r>
              <a:rPr lang="ru-RU" sz="2400" dirty="0" smtClean="0"/>
              <a:t>Требования к лизингополучателям (ЛП)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952242" y="3380065"/>
            <a:ext cx="6215946" cy="3696283"/>
          </a:xfrm>
          <a:prstGeom prst="rect">
            <a:avLst/>
          </a:prstGeom>
        </p:spPr>
        <p:txBody>
          <a:bodyPr wrap="square" lIns="72000" tIns="108000" rIns="36000" bIns="0" anchor="t">
            <a:noAutofit/>
          </a:bodyPr>
          <a:lstStyle/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Отсутствие </a:t>
            </a:r>
            <a:r>
              <a:rPr lang="ru-RU" sz="1200" b="1" dirty="0" smtClean="0"/>
              <a:t>дефолта</a:t>
            </a:r>
            <a:r>
              <a:rPr lang="ru-RU" sz="1200" dirty="0" smtClean="0"/>
              <a:t> у ЛП или группы связанных компаний (ГСК) по обязательствам перед финансовыми институтами</a:t>
            </a:r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Отсутствие </a:t>
            </a:r>
            <a:r>
              <a:rPr lang="ru-RU" sz="1200" b="1" dirty="0" smtClean="0"/>
              <a:t>неисполненной обязанности </a:t>
            </a:r>
            <a:r>
              <a:rPr lang="ru-RU" sz="1200" dirty="0" smtClean="0"/>
              <a:t>по уплате налогов, сборов, пеней, штрафов, процентов</a:t>
            </a:r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Отсутствие в отношении ЛП </a:t>
            </a:r>
            <a:r>
              <a:rPr lang="ru-RU" sz="1200" b="1" dirty="0" smtClean="0"/>
              <a:t>фактов </a:t>
            </a:r>
            <a:r>
              <a:rPr lang="ru-RU" sz="1200" b="1" dirty="0"/>
              <a:t>завершенных исполнительных производств</a:t>
            </a:r>
            <a:r>
              <a:rPr lang="ru-RU" sz="1200" dirty="0"/>
              <a:t> по причине невозможности установления его местонахождения или отсутствия у него </a:t>
            </a:r>
            <a:r>
              <a:rPr lang="ru-RU" sz="1200" dirty="0" smtClean="0"/>
              <a:t>имущества</a:t>
            </a:r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Отсутствие </a:t>
            </a:r>
            <a:r>
              <a:rPr lang="ru-RU" sz="1200" dirty="0"/>
              <a:t>примененной в отношении </a:t>
            </a:r>
            <a:r>
              <a:rPr lang="ru-RU" sz="1200" dirty="0" smtClean="0"/>
              <a:t>ЛП/ </a:t>
            </a:r>
            <a:r>
              <a:rPr lang="ru-RU" sz="1200" dirty="0"/>
              <a:t>ГСК </a:t>
            </a:r>
            <a:r>
              <a:rPr lang="ru-RU" sz="1200" b="1" dirty="0"/>
              <a:t>процедуры несостоятельности (</a:t>
            </a:r>
            <a:r>
              <a:rPr lang="ru-RU" sz="1200" b="1" dirty="0" smtClean="0"/>
              <a:t>банкротства), финансового оздоровления, и т.д</a:t>
            </a:r>
            <a:r>
              <a:rPr lang="en-US" sz="1200" b="1" dirty="0" smtClean="0"/>
              <a:t>.</a:t>
            </a:r>
            <a:endParaRPr lang="ru-RU" sz="1200" dirty="0" smtClean="0"/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Отсутствие </a:t>
            </a:r>
            <a:r>
              <a:rPr lang="ru-RU" sz="1200" b="1" dirty="0" smtClean="0"/>
              <a:t>просроченных платежей</a:t>
            </a:r>
            <a:r>
              <a:rPr lang="ru-RU" sz="1200" dirty="0" smtClean="0"/>
              <a:t> </a:t>
            </a:r>
            <a:r>
              <a:rPr lang="ru-RU" sz="1200" dirty="0"/>
              <a:t>по кредитам/ лизингу </a:t>
            </a:r>
            <a:r>
              <a:rPr lang="ru-RU" sz="1200" dirty="0" smtClean="0"/>
              <a:t>более </a:t>
            </a:r>
            <a:r>
              <a:rPr lang="ru-RU" sz="1200" dirty="0"/>
              <a:t>30 дней в последние 180 календарных </a:t>
            </a:r>
            <a:r>
              <a:rPr lang="ru-RU" sz="1200" dirty="0" smtClean="0"/>
              <a:t>дней</a:t>
            </a:r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Отсутствие </a:t>
            </a:r>
            <a:r>
              <a:rPr lang="ru-RU" sz="1200" dirty="0"/>
              <a:t>текущей </a:t>
            </a:r>
            <a:r>
              <a:rPr lang="ru-RU" sz="1200" b="1" dirty="0" smtClean="0"/>
              <a:t>просроченной задолженности </a:t>
            </a:r>
            <a:r>
              <a:rPr lang="ru-RU" sz="1200" dirty="0" smtClean="0"/>
              <a:t>по </a:t>
            </a:r>
            <a:r>
              <a:rPr lang="ru-RU" sz="1200" dirty="0"/>
              <a:t>обязательствам перед </a:t>
            </a:r>
            <a:r>
              <a:rPr lang="ru-RU" sz="1200" dirty="0" smtClean="0"/>
              <a:t>РЛК</a:t>
            </a:r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Отсутствие </a:t>
            </a:r>
            <a:r>
              <a:rPr lang="en-US" sz="1200" b="1" dirty="0"/>
              <a:t>опротестованных </a:t>
            </a:r>
            <a:r>
              <a:rPr lang="en-US" sz="1200" b="1" dirty="0" smtClean="0"/>
              <a:t>векселей</a:t>
            </a:r>
            <a:endParaRPr lang="ru-RU" sz="1200" b="1" dirty="0" smtClean="0"/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200" b="1" dirty="0"/>
              <a:t>Предоставление поручительства</a:t>
            </a:r>
            <a:r>
              <a:rPr lang="en-US" sz="1200" dirty="0"/>
              <a:t> </a:t>
            </a:r>
            <a:r>
              <a:rPr lang="ru-RU" sz="1200" dirty="0" smtClean="0"/>
              <a:t>физических лиц</a:t>
            </a:r>
            <a:r>
              <a:rPr lang="en-US" sz="1200" dirty="0" smtClean="0"/>
              <a:t>,</a:t>
            </a:r>
            <a:r>
              <a:rPr lang="ru-RU" sz="1200" dirty="0" smtClean="0"/>
              <a:t> владеющих</a:t>
            </a:r>
            <a:r>
              <a:rPr lang="en-US" sz="1200" dirty="0" smtClean="0"/>
              <a:t> </a:t>
            </a:r>
            <a:r>
              <a:rPr lang="ru-RU" sz="1200" dirty="0"/>
              <a:t>долями</a:t>
            </a:r>
            <a:r>
              <a:rPr lang="ru-RU" sz="1200"/>
              <a:t>/ </a:t>
            </a:r>
            <a:r>
              <a:rPr lang="ru-RU" sz="1200" smtClean="0"/>
              <a:t>акциями/ </a:t>
            </a:r>
            <a:r>
              <a:rPr lang="ru-RU" sz="1200" dirty="0"/>
              <a:t>паями субъекта ИМП</a:t>
            </a:r>
            <a:r>
              <a:rPr lang="ru-RU" sz="1200" dirty="0" smtClean="0"/>
              <a:t>.</a:t>
            </a:r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b="1" dirty="0" smtClean="0"/>
              <a:t>Предоставление </a:t>
            </a:r>
            <a:r>
              <a:rPr lang="ru-RU" sz="1200" b="1" dirty="0" smtClean="0"/>
              <a:t>поручительства</a:t>
            </a:r>
            <a:r>
              <a:rPr lang="ru-RU" sz="1200" dirty="0" smtClean="0"/>
              <a:t> супруга</a:t>
            </a:r>
            <a:r>
              <a:rPr lang="en-US" sz="1200" dirty="0" smtClean="0"/>
              <a:t>/</a:t>
            </a:r>
            <a:r>
              <a:rPr lang="ru-RU" sz="1200" dirty="0" smtClean="0"/>
              <a:t> супруги (если применимо)</a:t>
            </a:r>
          </a:p>
          <a:p>
            <a:pPr marL="650641" lvl="1" indent="-171450" defTabSz="957263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Char char="−"/>
            </a:pPr>
            <a:endParaRPr lang="ru-RU" sz="1600" dirty="0"/>
          </a:p>
        </p:txBody>
      </p:sp>
      <p:sp>
        <p:nvSpPr>
          <p:cNvPr id="33" name="Freeform 21"/>
          <p:cNvSpPr>
            <a:spLocks noChangeAspect="1"/>
          </p:cNvSpPr>
          <p:nvPr/>
        </p:nvSpPr>
        <p:spPr bwMode="auto">
          <a:xfrm>
            <a:off x="519178" y="2783117"/>
            <a:ext cx="1198926" cy="1151238"/>
          </a:xfrm>
          <a:custGeom>
            <a:avLst/>
            <a:gdLst/>
            <a:ahLst/>
            <a:cxnLst>
              <a:cxn ang="0">
                <a:pos x="60" y="55"/>
              </a:cxn>
              <a:cxn ang="0">
                <a:pos x="47" y="42"/>
              </a:cxn>
              <a:cxn ang="0">
                <a:pos x="52" y="32"/>
              </a:cxn>
              <a:cxn ang="0">
                <a:pos x="55" y="25"/>
              </a:cxn>
              <a:cxn ang="0">
                <a:pos x="54" y="21"/>
              </a:cxn>
              <a:cxn ang="0">
                <a:pos x="55" y="14"/>
              </a:cxn>
              <a:cxn ang="0">
                <a:pos x="39" y="0"/>
              </a:cxn>
              <a:cxn ang="0">
                <a:pos x="22" y="14"/>
              </a:cxn>
              <a:cxn ang="0">
                <a:pos x="23" y="21"/>
              </a:cxn>
              <a:cxn ang="0">
                <a:pos x="22" y="25"/>
              </a:cxn>
              <a:cxn ang="0">
                <a:pos x="26" y="32"/>
              </a:cxn>
              <a:cxn ang="0">
                <a:pos x="30" y="42"/>
              </a:cxn>
              <a:cxn ang="0">
                <a:pos x="17" y="55"/>
              </a:cxn>
              <a:cxn ang="0">
                <a:pos x="0" y="65"/>
              </a:cxn>
              <a:cxn ang="0">
                <a:pos x="0" y="74"/>
              </a:cxn>
              <a:cxn ang="0">
                <a:pos x="39" y="74"/>
              </a:cxn>
              <a:cxn ang="0">
                <a:pos x="77" y="74"/>
              </a:cxn>
              <a:cxn ang="0">
                <a:pos x="77" y="65"/>
              </a:cxn>
              <a:cxn ang="0">
                <a:pos x="60" y="55"/>
              </a:cxn>
            </a:cxnLst>
            <a:rect l="0" t="0" r="r" b="b"/>
            <a:pathLst>
              <a:path w="77" h="74">
                <a:moveTo>
                  <a:pt x="60" y="55"/>
                </a:moveTo>
                <a:cubicBezTo>
                  <a:pt x="50" y="51"/>
                  <a:pt x="47" y="48"/>
                  <a:pt x="47" y="42"/>
                </a:cubicBezTo>
                <a:cubicBezTo>
                  <a:pt x="47" y="38"/>
                  <a:pt x="50" y="39"/>
                  <a:pt x="52" y="32"/>
                </a:cubicBezTo>
                <a:cubicBezTo>
                  <a:pt x="52" y="29"/>
                  <a:pt x="55" y="31"/>
                  <a:pt x="55" y="25"/>
                </a:cubicBezTo>
                <a:cubicBezTo>
                  <a:pt x="55" y="22"/>
                  <a:pt x="54" y="21"/>
                  <a:pt x="54" y="21"/>
                </a:cubicBezTo>
                <a:cubicBezTo>
                  <a:pt x="54" y="21"/>
                  <a:pt x="55" y="17"/>
                  <a:pt x="55" y="14"/>
                </a:cubicBezTo>
                <a:cubicBezTo>
                  <a:pt x="55" y="10"/>
                  <a:pt x="53" y="0"/>
                  <a:pt x="39" y="0"/>
                </a:cubicBezTo>
                <a:cubicBezTo>
                  <a:pt x="25" y="0"/>
                  <a:pt x="22" y="10"/>
                  <a:pt x="22" y="14"/>
                </a:cubicBezTo>
                <a:cubicBezTo>
                  <a:pt x="23" y="17"/>
                  <a:pt x="23" y="21"/>
                  <a:pt x="23" y="21"/>
                </a:cubicBezTo>
                <a:cubicBezTo>
                  <a:pt x="23" y="21"/>
                  <a:pt x="22" y="22"/>
                  <a:pt x="22" y="25"/>
                </a:cubicBezTo>
                <a:cubicBezTo>
                  <a:pt x="22" y="31"/>
                  <a:pt x="25" y="29"/>
                  <a:pt x="26" y="32"/>
                </a:cubicBezTo>
                <a:cubicBezTo>
                  <a:pt x="27" y="39"/>
                  <a:pt x="30" y="38"/>
                  <a:pt x="30" y="42"/>
                </a:cubicBezTo>
                <a:cubicBezTo>
                  <a:pt x="30" y="48"/>
                  <a:pt x="27" y="51"/>
                  <a:pt x="17" y="55"/>
                </a:cubicBezTo>
                <a:cubicBezTo>
                  <a:pt x="7" y="59"/>
                  <a:pt x="0" y="62"/>
                  <a:pt x="0" y="65"/>
                </a:cubicBezTo>
                <a:cubicBezTo>
                  <a:pt x="0" y="68"/>
                  <a:pt x="0" y="74"/>
                  <a:pt x="0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4"/>
                  <a:pt x="77" y="68"/>
                  <a:pt x="77" y="65"/>
                </a:cubicBezTo>
                <a:cubicBezTo>
                  <a:pt x="77" y="62"/>
                  <a:pt x="71" y="59"/>
                  <a:pt x="60" y="55"/>
                </a:cubicBezTo>
                <a:close/>
              </a:path>
            </a:pathLst>
          </a:custGeom>
          <a:solidFill>
            <a:srgbClr val="1F4E79"/>
          </a:solidFill>
          <a:ln w="19050">
            <a:noFill/>
            <a:round/>
            <a:headEnd/>
            <a:tailEnd/>
          </a:ln>
        </p:spPr>
        <p:txBody>
          <a:bodyPr vert="horz" wrap="square" lIns="98694" tIns="49347" rIns="98694" bIns="49347" numCol="1" anchor="t" anchorCtr="0" compatLnSpc="1">
            <a:prstTxWarp prst="textNoShape">
              <a:avLst/>
            </a:prstTxWarp>
          </a:bodyPr>
          <a:lstStyle/>
          <a:p>
            <a:pPr defTabSz="986912" fontAlgn="base">
              <a:spcBef>
                <a:spcPct val="0"/>
              </a:spcBef>
              <a:spcAft>
                <a:spcPct val="0"/>
              </a:spcAft>
            </a:pPr>
            <a:endParaRPr lang="en-GB" sz="205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60" name="Прямоугольник 259"/>
          <p:cNvSpPr/>
          <p:nvPr/>
        </p:nvSpPr>
        <p:spPr>
          <a:xfrm>
            <a:off x="1892680" y="2441478"/>
            <a:ext cx="2448854" cy="2152708"/>
          </a:xfrm>
          <a:prstGeom prst="rect">
            <a:avLst/>
          </a:prstGeom>
        </p:spPr>
        <p:txBody>
          <a:bodyPr wrap="square" lIns="72000" tIns="108000" rIns="36000" bIns="0" anchor="t">
            <a:noAutofit/>
          </a:bodyPr>
          <a:lstStyle/>
          <a:p>
            <a:pPr defTabSz="957263">
              <a:lnSpc>
                <a:spcPct val="106000"/>
              </a:lnSpc>
              <a:spcBef>
                <a:spcPts val="300"/>
              </a:spcBef>
            </a:pPr>
            <a:r>
              <a:rPr lang="ru-RU" sz="1200" dirty="0"/>
              <a:t>Субъекты индивидуального и малого предпринимательства (ИМП)*, прежде всего поставщики крупнейших заказчиков, определяемых Правительством Российской Федерации</a:t>
            </a:r>
            <a:r>
              <a:rPr lang="ru-RU" sz="1200" dirty="0" smtClean="0"/>
              <a:t>, включенные </a:t>
            </a:r>
            <a:r>
              <a:rPr lang="ru-RU" sz="1200" dirty="0"/>
              <a:t>в Единый реестр субъектов малого и среднего предпринимательства, ведение которого осуществляется Федеральной налоговой службой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344601" y="1388189"/>
            <a:ext cx="11910101" cy="372826"/>
            <a:chOff x="344601" y="-573354"/>
            <a:chExt cx="11910101" cy="372826"/>
          </a:xfrm>
        </p:grpSpPr>
        <p:cxnSp>
          <p:nvCxnSpPr>
            <p:cNvPr id="50" name="Прямая соединительная линия 49"/>
            <p:cNvCxnSpPr/>
            <p:nvPr/>
          </p:nvCxnSpPr>
          <p:spPr>
            <a:xfrm>
              <a:off x="357414" y="-200528"/>
              <a:ext cx="41077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344601" y="-573354"/>
              <a:ext cx="4494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/>
                <a:t>Профиль </a:t>
              </a:r>
              <a:r>
                <a:rPr lang="ru-RU" sz="1800" b="1" dirty="0" smtClean="0"/>
                <a:t>лизингополучателя</a:t>
              </a:r>
              <a:endParaRPr lang="ru-RU" sz="1800" b="1" dirty="0"/>
            </a:p>
          </p:txBody>
        </p:sp>
        <p:cxnSp>
          <p:nvCxnSpPr>
            <p:cNvPr id="54" name="Прямая соединительная линия 53"/>
            <p:cNvCxnSpPr/>
            <p:nvPr/>
          </p:nvCxnSpPr>
          <p:spPr>
            <a:xfrm>
              <a:off x="4703994" y="-200528"/>
              <a:ext cx="75507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4691181" y="-573354"/>
              <a:ext cx="4494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/>
                <a:t>Требования к </a:t>
              </a:r>
              <a:r>
                <a:rPr lang="ru-RU" sz="1800" b="1" dirty="0" smtClean="0"/>
                <a:t>лизингополучателю</a:t>
              </a:r>
              <a:endParaRPr lang="ru-RU" sz="1800" b="1" dirty="0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568162" y="3944537"/>
            <a:ext cx="1100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1F4E79"/>
                </a:solidFill>
              </a:rPr>
              <a:t>Профиль ЛП</a:t>
            </a:r>
            <a:endParaRPr lang="ru-RU" sz="1400" b="1" dirty="0">
              <a:solidFill>
                <a:srgbClr val="1F4E79"/>
              </a:solidFill>
            </a:endParaRPr>
          </a:p>
        </p:txBody>
      </p:sp>
      <p:sp>
        <p:nvSpPr>
          <p:cNvPr id="60" name="L-Shape 10"/>
          <p:cNvSpPr/>
          <p:nvPr/>
        </p:nvSpPr>
        <p:spPr>
          <a:xfrm rot="13701821">
            <a:off x="2194593" y="5440215"/>
            <a:ext cx="301972" cy="301972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2268" y="5452701"/>
            <a:ext cx="1800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59536" fontAlgn="t">
              <a:spcBef>
                <a:spcPts val="20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1F4E79"/>
                </a:solidFill>
              </a:rPr>
              <a:t>Величина дохода</a:t>
            </a:r>
            <a:endParaRPr lang="en-US" sz="1400" b="1" dirty="0">
              <a:solidFill>
                <a:srgbClr val="1F4E7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807" y="5452702"/>
            <a:ext cx="1334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859536" fontAlgn="t">
              <a:spcBef>
                <a:spcPts val="2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0000"/>
                </a:solidFill>
              </a:rPr>
              <a:t>До 800 млн руб.</a:t>
            </a:r>
          </a:p>
        </p:txBody>
      </p:sp>
      <p:sp>
        <p:nvSpPr>
          <p:cNvPr id="61" name="L-Shape 10"/>
          <p:cNvSpPr/>
          <p:nvPr/>
        </p:nvSpPr>
        <p:spPr>
          <a:xfrm rot="13701821">
            <a:off x="2194593" y="6295842"/>
            <a:ext cx="301972" cy="301972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328681" y="6123662"/>
            <a:ext cx="18339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59536" fontAlgn="t">
              <a:spcBef>
                <a:spcPts val="20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1F4E79"/>
                </a:solidFill>
              </a:rPr>
              <a:t>Среднесписочная численность сотрудников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2627807" y="6308329"/>
            <a:ext cx="1334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859536" fontAlgn="t">
              <a:spcBef>
                <a:spcPts val="20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0000"/>
                </a:solidFill>
              </a:rPr>
              <a:t>До 100 человек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436898" y="2105423"/>
            <a:ext cx="4921567" cy="571009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300"/>
              </a:spcBef>
            </a:pPr>
            <a:r>
              <a:rPr lang="ru-RU" sz="1200" b="1" dirty="0" smtClean="0"/>
              <a:t>Резидент РФ </a:t>
            </a:r>
            <a:r>
              <a:rPr lang="ru-RU" sz="1200" dirty="0" smtClean="0"/>
              <a:t>в </a:t>
            </a:r>
            <a:r>
              <a:rPr lang="ru-RU" sz="1200" dirty="0"/>
              <a:t>соответствии с законодательством </a:t>
            </a:r>
            <a:r>
              <a:rPr lang="ru-RU" sz="1200" dirty="0" smtClean="0"/>
              <a:t>РФ </a:t>
            </a:r>
            <a:r>
              <a:rPr lang="ru-RU" sz="1200" dirty="0"/>
              <a:t>о валютном регулировании и валютном </a:t>
            </a:r>
            <a:r>
              <a:rPr lang="ru-RU" sz="1200" dirty="0" smtClean="0"/>
              <a:t>контроле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4691181" y="2160095"/>
            <a:ext cx="13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Место регистрации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66" name="L-Shape 10"/>
          <p:cNvSpPr/>
          <p:nvPr/>
        </p:nvSpPr>
        <p:spPr>
          <a:xfrm rot="13701821">
            <a:off x="5949079" y="2239941"/>
            <a:ext cx="301972" cy="301972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436898" y="2881490"/>
            <a:ext cx="3677368" cy="324587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300"/>
              </a:spcBef>
            </a:pPr>
            <a:r>
              <a:rPr lang="en-US" sz="1200" dirty="0" smtClean="0"/>
              <a:t>Не </a:t>
            </a:r>
            <a:r>
              <a:rPr lang="en-US" sz="1200" dirty="0"/>
              <a:t>менее </a:t>
            </a:r>
            <a:r>
              <a:rPr lang="en-US" sz="1200" b="1" dirty="0"/>
              <a:t>12 </a:t>
            </a:r>
            <a:r>
              <a:rPr lang="en-US" sz="1200" b="1" dirty="0" smtClean="0"/>
              <a:t>месяцев</a:t>
            </a:r>
            <a:endParaRPr lang="ru-RU" sz="1600" dirty="0"/>
          </a:p>
        </p:txBody>
      </p:sp>
      <p:sp>
        <p:nvSpPr>
          <p:cNvPr id="247" name="TextBox 246"/>
          <p:cNvSpPr txBox="1"/>
          <p:nvPr/>
        </p:nvSpPr>
        <p:spPr>
          <a:xfrm>
            <a:off x="4465207" y="2812951"/>
            <a:ext cx="1561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Срок ведения бизнеса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71" name="L-Shape 10"/>
          <p:cNvSpPr/>
          <p:nvPr/>
        </p:nvSpPr>
        <p:spPr>
          <a:xfrm rot="13701821">
            <a:off x="5949079" y="2892797"/>
            <a:ext cx="301972" cy="301972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48" name="TextBox 247"/>
          <p:cNvSpPr txBox="1"/>
          <p:nvPr/>
        </p:nvSpPr>
        <p:spPr>
          <a:xfrm>
            <a:off x="4639783" y="3411135"/>
            <a:ext cx="1386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0070C0"/>
                </a:solidFill>
              </a:rPr>
              <a:t>Общие требования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72" name="L-Shape 10"/>
          <p:cNvSpPr/>
          <p:nvPr/>
        </p:nvSpPr>
        <p:spPr>
          <a:xfrm rot="13701821">
            <a:off x="5949079" y="3490981"/>
            <a:ext cx="301972" cy="301972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4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Порядок взаимодействия субъекта ИМП, АО «Корпорация «МСП» и РЛК в рамках программы льготного лизинга оборудования</a:t>
            </a:r>
            <a:endParaRPr lang="ru-RU" sz="2400" dirty="0"/>
          </a:p>
        </p:txBody>
      </p:sp>
      <p:graphicFrame>
        <p:nvGraphicFramePr>
          <p:cNvPr id="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068280"/>
              </p:ext>
            </p:extLst>
          </p:nvPr>
        </p:nvGraphicFramePr>
        <p:xfrm>
          <a:off x="792163" y="2893499"/>
          <a:ext cx="11376024" cy="38631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53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68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468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468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931564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Описание этапа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Потенциальный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Лизингополучатель заполняет анкету соответствия условиям программы и направляет по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электронной почте контактному лицу АО «Корпорация «МСП» </a:t>
                      </a:r>
                    </a:p>
                    <a:p>
                      <a:pPr marL="171450" indent="-171450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АО «Корпорация «МСП» проводит анализ соответствия условиям программы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АО «Корпорация «МСП» уведомляет потенциального Лизингополучателя о его соответствии/ не соответствии программе льготного лизинга оборудования</a:t>
                      </a:r>
                    </a:p>
                    <a:p>
                      <a:pPr marL="171450" indent="-171450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АО «Корпорация «МСП» направляет запрос полного пакета документов потенциальным Лизингополучателям, соответствующим условиям программы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Потенциальный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Лизингополучатель формирует и направляет полный пакет уставных и финансовых документов</a:t>
                      </a:r>
                      <a:endParaRPr lang="en-US" sz="12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71450" indent="-171450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РЛК совместно с АО «Корпорация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«МСП» проводит анализ документов потенциального Лизингополучателя и принимает решение об одобрении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/ 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не одобрении лизинговой сделки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15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Документы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Анкета соответствия условиям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программы</a:t>
                      </a:r>
                      <a:endParaRPr lang="en-US" sz="12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Информация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о соответствии/ не соответствии условиям программы</a:t>
                      </a:r>
                    </a:p>
                    <a:p>
                      <a:pPr marL="171450" indent="-171450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Запрос полного пакета документов, содержащий перечень  необходимых уставных и финансовых документов</a:t>
                      </a:r>
                      <a:endParaRPr lang="en-US" sz="12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Полный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пакет уставных и финансовых документов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Информация об одобрении/ не одобрении лизинговой сделки</a:t>
                      </a:r>
                      <a:endParaRPr lang="en-US" sz="12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2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91440" marB="91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2519363" y="1763713"/>
            <a:ext cx="9648824" cy="881516"/>
            <a:chOff x="3510105" y="1763713"/>
            <a:chExt cx="8658082" cy="881516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510105" y="1775569"/>
              <a:ext cx="2923352" cy="869660"/>
              <a:chOff x="3510105" y="1775569"/>
              <a:chExt cx="2923352" cy="869660"/>
            </a:xfrm>
          </p:grpSpPr>
          <p:sp>
            <p:nvSpPr>
              <p:cNvPr id="5" name="Pentagon 11"/>
              <p:cNvSpPr/>
              <p:nvPr/>
            </p:nvSpPr>
            <p:spPr>
              <a:xfrm>
                <a:off x="3510105" y="1787753"/>
                <a:ext cx="2923352" cy="857476"/>
              </a:xfrm>
              <a:prstGeom prst="homePlate">
                <a:avLst/>
              </a:prstGeom>
              <a:solidFill>
                <a:srgbClr val="1F4E79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900" tIns="88900" rIns="88900" bIns="88900" rtlCol="0" anchor="ctr"/>
              <a:lstStyle/>
              <a:p>
                <a:endParaRPr lang="en-US" sz="12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555492" y="1775569"/>
                <a:ext cx="248607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 smtClean="0">
                    <a:solidFill>
                      <a:schemeClr val="bg1"/>
                    </a:solidFill>
                  </a:rPr>
                  <a:t>1. Анализ соответствия потенциального Лизингополучателя </a:t>
                </a:r>
                <a:r>
                  <a:rPr lang="ru-RU" sz="1200" b="1" dirty="0">
                    <a:solidFill>
                      <a:schemeClr val="bg1"/>
                    </a:solidFill>
                  </a:rPr>
                  <a:t>условиям </a:t>
                </a:r>
                <a:r>
                  <a:rPr lang="ru-RU" sz="1200" b="1" dirty="0" smtClean="0">
                    <a:solidFill>
                      <a:schemeClr val="bg1"/>
                    </a:solidFill>
                  </a:rPr>
                  <a:t>программы</a:t>
                </a:r>
                <a:endParaRPr lang="ru-RU" sz="1400" b="1" dirty="0"/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6428015" y="1763713"/>
              <a:ext cx="2867649" cy="881516"/>
              <a:chOff x="6428015" y="1763713"/>
              <a:chExt cx="2867649" cy="881516"/>
            </a:xfrm>
          </p:grpSpPr>
          <p:sp>
            <p:nvSpPr>
              <p:cNvPr id="7" name="Chevron 14"/>
              <p:cNvSpPr/>
              <p:nvPr/>
            </p:nvSpPr>
            <p:spPr>
              <a:xfrm>
                <a:off x="6428015" y="1787753"/>
                <a:ext cx="2867649" cy="857476"/>
              </a:xfrm>
              <a:prstGeom prst="chevron">
                <a:avLst/>
              </a:prstGeom>
              <a:solidFill>
                <a:srgbClr val="0070C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900" tIns="88900" rIns="0" bIns="88900" rtlCol="0" anchor="ctr"/>
              <a:lstStyle/>
              <a:p>
                <a:endParaRPr lang="en-US" sz="12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879771" y="1763713"/>
                <a:ext cx="197031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 smtClean="0">
                    <a:solidFill>
                      <a:schemeClr val="bg1"/>
                    </a:solidFill>
                  </a:rPr>
                  <a:t>2. Подтверждение соответствия программе и запрос полного пакета документов</a:t>
                </a:r>
                <a:endParaRPr lang="ru-RU" sz="1200" b="1" dirty="0"/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9290221" y="1763713"/>
              <a:ext cx="2877966" cy="881516"/>
              <a:chOff x="9290221" y="1763713"/>
              <a:chExt cx="2877966" cy="881516"/>
            </a:xfrm>
          </p:grpSpPr>
          <p:sp>
            <p:nvSpPr>
              <p:cNvPr id="8" name="Chevron 16"/>
              <p:cNvSpPr/>
              <p:nvPr/>
            </p:nvSpPr>
            <p:spPr>
              <a:xfrm>
                <a:off x="9290221" y="1787753"/>
                <a:ext cx="2877966" cy="857476"/>
              </a:xfrm>
              <a:prstGeom prst="chevron">
                <a:avLst/>
              </a:prstGeom>
              <a:solidFill>
                <a:srgbClr val="75787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900" tIns="88900" rIns="0" bIns="88900" rtlCol="0" anchor="ctr"/>
              <a:lstStyle/>
              <a:p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9682108" y="1763713"/>
                <a:ext cx="197031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 smtClean="0">
                    <a:solidFill>
                      <a:schemeClr val="bg1"/>
                    </a:solidFill>
                  </a:rPr>
                  <a:t>3. Анализ полного пакета документов, вынесение решения об одобрении лизинговой сделки  </a:t>
                </a:r>
                <a:endParaRPr lang="ru-RU" sz="1200" b="1" dirty="0"/>
              </a:p>
            </p:txBody>
          </p:sp>
        </p:grp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0225" y="6170501"/>
            <a:ext cx="1260262" cy="19169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650" y="6292210"/>
            <a:ext cx="2663979" cy="182772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400" y="6170501"/>
            <a:ext cx="1224855" cy="19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/>
          <a:srcRect l="4357"/>
          <a:stretch/>
        </p:blipFill>
        <p:spPr>
          <a:xfrm>
            <a:off x="10229921" y="6409179"/>
            <a:ext cx="1578105" cy="180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4211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расчета параметров сделки в рамках программы*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467045"/>
              </p:ext>
            </p:extLst>
          </p:nvPr>
        </p:nvGraphicFramePr>
        <p:xfrm>
          <a:off x="381000" y="1991800"/>
          <a:ext cx="5754913" cy="6111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5872"/>
                <a:gridCol w="2469041"/>
              </a:tblGrid>
              <a:tr h="370705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Лизингодатель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РЛК Татарстан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369991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Предмет лизинга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Промышленное</a:t>
                      </a:r>
                      <a:r>
                        <a:rPr lang="ru-RU" sz="1400" baseline="0" dirty="0" smtClean="0"/>
                        <a:t>,</a:t>
                      </a:r>
                      <a:r>
                        <a:rPr lang="ru-RU" sz="1400" dirty="0" smtClean="0"/>
                        <a:t> высокотехнологичное оборудование</a:t>
                      </a:r>
                      <a:r>
                        <a:rPr lang="ru-RU" sz="1400" baseline="0" dirty="0" smtClean="0"/>
                        <a:t> и</a:t>
                      </a:r>
                      <a:r>
                        <a:rPr lang="ru-RU" sz="1400" dirty="0" smtClean="0"/>
                        <a:t> оборудование в сфере переработки и хранения сельхоз продукции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17974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Эффективная</a:t>
                      </a:r>
                      <a:r>
                        <a:rPr lang="ru-RU" sz="1400" b="0" baseline="0" dirty="0" smtClean="0"/>
                        <a:t> ставка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6% годовых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17974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Стоимость предмета лизинга</a:t>
                      </a:r>
                      <a:r>
                        <a:rPr lang="ru-RU" sz="1400" b="0" baseline="0" dirty="0"/>
                        <a:t> </a:t>
                      </a:r>
                      <a:r>
                        <a:rPr lang="ru-RU" sz="1400" b="0" baseline="0" dirty="0" smtClean="0"/>
                        <a:t>рублей</a:t>
                      </a:r>
                      <a:endParaRPr lang="ru-RU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10 000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ru-RU" sz="1400" dirty="0" smtClean="0"/>
                        <a:t>000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17974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Срок договора лизинга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60 месяцев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705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Балансодержатель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Лизингодатель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705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Комиссия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Отсутствует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705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Аванс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20%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3252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Удорожание в год</a:t>
                      </a:r>
                      <a:endParaRPr lang="ru-RU" sz="1400" b="0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2,96%</a:t>
                      </a:r>
                      <a:endParaRPr lang="ru-RU" sz="1400" b="1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731255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Размер</a:t>
                      </a:r>
                      <a:r>
                        <a:rPr lang="ru-RU" sz="1400" b="0" baseline="0" dirty="0" smtClean="0"/>
                        <a:t> среднего ежемесячного платежа (рублей)</a:t>
                      </a:r>
                      <a:endParaRPr lang="ru-RU" sz="1400" b="0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589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157 961</a:t>
                      </a:r>
                      <a:endParaRPr lang="ru-RU" sz="1400" b="1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517974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Стоимость договора лизинга</a:t>
                      </a:r>
                      <a:r>
                        <a:rPr lang="ru-RU" sz="1400" b="0" baseline="0" dirty="0"/>
                        <a:t> </a:t>
                      </a:r>
                      <a:r>
                        <a:rPr lang="ru-RU" sz="1400" b="0" baseline="0" dirty="0" smtClean="0"/>
                        <a:t>(рублей)</a:t>
                      </a:r>
                      <a:endParaRPr lang="ru-RU" sz="1400" b="0" dirty="0" smtClean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11 477 704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690029"/>
              </p:ext>
            </p:extLst>
          </p:nvPr>
        </p:nvGraphicFramePr>
        <p:xfrm>
          <a:off x="6542314" y="1991800"/>
          <a:ext cx="5612400" cy="6125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4501"/>
                <a:gridCol w="2407899"/>
              </a:tblGrid>
              <a:tr h="364987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Лизингодатель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РЛК Татарстан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367106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Предмет лизинга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Промышленное</a:t>
                      </a:r>
                      <a:r>
                        <a:rPr lang="ru-RU" sz="1400" baseline="0" dirty="0" smtClean="0"/>
                        <a:t>, </a:t>
                      </a:r>
                      <a:r>
                        <a:rPr lang="ru-RU" sz="1400" dirty="0" smtClean="0"/>
                        <a:t>высокотехнологичное оборудование</a:t>
                      </a:r>
                      <a:r>
                        <a:rPr lang="ru-RU" sz="1400" baseline="0" dirty="0" smtClean="0"/>
                        <a:t> и </a:t>
                      </a:r>
                      <a:r>
                        <a:rPr lang="ru-RU" sz="1400" dirty="0" smtClean="0"/>
                        <a:t>оборудование в сфере переработки и хранения сельхоз продукции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9983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Эффективная</a:t>
                      </a:r>
                      <a:r>
                        <a:rPr lang="ru-RU" sz="1400" b="0" baseline="0" dirty="0" smtClean="0"/>
                        <a:t> ставка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8% годовых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16462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Стоимость предмета лизинга</a:t>
                      </a:r>
                      <a:r>
                        <a:rPr lang="ru-RU" sz="1400" b="0" baseline="0" dirty="0"/>
                        <a:t> </a:t>
                      </a:r>
                      <a:r>
                        <a:rPr lang="ru-RU" sz="1400" b="0" baseline="0" dirty="0" smtClean="0"/>
                        <a:t>рублей</a:t>
                      </a:r>
                      <a:endParaRPr lang="ru-RU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10 000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ru-RU" sz="1400" dirty="0" smtClean="0"/>
                        <a:t>000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9983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Срок договора лизинга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60 месяцев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64987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Балансодержатель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Лизингодатель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64987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Комиссия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Отсутствует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64987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Аванс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20%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16462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Удорожание в год</a:t>
                      </a:r>
                      <a:endParaRPr lang="ru-RU" sz="1400" b="0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3,98%</a:t>
                      </a:r>
                    </a:p>
                    <a:p>
                      <a:endParaRPr lang="ru-RU" sz="1400" b="1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719976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Размер</a:t>
                      </a:r>
                      <a:r>
                        <a:rPr lang="ru-RU" sz="1400" b="0" baseline="0" dirty="0" smtClean="0"/>
                        <a:t> среднего ежемесячного платежа (рублей)</a:t>
                      </a:r>
                      <a:endParaRPr lang="ru-RU" sz="1400" b="0" dirty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589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166 496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516462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Стоимость договора лизинга</a:t>
                      </a:r>
                      <a:r>
                        <a:rPr lang="ru-RU" sz="1400" b="0" baseline="0" dirty="0"/>
                        <a:t> </a:t>
                      </a:r>
                      <a:r>
                        <a:rPr lang="ru-RU" sz="1400" b="0" baseline="0" dirty="0" smtClean="0"/>
                        <a:t>(рублей)</a:t>
                      </a:r>
                      <a:endParaRPr lang="ru-RU" sz="1400" b="0" dirty="0" smtClean="0"/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11 989 777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81567" y="1422180"/>
            <a:ext cx="5236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Оборудование российского производства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2408" y="1422180"/>
            <a:ext cx="5236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Оборудование иностранного производства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725" y="8160665"/>
            <a:ext cx="11530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*</a:t>
            </a:r>
            <a:r>
              <a:rPr lang="ru-RU" sz="1200" dirty="0" smtClean="0"/>
              <a:t>Предлагаемые </a:t>
            </a:r>
            <a:r>
              <a:rPr lang="ru-RU" sz="1200" dirty="0"/>
              <a:t>условия носят исключительно индикативный характер и не являются обязательством АО «Корпорация «МСП» по организации лизинговой сделки на указанных условиях. </a:t>
            </a:r>
          </a:p>
        </p:txBody>
      </p:sp>
      <p:grpSp>
        <p:nvGrpSpPr>
          <p:cNvPr id="10" name="Group 53"/>
          <p:cNvGrpSpPr>
            <a:grpSpLocks noChangeAspect="1"/>
          </p:cNvGrpSpPr>
          <p:nvPr/>
        </p:nvGrpSpPr>
        <p:grpSpPr bwMode="auto">
          <a:xfrm>
            <a:off x="6667721" y="1243894"/>
            <a:ext cx="662400" cy="664349"/>
            <a:chOff x="5183" y="1046"/>
            <a:chExt cx="340" cy="341"/>
          </a:xfrm>
          <a:solidFill>
            <a:srgbClr val="0070C0"/>
          </a:solidFill>
        </p:grpSpPr>
        <p:sp>
          <p:nvSpPr>
            <p:cNvPr id="11" name="Freeform 54"/>
            <p:cNvSpPr>
              <a:spLocks noEditPoints="1"/>
            </p:cNvSpPr>
            <p:nvPr/>
          </p:nvSpPr>
          <p:spPr bwMode="auto">
            <a:xfrm>
              <a:off x="5247" y="1110"/>
              <a:ext cx="212" cy="213"/>
            </a:xfrm>
            <a:custGeom>
              <a:avLst/>
              <a:gdLst>
                <a:gd name="T0" fmla="*/ 160 w 320"/>
                <a:gd name="T1" fmla="*/ 0 h 320"/>
                <a:gd name="T2" fmla="*/ 0 w 320"/>
                <a:gd name="T3" fmla="*/ 160 h 320"/>
                <a:gd name="T4" fmla="*/ 160 w 320"/>
                <a:gd name="T5" fmla="*/ 320 h 320"/>
                <a:gd name="T6" fmla="*/ 320 w 320"/>
                <a:gd name="T7" fmla="*/ 160 h 320"/>
                <a:gd name="T8" fmla="*/ 160 w 320"/>
                <a:gd name="T9" fmla="*/ 0 h 320"/>
                <a:gd name="T10" fmla="*/ 283 w 320"/>
                <a:gd name="T11" fmla="*/ 224 h 320"/>
                <a:gd name="T12" fmla="*/ 218 w 320"/>
                <a:gd name="T13" fmla="*/ 224 h 320"/>
                <a:gd name="T14" fmla="*/ 223 w 320"/>
                <a:gd name="T15" fmla="*/ 170 h 320"/>
                <a:gd name="T16" fmla="*/ 298 w 320"/>
                <a:gd name="T17" fmla="*/ 170 h 320"/>
                <a:gd name="T18" fmla="*/ 283 w 320"/>
                <a:gd name="T19" fmla="*/ 224 h 320"/>
                <a:gd name="T20" fmla="*/ 160 w 320"/>
                <a:gd name="T21" fmla="*/ 298 h 320"/>
                <a:gd name="T22" fmla="*/ 127 w 320"/>
                <a:gd name="T23" fmla="*/ 245 h 320"/>
                <a:gd name="T24" fmla="*/ 192 w 320"/>
                <a:gd name="T25" fmla="*/ 245 h 320"/>
                <a:gd name="T26" fmla="*/ 160 w 320"/>
                <a:gd name="T27" fmla="*/ 298 h 320"/>
                <a:gd name="T28" fmla="*/ 122 w 320"/>
                <a:gd name="T29" fmla="*/ 224 h 320"/>
                <a:gd name="T30" fmla="*/ 117 w 320"/>
                <a:gd name="T31" fmla="*/ 170 h 320"/>
                <a:gd name="T32" fmla="*/ 202 w 320"/>
                <a:gd name="T33" fmla="*/ 170 h 320"/>
                <a:gd name="T34" fmla="*/ 197 w 320"/>
                <a:gd name="T35" fmla="*/ 224 h 320"/>
                <a:gd name="T36" fmla="*/ 122 w 320"/>
                <a:gd name="T37" fmla="*/ 224 h 320"/>
                <a:gd name="T38" fmla="*/ 22 w 320"/>
                <a:gd name="T39" fmla="*/ 170 h 320"/>
                <a:gd name="T40" fmla="*/ 96 w 320"/>
                <a:gd name="T41" fmla="*/ 170 h 320"/>
                <a:gd name="T42" fmla="*/ 101 w 320"/>
                <a:gd name="T43" fmla="*/ 224 h 320"/>
                <a:gd name="T44" fmla="*/ 37 w 320"/>
                <a:gd name="T45" fmla="*/ 224 h 320"/>
                <a:gd name="T46" fmla="*/ 22 w 320"/>
                <a:gd name="T47" fmla="*/ 170 h 320"/>
                <a:gd name="T48" fmla="*/ 37 w 320"/>
                <a:gd name="T49" fmla="*/ 96 h 320"/>
                <a:gd name="T50" fmla="*/ 101 w 320"/>
                <a:gd name="T51" fmla="*/ 96 h 320"/>
                <a:gd name="T52" fmla="*/ 96 w 320"/>
                <a:gd name="T53" fmla="*/ 149 h 320"/>
                <a:gd name="T54" fmla="*/ 22 w 320"/>
                <a:gd name="T55" fmla="*/ 149 h 320"/>
                <a:gd name="T56" fmla="*/ 37 w 320"/>
                <a:gd name="T57" fmla="*/ 96 h 320"/>
                <a:gd name="T58" fmla="*/ 160 w 320"/>
                <a:gd name="T59" fmla="*/ 21 h 320"/>
                <a:gd name="T60" fmla="*/ 192 w 320"/>
                <a:gd name="T61" fmla="*/ 74 h 320"/>
                <a:gd name="T62" fmla="*/ 127 w 320"/>
                <a:gd name="T63" fmla="*/ 74 h 320"/>
                <a:gd name="T64" fmla="*/ 160 w 320"/>
                <a:gd name="T65" fmla="*/ 21 h 320"/>
                <a:gd name="T66" fmla="*/ 197 w 320"/>
                <a:gd name="T67" fmla="*/ 96 h 320"/>
                <a:gd name="T68" fmla="*/ 202 w 320"/>
                <a:gd name="T69" fmla="*/ 149 h 320"/>
                <a:gd name="T70" fmla="*/ 117 w 320"/>
                <a:gd name="T71" fmla="*/ 149 h 320"/>
                <a:gd name="T72" fmla="*/ 122 w 320"/>
                <a:gd name="T73" fmla="*/ 96 h 320"/>
                <a:gd name="T74" fmla="*/ 197 w 320"/>
                <a:gd name="T75" fmla="*/ 96 h 320"/>
                <a:gd name="T76" fmla="*/ 223 w 320"/>
                <a:gd name="T77" fmla="*/ 149 h 320"/>
                <a:gd name="T78" fmla="*/ 218 w 320"/>
                <a:gd name="T79" fmla="*/ 96 h 320"/>
                <a:gd name="T80" fmla="*/ 283 w 320"/>
                <a:gd name="T81" fmla="*/ 96 h 320"/>
                <a:gd name="T82" fmla="*/ 298 w 320"/>
                <a:gd name="T83" fmla="*/ 149 h 320"/>
                <a:gd name="T84" fmla="*/ 223 w 320"/>
                <a:gd name="T85" fmla="*/ 149 h 320"/>
                <a:gd name="T86" fmla="*/ 269 w 320"/>
                <a:gd name="T87" fmla="*/ 74 h 320"/>
                <a:gd name="T88" fmla="*/ 214 w 320"/>
                <a:gd name="T89" fmla="*/ 74 h 320"/>
                <a:gd name="T90" fmla="*/ 196 w 320"/>
                <a:gd name="T91" fmla="*/ 26 h 320"/>
                <a:gd name="T92" fmla="*/ 269 w 320"/>
                <a:gd name="T93" fmla="*/ 74 h 320"/>
                <a:gd name="T94" fmla="*/ 124 w 320"/>
                <a:gd name="T95" fmla="*/ 26 h 320"/>
                <a:gd name="T96" fmla="*/ 105 w 320"/>
                <a:gd name="T97" fmla="*/ 74 h 320"/>
                <a:gd name="T98" fmla="*/ 51 w 320"/>
                <a:gd name="T99" fmla="*/ 74 h 320"/>
                <a:gd name="T100" fmla="*/ 124 w 320"/>
                <a:gd name="T101" fmla="*/ 26 h 320"/>
                <a:gd name="T102" fmla="*/ 51 w 320"/>
                <a:gd name="T103" fmla="*/ 245 h 320"/>
                <a:gd name="T104" fmla="*/ 105 w 320"/>
                <a:gd name="T105" fmla="*/ 245 h 320"/>
                <a:gd name="T106" fmla="*/ 124 w 320"/>
                <a:gd name="T107" fmla="*/ 293 h 320"/>
                <a:gd name="T108" fmla="*/ 51 w 320"/>
                <a:gd name="T109" fmla="*/ 245 h 320"/>
                <a:gd name="T110" fmla="*/ 196 w 320"/>
                <a:gd name="T111" fmla="*/ 293 h 320"/>
                <a:gd name="T112" fmla="*/ 214 w 320"/>
                <a:gd name="T113" fmla="*/ 245 h 320"/>
                <a:gd name="T114" fmla="*/ 269 w 320"/>
                <a:gd name="T115" fmla="*/ 245 h 320"/>
                <a:gd name="T116" fmla="*/ 196 w 320"/>
                <a:gd name="T117" fmla="*/ 29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1" y="0"/>
                    <a:pt x="0" y="71"/>
                    <a:pt x="0" y="160"/>
                  </a:cubicBezTo>
                  <a:cubicBezTo>
                    <a:pt x="0" y="248"/>
                    <a:pt x="71" y="320"/>
                    <a:pt x="160" y="320"/>
                  </a:cubicBezTo>
                  <a:cubicBezTo>
                    <a:pt x="248" y="320"/>
                    <a:pt x="320" y="248"/>
                    <a:pt x="320" y="160"/>
                  </a:cubicBezTo>
                  <a:cubicBezTo>
                    <a:pt x="320" y="71"/>
                    <a:pt x="248" y="0"/>
                    <a:pt x="160" y="0"/>
                  </a:cubicBezTo>
                  <a:close/>
                  <a:moveTo>
                    <a:pt x="283" y="224"/>
                  </a:moveTo>
                  <a:cubicBezTo>
                    <a:pt x="218" y="224"/>
                    <a:pt x="218" y="224"/>
                    <a:pt x="218" y="224"/>
                  </a:cubicBezTo>
                  <a:cubicBezTo>
                    <a:pt x="221" y="207"/>
                    <a:pt x="223" y="188"/>
                    <a:pt x="223" y="170"/>
                  </a:cubicBezTo>
                  <a:cubicBezTo>
                    <a:pt x="298" y="170"/>
                    <a:pt x="298" y="170"/>
                    <a:pt x="298" y="170"/>
                  </a:cubicBezTo>
                  <a:cubicBezTo>
                    <a:pt x="296" y="189"/>
                    <a:pt x="291" y="207"/>
                    <a:pt x="283" y="224"/>
                  </a:cubicBezTo>
                  <a:close/>
                  <a:moveTo>
                    <a:pt x="160" y="298"/>
                  </a:moveTo>
                  <a:cubicBezTo>
                    <a:pt x="149" y="298"/>
                    <a:pt x="136" y="279"/>
                    <a:pt x="127" y="245"/>
                  </a:cubicBezTo>
                  <a:cubicBezTo>
                    <a:pt x="192" y="245"/>
                    <a:pt x="192" y="245"/>
                    <a:pt x="192" y="245"/>
                  </a:cubicBezTo>
                  <a:cubicBezTo>
                    <a:pt x="183" y="279"/>
                    <a:pt x="170" y="298"/>
                    <a:pt x="160" y="298"/>
                  </a:cubicBezTo>
                  <a:close/>
                  <a:moveTo>
                    <a:pt x="122" y="224"/>
                  </a:moveTo>
                  <a:cubicBezTo>
                    <a:pt x="120" y="208"/>
                    <a:pt x="118" y="190"/>
                    <a:pt x="117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2" y="190"/>
                    <a:pt x="200" y="208"/>
                    <a:pt x="197" y="224"/>
                  </a:cubicBezTo>
                  <a:lnTo>
                    <a:pt x="122" y="224"/>
                  </a:lnTo>
                  <a:close/>
                  <a:moveTo>
                    <a:pt x="22" y="170"/>
                  </a:moveTo>
                  <a:cubicBezTo>
                    <a:pt x="96" y="170"/>
                    <a:pt x="96" y="170"/>
                    <a:pt x="96" y="170"/>
                  </a:cubicBezTo>
                  <a:cubicBezTo>
                    <a:pt x="96" y="188"/>
                    <a:pt x="98" y="207"/>
                    <a:pt x="101" y="224"/>
                  </a:cubicBezTo>
                  <a:cubicBezTo>
                    <a:pt x="37" y="224"/>
                    <a:pt x="37" y="224"/>
                    <a:pt x="37" y="224"/>
                  </a:cubicBezTo>
                  <a:cubicBezTo>
                    <a:pt x="28" y="207"/>
                    <a:pt x="23" y="189"/>
                    <a:pt x="22" y="170"/>
                  </a:cubicBezTo>
                  <a:close/>
                  <a:moveTo>
                    <a:pt x="37" y="96"/>
                  </a:moveTo>
                  <a:cubicBezTo>
                    <a:pt x="101" y="96"/>
                    <a:pt x="101" y="96"/>
                    <a:pt x="101" y="96"/>
                  </a:cubicBezTo>
                  <a:cubicBezTo>
                    <a:pt x="98" y="113"/>
                    <a:pt x="96" y="131"/>
                    <a:pt x="96" y="149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30"/>
                    <a:pt x="28" y="112"/>
                    <a:pt x="37" y="96"/>
                  </a:cubicBezTo>
                  <a:close/>
                  <a:moveTo>
                    <a:pt x="160" y="21"/>
                  </a:moveTo>
                  <a:cubicBezTo>
                    <a:pt x="170" y="21"/>
                    <a:pt x="183" y="41"/>
                    <a:pt x="192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6" y="41"/>
                    <a:pt x="149" y="21"/>
                    <a:pt x="160" y="21"/>
                  </a:cubicBezTo>
                  <a:close/>
                  <a:moveTo>
                    <a:pt x="197" y="96"/>
                  </a:moveTo>
                  <a:cubicBezTo>
                    <a:pt x="200" y="111"/>
                    <a:pt x="202" y="129"/>
                    <a:pt x="202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8" y="129"/>
                    <a:pt x="120" y="111"/>
                    <a:pt x="122" y="96"/>
                  </a:cubicBezTo>
                  <a:lnTo>
                    <a:pt x="197" y="96"/>
                  </a:lnTo>
                  <a:close/>
                  <a:moveTo>
                    <a:pt x="223" y="149"/>
                  </a:moveTo>
                  <a:cubicBezTo>
                    <a:pt x="223" y="131"/>
                    <a:pt x="221" y="113"/>
                    <a:pt x="218" y="96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91" y="112"/>
                    <a:pt x="296" y="130"/>
                    <a:pt x="298" y="149"/>
                  </a:cubicBezTo>
                  <a:lnTo>
                    <a:pt x="223" y="149"/>
                  </a:lnTo>
                  <a:close/>
                  <a:moveTo>
                    <a:pt x="269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0" y="55"/>
                    <a:pt x="203" y="39"/>
                    <a:pt x="196" y="26"/>
                  </a:cubicBezTo>
                  <a:cubicBezTo>
                    <a:pt x="225" y="34"/>
                    <a:pt x="251" y="51"/>
                    <a:pt x="269" y="74"/>
                  </a:cubicBezTo>
                  <a:close/>
                  <a:moveTo>
                    <a:pt x="124" y="26"/>
                  </a:moveTo>
                  <a:cubicBezTo>
                    <a:pt x="116" y="39"/>
                    <a:pt x="110" y="55"/>
                    <a:pt x="105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69" y="51"/>
                    <a:pt x="94" y="34"/>
                    <a:pt x="124" y="26"/>
                  </a:cubicBezTo>
                  <a:close/>
                  <a:moveTo>
                    <a:pt x="51" y="245"/>
                  </a:moveTo>
                  <a:cubicBezTo>
                    <a:pt x="105" y="245"/>
                    <a:pt x="105" y="245"/>
                    <a:pt x="105" y="245"/>
                  </a:cubicBezTo>
                  <a:cubicBezTo>
                    <a:pt x="110" y="264"/>
                    <a:pt x="116" y="281"/>
                    <a:pt x="124" y="293"/>
                  </a:cubicBezTo>
                  <a:cubicBezTo>
                    <a:pt x="94" y="285"/>
                    <a:pt x="69" y="268"/>
                    <a:pt x="51" y="245"/>
                  </a:cubicBezTo>
                  <a:close/>
                  <a:moveTo>
                    <a:pt x="196" y="293"/>
                  </a:moveTo>
                  <a:cubicBezTo>
                    <a:pt x="203" y="281"/>
                    <a:pt x="210" y="264"/>
                    <a:pt x="214" y="245"/>
                  </a:cubicBezTo>
                  <a:cubicBezTo>
                    <a:pt x="269" y="245"/>
                    <a:pt x="269" y="245"/>
                    <a:pt x="269" y="245"/>
                  </a:cubicBezTo>
                  <a:cubicBezTo>
                    <a:pt x="251" y="268"/>
                    <a:pt x="225" y="285"/>
                    <a:pt x="196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55"/>
            <p:cNvSpPr>
              <a:spLocks noEditPoints="1"/>
            </p:cNvSpPr>
            <p:nvPr/>
          </p:nvSpPr>
          <p:spPr bwMode="auto">
            <a:xfrm>
              <a:off x="5183" y="1046"/>
              <a:ext cx="340" cy="34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35794" y="1243894"/>
            <a:ext cx="660599" cy="660599"/>
            <a:chOff x="635794" y="1181976"/>
            <a:chExt cx="660599" cy="660599"/>
          </a:xfrm>
        </p:grpSpPr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42847" y="1354896"/>
              <a:ext cx="642287" cy="254471"/>
            </a:xfrm>
            <a:custGeom>
              <a:avLst/>
              <a:gdLst>
                <a:gd name="T0" fmla="*/ 946 w 2418"/>
                <a:gd name="T1" fmla="*/ 206 h 958"/>
                <a:gd name="T2" fmla="*/ 1986 w 2418"/>
                <a:gd name="T3" fmla="*/ 336 h 958"/>
                <a:gd name="T4" fmla="*/ 1570 w 2418"/>
                <a:gd name="T5" fmla="*/ 302 h 958"/>
                <a:gd name="T6" fmla="*/ 1320 w 2418"/>
                <a:gd name="T7" fmla="*/ 174 h 958"/>
                <a:gd name="T8" fmla="*/ 860 w 2418"/>
                <a:gd name="T9" fmla="*/ 248 h 958"/>
                <a:gd name="T10" fmla="*/ 822 w 2418"/>
                <a:gd name="T11" fmla="*/ 350 h 958"/>
                <a:gd name="T12" fmla="*/ 692 w 2418"/>
                <a:gd name="T13" fmla="*/ 356 h 958"/>
                <a:gd name="T14" fmla="*/ 344 w 2418"/>
                <a:gd name="T15" fmla="*/ 422 h 958"/>
                <a:gd name="T16" fmla="*/ 204 w 2418"/>
                <a:gd name="T17" fmla="*/ 342 h 958"/>
                <a:gd name="T18" fmla="*/ 114 w 2418"/>
                <a:gd name="T19" fmla="*/ 632 h 958"/>
                <a:gd name="T20" fmla="*/ 302 w 2418"/>
                <a:gd name="T21" fmla="*/ 920 h 958"/>
                <a:gd name="T22" fmla="*/ 536 w 2418"/>
                <a:gd name="T23" fmla="*/ 764 h 958"/>
                <a:gd name="T24" fmla="*/ 886 w 2418"/>
                <a:gd name="T25" fmla="*/ 770 h 958"/>
                <a:gd name="T26" fmla="*/ 1412 w 2418"/>
                <a:gd name="T27" fmla="*/ 764 h 958"/>
                <a:gd name="T28" fmla="*/ 1672 w 2418"/>
                <a:gd name="T29" fmla="*/ 856 h 958"/>
                <a:gd name="T30" fmla="*/ 1814 w 2418"/>
                <a:gd name="T31" fmla="*/ 584 h 958"/>
                <a:gd name="T32" fmla="*/ 1982 w 2418"/>
                <a:gd name="T33" fmla="*/ 584 h 958"/>
                <a:gd name="T34" fmla="*/ 2052 w 2418"/>
                <a:gd name="T35" fmla="*/ 574 h 958"/>
                <a:gd name="T36" fmla="*/ 2326 w 2418"/>
                <a:gd name="T37" fmla="*/ 456 h 958"/>
                <a:gd name="T38" fmla="*/ 2284 w 2418"/>
                <a:gd name="T39" fmla="*/ 296 h 958"/>
                <a:gd name="T40" fmla="*/ 1466 w 2418"/>
                <a:gd name="T41" fmla="*/ 248 h 958"/>
                <a:gd name="T42" fmla="*/ 1530 w 2418"/>
                <a:gd name="T43" fmla="*/ 260 h 958"/>
                <a:gd name="T44" fmla="*/ 4 w 2418"/>
                <a:gd name="T45" fmla="*/ 682 h 958"/>
                <a:gd name="T46" fmla="*/ 536 w 2418"/>
                <a:gd name="T47" fmla="*/ 16 h 958"/>
                <a:gd name="T48" fmla="*/ 536 w 2418"/>
                <a:gd name="T49" fmla="*/ 26 h 958"/>
                <a:gd name="T50" fmla="*/ 524 w 2418"/>
                <a:gd name="T51" fmla="*/ 32 h 958"/>
                <a:gd name="T52" fmla="*/ 512 w 2418"/>
                <a:gd name="T53" fmla="*/ 42 h 958"/>
                <a:gd name="T54" fmla="*/ 442 w 2418"/>
                <a:gd name="T55" fmla="*/ 54 h 958"/>
                <a:gd name="T56" fmla="*/ 1710 w 2418"/>
                <a:gd name="T57" fmla="*/ 174 h 958"/>
                <a:gd name="T58" fmla="*/ 800 w 2418"/>
                <a:gd name="T59" fmla="*/ 242 h 958"/>
                <a:gd name="T60" fmla="*/ 1516 w 2418"/>
                <a:gd name="T61" fmla="*/ 270 h 958"/>
                <a:gd name="T62" fmla="*/ 710 w 2418"/>
                <a:gd name="T63" fmla="*/ 406 h 958"/>
                <a:gd name="T64" fmla="*/ 546 w 2418"/>
                <a:gd name="T65" fmla="*/ 12 h 958"/>
                <a:gd name="T66" fmla="*/ 1034 w 2418"/>
                <a:gd name="T67" fmla="*/ 38 h 958"/>
                <a:gd name="T68" fmla="*/ 604 w 2418"/>
                <a:gd name="T69" fmla="*/ 26 h 958"/>
                <a:gd name="T70" fmla="*/ 454 w 2418"/>
                <a:gd name="T71" fmla="*/ 32 h 958"/>
                <a:gd name="T72" fmla="*/ 362 w 2418"/>
                <a:gd name="T73" fmla="*/ 38 h 958"/>
                <a:gd name="T74" fmla="*/ 512 w 2418"/>
                <a:gd name="T75" fmla="*/ 48 h 958"/>
                <a:gd name="T76" fmla="*/ 1104 w 2418"/>
                <a:gd name="T77" fmla="*/ 86 h 958"/>
                <a:gd name="T78" fmla="*/ 806 w 2418"/>
                <a:gd name="T79" fmla="*/ 70 h 958"/>
                <a:gd name="T80" fmla="*/ 1174 w 2418"/>
                <a:gd name="T81" fmla="*/ 86 h 958"/>
                <a:gd name="T82" fmla="*/ 1240 w 2418"/>
                <a:gd name="T83" fmla="*/ 128 h 958"/>
                <a:gd name="T84" fmla="*/ 664 w 2418"/>
                <a:gd name="T85" fmla="*/ 140 h 958"/>
                <a:gd name="T86" fmla="*/ 546 w 2418"/>
                <a:gd name="T87" fmla="*/ 216 h 958"/>
                <a:gd name="T88" fmla="*/ 508 w 2418"/>
                <a:gd name="T89" fmla="*/ 216 h 958"/>
                <a:gd name="T90" fmla="*/ 1104 w 2418"/>
                <a:gd name="T91" fmla="*/ 146 h 958"/>
                <a:gd name="T92" fmla="*/ 1078 w 2418"/>
                <a:gd name="T93" fmla="*/ 162 h 958"/>
                <a:gd name="T94" fmla="*/ 1672 w 2418"/>
                <a:gd name="T95" fmla="*/ 168 h 958"/>
                <a:gd name="T96" fmla="*/ 1748 w 2418"/>
                <a:gd name="T97" fmla="*/ 194 h 958"/>
                <a:gd name="T98" fmla="*/ 1808 w 2418"/>
                <a:gd name="T99" fmla="*/ 180 h 958"/>
                <a:gd name="T100" fmla="*/ 952 w 2418"/>
                <a:gd name="T101" fmla="*/ 194 h 958"/>
                <a:gd name="T102" fmla="*/ 1716 w 2418"/>
                <a:gd name="T103" fmla="*/ 216 h 958"/>
                <a:gd name="T104" fmla="*/ 1728 w 2418"/>
                <a:gd name="T105" fmla="*/ 238 h 958"/>
                <a:gd name="T106" fmla="*/ 464 w 2418"/>
                <a:gd name="T107" fmla="*/ 288 h 958"/>
                <a:gd name="T108" fmla="*/ 502 w 2418"/>
                <a:gd name="T109" fmla="*/ 276 h 958"/>
                <a:gd name="T110" fmla="*/ 838 w 2418"/>
                <a:gd name="T111" fmla="*/ 248 h 958"/>
                <a:gd name="T112" fmla="*/ 2008 w 2418"/>
                <a:gd name="T113" fmla="*/ 308 h 958"/>
                <a:gd name="T114" fmla="*/ 2004 w 2418"/>
                <a:gd name="T115" fmla="*/ 342 h 958"/>
                <a:gd name="T116" fmla="*/ 324 w 2418"/>
                <a:gd name="T117" fmla="*/ 406 h 958"/>
                <a:gd name="T118" fmla="*/ 1662 w 2418"/>
                <a:gd name="T119" fmla="*/ 682 h 958"/>
                <a:gd name="T120" fmla="*/ 1736 w 2418"/>
                <a:gd name="T121" fmla="*/ 704 h 958"/>
                <a:gd name="T122" fmla="*/ 1754 w 2418"/>
                <a:gd name="T123" fmla="*/ 850 h 958"/>
                <a:gd name="T124" fmla="*/ 1842 w 2418"/>
                <a:gd name="T125" fmla="*/ 866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18" h="958">
                  <a:moveTo>
                    <a:pt x="758" y="710"/>
                  </a:moveTo>
                  <a:lnTo>
                    <a:pt x="764" y="710"/>
                  </a:lnTo>
                  <a:lnTo>
                    <a:pt x="766" y="704"/>
                  </a:lnTo>
                  <a:lnTo>
                    <a:pt x="758" y="704"/>
                  </a:lnTo>
                  <a:lnTo>
                    <a:pt x="758" y="710"/>
                  </a:lnTo>
                  <a:lnTo>
                    <a:pt x="758" y="710"/>
                  </a:lnTo>
                  <a:lnTo>
                    <a:pt x="758" y="710"/>
                  </a:lnTo>
                  <a:close/>
                  <a:moveTo>
                    <a:pt x="1682" y="698"/>
                  </a:moveTo>
                  <a:lnTo>
                    <a:pt x="1678" y="704"/>
                  </a:lnTo>
                  <a:lnTo>
                    <a:pt x="1682" y="704"/>
                  </a:lnTo>
                  <a:lnTo>
                    <a:pt x="1682" y="698"/>
                  </a:lnTo>
                  <a:lnTo>
                    <a:pt x="1682" y="698"/>
                  </a:lnTo>
                  <a:lnTo>
                    <a:pt x="1682" y="698"/>
                  </a:lnTo>
                  <a:close/>
                  <a:moveTo>
                    <a:pt x="242" y="878"/>
                  </a:moveTo>
                  <a:lnTo>
                    <a:pt x="242" y="884"/>
                  </a:lnTo>
                  <a:lnTo>
                    <a:pt x="248" y="884"/>
                  </a:lnTo>
                  <a:lnTo>
                    <a:pt x="248" y="878"/>
                  </a:lnTo>
                  <a:lnTo>
                    <a:pt x="242" y="878"/>
                  </a:lnTo>
                  <a:lnTo>
                    <a:pt x="242" y="878"/>
                  </a:lnTo>
                  <a:lnTo>
                    <a:pt x="242" y="878"/>
                  </a:lnTo>
                  <a:close/>
                  <a:moveTo>
                    <a:pt x="122" y="548"/>
                  </a:moveTo>
                  <a:lnTo>
                    <a:pt x="118" y="548"/>
                  </a:lnTo>
                  <a:lnTo>
                    <a:pt x="118" y="552"/>
                  </a:lnTo>
                  <a:lnTo>
                    <a:pt x="122" y="552"/>
                  </a:lnTo>
                  <a:lnTo>
                    <a:pt x="122" y="548"/>
                  </a:lnTo>
                  <a:lnTo>
                    <a:pt x="122" y="548"/>
                  </a:lnTo>
                  <a:lnTo>
                    <a:pt x="122" y="548"/>
                  </a:lnTo>
                  <a:close/>
                  <a:moveTo>
                    <a:pt x="492" y="774"/>
                  </a:moveTo>
                  <a:lnTo>
                    <a:pt x="496" y="770"/>
                  </a:lnTo>
                  <a:lnTo>
                    <a:pt x="492" y="770"/>
                  </a:lnTo>
                  <a:lnTo>
                    <a:pt x="492" y="774"/>
                  </a:lnTo>
                  <a:lnTo>
                    <a:pt x="492" y="774"/>
                  </a:lnTo>
                  <a:lnTo>
                    <a:pt x="492" y="774"/>
                  </a:lnTo>
                  <a:close/>
                  <a:moveTo>
                    <a:pt x="1554" y="276"/>
                  </a:moveTo>
                  <a:lnTo>
                    <a:pt x="1548" y="276"/>
                  </a:lnTo>
                  <a:lnTo>
                    <a:pt x="1548" y="282"/>
                  </a:lnTo>
                  <a:lnTo>
                    <a:pt x="1554" y="282"/>
                  </a:lnTo>
                  <a:lnTo>
                    <a:pt x="1554" y="276"/>
                  </a:lnTo>
                  <a:lnTo>
                    <a:pt x="1554" y="276"/>
                  </a:lnTo>
                  <a:lnTo>
                    <a:pt x="1554" y="276"/>
                  </a:lnTo>
                  <a:close/>
                  <a:moveTo>
                    <a:pt x="176" y="324"/>
                  </a:moveTo>
                  <a:lnTo>
                    <a:pt x="172" y="324"/>
                  </a:lnTo>
                  <a:lnTo>
                    <a:pt x="172" y="330"/>
                  </a:lnTo>
                  <a:lnTo>
                    <a:pt x="176" y="330"/>
                  </a:lnTo>
                  <a:lnTo>
                    <a:pt x="176" y="324"/>
                  </a:lnTo>
                  <a:lnTo>
                    <a:pt x="176" y="324"/>
                  </a:lnTo>
                  <a:lnTo>
                    <a:pt x="176" y="324"/>
                  </a:lnTo>
                  <a:close/>
                  <a:moveTo>
                    <a:pt x="1982" y="542"/>
                  </a:moveTo>
                  <a:lnTo>
                    <a:pt x="1982" y="548"/>
                  </a:lnTo>
                  <a:lnTo>
                    <a:pt x="1986" y="548"/>
                  </a:lnTo>
                  <a:lnTo>
                    <a:pt x="1986" y="542"/>
                  </a:lnTo>
                  <a:lnTo>
                    <a:pt x="1982" y="542"/>
                  </a:lnTo>
                  <a:lnTo>
                    <a:pt x="1982" y="542"/>
                  </a:lnTo>
                  <a:lnTo>
                    <a:pt x="1982" y="542"/>
                  </a:lnTo>
                  <a:close/>
                  <a:moveTo>
                    <a:pt x="1672" y="698"/>
                  </a:moveTo>
                  <a:lnTo>
                    <a:pt x="1662" y="698"/>
                  </a:lnTo>
                  <a:lnTo>
                    <a:pt x="1662" y="704"/>
                  </a:lnTo>
                  <a:lnTo>
                    <a:pt x="1672" y="704"/>
                  </a:lnTo>
                  <a:lnTo>
                    <a:pt x="1672" y="698"/>
                  </a:lnTo>
                  <a:lnTo>
                    <a:pt x="1672" y="698"/>
                  </a:lnTo>
                  <a:lnTo>
                    <a:pt x="1672" y="698"/>
                  </a:lnTo>
                  <a:close/>
                  <a:moveTo>
                    <a:pt x="596" y="710"/>
                  </a:moveTo>
                  <a:lnTo>
                    <a:pt x="596" y="704"/>
                  </a:lnTo>
                  <a:lnTo>
                    <a:pt x="590" y="704"/>
                  </a:lnTo>
                  <a:lnTo>
                    <a:pt x="590" y="710"/>
                  </a:lnTo>
                  <a:lnTo>
                    <a:pt x="596" y="710"/>
                  </a:lnTo>
                  <a:lnTo>
                    <a:pt x="596" y="710"/>
                  </a:lnTo>
                  <a:lnTo>
                    <a:pt x="596" y="710"/>
                  </a:lnTo>
                  <a:close/>
                  <a:moveTo>
                    <a:pt x="936" y="216"/>
                  </a:moveTo>
                  <a:lnTo>
                    <a:pt x="940" y="216"/>
                  </a:lnTo>
                  <a:lnTo>
                    <a:pt x="940" y="210"/>
                  </a:lnTo>
                  <a:lnTo>
                    <a:pt x="936" y="210"/>
                  </a:lnTo>
                  <a:lnTo>
                    <a:pt x="936" y="216"/>
                  </a:lnTo>
                  <a:lnTo>
                    <a:pt x="936" y="216"/>
                  </a:lnTo>
                  <a:lnTo>
                    <a:pt x="936" y="216"/>
                  </a:lnTo>
                  <a:close/>
                  <a:moveTo>
                    <a:pt x="336" y="356"/>
                  </a:moveTo>
                  <a:lnTo>
                    <a:pt x="336" y="362"/>
                  </a:lnTo>
                  <a:lnTo>
                    <a:pt x="340" y="362"/>
                  </a:lnTo>
                  <a:lnTo>
                    <a:pt x="340" y="356"/>
                  </a:lnTo>
                  <a:lnTo>
                    <a:pt x="336" y="356"/>
                  </a:lnTo>
                  <a:lnTo>
                    <a:pt x="336" y="356"/>
                  </a:lnTo>
                  <a:lnTo>
                    <a:pt x="336" y="356"/>
                  </a:lnTo>
                  <a:close/>
                  <a:moveTo>
                    <a:pt x="940" y="200"/>
                  </a:moveTo>
                  <a:lnTo>
                    <a:pt x="940" y="206"/>
                  </a:lnTo>
                  <a:lnTo>
                    <a:pt x="946" y="206"/>
                  </a:lnTo>
                  <a:lnTo>
                    <a:pt x="946" y="200"/>
                  </a:lnTo>
                  <a:lnTo>
                    <a:pt x="940" y="200"/>
                  </a:lnTo>
                  <a:lnTo>
                    <a:pt x="940" y="200"/>
                  </a:lnTo>
                  <a:lnTo>
                    <a:pt x="940" y="200"/>
                  </a:lnTo>
                  <a:close/>
                  <a:moveTo>
                    <a:pt x="2338" y="390"/>
                  </a:moveTo>
                  <a:lnTo>
                    <a:pt x="2338" y="396"/>
                  </a:lnTo>
                  <a:lnTo>
                    <a:pt x="2344" y="396"/>
                  </a:lnTo>
                  <a:lnTo>
                    <a:pt x="2338" y="390"/>
                  </a:lnTo>
                  <a:lnTo>
                    <a:pt x="2338" y="390"/>
                  </a:lnTo>
                  <a:lnTo>
                    <a:pt x="2338" y="390"/>
                  </a:lnTo>
                  <a:close/>
                  <a:moveTo>
                    <a:pt x="2398" y="410"/>
                  </a:moveTo>
                  <a:lnTo>
                    <a:pt x="2392" y="410"/>
                  </a:lnTo>
                  <a:lnTo>
                    <a:pt x="2392" y="406"/>
                  </a:lnTo>
                  <a:lnTo>
                    <a:pt x="2380" y="406"/>
                  </a:lnTo>
                  <a:lnTo>
                    <a:pt x="2380" y="402"/>
                  </a:lnTo>
                  <a:lnTo>
                    <a:pt x="2378" y="402"/>
                  </a:lnTo>
                  <a:lnTo>
                    <a:pt x="2372" y="406"/>
                  </a:lnTo>
                  <a:lnTo>
                    <a:pt x="2360" y="406"/>
                  </a:lnTo>
                  <a:lnTo>
                    <a:pt x="2360" y="396"/>
                  </a:lnTo>
                  <a:lnTo>
                    <a:pt x="2344" y="396"/>
                  </a:lnTo>
                  <a:lnTo>
                    <a:pt x="2344" y="402"/>
                  </a:lnTo>
                  <a:lnTo>
                    <a:pt x="2350" y="402"/>
                  </a:lnTo>
                  <a:lnTo>
                    <a:pt x="2354" y="406"/>
                  </a:lnTo>
                  <a:lnTo>
                    <a:pt x="2350" y="406"/>
                  </a:lnTo>
                  <a:lnTo>
                    <a:pt x="2350" y="416"/>
                  </a:lnTo>
                  <a:lnTo>
                    <a:pt x="2344" y="416"/>
                  </a:lnTo>
                  <a:lnTo>
                    <a:pt x="2344" y="410"/>
                  </a:lnTo>
                  <a:lnTo>
                    <a:pt x="2338" y="410"/>
                  </a:lnTo>
                  <a:lnTo>
                    <a:pt x="2338" y="406"/>
                  </a:lnTo>
                  <a:lnTo>
                    <a:pt x="2344" y="406"/>
                  </a:lnTo>
                  <a:lnTo>
                    <a:pt x="2344" y="402"/>
                  </a:lnTo>
                  <a:lnTo>
                    <a:pt x="2338" y="402"/>
                  </a:lnTo>
                  <a:lnTo>
                    <a:pt x="2338" y="396"/>
                  </a:lnTo>
                  <a:lnTo>
                    <a:pt x="2332" y="396"/>
                  </a:lnTo>
                  <a:lnTo>
                    <a:pt x="2332" y="384"/>
                  </a:lnTo>
                  <a:lnTo>
                    <a:pt x="2324" y="378"/>
                  </a:lnTo>
                  <a:lnTo>
                    <a:pt x="2318" y="378"/>
                  </a:lnTo>
                  <a:lnTo>
                    <a:pt x="2318" y="374"/>
                  </a:lnTo>
                  <a:lnTo>
                    <a:pt x="2306" y="374"/>
                  </a:lnTo>
                  <a:lnTo>
                    <a:pt x="2306" y="368"/>
                  </a:lnTo>
                  <a:lnTo>
                    <a:pt x="2296" y="368"/>
                  </a:lnTo>
                  <a:lnTo>
                    <a:pt x="2296" y="362"/>
                  </a:lnTo>
                  <a:lnTo>
                    <a:pt x="2284" y="362"/>
                  </a:lnTo>
                  <a:lnTo>
                    <a:pt x="2284" y="356"/>
                  </a:lnTo>
                  <a:lnTo>
                    <a:pt x="2272" y="356"/>
                  </a:lnTo>
                  <a:lnTo>
                    <a:pt x="2272" y="350"/>
                  </a:lnTo>
                  <a:lnTo>
                    <a:pt x="2268" y="350"/>
                  </a:lnTo>
                  <a:lnTo>
                    <a:pt x="2264" y="348"/>
                  </a:lnTo>
                  <a:lnTo>
                    <a:pt x="2258" y="348"/>
                  </a:lnTo>
                  <a:lnTo>
                    <a:pt x="2252" y="342"/>
                  </a:lnTo>
                  <a:lnTo>
                    <a:pt x="2252" y="348"/>
                  </a:lnTo>
                  <a:lnTo>
                    <a:pt x="2246" y="348"/>
                  </a:lnTo>
                  <a:lnTo>
                    <a:pt x="2246" y="342"/>
                  </a:lnTo>
                  <a:lnTo>
                    <a:pt x="2240" y="342"/>
                  </a:lnTo>
                  <a:lnTo>
                    <a:pt x="2236" y="336"/>
                  </a:lnTo>
                  <a:lnTo>
                    <a:pt x="2214" y="336"/>
                  </a:lnTo>
                  <a:lnTo>
                    <a:pt x="2214" y="330"/>
                  </a:lnTo>
                  <a:lnTo>
                    <a:pt x="2176" y="330"/>
                  </a:lnTo>
                  <a:lnTo>
                    <a:pt x="2176" y="324"/>
                  </a:lnTo>
                  <a:lnTo>
                    <a:pt x="2170" y="324"/>
                  </a:lnTo>
                  <a:lnTo>
                    <a:pt x="2170" y="330"/>
                  </a:lnTo>
                  <a:lnTo>
                    <a:pt x="2164" y="330"/>
                  </a:lnTo>
                  <a:lnTo>
                    <a:pt x="2164" y="324"/>
                  </a:lnTo>
                  <a:lnTo>
                    <a:pt x="2144" y="324"/>
                  </a:lnTo>
                  <a:lnTo>
                    <a:pt x="2144" y="320"/>
                  </a:lnTo>
                  <a:lnTo>
                    <a:pt x="2132" y="320"/>
                  </a:lnTo>
                  <a:lnTo>
                    <a:pt x="2132" y="336"/>
                  </a:lnTo>
                  <a:lnTo>
                    <a:pt x="2138" y="336"/>
                  </a:lnTo>
                  <a:lnTo>
                    <a:pt x="2138" y="350"/>
                  </a:lnTo>
                  <a:lnTo>
                    <a:pt x="2132" y="350"/>
                  </a:lnTo>
                  <a:lnTo>
                    <a:pt x="2132" y="356"/>
                  </a:lnTo>
                  <a:lnTo>
                    <a:pt x="2116" y="356"/>
                  </a:lnTo>
                  <a:lnTo>
                    <a:pt x="2116" y="348"/>
                  </a:lnTo>
                  <a:lnTo>
                    <a:pt x="2100" y="348"/>
                  </a:lnTo>
                  <a:lnTo>
                    <a:pt x="2100" y="336"/>
                  </a:lnTo>
                  <a:lnTo>
                    <a:pt x="2008" y="336"/>
                  </a:lnTo>
                  <a:lnTo>
                    <a:pt x="2008" y="356"/>
                  </a:lnTo>
                  <a:lnTo>
                    <a:pt x="2004" y="356"/>
                  </a:lnTo>
                  <a:lnTo>
                    <a:pt x="2004" y="362"/>
                  </a:lnTo>
                  <a:lnTo>
                    <a:pt x="1998" y="362"/>
                  </a:lnTo>
                  <a:lnTo>
                    <a:pt x="2004" y="356"/>
                  </a:lnTo>
                  <a:lnTo>
                    <a:pt x="2004" y="348"/>
                  </a:lnTo>
                  <a:lnTo>
                    <a:pt x="1998" y="348"/>
                  </a:lnTo>
                  <a:lnTo>
                    <a:pt x="1998" y="336"/>
                  </a:lnTo>
                  <a:lnTo>
                    <a:pt x="1986" y="336"/>
                  </a:lnTo>
                  <a:lnTo>
                    <a:pt x="1982" y="330"/>
                  </a:lnTo>
                  <a:lnTo>
                    <a:pt x="1982" y="324"/>
                  </a:lnTo>
                  <a:lnTo>
                    <a:pt x="1986" y="320"/>
                  </a:lnTo>
                  <a:lnTo>
                    <a:pt x="1986" y="308"/>
                  </a:lnTo>
                  <a:lnTo>
                    <a:pt x="1976" y="308"/>
                  </a:lnTo>
                  <a:lnTo>
                    <a:pt x="1970" y="302"/>
                  </a:lnTo>
                  <a:lnTo>
                    <a:pt x="1964" y="302"/>
                  </a:lnTo>
                  <a:lnTo>
                    <a:pt x="1958" y="296"/>
                  </a:lnTo>
                  <a:lnTo>
                    <a:pt x="1898" y="296"/>
                  </a:lnTo>
                  <a:lnTo>
                    <a:pt x="1898" y="302"/>
                  </a:lnTo>
                  <a:lnTo>
                    <a:pt x="1872" y="302"/>
                  </a:lnTo>
                  <a:lnTo>
                    <a:pt x="1872" y="296"/>
                  </a:lnTo>
                  <a:lnTo>
                    <a:pt x="1868" y="296"/>
                  </a:lnTo>
                  <a:lnTo>
                    <a:pt x="1868" y="292"/>
                  </a:lnTo>
                  <a:lnTo>
                    <a:pt x="1862" y="292"/>
                  </a:lnTo>
                  <a:lnTo>
                    <a:pt x="1856" y="288"/>
                  </a:lnTo>
                  <a:lnTo>
                    <a:pt x="1850" y="292"/>
                  </a:lnTo>
                  <a:lnTo>
                    <a:pt x="1850" y="288"/>
                  </a:lnTo>
                  <a:lnTo>
                    <a:pt x="1836" y="288"/>
                  </a:lnTo>
                  <a:lnTo>
                    <a:pt x="1836" y="282"/>
                  </a:lnTo>
                  <a:lnTo>
                    <a:pt x="1830" y="282"/>
                  </a:lnTo>
                  <a:lnTo>
                    <a:pt x="1830" y="276"/>
                  </a:lnTo>
                  <a:lnTo>
                    <a:pt x="1836" y="276"/>
                  </a:lnTo>
                  <a:lnTo>
                    <a:pt x="1842" y="282"/>
                  </a:lnTo>
                  <a:lnTo>
                    <a:pt x="1842" y="270"/>
                  </a:lnTo>
                  <a:lnTo>
                    <a:pt x="1830" y="270"/>
                  </a:lnTo>
                  <a:lnTo>
                    <a:pt x="1830" y="266"/>
                  </a:lnTo>
                  <a:lnTo>
                    <a:pt x="1802" y="266"/>
                  </a:lnTo>
                  <a:lnTo>
                    <a:pt x="1796" y="270"/>
                  </a:lnTo>
                  <a:lnTo>
                    <a:pt x="1786" y="282"/>
                  </a:lnTo>
                  <a:lnTo>
                    <a:pt x="1782" y="282"/>
                  </a:lnTo>
                  <a:lnTo>
                    <a:pt x="1776" y="288"/>
                  </a:lnTo>
                  <a:lnTo>
                    <a:pt x="1776" y="282"/>
                  </a:lnTo>
                  <a:lnTo>
                    <a:pt x="1770" y="282"/>
                  </a:lnTo>
                  <a:lnTo>
                    <a:pt x="1776" y="276"/>
                  </a:lnTo>
                  <a:lnTo>
                    <a:pt x="1782" y="276"/>
                  </a:lnTo>
                  <a:lnTo>
                    <a:pt x="1782" y="270"/>
                  </a:lnTo>
                  <a:lnTo>
                    <a:pt x="1796" y="270"/>
                  </a:lnTo>
                  <a:lnTo>
                    <a:pt x="1796" y="266"/>
                  </a:lnTo>
                  <a:lnTo>
                    <a:pt x="1790" y="260"/>
                  </a:lnTo>
                  <a:lnTo>
                    <a:pt x="1776" y="260"/>
                  </a:lnTo>
                  <a:lnTo>
                    <a:pt x="1776" y="266"/>
                  </a:lnTo>
                  <a:lnTo>
                    <a:pt x="1770" y="266"/>
                  </a:lnTo>
                  <a:lnTo>
                    <a:pt x="1770" y="270"/>
                  </a:lnTo>
                  <a:lnTo>
                    <a:pt x="1764" y="270"/>
                  </a:lnTo>
                  <a:lnTo>
                    <a:pt x="1758" y="270"/>
                  </a:lnTo>
                  <a:lnTo>
                    <a:pt x="1758" y="266"/>
                  </a:lnTo>
                  <a:lnTo>
                    <a:pt x="1764" y="266"/>
                  </a:lnTo>
                  <a:lnTo>
                    <a:pt x="1764" y="270"/>
                  </a:lnTo>
                  <a:lnTo>
                    <a:pt x="1770" y="266"/>
                  </a:lnTo>
                  <a:lnTo>
                    <a:pt x="1770" y="260"/>
                  </a:lnTo>
                  <a:lnTo>
                    <a:pt x="1758" y="260"/>
                  </a:lnTo>
                  <a:lnTo>
                    <a:pt x="1754" y="254"/>
                  </a:lnTo>
                  <a:lnTo>
                    <a:pt x="1722" y="254"/>
                  </a:lnTo>
                  <a:lnTo>
                    <a:pt x="1722" y="248"/>
                  </a:lnTo>
                  <a:lnTo>
                    <a:pt x="1710" y="248"/>
                  </a:lnTo>
                  <a:lnTo>
                    <a:pt x="1710" y="254"/>
                  </a:lnTo>
                  <a:lnTo>
                    <a:pt x="1716" y="254"/>
                  </a:lnTo>
                  <a:lnTo>
                    <a:pt x="1716" y="260"/>
                  </a:lnTo>
                  <a:lnTo>
                    <a:pt x="1694" y="260"/>
                  </a:lnTo>
                  <a:lnTo>
                    <a:pt x="1688" y="266"/>
                  </a:lnTo>
                  <a:lnTo>
                    <a:pt x="1688" y="270"/>
                  </a:lnTo>
                  <a:lnTo>
                    <a:pt x="1694" y="270"/>
                  </a:lnTo>
                  <a:lnTo>
                    <a:pt x="1700" y="266"/>
                  </a:lnTo>
                  <a:lnTo>
                    <a:pt x="1704" y="270"/>
                  </a:lnTo>
                  <a:lnTo>
                    <a:pt x="1700" y="270"/>
                  </a:lnTo>
                  <a:lnTo>
                    <a:pt x="1700" y="288"/>
                  </a:lnTo>
                  <a:lnTo>
                    <a:pt x="1672" y="288"/>
                  </a:lnTo>
                  <a:lnTo>
                    <a:pt x="1672" y="296"/>
                  </a:lnTo>
                  <a:lnTo>
                    <a:pt x="1668" y="292"/>
                  </a:lnTo>
                  <a:lnTo>
                    <a:pt x="1662" y="288"/>
                  </a:lnTo>
                  <a:lnTo>
                    <a:pt x="1624" y="288"/>
                  </a:lnTo>
                  <a:lnTo>
                    <a:pt x="1624" y="292"/>
                  </a:lnTo>
                  <a:lnTo>
                    <a:pt x="1618" y="288"/>
                  </a:lnTo>
                  <a:lnTo>
                    <a:pt x="1602" y="288"/>
                  </a:lnTo>
                  <a:lnTo>
                    <a:pt x="1602" y="276"/>
                  </a:lnTo>
                  <a:lnTo>
                    <a:pt x="1596" y="276"/>
                  </a:lnTo>
                  <a:lnTo>
                    <a:pt x="1590" y="282"/>
                  </a:lnTo>
                  <a:lnTo>
                    <a:pt x="1590" y="296"/>
                  </a:lnTo>
                  <a:lnTo>
                    <a:pt x="1586" y="296"/>
                  </a:lnTo>
                  <a:lnTo>
                    <a:pt x="1580" y="302"/>
                  </a:lnTo>
                  <a:lnTo>
                    <a:pt x="1574" y="308"/>
                  </a:lnTo>
                  <a:lnTo>
                    <a:pt x="1574" y="302"/>
                  </a:lnTo>
                  <a:lnTo>
                    <a:pt x="1570" y="296"/>
                  </a:lnTo>
                  <a:lnTo>
                    <a:pt x="1570" y="302"/>
                  </a:lnTo>
                  <a:lnTo>
                    <a:pt x="1564" y="302"/>
                  </a:lnTo>
                  <a:lnTo>
                    <a:pt x="1564" y="296"/>
                  </a:lnTo>
                  <a:lnTo>
                    <a:pt x="1554" y="296"/>
                  </a:lnTo>
                  <a:lnTo>
                    <a:pt x="1554" y="288"/>
                  </a:lnTo>
                  <a:lnTo>
                    <a:pt x="1542" y="288"/>
                  </a:lnTo>
                  <a:lnTo>
                    <a:pt x="1542" y="276"/>
                  </a:lnTo>
                  <a:lnTo>
                    <a:pt x="1536" y="276"/>
                  </a:lnTo>
                  <a:lnTo>
                    <a:pt x="1536" y="270"/>
                  </a:lnTo>
                  <a:lnTo>
                    <a:pt x="1530" y="270"/>
                  </a:lnTo>
                  <a:lnTo>
                    <a:pt x="1530" y="266"/>
                  </a:lnTo>
                  <a:lnTo>
                    <a:pt x="1520" y="266"/>
                  </a:lnTo>
                  <a:lnTo>
                    <a:pt x="1520" y="260"/>
                  </a:lnTo>
                  <a:lnTo>
                    <a:pt x="1516" y="260"/>
                  </a:lnTo>
                  <a:lnTo>
                    <a:pt x="1516" y="270"/>
                  </a:lnTo>
                  <a:lnTo>
                    <a:pt x="1510" y="266"/>
                  </a:lnTo>
                  <a:lnTo>
                    <a:pt x="1494" y="266"/>
                  </a:lnTo>
                  <a:lnTo>
                    <a:pt x="1494" y="260"/>
                  </a:lnTo>
                  <a:lnTo>
                    <a:pt x="1482" y="260"/>
                  </a:lnTo>
                  <a:lnTo>
                    <a:pt x="1476" y="254"/>
                  </a:lnTo>
                  <a:lnTo>
                    <a:pt x="1456" y="254"/>
                  </a:lnTo>
                  <a:lnTo>
                    <a:pt x="1456" y="248"/>
                  </a:lnTo>
                  <a:lnTo>
                    <a:pt x="1412" y="248"/>
                  </a:lnTo>
                  <a:lnTo>
                    <a:pt x="1408" y="242"/>
                  </a:lnTo>
                  <a:lnTo>
                    <a:pt x="1402" y="242"/>
                  </a:lnTo>
                  <a:lnTo>
                    <a:pt x="1396" y="238"/>
                  </a:lnTo>
                  <a:lnTo>
                    <a:pt x="1408" y="238"/>
                  </a:lnTo>
                  <a:lnTo>
                    <a:pt x="1402" y="234"/>
                  </a:lnTo>
                  <a:lnTo>
                    <a:pt x="1374" y="234"/>
                  </a:lnTo>
                  <a:lnTo>
                    <a:pt x="1374" y="228"/>
                  </a:lnTo>
                  <a:lnTo>
                    <a:pt x="1348" y="228"/>
                  </a:lnTo>
                  <a:lnTo>
                    <a:pt x="1348" y="234"/>
                  </a:lnTo>
                  <a:lnTo>
                    <a:pt x="1326" y="234"/>
                  </a:lnTo>
                  <a:lnTo>
                    <a:pt x="1326" y="238"/>
                  </a:lnTo>
                  <a:lnTo>
                    <a:pt x="1320" y="238"/>
                  </a:lnTo>
                  <a:lnTo>
                    <a:pt x="1326" y="234"/>
                  </a:lnTo>
                  <a:lnTo>
                    <a:pt x="1326" y="228"/>
                  </a:lnTo>
                  <a:lnTo>
                    <a:pt x="1294" y="228"/>
                  </a:lnTo>
                  <a:lnTo>
                    <a:pt x="1288" y="222"/>
                  </a:lnTo>
                  <a:lnTo>
                    <a:pt x="1276" y="222"/>
                  </a:lnTo>
                  <a:lnTo>
                    <a:pt x="1276" y="228"/>
                  </a:lnTo>
                  <a:lnTo>
                    <a:pt x="1282" y="228"/>
                  </a:lnTo>
                  <a:lnTo>
                    <a:pt x="1282" y="234"/>
                  </a:lnTo>
                  <a:lnTo>
                    <a:pt x="1276" y="234"/>
                  </a:lnTo>
                  <a:lnTo>
                    <a:pt x="1276" y="238"/>
                  </a:lnTo>
                  <a:lnTo>
                    <a:pt x="1250" y="238"/>
                  </a:lnTo>
                  <a:lnTo>
                    <a:pt x="1250" y="242"/>
                  </a:lnTo>
                  <a:lnTo>
                    <a:pt x="1222" y="242"/>
                  </a:lnTo>
                  <a:lnTo>
                    <a:pt x="1222" y="248"/>
                  </a:lnTo>
                  <a:lnTo>
                    <a:pt x="1218" y="248"/>
                  </a:lnTo>
                  <a:lnTo>
                    <a:pt x="1212" y="254"/>
                  </a:lnTo>
                  <a:lnTo>
                    <a:pt x="1206" y="254"/>
                  </a:lnTo>
                  <a:lnTo>
                    <a:pt x="1212" y="248"/>
                  </a:lnTo>
                  <a:lnTo>
                    <a:pt x="1218" y="248"/>
                  </a:lnTo>
                  <a:lnTo>
                    <a:pt x="1218" y="238"/>
                  </a:lnTo>
                  <a:lnTo>
                    <a:pt x="1234" y="238"/>
                  </a:lnTo>
                  <a:lnTo>
                    <a:pt x="1240" y="234"/>
                  </a:lnTo>
                  <a:lnTo>
                    <a:pt x="1246" y="234"/>
                  </a:lnTo>
                  <a:lnTo>
                    <a:pt x="1250" y="228"/>
                  </a:lnTo>
                  <a:lnTo>
                    <a:pt x="1260" y="228"/>
                  </a:lnTo>
                  <a:lnTo>
                    <a:pt x="1260" y="222"/>
                  </a:lnTo>
                  <a:lnTo>
                    <a:pt x="1266" y="222"/>
                  </a:lnTo>
                  <a:lnTo>
                    <a:pt x="1266" y="216"/>
                  </a:lnTo>
                  <a:lnTo>
                    <a:pt x="1276" y="216"/>
                  </a:lnTo>
                  <a:lnTo>
                    <a:pt x="1276" y="210"/>
                  </a:lnTo>
                  <a:lnTo>
                    <a:pt x="1288" y="210"/>
                  </a:lnTo>
                  <a:lnTo>
                    <a:pt x="1288" y="206"/>
                  </a:lnTo>
                  <a:lnTo>
                    <a:pt x="1294" y="206"/>
                  </a:lnTo>
                  <a:lnTo>
                    <a:pt x="1294" y="200"/>
                  </a:lnTo>
                  <a:lnTo>
                    <a:pt x="1308" y="200"/>
                  </a:lnTo>
                  <a:lnTo>
                    <a:pt x="1308" y="194"/>
                  </a:lnTo>
                  <a:lnTo>
                    <a:pt x="1314" y="194"/>
                  </a:lnTo>
                  <a:lnTo>
                    <a:pt x="1320" y="188"/>
                  </a:lnTo>
                  <a:lnTo>
                    <a:pt x="1326" y="188"/>
                  </a:lnTo>
                  <a:lnTo>
                    <a:pt x="1326" y="182"/>
                  </a:lnTo>
                  <a:lnTo>
                    <a:pt x="1332" y="182"/>
                  </a:lnTo>
                  <a:lnTo>
                    <a:pt x="1326" y="180"/>
                  </a:lnTo>
                  <a:lnTo>
                    <a:pt x="1332" y="180"/>
                  </a:lnTo>
                  <a:lnTo>
                    <a:pt x="1332" y="168"/>
                  </a:lnTo>
                  <a:lnTo>
                    <a:pt x="1326" y="168"/>
                  </a:lnTo>
                  <a:lnTo>
                    <a:pt x="1326" y="156"/>
                  </a:lnTo>
                  <a:lnTo>
                    <a:pt x="1320" y="162"/>
                  </a:lnTo>
                  <a:lnTo>
                    <a:pt x="1320" y="168"/>
                  </a:lnTo>
                  <a:lnTo>
                    <a:pt x="1314" y="168"/>
                  </a:lnTo>
                  <a:lnTo>
                    <a:pt x="1314" y="174"/>
                  </a:lnTo>
                  <a:lnTo>
                    <a:pt x="1320" y="174"/>
                  </a:lnTo>
                  <a:lnTo>
                    <a:pt x="1320" y="180"/>
                  </a:lnTo>
                  <a:lnTo>
                    <a:pt x="1314" y="180"/>
                  </a:lnTo>
                  <a:lnTo>
                    <a:pt x="1314" y="174"/>
                  </a:lnTo>
                  <a:lnTo>
                    <a:pt x="1308" y="174"/>
                  </a:lnTo>
                  <a:lnTo>
                    <a:pt x="1308" y="168"/>
                  </a:lnTo>
                  <a:lnTo>
                    <a:pt x="1314" y="168"/>
                  </a:lnTo>
                  <a:lnTo>
                    <a:pt x="1314" y="156"/>
                  </a:lnTo>
                  <a:lnTo>
                    <a:pt x="1308" y="152"/>
                  </a:lnTo>
                  <a:lnTo>
                    <a:pt x="1300" y="152"/>
                  </a:lnTo>
                  <a:lnTo>
                    <a:pt x="1300" y="146"/>
                  </a:lnTo>
                  <a:lnTo>
                    <a:pt x="1250" y="146"/>
                  </a:lnTo>
                  <a:lnTo>
                    <a:pt x="1250" y="152"/>
                  </a:lnTo>
                  <a:lnTo>
                    <a:pt x="1234" y="152"/>
                  </a:lnTo>
                  <a:lnTo>
                    <a:pt x="1234" y="140"/>
                  </a:lnTo>
                  <a:lnTo>
                    <a:pt x="1218" y="140"/>
                  </a:lnTo>
                  <a:lnTo>
                    <a:pt x="1218" y="134"/>
                  </a:lnTo>
                  <a:lnTo>
                    <a:pt x="1206" y="134"/>
                  </a:lnTo>
                  <a:lnTo>
                    <a:pt x="1206" y="128"/>
                  </a:lnTo>
                  <a:lnTo>
                    <a:pt x="1218" y="128"/>
                  </a:lnTo>
                  <a:lnTo>
                    <a:pt x="1218" y="124"/>
                  </a:lnTo>
                  <a:lnTo>
                    <a:pt x="1206" y="124"/>
                  </a:lnTo>
                  <a:lnTo>
                    <a:pt x="1206" y="120"/>
                  </a:lnTo>
                  <a:lnTo>
                    <a:pt x="1180" y="120"/>
                  </a:lnTo>
                  <a:lnTo>
                    <a:pt x="1180" y="124"/>
                  </a:lnTo>
                  <a:lnTo>
                    <a:pt x="1168" y="124"/>
                  </a:lnTo>
                  <a:lnTo>
                    <a:pt x="1168" y="128"/>
                  </a:lnTo>
                  <a:lnTo>
                    <a:pt x="1162" y="128"/>
                  </a:lnTo>
                  <a:lnTo>
                    <a:pt x="1158" y="134"/>
                  </a:lnTo>
                  <a:lnTo>
                    <a:pt x="1152" y="134"/>
                  </a:lnTo>
                  <a:lnTo>
                    <a:pt x="1152" y="140"/>
                  </a:lnTo>
                  <a:lnTo>
                    <a:pt x="1146" y="140"/>
                  </a:lnTo>
                  <a:lnTo>
                    <a:pt x="1146" y="146"/>
                  </a:lnTo>
                  <a:lnTo>
                    <a:pt x="1152" y="146"/>
                  </a:lnTo>
                  <a:lnTo>
                    <a:pt x="1152" y="152"/>
                  </a:lnTo>
                  <a:lnTo>
                    <a:pt x="1120" y="152"/>
                  </a:lnTo>
                  <a:lnTo>
                    <a:pt x="1120" y="156"/>
                  </a:lnTo>
                  <a:lnTo>
                    <a:pt x="1132" y="156"/>
                  </a:lnTo>
                  <a:lnTo>
                    <a:pt x="1132" y="162"/>
                  </a:lnTo>
                  <a:lnTo>
                    <a:pt x="1136" y="162"/>
                  </a:lnTo>
                  <a:lnTo>
                    <a:pt x="1136" y="168"/>
                  </a:lnTo>
                  <a:lnTo>
                    <a:pt x="1132" y="174"/>
                  </a:lnTo>
                  <a:lnTo>
                    <a:pt x="1132" y="162"/>
                  </a:lnTo>
                  <a:lnTo>
                    <a:pt x="1120" y="162"/>
                  </a:lnTo>
                  <a:lnTo>
                    <a:pt x="1120" y="156"/>
                  </a:lnTo>
                  <a:lnTo>
                    <a:pt x="1114" y="162"/>
                  </a:lnTo>
                  <a:lnTo>
                    <a:pt x="1108" y="162"/>
                  </a:lnTo>
                  <a:lnTo>
                    <a:pt x="1108" y="168"/>
                  </a:lnTo>
                  <a:lnTo>
                    <a:pt x="1082" y="168"/>
                  </a:lnTo>
                  <a:lnTo>
                    <a:pt x="1078" y="162"/>
                  </a:lnTo>
                  <a:lnTo>
                    <a:pt x="1060" y="162"/>
                  </a:lnTo>
                  <a:lnTo>
                    <a:pt x="1066" y="168"/>
                  </a:lnTo>
                  <a:lnTo>
                    <a:pt x="1054" y="168"/>
                  </a:lnTo>
                  <a:lnTo>
                    <a:pt x="1050" y="162"/>
                  </a:lnTo>
                  <a:lnTo>
                    <a:pt x="1044" y="162"/>
                  </a:lnTo>
                  <a:lnTo>
                    <a:pt x="1044" y="174"/>
                  </a:lnTo>
                  <a:lnTo>
                    <a:pt x="1018" y="174"/>
                  </a:lnTo>
                  <a:lnTo>
                    <a:pt x="1018" y="180"/>
                  </a:lnTo>
                  <a:lnTo>
                    <a:pt x="990" y="180"/>
                  </a:lnTo>
                  <a:lnTo>
                    <a:pt x="984" y="182"/>
                  </a:lnTo>
                  <a:lnTo>
                    <a:pt x="984" y="180"/>
                  </a:lnTo>
                  <a:lnTo>
                    <a:pt x="980" y="180"/>
                  </a:lnTo>
                  <a:lnTo>
                    <a:pt x="980" y="182"/>
                  </a:lnTo>
                  <a:lnTo>
                    <a:pt x="974" y="182"/>
                  </a:lnTo>
                  <a:lnTo>
                    <a:pt x="968" y="188"/>
                  </a:lnTo>
                  <a:lnTo>
                    <a:pt x="964" y="188"/>
                  </a:lnTo>
                  <a:lnTo>
                    <a:pt x="964" y="194"/>
                  </a:lnTo>
                  <a:lnTo>
                    <a:pt x="958" y="194"/>
                  </a:lnTo>
                  <a:lnTo>
                    <a:pt x="958" y="200"/>
                  </a:lnTo>
                  <a:lnTo>
                    <a:pt x="952" y="200"/>
                  </a:lnTo>
                  <a:lnTo>
                    <a:pt x="952" y="206"/>
                  </a:lnTo>
                  <a:lnTo>
                    <a:pt x="946" y="206"/>
                  </a:lnTo>
                  <a:lnTo>
                    <a:pt x="946" y="210"/>
                  </a:lnTo>
                  <a:lnTo>
                    <a:pt x="940" y="210"/>
                  </a:lnTo>
                  <a:lnTo>
                    <a:pt x="946" y="216"/>
                  </a:lnTo>
                  <a:lnTo>
                    <a:pt x="952" y="210"/>
                  </a:lnTo>
                  <a:lnTo>
                    <a:pt x="958" y="210"/>
                  </a:lnTo>
                  <a:lnTo>
                    <a:pt x="952" y="216"/>
                  </a:lnTo>
                  <a:lnTo>
                    <a:pt x="958" y="216"/>
                  </a:lnTo>
                  <a:lnTo>
                    <a:pt x="958" y="234"/>
                  </a:lnTo>
                  <a:lnTo>
                    <a:pt x="946" y="234"/>
                  </a:lnTo>
                  <a:lnTo>
                    <a:pt x="946" y="228"/>
                  </a:lnTo>
                  <a:lnTo>
                    <a:pt x="876" y="228"/>
                  </a:lnTo>
                  <a:lnTo>
                    <a:pt x="872" y="234"/>
                  </a:lnTo>
                  <a:lnTo>
                    <a:pt x="860" y="234"/>
                  </a:lnTo>
                  <a:lnTo>
                    <a:pt x="860" y="248"/>
                  </a:lnTo>
                  <a:lnTo>
                    <a:pt x="866" y="248"/>
                  </a:lnTo>
                  <a:lnTo>
                    <a:pt x="860" y="254"/>
                  </a:lnTo>
                  <a:lnTo>
                    <a:pt x="860" y="260"/>
                  </a:lnTo>
                  <a:lnTo>
                    <a:pt x="872" y="260"/>
                  </a:lnTo>
                  <a:lnTo>
                    <a:pt x="872" y="266"/>
                  </a:lnTo>
                  <a:lnTo>
                    <a:pt x="880" y="266"/>
                  </a:lnTo>
                  <a:lnTo>
                    <a:pt x="880" y="276"/>
                  </a:lnTo>
                  <a:lnTo>
                    <a:pt x="904" y="276"/>
                  </a:lnTo>
                  <a:lnTo>
                    <a:pt x="904" y="288"/>
                  </a:lnTo>
                  <a:lnTo>
                    <a:pt x="898" y="288"/>
                  </a:lnTo>
                  <a:lnTo>
                    <a:pt x="898" y="296"/>
                  </a:lnTo>
                  <a:lnTo>
                    <a:pt x="904" y="302"/>
                  </a:lnTo>
                  <a:lnTo>
                    <a:pt x="904" y="308"/>
                  </a:lnTo>
                  <a:lnTo>
                    <a:pt x="908" y="308"/>
                  </a:lnTo>
                  <a:lnTo>
                    <a:pt x="908" y="314"/>
                  </a:lnTo>
                  <a:lnTo>
                    <a:pt x="904" y="314"/>
                  </a:lnTo>
                  <a:lnTo>
                    <a:pt x="904" y="320"/>
                  </a:lnTo>
                  <a:lnTo>
                    <a:pt x="892" y="320"/>
                  </a:lnTo>
                  <a:lnTo>
                    <a:pt x="898" y="314"/>
                  </a:lnTo>
                  <a:lnTo>
                    <a:pt x="898" y="296"/>
                  </a:lnTo>
                  <a:lnTo>
                    <a:pt x="892" y="296"/>
                  </a:lnTo>
                  <a:lnTo>
                    <a:pt x="886" y="302"/>
                  </a:lnTo>
                  <a:lnTo>
                    <a:pt x="886" y="308"/>
                  </a:lnTo>
                  <a:lnTo>
                    <a:pt x="880" y="302"/>
                  </a:lnTo>
                  <a:lnTo>
                    <a:pt x="880" y="292"/>
                  </a:lnTo>
                  <a:lnTo>
                    <a:pt x="892" y="292"/>
                  </a:lnTo>
                  <a:lnTo>
                    <a:pt x="892" y="288"/>
                  </a:lnTo>
                  <a:lnTo>
                    <a:pt x="898" y="288"/>
                  </a:lnTo>
                  <a:lnTo>
                    <a:pt x="898" y="282"/>
                  </a:lnTo>
                  <a:lnTo>
                    <a:pt x="872" y="282"/>
                  </a:lnTo>
                  <a:lnTo>
                    <a:pt x="872" y="276"/>
                  </a:lnTo>
                  <a:lnTo>
                    <a:pt x="866" y="276"/>
                  </a:lnTo>
                  <a:lnTo>
                    <a:pt x="866" y="270"/>
                  </a:lnTo>
                  <a:lnTo>
                    <a:pt x="854" y="270"/>
                  </a:lnTo>
                  <a:lnTo>
                    <a:pt x="850" y="266"/>
                  </a:lnTo>
                  <a:lnTo>
                    <a:pt x="844" y="260"/>
                  </a:lnTo>
                  <a:lnTo>
                    <a:pt x="826" y="260"/>
                  </a:lnTo>
                  <a:lnTo>
                    <a:pt x="826" y="266"/>
                  </a:lnTo>
                  <a:lnTo>
                    <a:pt x="822" y="266"/>
                  </a:lnTo>
                  <a:lnTo>
                    <a:pt x="822" y="270"/>
                  </a:lnTo>
                  <a:lnTo>
                    <a:pt x="818" y="270"/>
                  </a:lnTo>
                  <a:lnTo>
                    <a:pt x="818" y="276"/>
                  </a:lnTo>
                  <a:lnTo>
                    <a:pt x="800" y="276"/>
                  </a:lnTo>
                  <a:lnTo>
                    <a:pt x="800" y="288"/>
                  </a:lnTo>
                  <a:lnTo>
                    <a:pt x="812" y="288"/>
                  </a:lnTo>
                  <a:lnTo>
                    <a:pt x="812" y="292"/>
                  </a:lnTo>
                  <a:lnTo>
                    <a:pt x="826" y="292"/>
                  </a:lnTo>
                  <a:lnTo>
                    <a:pt x="826" y="296"/>
                  </a:lnTo>
                  <a:lnTo>
                    <a:pt x="832" y="296"/>
                  </a:lnTo>
                  <a:lnTo>
                    <a:pt x="838" y="302"/>
                  </a:lnTo>
                  <a:lnTo>
                    <a:pt x="826" y="302"/>
                  </a:lnTo>
                  <a:lnTo>
                    <a:pt x="822" y="296"/>
                  </a:lnTo>
                  <a:lnTo>
                    <a:pt x="800" y="296"/>
                  </a:lnTo>
                  <a:lnTo>
                    <a:pt x="794" y="292"/>
                  </a:lnTo>
                  <a:lnTo>
                    <a:pt x="790" y="292"/>
                  </a:lnTo>
                  <a:lnTo>
                    <a:pt x="790" y="282"/>
                  </a:lnTo>
                  <a:lnTo>
                    <a:pt x="784" y="282"/>
                  </a:lnTo>
                  <a:lnTo>
                    <a:pt x="784" y="276"/>
                  </a:lnTo>
                  <a:lnTo>
                    <a:pt x="790" y="276"/>
                  </a:lnTo>
                  <a:lnTo>
                    <a:pt x="790" y="248"/>
                  </a:lnTo>
                  <a:lnTo>
                    <a:pt x="778" y="248"/>
                  </a:lnTo>
                  <a:lnTo>
                    <a:pt x="778" y="254"/>
                  </a:lnTo>
                  <a:lnTo>
                    <a:pt x="784" y="254"/>
                  </a:lnTo>
                  <a:lnTo>
                    <a:pt x="784" y="270"/>
                  </a:lnTo>
                  <a:lnTo>
                    <a:pt x="778" y="270"/>
                  </a:lnTo>
                  <a:lnTo>
                    <a:pt x="778" y="276"/>
                  </a:lnTo>
                  <a:lnTo>
                    <a:pt x="764" y="276"/>
                  </a:lnTo>
                  <a:lnTo>
                    <a:pt x="764" y="288"/>
                  </a:lnTo>
                  <a:lnTo>
                    <a:pt x="758" y="288"/>
                  </a:lnTo>
                  <a:lnTo>
                    <a:pt x="758" y="292"/>
                  </a:lnTo>
                  <a:lnTo>
                    <a:pt x="764" y="292"/>
                  </a:lnTo>
                  <a:lnTo>
                    <a:pt x="764" y="296"/>
                  </a:lnTo>
                  <a:lnTo>
                    <a:pt x="766" y="296"/>
                  </a:lnTo>
                  <a:lnTo>
                    <a:pt x="766" y="308"/>
                  </a:lnTo>
                  <a:lnTo>
                    <a:pt x="772" y="308"/>
                  </a:lnTo>
                  <a:lnTo>
                    <a:pt x="772" y="314"/>
                  </a:lnTo>
                  <a:lnTo>
                    <a:pt x="766" y="314"/>
                  </a:lnTo>
                  <a:lnTo>
                    <a:pt x="766" y="320"/>
                  </a:lnTo>
                  <a:lnTo>
                    <a:pt x="764" y="330"/>
                  </a:lnTo>
                  <a:lnTo>
                    <a:pt x="764" y="336"/>
                  </a:lnTo>
                  <a:lnTo>
                    <a:pt x="766" y="336"/>
                  </a:lnTo>
                  <a:lnTo>
                    <a:pt x="766" y="348"/>
                  </a:lnTo>
                  <a:lnTo>
                    <a:pt x="812" y="348"/>
                  </a:lnTo>
                  <a:lnTo>
                    <a:pt x="812" y="350"/>
                  </a:lnTo>
                  <a:lnTo>
                    <a:pt x="822" y="350"/>
                  </a:lnTo>
                  <a:lnTo>
                    <a:pt x="822" y="368"/>
                  </a:lnTo>
                  <a:lnTo>
                    <a:pt x="818" y="368"/>
                  </a:lnTo>
                  <a:lnTo>
                    <a:pt x="818" y="384"/>
                  </a:lnTo>
                  <a:lnTo>
                    <a:pt x="812" y="384"/>
                  </a:lnTo>
                  <a:lnTo>
                    <a:pt x="812" y="356"/>
                  </a:lnTo>
                  <a:lnTo>
                    <a:pt x="806" y="356"/>
                  </a:lnTo>
                  <a:lnTo>
                    <a:pt x="806" y="350"/>
                  </a:lnTo>
                  <a:lnTo>
                    <a:pt x="790" y="350"/>
                  </a:lnTo>
                  <a:lnTo>
                    <a:pt x="784" y="356"/>
                  </a:lnTo>
                  <a:lnTo>
                    <a:pt x="772" y="356"/>
                  </a:lnTo>
                  <a:lnTo>
                    <a:pt x="772" y="368"/>
                  </a:lnTo>
                  <a:lnTo>
                    <a:pt x="778" y="368"/>
                  </a:lnTo>
                  <a:lnTo>
                    <a:pt x="778" y="384"/>
                  </a:lnTo>
                  <a:lnTo>
                    <a:pt x="772" y="384"/>
                  </a:lnTo>
                  <a:lnTo>
                    <a:pt x="772" y="390"/>
                  </a:lnTo>
                  <a:lnTo>
                    <a:pt x="766" y="390"/>
                  </a:lnTo>
                  <a:lnTo>
                    <a:pt x="766" y="402"/>
                  </a:lnTo>
                  <a:lnTo>
                    <a:pt x="764" y="406"/>
                  </a:lnTo>
                  <a:lnTo>
                    <a:pt x="752" y="406"/>
                  </a:lnTo>
                  <a:lnTo>
                    <a:pt x="752" y="410"/>
                  </a:lnTo>
                  <a:lnTo>
                    <a:pt x="746" y="410"/>
                  </a:lnTo>
                  <a:lnTo>
                    <a:pt x="746" y="416"/>
                  </a:lnTo>
                  <a:lnTo>
                    <a:pt x="710" y="416"/>
                  </a:lnTo>
                  <a:lnTo>
                    <a:pt x="710" y="410"/>
                  </a:lnTo>
                  <a:lnTo>
                    <a:pt x="698" y="410"/>
                  </a:lnTo>
                  <a:lnTo>
                    <a:pt x="698" y="406"/>
                  </a:lnTo>
                  <a:lnTo>
                    <a:pt x="718" y="406"/>
                  </a:lnTo>
                  <a:lnTo>
                    <a:pt x="718" y="410"/>
                  </a:lnTo>
                  <a:lnTo>
                    <a:pt x="730" y="410"/>
                  </a:lnTo>
                  <a:lnTo>
                    <a:pt x="730" y="402"/>
                  </a:lnTo>
                  <a:lnTo>
                    <a:pt x="736" y="406"/>
                  </a:lnTo>
                  <a:lnTo>
                    <a:pt x="736" y="402"/>
                  </a:lnTo>
                  <a:lnTo>
                    <a:pt x="740" y="402"/>
                  </a:lnTo>
                  <a:lnTo>
                    <a:pt x="740" y="396"/>
                  </a:lnTo>
                  <a:lnTo>
                    <a:pt x="746" y="396"/>
                  </a:lnTo>
                  <a:lnTo>
                    <a:pt x="746" y="384"/>
                  </a:lnTo>
                  <a:lnTo>
                    <a:pt x="758" y="384"/>
                  </a:lnTo>
                  <a:lnTo>
                    <a:pt x="758" y="368"/>
                  </a:lnTo>
                  <a:lnTo>
                    <a:pt x="764" y="368"/>
                  </a:lnTo>
                  <a:lnTo>
                    <a:pt x="764" y="356"/>
                  </a:lnTo>
                  <a:lnTo>
                    <a:pt x="752" y="356"/>
                  </a:lnTo>
                  <a:lnTo>
                    <a:pt x="752" y="350"/>
                  </a:lnTo>
                  <a:lnTo>
                    <a:pt x="746" y="350"/>
                  </a:lnTo>
                  <a:lnTo>
                    <a:pt x="746" y="348"/>
                  </a:lnTo>
                  <a:lnTo>
                    <a:pt x="752" y="342"/>
                  </a:lnTo>
                  <a:lnTo>
                    <a:pt x="752" y="330"/>
                  </a:lnTo>
                  <a:lnTo>
                    <a:pt x="746" y="324"/>
                  </a:lnTo>
                  <a:lnTo>
                    <a:pt x="746" y="314"/>
                  </a:lnTo>
                  <a:lnTo>
                    <a:pt x="752" y="314"/>
                  </a:lnTo>
                  <a:lnTo>
                    <a:pt x="752" y="296"/>
                  </a:lnTo>
                  <a:lnTo>
                    <a:pt x="746" y="296"/>
                  </a:lnTo>
                  <a:lnTo>
                    <a:pt x="740" y="292"/>
                  </a:lnTo>
                  <a:lnTo>
                    <a:pt x="740" y="288"/>
                  </a:lnTo>
                  <a:lnTo>
                    <a:pt x="746" y="282"/>
                  </a:lnTo>
                  <a:lnTo>
                    <a:pt x="740" y="282"/>
                  </a:lnTo>
                  <a:lnTo>
                    <a:pt x="740" y="276"/>
                  </a:lnTo>
                  <a:lnTo>
                    <a:pt x="746" y="276"/>
                  </a:lnTo>
                  <a:lnTo>
                    <a:pt x="752" y="270"/>
                  </a:lnTo>
                  <a:lnTo>
                    <a:pt x="752" y="254"/>
                  </a:lnTo>
                  <a:lnTo>
                    <a:pt x="746" y="254"/>
                  </a:lnTo>
                  <a:lnTo>
                    <a:pt x="740" y="248"/>
                  </a:lnTo>
                  <a:lnTo>
                    <a:pt x="704" y="248"/>
                  </a:lnTo>
                  <a:lnTo>
                    <a:pt x="704" y="254"/>
                  </a:lnTo>
                  <a:lnTo>
                    <a:pt x="698" y="254"/>
                  </a:lnTo>
                  <a:lnTo>
                    <a:pt x="698" y="260"/>
                  </a:lnTo>
                  <a:lnTo>
                    <a:pt x="692" y="266"/>
                  </a:lnTo>
                  <a:lnTo>
                    <a:pt x="692" y="276"/>
                  </a:lnTo>
                  <a:lnTo>
                    <a:pt x="686" y="282"/>
                  </a:lnTo>
                  <a:lnTo>
                    <a:pt x="686" y="288"/>
                  </a:lnTo>
                  <a:lnTo>
                    <a:pt x="676" y="288"/>
                  </a:lnTo>
                  <a:lnTo>
                    <a:pt x="676" y="292"/>
                  </a:lnTo>
                  <a:lnTo>
                    <a:pt x="670" y="292"/>
                  </a:lnTo>
                  <a:lnTo>
                    <a:pt x="670" y="296"/>
                  </a:lnTo>
                  <a:lnTo>
                    <a:pt x="664" y="296"/>
                  </a:lnTo>
                  <a:lnTo>
                    <a:pt x="664" y="308"/>
                  </a:lnTo>
                  <a:lnTo>
                    <a:pt x="670" y="302"/>
                  </a:lnTo>
                  <a:lnTo>
                    <a:pt x="670" y="324"/>
                  </a:lnTo>
                  <a:lnTo>
                    <a:pt x="664" y="336"/>
                  </a:lnTo>
                  <a:lnTo>
                    <a:pt x="680" y="336"/>
                  </a:lnTo>
                  <a:lnTo>
                    <a:pt x="680" y="348"/>
                  </a:lnTo>
                  <a:lnTo>
                    <a:pt x="692" y="348"/>
                  </a:lnTo>
                  <a:lnTo>
                    <a:pt x="692" y="350"/>
                  </a:lnTo>
                  <a:lnTo>
                    <a:pt x="698" y="350"/>
                  </a:lnTo>
                  <a:lnTo>
                    <a:pt x="698" y="356"/>
                  </a:lnTo>
                  <a:lnTo>
                    <a:pt x="692" y="356"/>
                  </a:lnTo>
                  <a:lnTo>
                    <a:pt x="692" y="368"/>
                  </a:lnTo>
                  <a:lnTo>
                    <a:pt x="680" y="368"/>
                  </a:lnTo>
                  <a:lnTo>
                    <a:pt x="680" y="362"/>
                  </a:lnTo>
                  <a:lnTo>
                    <a:pt x="676" y="356"/>
                  </a:lnTo>
                  <a:lnTo>
                    <a:pt x="670" y="356"/>
                  </a:lnTo>
                  <a:lnTo>
                    <a:pt x="670" y="350"/>
                  </a:lnTo>
                  <a:lnTo>
                    <a:pt x="658" y="350"/>
                  </a:lnTo>
                  <a:lnTo>
                    <a:pt x="658" y="348"/>
                  </a:lnTo>
                  <a:lnTo>
                    <a:pt x="644" y="348"/>
                  </a:lnTo>
                  <a:lnTo>
                    <a:pt x="638" y="342"/>
                  </a:lnTo>
                  <a:lnTo>
                    <a:pt x="632" y="342"/>
                  </a:lnTo>
                  <a:lnTo>
                    <a:pt x="632" y="336"/>
                  </a:lnTo>
                  <a:lnTo>
                    <a:pt x="596" y="336"/>
                  </a:lnTo>
                  <a:lnTo>
                    <a:pt x="596" y="330"/>
                  </a:lnTo>
                  <a:lnTo>
                    <a:pt x="578" y="330"/>
                  </a:lnTo>
                  <a:lnTo>
                    <a:pt x="578" y="336"/>
                  </a:lnTo>
                  <a:lnTo>
                    <a:pt x="572" y="336"/>
                  </a:lnTo>
                  <a:lnTo>
                    <a:pt x="572" y="342"/>
                  </a:lnTo>
                  <a:lnTo>
                    <a:pt x="578" y="348"/>
                  </a:lnTo>
                  <a:lnTo>
                    <a:pt x="584" y="348"/>
                  </a:lnTo>
                  <a:lnTo>
                    <a:pt x="584" y="356"/>
                  </a:lnTo>
                  <a:lnTo>
                    <a:pt x="568" y="356"/>
                  </a:lnTo>
                  <a:lnTo>
                    <a:pt x="568" y="362"/>
                  </a:lnTo>
                  <a:lnTo>
                    <a:pt x="572" y="362"/>
                  </a:lnTo>
                  <a:lnTo>
                    <a:pt x="568" y="368"/>
                  </a:lnTo>
                  <a:lnTo>
                    <a:pt x="556" y="368"/>
                  </a:lnTo>
                  <a:lnTo>
                    <a:pt x="556" y="356"/>
                  </a:lnTo>
                  <a:lnTo>
                    <a:pt x="562" y="356"/>
                  </a:lnTo>
                  <a:lnTo>
                    <a:pt x="556" y="350"/>
                  </a:lnTo>
                  <a:lnTo>
                    <a:pt x="546" y="350"/>
                  </a:lnTo>
                  <a:lnTo>
                    <a:pt x="546" y="356"/>
                  </a:lnTo>
                  <a:lnTo>
                    <a:pt x="536" y="356"/>
                  </a:lnTo>
                  <a:lnTo>
                    <a:pt x="536" y="362"/>
                  </a:lnTo>
                  <a:lnTo>
                    <a:pt x="524" y="362"/>
                  </a:lnTo>
                  <a:lnTo>
                    <a:pt x="524" y="356"/>
                  </a:lnTo>
                  <a:lnTo>
                    <a:pt x="512" y="356"/>
                  </a:lnTo>
                  <a:lnTo>
                    <a:pt x="508" y="362"/>
                  </a:lnTo>
                  <a:lnTo>
                    <a:pt x="502" y="362"/>
                  </a:lnTo>
                  <a:lnTo>
                    <a:pt x="502" y="368"/>
                  </a:lnTo>
                  <a:lnTo>
                    <a:pt x="486" y="368"/>
                  </a:lnTo>
                  <a:lnTo>
                    <a:pt x="486" y="362"/>
                  </a:lnTo>
                  <a:lnTo>
                    <a:pt x="482" y="362"/>
                  </a:lnTo>
                  <a:lnTo>
                    <a:pt x="482" y="356"/>
                  </a:lnTo>
                  <a:lnTo>
                    <a:pt x="458" y="356"/>
                  </a:lnTo>
                  <a:lnTo>
                    <a:pt x="464" y="362"/>
                  </a:lnTo>
                  <a:lnTo>
                    <a:pt x="464" y="368"/>
                  </a:lnTo>
                  <a:lnTo>
                    <a:pt x="458" y="368"/>
                  </a:lnTo>
                  <a:lnTo>
                    <a:pt x="464" y="362"/>
                  </a:lnTo>
                  <a:lnTo>
                    <a:pt x="454" y="362"/>
                  </a:lnTo>
                  <a:lnTo>
                    <a:pt x="454" y="368"/>
                  </a:lnTo>
                  <a:lnTo>
                    <a:pt x="432" y="368"/>
                  </a:lnTo>
                  <a:lnTo>
                    <a:pt x="432" y="374"/>
                  </a:lnTo>
                  <a:lnTo>
                    <a:pt x="426" y="374"/>
                  </a:lnTo>
                  <a:lnTo>
                    <a:pt x="422" y="378"/>
                  </a:lnTo>
                  <a:lnTo>
                    <a:pt x="410" y="378"/>
                  </a:lnTo>
                  <a:lnTo>
                    <a:pt x="410" y="384"/>
                  </a:lnTo>
                  <a:lnTo>
                    <a:pt x="394" y="384"/>
                  </a:lnTo>
                  <a:lnTo>
                    <a:pt x="398" y="390"/>
                  </a:lnTo>
                  <a:lnTo>
                    <a:pt x="398" y="396"/>
                  </a:lnTo>
                  <a:lnTo>
                    <a:pt x="394" y="396"/>
                  </a:lnTo>
                  <a:lnTo>
                    <a:pt x="394" y="406"/>
                  </a:lnTo>
                  <a:lnTo>
                    <a:pt x="372" y="406"/>
                  </a:lnTo>
                  <a:lnTo>
                    <a:pt x="368" y="402"/>
                  </a:lnTo>
                  <a:lnTo>
                    <a:pt x="368" y="396"/>
                  </a:lnTo>
                  <a:lnTo>
                    <a:pt x="356" y="396"/>
                  </a:lnTo>
                  <a:lnTo>
                    <a:pt x="356" y="390"/>
                  </a:lnTo>
                  <a:lnTo>
                    <a:pt x="362" y="390"/>
                  </a:lnTo>
                  <a:lnTo>
                    <a:pt x="362" y="384"/>
                  </a:lnTo>
                  <a:lnTo>
                    <a:pt x="384" y="384"/>
                  </a:lnTo>
                  <a:lnTo>
                    <a:pt x="384" y="374"/>
                  </a:lnTo>
                  <a:lnTo>
                    <a:pt x="378" y="368"/>
                  </a:lnTo>
                  <a:lnTo>
                    <a:pt x="372" y="368"/>
                  </a:lnTo>
                  <a:lnTo>
                    <a:pt x="372" y="362"/>
                  </a:lnTo>
                  <a:lnTo>
                    <a:pt x="340" y="362"/>
                  </a:lnTo>
                  <a:lnTo>
                    <a:pt x="340" y="368"/>
                  </a:lnTo>
                  <a:lnTo>
                    <a:pt x="344" y="368"/>
                  </a:lnTo>
                  <a:lnTo>
                    <a:pt x="344" y="384"/>
                  </a:lnTo>
                  <a:lnTo>
                    <a:pt x="340" y="390"/>
                  </a:lnTo>
                  <a:lnTo>
                    <a:pt x="340" y="396"/>
                  </a:lnTo>
                  <a:lnTo>
                    <a:pt x="344" y="396"/>
                  </a:lnTo>
                  <a:lnTo>
                    <a:pt x="344" y="402"/>
                  </a:lnTo>
                  <a:lnTo>
                    <a:pt x="350" y="402"/>
                  </a:lnTo>
                  <a:lnTo>
                    <a:pt x="350" y="406"/>
                  </a:lnTo>
                  <a:lnTo>
                    <a:pt x="344" y="410"/>
                  </a:lnTo>
                  <a:lnTo>
                    <a:pt x="344" y="422"/>
                  </a:lnTo>
                  <a:lnTo>
                    <a:pt x="340" y="416"/>
                  </a:lnTo>
                  <a:lnTo>
                    <a:pt x="336" y="422"/>
                  </a:lnTo>
                  <a:lnTo>
                    <a:pt x="336" y="416"/>
                  </a:lnTo>
                  <a:lnTo>
                    <a:pt x="324" y="416"/>
                  </a:lnTo>
                  <a:lnTo>
                    <a:pt x="324" y="410"/>
                  </a:lnTo>
                  <a:lnTo>
                    <a:pt x="318" y="410"/>
                  </a:lnTo>
                  <a:lnTo>
                    <a:pt x="318" y="416"/>
                  </a:lnTo>
                  <a:lnTo>
                    <a:pt x="312" y="416"/>
                  </a:lnTo>
                  <a:lnTo>
                    <a:pt x="308" y="422"/>
                  </a:lnTo>
                  <a:lnTo>
                    <a:pt x="302" y="422"/>
                  </a:lnTo>
                  <a:lnTo>
                    <a:pt x="302" y="428"/>
                  </a:lnTo>
                  <a:lnTo>
                    <a:pt x="296" y="428"/>
                  </a:lnTo>
                  <a:lnTo>
                    <a:pt x="296" y="434"/>
                  </a:lnTo>
                  <a:lnTo>
                    <a:pt x="284" y="434"/>
                  </a:lnTo>
                  <a:lnTo>
                    <a:pt x="284" y="450"/>
                  </a:lnTo>
                  <a:lnTo>
                    <a:pt x="290" y="450"/>
                  </a:lnTo>
                  <a:lnTo>
                    <a:pt x="290" y="456"/>
                  </a:lnTo>
                  <a:lnTo>
                    <a:pt x="296" y="456"/>
                  </a:lnTo>
                  <a:lnTo>
                    <a:pt x="296" y="460"/>
                  </a:lnTo>
                  <a:lnTo>
                    <a:pt x="276" y="460"/>
                  </a:lnTo>
                  <a:lnTo>
                    <a:pt x="276" y="456"/>
                  </a:lnTo>
                  <a:lnTo>
                    <a:pt x="258" y="456"/>
                  </a:lnTo>
                  <a:lnTo>
                    <a:pt x="254" y="450"/>
                  </a:lnTo>
                  <a:lnTo>
                    <a:pt x="254" y="444"/>
                  </a:lnTo>
                  <a:lnTo>
                    <a:pt x="242" y="444"/>
                  </a:lnTo>
                  <a:lnTo>
                    <a:pt x="242" y="450"/>
                  </a:lnTo>
                  <a:lnTo>
                    <a:pt x="236" y="456"/>
                  </a:lnTo>
                  <a:lnTo>
                    <a:pt x="242" y="460"/>
                  </a:lnTo>
                  <a:lnTo>
                    <a:pt x="248" y="464"/>
                  </a:lnTo>
                  <a:lnTo>
                    <a:pt x="258" y="464"/>
                  </a:lnTo>
                  <a:lnTo>
                    <a:pt x="258" y="476"/>
                  </a:lnTo>
                  <a:lnTo>
                    <a:pt x="236" y="476"/>
                  </a:lnTo>
                  <a:lnTo>
                    <a:pt x="236" y="470"/>
                  </a:lnTo>
                  <a:lnTo>
                    <a:pt x="230" y="464"/>
                  </a:lnTo>
                  <a:lnTo>
                    <a:pt x="216" y="464"/>
                  </a:lnTo>
                  <a:lnTo>
                    <a:pt x="216" y="444"/>
                  </a:lnTo>
                  <a:lnTo>
                    <a:pt x="204" y="444"/>
                  </a:lnTo>
                  <a:lnTo>
                    <a:pt x="210" y="438"/>
                  </a:lnTo>
                  <a:lnTo>
                    <a:pt x="216" y="438"/>
                  </a:lnTo>
                  <a:lnTo>
                    <a:pt x="216" y="428"/>
                  </a:lnTo>
                  <a:lnTo>
                    <a:pt x="210" y="422"/>
                  </a:lnTo>
                  <a:lnTo>
                    <a:pt x="204" y="422"/>
                  </a:lnTo>
                  <a:lnTo>
                    <a:pt x="204" y="416"/>
                  </a:lnTo>
                  <a:lnTo>
                    <a:pt x="200" y="416"/>
                  </a:lnTo>
                  <a:lnTo>
                    <a:pt x="200" y="410"/>
                  </a:lnTo>
                  <a:lnTo>
                    <a:pt x="194" y="410"/>
                  </a:lnTo>
                  <a:lnTo>
                    <a:pt x="194" y="416"/>
                  </a:lnTo>
                  <a:lnTo>
                    <a:pt x="188" y="410"/>
                  </a:lnTo>
                  <a:lnTo>
                    <a:pt x="188" y="406"/>
                  </a:lnTo>
                  <a:lnTo>
                    <a:pt x="176" y="406"/>
                  </a:lnTo>
                  <a:lnTo>
                    <a:pt x="176" y="396"/>
                  </a:lnTo>
                  <a:lnTo>
                    <a:pt x="182" y="396"/>
                  </a:lnTo>
                  <a:lnTo>
                    <a:pt x="182" y="402"/>
                  </a:lnTo>
                  <a:lnTo>
                    <a:pt x="188" y="402"/>
                  </a:lnTo>
                  <a:lnTo>
                    <a:pt x="188" y="406"/>
                  </a:lnTo>
                  <a:lnTo>
                    <a:pt x="204" y="406"/>
                  </a:lnTo>
                  <a:lnTo>
                    <a:pt x="204" y="410"/>
                  </a:lnTo>
                  <a:lnTo>
                    <a:pt x="216" y="410"/>
                  </a:lnTo>
                  <a:lnTo>
                    <a:pt x="222" y="416"/>
                  </a:lnTo>
                  <a:lnTo>
                    <a:pt x="254" y="416"/>
                  </a:lnTo>
                  <a:lnTo>
                    <a:pt x="254" y="422"/>
                  </a:lnTo>
                  <a:lnTo>
                    <a:pt x="276" y="422"/>
                  </a:lnTo>
                  <a:lnTo>
                    <a:pt x="282" y="416"/>
                  </a:lnTo>
                  <a:lnTo>
                    <a:pt x="296" y="416"/>
                  </a:lnTo>
                  <a:lnTo>
                    <a:pt x="302" y="410"/>
                  </a:lnTo>
                  <a:lnTo>
                    <a:pt x="302" y="406"/>
                  </a:lnTo>
                  <a:lnTo>
                    <a:pt x="308" y="406"/>
                  </a:lnTo>
                  <a:lnTo>
                    <a:pt x="308" y="396"/>
                  </a:lnTo>
                  <a:lnTo>
                    <a:pt x="302" y="396"/>
                  </a:lnTo>
                  <a:lnTo>
                    <a:pt x="302" y="384"/>
                  </a:lnTo>
                  <a:lnTo>
                    <a:pt x="290" y="384"/>
                  </a:lnTo>
                  <a:lnTo>
                    <a:pt x="290" y="378"/>
                  </a:lnTo>
                  <a:lnTo>
                    <a:pt x="284" y="378"/>
                  </a:lnTo>
                  <a:lnTo>
                    <a:pt x="284" y="374"/>
                  </a:lnTo>
                  <a:lnTo>
                    <a:pt x="282" y="374"/>
                  </a:lnTo>
                  <a:lnTo>
                    <a:pt x="276" y="368"/>
                  </a:lnTo>
                  <a:lnTo>
                    <a:pt x="264" y="368"/>
                  </a:lnTo>
                  <a:lnTo>
                    <a:pt x="258" y="362"/>
                  </a:lnTo>
                  <a:lnTo>
                    <a:pt x="258" y="356"/>
                  </a:lnTo>
                  <a:lnTo>
                    <a:pt x="248" y="356"/>
                  </a:lnTo>
                  <a:lnTo>
                    <a:pt x="242" y="350"/>
                  </a:lnTo>
                  <a:lnTo>
                    <a:pt x="236" y="350"/>
                  </a:lnTo>
                  <a:lnTo>
                    <a:pt x="236" y="348"/>
                  </a:lnTo>
                  <a:lnTo>
                    <a:pt x="204" y="348"/>
                  </a:lnTo>
                  <a:lnTo>
                    <a:pt x="204" y="342"/>
                  </a:lnTo>
                  <a:lnTo>
                    <a:pt x="200" y="342"/>
                  </a:lnTo>
                  <a:lnTo>
                    <a:pt x="200" y="348"/>
                  </a:lnTo>
                  <a:lnTo>
                    <a:pt x="194" y="348"/>
                  </a:lnTo>
                  <a:lnTo>
                    <a:pt x="194" y="342"/>
                  </a:lnTo>
                  <a:lnTo>
                    <a:pt x="188" y="342"/>
                  </a:lnTo>
                  <a:lnTo>
                    <a:pt x="188" y="348"/>
                  </a:lnTo>
                  <a:lnTo>
                    <a:pt x="182" y="348"/>
                  </a:lnTo>
                  <a:lnTo>
                    <a:pt x="188" y="342"/>
                  </a:lnTo>
                  <a:lnTo>
                    <a:pt x="188" y="330"/>
                  </a:lnTo>
                  <a:lnTo>
                    <a:pt x="176" y="330"/>
                  </a:lnTo>
                  <a:lnTo>
                    <a:pt x="176" y="336"/>
                  </a:lnTo>
                  <a:lnTo>
                    <a:pt x="172" y="330"/>
                  </a:lnTo>
                  <a:lnTo>
                    <a:pt x="168" y="330"/>
                  </a:lnTo>
                  <a:lnTo>
                    <a:pt x="168" y="336"/>
                  </a:lnTo>
                  <a:lnTo>
                    <a:pt x="156" y="330"/>
                  </a:lnTo>
                  <a:lnTo>
                    <a:pt x="156" y="336"/>
                  </a:lnTo>
                  <a:lnTo>
                    <a:pt x="144" y="336"/>
                  </a:lnTo>
                  <a:lnTo>
                    <a:pt x="144" y="342"/>
                  </a:lnTo>
                  <a:lnTo>
                    <a:pt x="140" y="342"/>
                  </a:lnTo>
                  <a:lnTo>
                    <a:pt x="134" y="348"/>
                  </a:lnTo>
                  <a:lnTo>
                    <a:pt x="128" y="348"/>
                  </a:lnTo>
                  <a:lnTo>
                    <a:pt x="128" y="350"/>
                  </a:lnTo>
                  <a:lnTo>
                    <a:pt x="122" y="350"/>
                  </a:lnTo>
                  <a:lnTo>
                    <a:pt x="122" y="356"/>
                  </a:lnTo>
                  <a:lnTo>
                    <a:pt x="128" y="356"/>
                  </a:lnTo>
                  <a:lnTo>
                    <a:pt x="122" y="362"/>
                  </a:lnTo>
                  <a:lnTo>
                    <a:pt x="122" y="368"/>
                  </a:lnTo>
                  <a:lnTo>
                    <a:pt x="128" y="368"/>
                  </a:lnTo>
                  <a:lnTo>
                    <a:pt x="134" y="374"/>
                  </a:lnTo>
                  <a:lnTo>
                    <a:pt x="140" y="374"/>
                  </a:lnTo>
                  <a:lnTo>
                    <a:pt x="140" y="378"/>
                  </a:lnTo>
                  <a:lnTo>
                    <a:pt x="144" y="384"/>
                  </a:lnTo>
                  <a:lnTo>
                    <a:pt x="144" y="390"/>
                  </a:lnTo>
                  <a:lnTo>
                    <a:pt x="140" y="396"/>
                  </a:lnTo>
                  <a:lnTo>
                    <a:pt x="134" y="402"/>
                  </a:lnTo>
                  <a:lnTo>
                    <a:pt x="128" y="402"/>
                  </a:lnTo>
                  <a:lnTo>
                    <a:pt x="128" y="406"/>
                  </a:lnTo>
                  <a:lnTo>
                    <a:pt x="134" y="406"/>
                  </a:lnTo>
                  <a:lnTo>
                    <a:pt x="140" y="410"/>
                  </a:lnTo>
                  <a:lnTo>
                    <a:pt x="140" y="416"/>
                  </a:lnTo>
                  <a:lnTo>
                    <a:pt x="144" y="416"/>
                  </a:lnTo>
                  <a:lnTo>
                    <a:pt x="144" y="450"/>
                  </a:lnTo>
                  <a:lnTo>
                    <a:pt x="140" y="450"/>
                  </a:lnTo>
                  <a:lnTo>
                    <a:pt x="140" y="456"/>
                  </a:lnTo>
                  <a:lnTo>
                    <a:pt x="150" y="456"/>
                  </a:lnTo>
                  <a:lnTo>
                    <a:pt x="144" y="460"/>
                  </a:lnTo>
                  <a:lnTo>
                    <a:pt x="144" y="464"/>
                  </a:lnTo>
                  <a:lnTo>
                    <a:pt x="156" y="464"/>
                  </a:lnTo>
                  <a:lnTo>
                    <a:pt x="156" y="476"/>
                  </a:lnTo>
                  <a:lnTo>
                    <a:pt x="144" y="476"/>
                  </a:lnTo>
                  <a:lnTo>
                    <a:pt x="156" y="488"/>
                  </a:lnTo>
                  <a:lnTo>
                    <a:pt x="156" y="492"/>
                  </a:lnTo>
                  <a:lnTo>
                    <a:pt x="168" y="492"/>
                  </a:lnTo>
                  <a:lnTo>
                    <a:pt x="168" y="510"/>
                  </a:lnTo>
                  <a:lnTo>
                    <a:pt x="162" y="514"/>
                  </a:lnTo>
                  <a:lnTo>
                    <a:pt x="156" y="514"/>
                  </a:lnTo>
                  <a:lnTo>
                    <a:pt x="150" y="520"/>
                  </a:lnTo>
                  <a:lnTo>
                    <a:pt x="150" y="524"/>
                  </a:lnTo>
                  <a:lnTo>
                    <a:pt x="144" y="524"/>
                  </a:lnTo>
                  <a:lnTo>
                    <a:pt x="144" y="530"/>
                  </a:lnTo>
                  <a:lnTo>
                    <a:pt x="140" y="536"/>
                  </a:lnTo>
                  <a:lnTo>
                    <a:pt x="128" y="536"/>
                  </a:lnTo>
                  <a:lnTo>
                    <a:pt x="128" y="558"/>
                  </a:lnTo>
                  <a:lnTo>
                    <a:pt x="144" y="558"/>
                  </a:lnTo>
                  <a:lnTo>
                    <a:pt x="144" y="564"/>
                  </a:lnTo>
                  <a:lnTo>
                    <a:pt x="150" y="568"/>
                  </a:lnTo>
                  <a:lnTo>
                    <a:pt x="140" y="568"/>
                  </a:lnTo>
                  <a:lnTo>
                    <a:pt x="134" y="564"/>
                  </a:lnTo>
                  <a:lnTo>
                    <a:pt x="128" y="568"/>
                  </a:lnTo>
                  <a:lnTo>
                    <a:pt x="128" y="574"/>
                  </a:lnTo>
                  <a:lnTo>
                    <a:pt x="122" y="568"/>
                  </a:lnTo>
                  <a:lnTo>
                    <a:pt x="122" y="574"/>
                  </a:lnTo>
                  <a:lnTo>
                    <a:pt x="118" y="574"/>
                  </a:lnTo>
                  <a:lnTo>
                    <a:pt x="118" y="584"/>
                  </a:lnTo>
                  <a:lnTo>
                    <a:pt x="114" y="584"/>
                  </a:lnTo>
                  <a:lnTo>
                    <a:pt x="114" y="590"/>
                  </a:lnTo>
                  <a:lnTo>
                    <a:pt x="108" y="590"/>
                  </a:lnTo>
                  <a:lnTo>
                    <a:pt x="108" y="606"/>
                  </a:lnTo>
                  <a:lnTo>
                    <a:pt x="114" y="606"/>
                  </a:lnTo>
                  <a:lnTo>
                    <a:pt x="114" y="618"/>
                  </a:lnTo>
                  <a:lnTo>
                    <a:pt x="108" y="618"/>
                  </a:lnTo>
                  <a:lnTo>
                    <a:pt x="108" y="622"/>
                  </a:lnTo>
                  <a:lnTo>
                    <a:pt x="114" y="622"/>
                  </a:lnTo>
                  <a:lnTo>
                    <a:pt x="118" y="628"/>
                  </a:lnTo>
                  <a:lnTo>
                    <a:pt x="114" y="632"/>
                  </a:lnTo>
                  <a:lnTo>
                    <a:pt x="118" y="632"/>
                  </a:lnTo>
                  <a:lnTo>
                    <a:pt x="118" y="656"/>
                  </a:lnTo>
                  <a:lnTo>
                    <a:pt x="140" y="656"/>
                  </a:lnTo>
                  <a:lnTo>
                    <a:pt x="134" y="660"/>
                  </a:lnTo>
                  <a:lnTo>
                    <a:pt x="144" y="660"/>
                  </a:lnTo>
                  <a:lnTo>
                    <a:pt x="144" y="656"/>
                  </a:lnTo>
                  <a:lnTo>
                    <a:pt x="150" y="656"/>
                  </a:lnTo>
                  <a:lnTo>
                    <a:pt x="156" y="660"/>
                  </a:lnTo>
                  <a:lnTo>
                    <a:pt x="156" y="672"/>
                  </a:lnTo>
                  <a:lnTo>
                    <a:pt x="162" y="672"/>
                  </a:lnTo>
                  <a:lnTo>
                    <a:pt x="162" y="676"/>
                  </a:lnTo>
                  <a:lnTo>
                    <a:pt x="156" y="676"/>
                  </a:lnTo>
                  <a:lnTo>
                    <a:pt x="156" y="682"/>
                  </a:lnTo>
                  <a:lnTo>
                    <a:pt x="162" y="682"/>
                  </a:lnTo>
                  <a:lnTo>
                    <a:pt x="162" y="688"/>
                  </a:lnTo>
                  <a:lnTo>
                    <a:pt x="168" y="688"/>
                  </a:lnTo>
                  <a:lnTo>
                    <a:pt x="168" y="692"/>
                  </a:lnTo>
                  <a:lnTo>
                    <a:pt x="172" y="692"/>
                  </a:lnTo>
                  <a:lnTo>
                    <a:pt x="172" y="704"/>
                  </a:lnTo>
                  <a:lnTo>
                    <a:pt x="176" y="704"/>
                  </a:lnTo>
                  <a:lnTo>
                    <a:pt x="176" y="710"/>
                  </a:lnTo>
                  <a:lnTo>
                    <a:pt x="182" y="710"/>
                  </a:lnTo>
                  <a:lnTo>
                    <a:pt x="182" y="716"/>
                  </a:lnTo>
                  <a:lnTo>
                    <a:pt x="168" y="716"/>
                  </a:lnTo>
                  <a:lnTo>
                    <a:pt x="168" y="736"/>
                  </a:lnTo>
                  <a:lnTo>
                    <a:pt x="172" y="736"/>
                  </a:lnTo>
                  <a:lnTo>
                    <a:pt x="172" y="742"/>
                  </a:lnTo>
                  <a:lnTo>
                    <a:pt x="176" y="742"/>
                  </a:lnTo>
                  <a:lnTo>
                    <a:pt x="176" y="736"/>
                  </a:lnTo>
                  <a:lnTo>
                    <a:pt x="188" y="736"/>
                  </a:lnTo>
                  <a:lnTo>
                    <a:pt x="188" y="730"/>
                  </a:lnTo>
                  <a:lnTo>
                    <a:pt x="194" y="730"/>
                  </a:lnTo>
                  <a:lnTo>
                    <a:pt x="194" y="736"/>
                  </a:lnTo>
                  <a:lnTo>
                    <a:pt x="200" y="736"/>
                  </a:lnTo>
                  <a:lnTo>
                    <a:pt x="200" y="730"/>
                  </a:lnTo>
                  <a:lnTo>
                    <a:pt x="204" y="736"/>
                  </a:lnTo>
                  <a:lnTo>
                    <a:pt x="204" y="742"/>
                  </a:lnTo>
                  <a:lnTo>
                    <a:pt x="210" y="746"/>
                  </a:lnTo>
                  <a:lnTo>
                    <a:pt x="204" y="746"/>
                  </a:lnTo>
                  <a:lnTo>
                    <a:pt x="204" y="758"/>
                  </a:lnTo>
                  <a:lnTo>
                    <a:pt x="216" y="758"/>
                  </a:lnTo>
                  <a:lnTo>
                    <a:pt x="216" y="764"/>
                  </a:lnTo>
                  <a:lnTo>
                    <a:pt x="228" y="764"/>
                  </a:lnTo>
                  <a:lnTo>
                    <a:pt x="228" y="770"/>
                  </a:lnTo>
                  <a:lnTo>
                    <a:pt x="222" y="770"/>
                  </a:lnTo>
                  <a:lnTo>
                    <a:pt x="222" y="774"/>
                  </a:lnTo>
                  <a:lnTo>
                    <a:pt x="254" y="774"/>
                  </a:lnTo>
                  <a:lnTo>
                    <a:pt x="254" y="780"/>
                  </a:lnTo>
                  <a:lnTo>
                    <a:pt x="258" y="780"/>
                  </a:lnTo>
                  <a:lnTo>
                    <a:pt x="258" y="784"/>
                  </a:lnTo>
                  <a:lnTo>
                    <a:pt x="276" y="784"/>
                  </a:lnTo>
                  <a:lnTo>
                    <a:pt x="276" y="790"/>
                  </a:lnTo>
                  <a:lnTo>
                    <a:pt x="284" y="790"/>
                  </a:lnTo>
                  <a:lnTo>
                    <a:pt x="284" y="830"/>
                  </a:lnTo>
                  <a:lnTo>
                    <a:pt x="270" y="830"/>
                  </a:lnTo>
                  <a:lnTo>
                    <a:pt x="270" y="834"/>
                  </a:lnTo>
                  <a:lnTo>
                    <a:pt x="264" y="834"/>
                  </a:lnTo>
                  <a:lnTo>
                    <a:pt x="264" y="844"/>
                  </a:lnTo>
                  <a:lnTo>
                    <a:pt x="270" y="844"/>
                  </a:lnTo>
                  <a:lnTo>
                    <a:pt x="270" y="838"/>
                  </a:lnTo>
                  <a:lnTo>
                    <a:pt x="276" y="838"/>
                  </a:lnTo>
                  <a:lnTo>
                    <a:pt x="276" y="850"/>
                  </a:lnTo>
                  <a:lnTo>
                    <a:pt x="254" y="850"/>
                  </a:lnTo>
                  <a:lnTo>
                    <a:pt x="258" y="856"/>
                  </a:lnTo>
                  <a:lnTo>
                    <a:pt x="258" y="866"/>
                  </a:lnTo>
                  <a:lnTo>
                    <a:pt x="264" y="860"/>
                  </a:lnTo>
                  <a:lnTo>
                    <a:pt x="264" y="866"/>
                  </a:lnTo>
                  <a:lnTo>
                    <a:pt x="258" y="866"/>
                  </a:lnTo>
                  <a:lnTo>
                    <a:pt x="258" y="872"/>
                  </a:lnTo>
                  <a:lnTo>
                    <a:pt x="254" y="872"/>
                  </a:lnTo>
                  <a:lnTo>
                    <a:pt x="254" y="878"/>
                  </a:lnTo>
                  <a:lnTo>
                    <a:pt x="248" y="878"/>
                  </a:lnTo>
                  <a:lnTo>
                    <a:pt x="254" y="884"/>
                  </a:lnTo>
                  <a:lnTo>
                    <a:pt x="248" y="884"/>
                  </a:lnTo>
                  <a:lnTo>
                    <a:pt x="254" y="888"/>
                  </a:lnTo>
                  <a:lnTo>
                    <a:pt x="254" y="892"/>
                  </a:lnTo>
                  <a:lnTo>
                    <a:pt x="258" y="892"/>
                  </a:lnTo>
                  <a:lnTo>
                    <a:pt x="264" y="898"/>
                  </a:lnTo>
                  <a:lnTo>
                    <a:pt x="270" y="898"/>
                  </a:lnTo>
                  <a:lnTo>
                    <a:pt x="276" y="904"/>
                  </a:lnTo>
                  <a:lnTo>
                    <a:pt x="276" y="910"/>
                  </a:lnTo>
                  <a:lnTo>
                    <a:pt x="282" y="910"/>
                  </a:lnTo>
                  <a:lnTo>
                    <a:pt x="284" y="914"/>
                  </a:lnTo>
                  <a:lnTo>
                    <a:pt x="302" y="914"/>
                  </a:lnTo>
                  <a:lnTo>
                    <a:pt x="302" y="920"/>
                  </a:lnTo>
                  <a:lnTo>
                    <a:pt x="330" y="920"/>
                  </a:lnTo>
                  <a:lnTo>
                    <a:pt x="336" y="926"/>
                  </a:lnTo>
                  <a:lnTo>
                    <a:pt x="336" y="932"/>
                  </a:lnTo>
                  <a:lnTo>
                    <a:pt x="372" y="932"/>
                  </a:lnTo>
                  <a:lnTo>
                    <a:pt x="372" y="938"/>
                  </a:lnTo>
                  <a:lnTo>
                    <a:pt x="368" y="938"/>
                  </a:lnTo>
                  <a:lnTo>
                    <a:pt x="368" y="942"/>
                  </a:lnTo>
                  <a:lnTo>
                    <a:pt x="378" y="942"/>
                  </a:lnTo>
                  <a:lnTo>
                    <a:pt x="378" y="946"/>
                  </a:lnTo>
                  <a:lnTo>
                    <a:pt x="384" y="946"/>
                  </a:lnTo>
                  <a:lnTo>
                    <a:pt x="384" y="952"/>
                  </a:lnTo>
                  <a:lnTo>
                    <a:pt x="390" y="952"/>
                  </a:lnTo>
                  <a:lnTo>
                    <a:pt x="390" y="958"/>
                  </a:lnTo>
                  <a:lnTo>
                    <a:pt x="398" y="958"/>
                  </a:lnTo>
                  <a:lnTo>
                    <a:pt x="398" y="952"/>
                  </a:lnTo>
                  <a:lnTo>
                    <a:pt x="410" y="952"/>
                  </a:lnTo>
                  <a:lnTo>
                    <a:pt x="410" y="942"/>
                  </a:lnTo>
                  <a:lnTo>
                    <a:pt x="416" y="942"/>
                  </a:lnTo>
                  <a:lnTo>
                    <a:pt x="422" y="938"/>
                  </a:lnTo>
                  <a:lnTo>
                    <a:pt x="426" y="932"/>
                  </a:lnTo>
                  <a:lnTo>
                    <a:pt x="422" y="926"/>
                  </a:lnTo>
                  <a:lnTo>
                    <a:pt x="422" y="914"/>
                  </a:lnTo>
                  <a:lnTo>
                    <a:pt x="416" y="910"/>
                  </a:lnTo>
                  <a:lnTo>
                    <a:pt x="416" y="898"/>
                  </a:lnTo>
                  <a:lnTo>
                    <a:pt x="410" y="892"/>
                  </a:lnTo>
                  <a:lnTo>
                    <a:pt x="410" y="884"/>
                  </a:lnTo>
                  <a:lnTo>
                    <a:pt x="416" y="884"/>
                  </a:lnTo>
                  <a:lnTo>
                    <a:pt x="422" y="878"/>
                  </a:lnTo>
                  <a:lnTo>
                    <a:pt x="422" y="872"/>
                  </a:lnTo>
                  <a:lnTo>
                    <a:pt x="432" y="872"/>
                  </a:lnTo>
                  <a:lnTo>
                    <a:pt x="432" y="866"/>
                  </a:lnTo>
                  <a:lnTo>
                    <a:pt x="426" y="866"/>
                  </a:lnTo>
                  <a:lnTo>
                    <a:pt x="416" y="856"/>
                  </a:lnTo>
                  <a:lnTo>
                    <a:pt x="410" y="856"/>
                  </a:lnTo>
                  <a:lnTo>
                    <a:pt x="410" y="850"/>
                  </a:lnTo>
                  <a:lnTo>
                    <a:pt x="416" y="850"/>
                  </a:lnTo>
                  <a:lnTo>
                    <a:pt x="410" y="844"/>
                  </a:lnTo>
                  <a:lnTo>
                    <a:pt x="410" y="838"/>
                  </a:lnTo>
                  <a:lnTo>
                    <a:pt x="404" y="834"/>
                  </a:lnTo>
                  <a:lnTo>
                    <a:pt x="404" y="830"/>
                  </a:lnTo>
                  <a:lnTo>
                    <a:pt x="390" y="830"/>
                  </a:lnTo>
                  <a:lnTo>
                    <a:pt x="390" y="818"/>
                  </a:lnTo>
                  <a:lnTo>
                    <a:pt x="384" y="818"/>
                  </a:lnTo>
                  <a:lnTo>
                    <a:pt x="378" y="812"/>
                  </a:lnTo>
                  <a:lnTo>
                    <a:pt x="384" y="812"/>
                  </a:lnTo>
                  <a:lnTo>
                    <a:pt x="384" y="784"/>
                  </a:lnTo>
                  <a:lnTo>
                    <a:pt x="394" y="784"/>
                  </a:lnTo>
                  <a:lnTo>
                    <a:pt x="394" y="780"/>
                  </a:lnTo>
                  <a:lnTo>
                    <a:pt x="390" y="780"/>
                  </a:lnTo>
                  <a:lnTo>
                    <a:pt x="394" y="774"/>
                  </a:lnTo>
                  <a:lnTo>
                    <a:pt x="398" y="774"/>
                  </a:lnTo>
                  <a:lnTo>
                    <a:pt x="398" y="780"/>
                  </a:lnTo>
                  <a:lnTo>
                    <a:pt x="404" y="780"/>
                  </a:lnTo>
                  <a:lnTo>
                    <a:pt x="404" y="784"/>
                  </a:lnTo>
                  <a:lnTo>
                    <a:pt x="410" y="790"/>
                  </a:lnTo>
                  <a:lnTo>
                    <a:pt x="410" y="784"/>
                  </a:lnTo>
                  <a:lnTo>
                    <a:pt x="416" y="784"/>
                  </a:lnTo>
                  <a:lnTo>
                    <a:pt x="416" y="780"/>
                  </a:lnTo>
                  <a:lnTo>
                    <a:pt x="410" y="780"/>
                  </a:lnTo>
                  <a:lnTo>
                    <a:pt x="410" y="770"/>
                  </a:lnTo>
                  <a:lnTo>
                    <a:pt x="416" y="770"/>
                  </a:lnTo>
                  <a:lnTo>
                    <a:pt x="416" y="764"/>
                  </a:lnTo>
                  <a:lnTo>
                    <a:pt x="422" y="764"/>
                  </a:lnTo>
                  <a:lnTo>
                    <a:pt x="426" y="758"/>
                  </a:lnTo>
                  <a:lnTo>
                    <a:pt x="432" y="758"/>
                  </a:lnTo>
                  <a:lnTo>
                    <a:pt x="432" y="752"/>
                  </a:lnTo>
                  <a:lnTo>
                    <a:pt x="442" y="752"/>
                  </a:lnTo>
                  <a:lnTo>
                    <a:pt x="442" y="746"/>
                  </a:lnTo>
                  <a:lnTo>
                    <a:pt x="448" y="746"/>
                  </a:lnTo>
                  <a:lnTo>
                    <a:pt x="448" y="752"/>
                  </a:lnTo>
                  <a:lnTo>
                    <a:pt x="454" y="752"/>
                  </a:lnTo>
                  <a:lnTo>
                    <a:pt x="454" y="746"/>
                  </a:lnTo>
                  <a:lnTo>
                    <a:pt x="464" y="746"/>
                  </a:lnTo>
                  <a:lnTo>
                    <a:pt x="464" y="752"/>
                  </a:lnTo>
                  <a:lnTo>
                    <a:pt x="476" y="752"/>
                  </a:lnTo>
                  <a:lnTo>
                    <a:pt x="482" y="758"/>
                  </a:lnTo>
                  <a:lnTo>
                    <a:pt x="486" y="758"/>
                  </a:lnTo>
                  <a:lnTo>
                    <a:pt x="486" y="764"/>
                  </a:lnTo>
                  <a:lnTo>
                    <a:pt x="502" y="764"/>
                  </a:lnTo>
                  <a:lnTo>
                    <a:pt x="502" y="770"/>
                  </a:lnTo>
                  <a:lnTo>
                    <a:pt x="508" y="770"/>
                  </a:lnTo>
                  <a:lnTo>
                    <a:pt x="508" y="774"/>
                  </a:lnTo>
                  <a:lnTo>
                    <a:pt x="512" y="770"/>
                  </a:lnTo>
                  <a:lnTo>
                    <a:pt x="512" y="764"/>
                  </a:lnTo>
                  <a:lnTo>
                    <a:pt x="536" y="764"/>
                  </a:lnTo>
                  <a:lnTo>
                    <a:pt x="536" y="758"/>
                  </a:lnTo>
                  <a:lnTo>
                    <a:pt x="540" y="764"/>
                  </a:lnTo>
                  <a:lnTo>
                    <a:pt x="546" y="764"/>
                  </a:lnTo>
                  <a:lnTo>
                    <a:pt x="546" y="758"/>
                  </a:lnTo>
                  <a:lnTo>
                    <a:pt x="550" y="758"/>
                  </a:lnTo>
                  <a:lnTo>
                    <a:pt x="550" y="764"/>
                  </a:lnTo>
                  <a:lnTo>
                    <a:pt x="556" y="770"/>
                  </a:lnTo>
                  <a:lnTo>
                    <a:pt x="562" y="770"/>
                  </a:lnTo>
                  <a:lnTo>
                    <a:pt x="562" y="774"/>
                  </a:lnTo>
                  <a:lnTo>
                    <a:pt x="568" y="774"/>
                  </a:lnTo>
                  <a:lnTo>
                    <a:pt x="568" y="764"/>
                  </a:lnTo>
                  <a:lnTo>
                    <a:pt x="572" y="764"/>
                  </a:lnTo>
                  <a:lnTo>
                    <a:pt x="572" y="770"/>
                  </a:lnTo>
                  <a:lnTo>
                    <a:pt x="584" y="770"/>
                  </a:lnTo>
                  <a:lnTo>
                    <a:pt x="590" y="764"/>
                  </a:lnTo>
                  <a:lnTo>
                    <a:pt x="596" y="758"/>
                  </a:lnTo>
                  <a:lnTo>
                    <a:pt x="596" y="752"/>
                  </a:lnTo>
                  <a:lnTo>
                    <a:pt x="578" y="752"/>
                  </a:lnTo>
                  <a:lnTo>
                    <a:pt x="572" y="746"/>
                  </a:lnTo>
                  <a:lnTo>
                    <a:pt x="572" y="742"/>
                  </a:lnTo>
                  <a:lnTo>
                    <a:pt x="578" y="742"/>
                  </a:lnTo>
                  <a:lnTo>
                    <a:pt x="584" y="736"/>
                  </a:lnTo>
                  <a:lnTo>
                    <a:pt x="584" y="720"/>
                  </a:lnTo>
                  <a:lnTo>
                    <a:pt x="600" y="720"/>
                  </a:lnTo>
                  <a:lnTo>
                    <a:pt x="600" y="716"/>
                  </a:lnTo>
                  <a:lnTo>
                    <a:pt x="584" y="716"/>
                  </a:lnTo>
                  <a:lnTo>
                    <a:pt x="584" y="698"/>
                  </a:lnTo>
                  <a:lnTo>
                    <a:pt x="610" y="698"/>
                  </a:lnTo>
                  <a:lnTo>
                    <a:pt x="610" y="692"/>
                  </a:lnTo>
                  <a:lnTo>
                    <a:pt x="644" y="692"/>
                  </a:lnTo>
                  <a:lnTo>
                    <a:pt x="644" y="682"/>
                  </a:lnTo>
                  <a:lnTo>
                    <a:pt x="650" y="682"/>
                  </a:lnTo>
                  <a:lnTo>
                    <a:pt x="650" y="688"/>
                  </a:lnTo>
                  <a:lnTo>
                    <a:pt x="654" y="688"/>
                  </a:lnTo>
                  <a:lnTo>
                    <a:pt x="654" y="682"/>
                  </a:lnTo>
                  <a:lnTo>
                    <a:pt x="680" y="682"/>
                  </a:lnTo>
                  <a:lnTo>
                    <a:pt x="686" y="676"/>
                  </a:lnTo>
                  <a:lnTo>
                    <a:pt x="686" y="672"/>
                  </a:lnTo>
                  <a:lnTo>
                    <a:pt x="692" y="672"/>
                  </a:lnTo>
                  <a:lnTo>
                    <a:pt x="692" y="666"/>
                  </a:lnTo>
                  <a:lnTo>
                    <a:pt x="698" y="672"/>
                  </a:lnTo>
                  <a:lnTo>
                    <a:pt x="698" y="666"/>
                  </a:lnTo>
                  <a:lnTo>
                    <a:pt x="710" y="666"/>
                  </a:lnTo>
                  <a:lnTo>
                    <a:pt x="710" y="672"/>
                  </a:lnTo>
                  <a:lnTo>
                    <a:pt x="718" y="672"/>
                  </a:lnTo>
                  <a:lnTo>
                    <a:pt x="718" y="666"/>
                  </a:lnTo>
                  <a:lnTo>
                    <a:pt x="724" y="666"/>
                  </a:lnTo>
                  <a:lnTo>
                    <a:pt x="724" y="682"/>
                  </a:lnTo>
                  <a:lnTo>
                    <a:pt x="730" y="682"/>
                  </a:lnTo>
                  <a:lnTo>
                    <a:pt x="730" y="692"/>
                  </a:lnTo>
                  <a:lnTo>
                    <a:pt x="758" y="692"/>
                  </a:lnTo>
                  <a:lnTo>
                    <a:pt x="758" y="698"/>
                  </a:lnTo>
                  <a:lnTo>
                    <a:pt x="766" y="698"/>
                  </a:lnTo>
                  <a:lnTo>
                    <a:pt x="766" y="704"/>
                  </a:lnTo>
                  <a:lnTo>
                    <a:pt x="772" y="704"/>
                  </a:lnTo>
                  <a:lnTo>
                    <a:pt x="772" y="710"/>
                  </a:lnTo>
                  <a:lnTo>
                    <a:pt x="778" y="704"/>
                  </a:lnTo>
                  <a:lnTo>
                    <a:pt x="784" y="704"/>
                  </a:lnTo>
                  <a:lnTo>
                    <a:pt x="790" y="698"/>
                  </a:lnTo>
                  <a:lnTo>
                    <a:pt x="790" y="692"/>
                  </a:lnTo>
                  <a:lnTo>
                    <a:pt x="800" y="692"/>
                  </a:lnTo>
                  <a:lnTo>
                    <a:pt x="800" y="698"/>
                  </a:lnTo>
                  <a:lnTo>
                    <a:pt x="806" y="704"/>
                  </a:lnTo>
                  <a:lnTo>
                    <a:pt x="812" y="704"/>
                  </a:lnTo>
                  <a:lnTo>
                    <a:pt x="818" y="710"/>
                  </a:lnTo>
                  <a:lnTo>
                    <a:pt x="822" y="716"/>
                  </a:lnTo>
                  <a:lnTo>
                    <a:pt x="826" y="726"/>
                  </a:lnTo>
                  <a:lnTo>
                    <a:pt x="832" y="726"/>
                  </a:lnTo>
                  <a:lnTo>
                    <a:pt x="832" y="730"/>
                  </a:lnTo>
                  <a:lnTo>
                    <a:pt x="838" y="730"/>
                  </a:lnTo>
                  <a:lnTo>
                    <a:pt x="838" y="736"/>
                  </a:lnTo>
                  <a:lnTo>
                    <a:pt x="844" y="746"/>
                  </a:lnTo>
                  <a:lnTo>
                    <a:pt x="850" y="752"/>
                  </a:lnTo>
                  <a:lnTo>
                    <a:pt x="850" y="764"/>
                  </a:lnTo>
                  <a:lnTo>
                    <a:pt x="860" y="764"/>
                  </a:lnTo>
                  <a:lnTo>
                    <a:pt x="860" y="752"/>
                  </a:lnTo>
                  <a:lnTo>
                    <a:pt x="866" y="758"/>
                  </a:lnTo>
                  <a:lnTo>
                    <a:pt x="872" y="758"/>
                  </a:lnTo>
                  <a:lnTo>
                    <a:pt x="872" y="770"/>
                  </a:lnTo>
                  <a:lnTo>
                    <a:pt x="876" y="770"/>
                  </a:lnTo>
                  <a:lnTo>
                    <a:pt x="876" y="764"/>
                  </a:lnTo>
                  <a:lnTo>
                    <a:pt x="880" y="764"/>
                  </a:lnTo>
                  <a:lnTo>
                    <a:pt x="880" y="770"/>
                  </a:lnTo>
                  <a:lnTo>
                    <a:pt x="886" y="764"/>
                  </a:lnTo>
                  <a:lnTo>
                    <a:pt x="886" y="770"/>
                  </a:lnTo>
                  <a:lnTo>
                    <a:pt x="892" y="764"/>
                  </a:lnTo>
                  <a:lnTo>
                    <a:pt x="908" y="764"/>
                  </a:lnTo>
                  <a:lnTo>
                    <a:pt x="908" y="770"/>
                  </a:lnTo>
                  <a:lnTo>
                    <a:pt x="914" y="774"/>
                  </a:lnTo>
                  <a:lnTo>
                    <a:pt x="914" y="780"/>
                  </a:lnTo>
                  <a:lnTo>
                    <a:pt x="926" y="780"/>
                  </a:lnTo>
                  <a:lnTo>
                    <a:pt x="926" y="790"/>
                  </a:lnTo>
                  <a:lnTo>
                    <a:pt x="936" y="790"/>
                  </a:lnTo>
                  <a:lnTo>
                    <a:pt x="940" y="796"/>
                  </a:lnTo>
                  <a:lnTo>
                    <a:pt x="940" y="790"/>
                  </a:lnTo>
                  <a:lnTo>
                    <a:pt x="952" y="790"/>
                  </a:lnTo>
                  <a:lnTo>
                    <a:pt x="952" y="802"/>
                  </a:lnTo>
                  <a:lnTo>
                    <a:pt x="968" y="802"/>
                  </a:lnTo>
                  <a:lnTo>
                    <a:pt x="968" y="796"/>
                  </a:lnTo>
                  <a:lnTo>
                    <a:pt x="980" y="796"/>
                  </a:lnTo>
                  <a:lnTo>
                    <a:pt x="980" y="790"/>
                  </a:lnTo>
                  <a:lnTo>
                    <a:pt x="990" y="790"/>
                  </a:lnTo>
                  <a:lnTo>
                    <a:pt x="990" y="784"/>
                  </a:lnTo>
                  <a:lnTo>
                    <a:pt x="994" y="784"/>
                  </a:lnTo>
                  <a:lnTo>
                    <a:pt x="994" y="780"/>
                  </a:lnTo>
                  <a:lnTo>
                    <a:pt x="1000" y="780"/>
                  </a:lnTo>
                  <a:lnTo>
                    <a:pt x="1000" y="774"/>
                  </a:lnTo>
                  <a:lnTo>
                    <a:pt x="1018" y="774"/>
                  </a:lnTo>
                  <a:lnTo>
                    <a:pt x="1018" y="770"/>
                  </a:lnTo>
                  <a:lnTo>
                    <a:pt x="1028" y="770"/>
                  </a:lnTo>
                  <a:lnTo>
                    <a:pt x="1028" y="764"/>
                  </a:lnTo>
                  <a:lnTo>
                    <a:pt x="1034" y="770"/>
                  </a:lnTo>
                  <a:lnTo>
                    <a:pt x="1034" y="764"/>
                  </a:lnTo>
                  <a:lnTo>
                    <a:pt x="1038" y="764"/>
                  </a:lnTo>
                  <a:lnTo>
                    <a:pt x="1038" y="770"/>
                  </a:lnTo>
                  <a:lnTo>
                    <a:pt x="1054" y="770"/>
                  </a:lnTo>
                  <a:lnTo>
                    <a:pt x="1054" y="780"/>
                  </a:lnTo>
                  <a:lnTo>
                    <a:pt x="1060" y="780"/>
                  </a:lnTo>
                  <a:lnTo>
                    <a:pt x="1060" y="784"/>
                  </a:lnTo>
                  <a:lnTo>
                    <a:pt x="1066" y="780"/>
                  </a:lnTo>
                  <a:lnTo>
                    <a:pt x="1066" y="784"/>
                  </a:lnTo>
                  <a:lnTo>
                    <a:pt x="1092" y="784"/>
                  </a:lnTo>
                  <a:lnTo>
                    <a:pt x="1098" y="790"/>
                  </a:lnTo>
                  <a:lnTo>
                    <a:pt x="1104" y="790"/>
                  </a:lnTo>
                  <a:lnTo>
                    <a:pt x="1104" y="784"/>
                  </a:lnTo>
                  <a:lnTo>
                    <a:pt x="1108" y="784"/>
                  </a:lnTo>
                  <a:lnTo>
                    <a:pt x="1108" y="764"/>
                  </a:lnTo>
                  <a:lnTo>
                    <a:pt x="1104" y="764"/>
                  </a:lnTo>
                  <a:lnTo>
                    <a:pt x="1108" y="758"/>
                  </a:lnTo>
                  <a:lnTo>
                    <a:pt x="1108" y="746"/>
                  </a:lnTo>
                  <a:lnTo>
                    <a:pt x="1120" y="746"/>
                  </a:lnTo>
                  <a:lnTo>
                    <a:pt x="1120" y="742"/>
                  </a:lnTo>
                  <a:lnTo>
                    <a:pt x="1136" y="742"/>
                  </a:lnTo>
                  <a:lnTo>
                    <a:pt x="1136" y="746"/>
                  </a:lnTo>
                  <a:lnTo>
                    <a:pt x="1146" y="746"/>
                  </a:lnTo>
                  <a:lnTo>
                    <a:pt x="1146" y="752"/>
                  </a:lnTo>
                  <a:lnTo>
                    <a:pt x="1168" y="752"/>
                  </a:lnTo>
                  <a:lnTo>
                    <a:pt x="1168" y="774"/>
                  </a:lnTo>
                  <a:lnTo>
                    <a:pt x="1186" y="774"/>
                  </a:lnTo>
                  <a:lnTo>
                    <a:pt x="1186" y="780"/>
                  </a:lnTo>
                  <a:lnTo>
                    <a:pt x="1196" y="780"/>
                  </a:lnTo>
                  <a:lnTo>
                    <a:pt x="1196" y="774"/>
                  </a:lnTo>
                  <a:lnTo>
                    <a:pt x="1234" y="774"/>
                  </a:lnTo>
                  <a:lnTo>
                    <a:pt x="1234" y="780"/>
                  </a:lnTo>
                  <a:lnTo>
                    <a:pt x="1240" y="784"/>
                  </a:lnTo>
                  <a:lnTo>
                    <a:pt x="1250" y="784"/>
                  </a:lnTo>
                  <a:lnTo>
                    <a:pt x="1250" y="790"/>
                  </a:lnTo>
                  <a:lnTo>
                    <a:pt x="1254" y="796"/>
                  </a:lnTo>
                  <a:lnTo>
                    <a:pt x="1266" y="796"/>
                  </a:lnTo>
                  <a:lnTo>
                    <a:pt x="1272" y="802"/>
                  </a:lnTo>
                  <a:lnTo>
                    <a:pt x="1294" y="802"/>
                  </a:lnTo>
                  <a:lnTo>
                    <a:pt x="1294" y="796"/>
                  </a:lnTo>
                  <a:lnTo>
                    <a:pt x="1308" y="796"/>
                  </a:lnTo>
                  <a:lnTo>
                    <a:pt x="1314" y="790"/>
                  </a:lnTo>
                  <a:lnTo>
                    <a:pt x="1326" y="790"/>
                  </a:lnTo>
                  <a:lnTo>
                    <a:pt x="1326" y="784"/>
                  </a:lnTo>
                  <a:lnTo>
                    <a:pt x="1332" y="780"/>
                  </a:lnTo>
                  <a:lnTo>
                    <a:pt x="1336" y="780"/>
                  </a:lnTo>
                  <a:lnTo>
                    <a:pt x="1336" y="774"/>
                  </a:lnTo>
                  <a:lnTo>
                    <a:pt x="1348" y="774"/>
                  </a:lnTo>
                  <a:lnTo>
                    <a:pt x="1348" y="780"/>
                  </a:lnTo>
                  <a:lnTo>
                    <a:pt x="1354" y="780"/>
                  </a:lnTo>
                  <a:lnTo>
                    <a:pt x="1354" y="784"/>
                  </a:lnTo>
                  <a:lnTo>
                    <a:pt x="1374" y="784"/>
                  </a:lnTo>
                  <a:lnTo>
                    <a:pt x="1374" y="790"/>
                  </a:lnTo>
                  <a:lnTo>
                    <a:pt x="1402" y="790"/>
                  </a:lnTo>
                  <a:lnTo>
                    <a:pt x="1402" y="784"/>
                  </a:lnTo>
                  <a:lnTo>
                    <a:pt x="1408" y="784"/>
                  </a:lnTo>
                  <a:lnTo>
                    <a:pt x="1412" y="780"/>
                  </a:lnTo>
                  <a:lnTo>
                    <a:pt x="1412" y="764"/>
                  </a:lnTo>
                  <a:lnTo>
                    <a:pt x="1418" y="758"/>
                  </a:lnTo>
                  <a:lnTo>
                    <a:pt x="1418" y="752"/>
                  </a:lnTo>
                  <a:lnTo>
                    <a:pt x="1422" y="752"/>
                  </a:lnTo>
                  <a:lnTo>
                    <a:pt x="1422" y="742"/>
                  </a:lnTo>
                  <a:lnTo>
                    <a:pt x="1428" y="742"/>
                  </a:lnTo>
                  <a:lnTo>
                    <a:pt x="1428" y="726"/>
                  </a:lnTo>
                  <a:lnTo>
                    <a:pt x="1422" y="726"/>
                  </a:lnTo>
                  <a:lnTo>
                    <a:pt x="1422" y="720"/>
                  </a:lnTo>
                  <a:lnTo>
                    <a:pt x="1428" y="716"/>
                  </a:lnTo>
                  <a:lnTo>
                    <a:pt x="1446" y="716"/>
                  </a:lnTo>
                  <a:lnTo>
                    <a:pt x="1446" y="710"/>
                  </a:lnTo>
                  <a:lnTo>
                    <a:pt x="1476" y="710"/>
                  </a:lnTo>
                  <a:lnTo>
                    <a:pt x="1476" y="716"/>
                  </a:lnTo>
                  <a:lnTo>
                    <a:pt x="1500" y="716"/>
                  </a:lnTo>
                  <a:lnTo>
                    <a:pt x="1500" y="720"/>
                  </a:lnTo>
                  <a:lnTo>
                    <a:pt x="1504" y="726"/>
                  </a:lnTo>
                  <a:lnTo>
                    <a:pt x="1504" y="736"/>
                  </a:lnTo>
                  <a:lnTo>
                    <a:pt x="1510" y="736"/>
                  </a:lnTo>
                  <a:lnTo>
                    <a:pt x="1510" y="746"/>
                  </a:lnTo>
                  <a:lnTo>
                    <a:pt x="1516" y="746"/>
                  </a:lnTo>
                  <a:lnTo>
                    <a:pt x="1516" y="764"/>
                  </a:lnTo>
                  <a:lnTo>
                    <a:pt x="1520" y="764"/>
                  </a:lnTo>
                  <a:lnTo>
                    <a:pt x="1520" y="774"/>
                  </a:lnTo>
                  <a:lnTo>
                    <a:pt x="1526" y="774"/>
                  </a:lnTo>
                  <a:lnTo>
                    <a:pt x="1526" y="790"/>
                  </a:lnTo>
                  <a:lnTo>
                    <a:pt x="1542" y="790"/>
                  </a:lnTo>
                  <a:lnTo>
                    <a:pt x="1542" y="796"/>
                  </a:lnTo>
                  <a:lnTo>
                    <a:pt x="1554" y="796"/>
                  </a:lnTo>
                  <a:lnTo>
                    <a:pt x="1554" y="802"/>
                  </a:lnTo>
                  <a:lnTo>
                    <a:pt x="1560" y="802"/>
                  </a:lnTo>
                  <a:lnTo>
                    <a:pt x="1564" y="806"/>
                  </a:lnTo>
                  <a:lnTo>
                    <a:pt x="1570" y="806"/>
                  </a:lnTo>
                  <a:lnTo>
                    <a:pt x="1570" y="824"/>
                  </a:lnTo>
                  <a:lnTo>
                    <a:pt x="1574" y="824"/>
                  </a:lnTo>
                  <a:lnTo>
                    <a:pt x="1574" y="830"/>
                  </a:lnTo>
                  <a:lnTo>
                    <a:pt x="1580" y="830"/>
                  </a:lnTo>
                  <a:lnTo>
                    <a:pt x="1580" y="834"/>
                  </a:lnTo>
                  <a:lnTo>
                    <a:pt x="1590" y="834"/>
                  </a:lnTo>
                  <a:lnTo>
                    <a:pt x="1590" y="830"/>
                  </a:lnTo>
                  <a:lnTo>
                    <a:pt x="1596" y="830"/>
                  </a:lnTo>
                  <a:lnTo>
                    <a:pt x="1596" y="824"/>
                  </a:lnTo>
                  <a:lnTo>
                    <a:pt x="1614" y="824"/>
                  </a:lnTo>
                  <a:lnTo>
                    <a:pt x="1614" y="818"/>
                  </a:lnTo>
                  <a:lnTo>
                    <a:pt x="1624" y="818"/>
                  </a:lnTo>
                  <a:lnTo>
                    <a:pt x="1624" y="838"/>
                  </a:lnTo>
                  <a:lnTo>
                    <a:pt x="1618" y="838"/>
                  </a:lnTo>
                  <a:lnTo>
                    <a:pt x="1618" y="850"/>
                  </a:lnTo>
                  <a:lnTo>
                    <a:pt x="1614" y="850"/>
                  </a:lnTo>
                  <a:lnTo>
                    <a:pt x="1614" y="872"/>
                  </a:lnTo>
                  <a:lnTo>
                    <a:pt x="1602" y="872"/>
                  </a:lnTo>
                  <a:lnTo>
                    <a:pt x="1602" y="884"/>
                  </a:lnTo>
                  <a:lnTo>
                    <a:pt x="1590" y="884"/>
                  </a:lnTo>
                  <a:lnTo>
                    <a:pt x="1590" y="878"/>
                  </a:lnTo>
                  <a:lnTo>
                    <a:pt x="1586" y="878"/>
                  </a:lnTo>
                  <a:lnTo>
                    <a:pt x="1586" y="884"/>
                  </a:lnTo>
                  <a:lnTo>
                    <a:pt x="1574" y="884"/>
                  </a:lnTo>
                  <a:lnTo>
                    <a:pt x="1574" y="926"/>
                  </a:lnTo>
                  <a:lnTo>
                    <a:pt x="1570" y="926"/>
                  </a:lnTo>
                  <a:lnTo>
                    <a:pt x="1570" y="938"/>
                  </a:lnTo>
                  <a:lnTo>
                    <a:pt x="1574" y="932"/>
                  </a:lnTo>
                  <a:lnTo>
                    <a:pt x="1580" y="926"/>
                  </a:lnTo>
                  <a:lnTo>
                    <a:pt x="1580" y="920"/>
                  </a:lnTo>
                  <a:lnTo>
                    <a:pt x="1590" y="920"/>
                  </a:lnTo>
                  <a:lnTo>
                    <a:pt x="1590" y="926"/>
                  </a:lnTo>
                  <a:lnTo>
                    <a:pt x="1596" y="926"/>
                  </a:lnTo>
                  <a:lnTo>
                    <a:pt x="1596" y="932"/>
                  </a:lnTo>
                  <a:lnTo>
                    <a:pt x="1602" y="926"/>
                  </a:lnTo>
                  <a:lnTo>
                    <a:pt x="1602" y="932"/>
                  </a:lnTo>
                  <a:lnTo>
                    <a:pt x="1614" y="932"/>
                  </a:lnTo>
                  <a:lnTo>
                    <a:pt x="1614" y="926"/>
                  </a:lnTo>
                  <a:lnTo>
                    <a:pt x="1618" y="926"/>
                  </a:lnTo>
                  <a:lnTo>
                    <a:pt x="1618" y="920"/>
                  </a:lnTo>
                  <a:lnTo>
                    <a:pt x="1628" y="920"/>
                  </a:lnTo>
                  <a:lnTo>
                    <a:pt x="1628" y="914"/>
                  </a:lnTo>
                  <a:lnTo>
                    <a:pt x="1634" y="914"/>
                  </a:lnTo>
                  <a:lnTo>
                    <a:pt x="1634" y="910"/>
                  </a:lnTo>
                  <a:lnTo>
                    <a:pt x="1640" y="910"/>
                  </a:lnTo>
                  <a:lnTo>
                    <a:pt x="1640" y="898"/>
                  </a:lnTo>
                  <a:lnTo>
                    <a:pt x="1650" y="898"/>
                  </a:lnTo>
                  <a:lnTo>
                    <a:pt x="1650" y="884"/>
                  </a:lnTo>
                  <a:lnTo>
                    <a:pt x="1656" y="884"/>
                  </a:lnTo>
                  <a:lnTo>
                    <a:pt x="1662" y="878"/>
                  </a:lnTo>
                  <a:lnTo>
                    <a:pt x="1662" y="872"/>
                  </a:lnTo>
                  <a:lnTo>
                    <a:pt x="1672" y="872"/>
                  </a:lnTo>
                  <a:lnTo>
                    <a:pt x="1672" y="856"/>
                  </a:lnTo>
                  <a:lnTo>
                    <a:pt x="1678" y="856"/>
                  </a:lnTo>
                  <a:lnTo>
                    <a:pt x="1678" y="850"/>
                  </a:lnTo>
                  <a:lnTo>
                    <a:pt x="1682" y="844"/>
                  </a:lnTo>
                  <a:lnTo>
                    <a:pt x="1682" y="838"/>
                  </a:lnTo>
                  <a:lnTo>
                    <a:pt x="1688" y="838"/>
                  </a:lnTo>
                  <a:lnTo>
                    <a:pt x="1688" y="830"/>
                  </a:lnTo>
                  <a:lnTo>
                    <a:pt x="1694" y="830"/>
                  </a:lnTo>
                  <a:lnTo>
                    <a:pt x="1694" y="824"/>
                  </a:lnTo>
                  <a:lnTo>
                    <a:pt x="1700" y="824"/>
                  </a:lnTo>
                  <a:lnTo>
                    <a:pt x="1700" y="818"/>
                  </a:lnTo>
                  <a:lnTo>
                    <a:pt x="1704" y="812"/>
                  </a:lnTo>
                  <a:lnTo>
                    <a:pt x="1704" y="806"/>
                  </a:lnTo>
                  <a:lnTo>
                    <a:pt x="1710" y="806"/>
                  </a:lnTo>
                  <a:lnTo>
                    <a:pt x="1710" y="752"/>
                  </a:lnTo>
                  <a:lnTo>
                    <a:pt x="1716" y="752"/>
                  </a:lnTo>
                  <a:lnTo>
                    <a:pt x="1716" y="746"/>
                  </a:lnTo>
                  <a:lnTo>
                    <a:pt x="1722" y="746"/>
                  </a:lnTo>
                  <a:lnTo>
                    <a:pt x="1722" y="726"/>
                  </a:lnTo>
                  <a:lnTo>
                    <a:pt x="1716" y="720"/>
                  </a:lnTo>
                  <a:lnTo>
                    <a:pt x="1710" y="716"/>
                  </a:lnTo>
                  <a:lnTo>
                    <a:pt x="1716" y="716"/>
                  </a:lnTo>
                  <a:lnTo>
                    <a:pt x="1722" y="720"/>
                  </a:lnTo>
                  <a:lnTo>
                    <a:pt x="1722" y="716"/>
                  </a:lnTo>
                  <a:lnTo>
                    <a:pt x="1716" y="710"/>
                  </a:lnTo>
                  <a:lnTo>
                    <a:pt x="1710" y="710"/>
                  </a:lnTo>
                  <a:lnTo>
                    <a:pt x="1710" y="704"/>
                  </a:lnTo>
                  <a:lnTo>
                    <a:pt x="1704" y="704"/>
                  </a:lnTo>
                  <a:lnTo>
                    <a:pt x="1704" y="692"/>
                  </a:lnTo>
                  <a:lnTo>
                    <a:pt x="1688" y="692"/>
                  </a:lnTo>
                  <a:lnTo>
                    <a:pt x="1688" y="698"/>
                  </a:lnTo>
                  <a:lnTo>
                    <a:pt x="1682" y="704"/>
                  </a:lnTo>
                  <a:lnTo>
                    <a:pt x="1682" y="710"/>
                  </a:lnTo>
                  <a:lnTo>
                    <a:pt x="1678" y="710"/>
                  </a:lnTo>
                  <a:lnTo>
                    <a:pt x="1678" y="704"/>
                  </a:lnTo>
                  <a:lnTo>
                    <a:pt x="1672" y="704"/>
                  </a:lnTo>
                  <a:lnTo>
                    <a:pt x="1672" y="710"/>
                  </a:lnTo>
                  <a:lnTo>
                    <a:pt x="1662" y="710"/>
                  </a:lnTo>
                  <a:lnTo>
                    <a:pt x="1662" y="704"/>
                  </a:lnTo>
                  <a:lnTo>
                    <a:pt x="1656" y="704"/>
                  </a:lnTo>
                  <a:lnTo>
                    <a:pt x="1656" y="682"/>
                  </a:lnTo>
                  <a:lnTo>
                    <a:pt x="1650" y="688"/>
                  </a:lnTo>
                  <a:lnTo>
                    <a:pt x="1650" y="682"/>
                  </a:lnTo>
                  <a:lnTo>
                    <a:pt x="1644" y="688"/>
                  </a:lnTo>
                  <a:lnTo>
                    <a:pt x="1640" y="688"/>
                  </a:lnTo>
                  <a:lnTo>
                    <a:pt x="1640" y="682"/>
                  </a:lnTo>
                  <a:lnTo>
                    <a:pt x="1634" y="682"/>
                  </a:lnTo>
                  <a:lnTo>
                    <a:pt x="1634" y="676"/>
                  </a:lnTo>
                  <a:lnTo>
                    <a:pt x="1640" y="676"/>
                  </a:lnTo>
                  <a:lnTo>
                    <a:pt x="1640" y="672"/>
                  </a:lnTo>
                  <a:lnTo>
                    <a:pt x="1644" y="672"/>
                  </a:lnTo>
                  <a:lnTo>
                    <a:pt x="1644" y="666"/>
                  </a:lnTo>
                  <a:lnTo>
                    <a:pt x="1650" y="666"/>
                  </a:lnTo>
                  <a:lnTo>
                    <a:pt x="1656" y="660"/>
                  </a:lnTo>
                  <a:lnTo>
                    <a:pt x="1662" y="660"/>
                  </a:lnTo>
                  <a:lnTo>
                    <a:pt x="1662" y="656"/>
                  </a:lnTo>
                  <a:lnTo>
                    <a:pt x="1668" y="656"/>
                  </a:lnTo>
                  <a:lnTo>
                    <a:pt x="1672" y="650"/>
                  </a:lnTo>
                  <a:lnTo>
                    <a:pt x="1672" y="644"/>
                  </a:lnTo>
                  <a:lnTo>
                    <a:pt x="1678" y="644"/>
                  </a:lnTo>
                  <a:lnTo>
                    <a:pt x="1678" y="638"/>
                  </a:lnTo>
                  <a:lnTo>
                    <a:pt x="1682" y="632"/>
                  </a:lnTo>
                  <a:lnTo>
                    <a:pt x="1688" y="632"/>
                  </a:lnTo>
                  <a:lnTo>
                    <a:pt x="1688" y="628"/>
                  </a:lnTo>
                  <a:lnTo>
                    <a:pt x="1694" y="628"/>
                  </a:lnTo>
                  <a:lnTo>
                    <a:pt x="1694" y="622"/>
                  </a:lnTo>
                  <a:lnTo>
                    <a:pt x="1700" y="622"/>
                  </a:lnTo>
                  <a:lnTo>
                    <a:pt x="1700" y="618"/>
                  </a:lnTo>
                  <a:lnTo>
                    <a:pt x="1710" y="618"/>
                  </a:lnTo>
                  <a:lnTo>
                    <a:pt x="1710" y="606"/>
                  </a:lnTo>
                  <a:lnTo>
                    <a:pt x="1716" y="602"/>
                  </a:lnTo>
                  <a:lnTo>
                    <a:pt x="1722" y="602"/>
                  </a:lnTo>
                  <a:lnTo>
                    <a:pt x="1722" y="596"/>
                  </a:lnTo>
                  <a:lnTo>
                    <a:pt x="1728" y="596"/>
                  </a:lnTo>
                  <a:lnTo>
                    <a:pt x="1728" y="590"/>
                  </a:lnTo>
                  <a:lnTo>
                    <a:pt x="1732" y="590"/>
                  </a:lnTo>
                  <a:lnTo>
                    <a:pt x="1732" y="584"/>
                  </a:lnTo>
                  <a:lnTo>
                    <a:pt x="1748" y="584"/>
                  </a:lnTo>
                  <a:lnTo>
                    <a:pt x="1748" y="578"/>
                  </a:lnTo>
                  <a:lnTo>
                    <a:pt x="1786" y="578"/>
                  </a:lnTo>
                  <a:lnTo>
                    <a:pt x="1782" y="584"/>
                  </a:lnTo>
                  <a:lnTo>
                    <a:pt x="1790" y="584"/>
                  </a:lnTo>
                  <a:lnTo>
                    <a:pt x="1790" y="578"/>
                  </a:lnTo>
                  <a:lnTo>
                    <a:pt x="1802" y="578"/>
                  </a:lnTo>
                  <a:lnTo>
                    <a:pt x="1802" y="584"/>
                  </a:lnTo>
                  <a:lnTo>
                    <a:pt x="1814" y="584"/>
                  </a:lnTo>
                  <a:lnTo>
                    <a:pt x="1814" y="578"/>
                  </a:lnTo>
                  <a:lnTo>
                    <a:pt x="1818" y="578"/>
                  </a:lnTo>
                  <a:lnTo>
                    <a:pt x="1818" y="584"/>
                  </a:lnTo>
                  <a:lnTo>
                    <a:pt x="1830" y="584"/>
                  </a:lnTo>
                  <a:lnTo>
                    <a:pt x="1830" y="578"/>
                  </a:lnTo>
                  <a:lnTo>
                    <a:pt x="1824" y="578"/>
                  </a:lnTo>
                  <a:lnTo>
                    <a:pt x="1830" y="574"/>
                  </a:lnTo>
                  <a:lnTo>
                    <a:pt x="1850" y="574"/>
                  </a:lnTo>
                  <a:lnTo>
                    <a:pt x="1850" y="578"/>
                  </a:lnTo>
                  <a:lnTo>
                    <a:pt x="1856" y="578"/>
                  </a:lnTo>
                  <a:lnTo>
                    <a:pt x="1856" y="574"/>
                  </a:lnTo>
                  <a:lnTo>
                    <a:pt x="1862" y="574"/>
                  </a:lnTo>
                  <a:lnTo>
                    <a:pt x="1862" y="578"/>
                  </a:lnTo>
                  <a:lnTo>
                    <a:pt x="1868" y="578"/>
                  </a:lnTo>
                  <a:lnTo>
                    <a:pt x="1868" y="584"/>
                  </a:lnTo>
                  <a:lnTo>
                    <a:pt x="1862" y="584"/>
                  </a:lnTo>
                  <a:lnTo>
                    <a:pt x="1862" y="590"/>
                  </a:lnTo>
                  <a:lnTo>
                    <a:pt x="1872" y="590"/>
                  </a:lnTo>
                  <a:lnTo>
                    <a:pt x="1878" y="584"/>
                  </a:lnTo>
                  <a:lnTo>
                    <a:pt x="1878" y="590"/>
                  </a:lnTo>
                  <a:lnTo>
                    <a:pt x="1884" y="590"/>
                  </a:lnTo>
                  <a:lnTo>
                    <a:pt x="1890" y="584"/>
                  </a:lnTo>
                  <a:lnTo>
                    <a:pt x="1916" y="584"/>
                  </a:lnTo>
                  <a:lnTo>
                    <a:pt x="1916" y="578"/>
                  </a:lnTo>
                  <a:lnTo>
                    <a:pt x="1910" y="578"/>
                  </a:lnTo>
                  <a:lnTo>
                    <a:pt x="1910" y="574"/>
                  </a:lnTo>
                  <a:lnTo>
                    <a:pt x="1904" y="574"/>
                  </a:lnTo>
                  <a:lnTo>
                    <a:pt x="1904" y="578"/>
                  </a:lnTo>
                  <a:lnTo>
                    <a:pt x="1898" y="578"/>
                  </a:lnTo>
                  <a:lnTo>
                    <a:pt x="1898" y="568"/>
                  </a:lnTo>
                  <a:lnTo>
                    <a:pt x="1904" y="568"/>
                  </a:lnTo>
                  <a:lnTo>
                    <a:pt x="1904" y="564"/>
                  </a:lnTo>
                  <a:lnTo>
                    <a:pt x="1910" y="564"/>
                  </a:lnTo>
                  <a:lnTo>
                    <a:pt x="1910" y="558"/>
                  </a:lnTo>
                  <a:lnTo>
                    <a:pt x="1916" y="558"/>
                  </a:lnTo>
                  <a:lnTo>
                    <a:pt x="1922" y="552"/>
                  </a:lnTo>
                  <a:lnTo>
                    <a:pt x="1922" y="548"/>
                  </a:lnTo>
                  <a:lnTo>
                    <a:pt x="1928" y="548"/>
                  </a:lnTo>
                  <a:lnTo>
                    <a:pt x="1928" y="542"/>
                  </a:lnTo>
                  <a:lnTo>
                    <a:pt x="1932" y="536"/>
                  </a:lnTo>
                  <a:lnTo>
                    <a:pt x="1938" y="536"/>
                  </a:lnTo>
                  <a:lnTo>
                    <a:pt x="1938" y="530"/>
                  </a:lnTo>
                  <a:lnTo>
                    <a:pt x="1944" y="530"/>
                  </a:lnTo>
                  <a:lnTo>
                    <a:pt x="1944" y="524"/>
                  </a:lnTo>
                  <a:lnTo>
                    <a:pt x="1986" y="524"/>
                  </a:lnTo>
                  <a:lnTo>
                    <a:pt x="1986" y="520"/>
                  </a:lnTo>
                  <a:lnTo>
                    <a:pt x="1992" y="520"/>
                  </a:lnTo>
                  <a:lnTo>
                    <a:pt x="1992" y="524"/>
                  </a:lnTo>
                  <a:lnTo>
                    <a:pt x="1986" y="530"/>
                  </a:lnTo>
                  <a:lnTo>
                    <a:pt x="1986" y="542"/>
                  </a:lnTo>
                  <a:lnTo>
                    <a:pt x="1992" y="542"/>
                  </a:lnTo>
                  <a:lnTo>
                    <a:pt x="1986" y="548"/>
                  </a:lnTo>
                  <a:lnTo>
                    <a:pt x="1998" y="548"/>
                  </a:lnTo>
                  <a:lnTo>
                    <a:pt x="1998" y="542"/>
                  </a:lnTo>
                  <a:lnTo>
                    <a:pt x="2004" y="542"/>
                  </a:lnTo>
                  <a:lnTo>
                    <a:pt x="2008" y="536"/>
                  </a:lnTo>
                  <a:lnTo>
                    <a:pt x="2012" y="536"/>
                  </a:lnTo>
                  <a:lnTo>
                    <a:pt x="2018" y="530"/>
                  </a:lnTo>
                  <a:lnTo>
                    <a:pt x="2030" y="530"/>
                  </a:lnTo>
                  <a:lnTo>
                    <a:pt x="2030" y="524"/>
                  </a:lnTo>
                  <a:lnTo>
                    <a:pt x="2024" y="524"/>
                  </a:lnTo>
                  <a:lnTo>
                    <a:pt x="2030" y="520"/>
                  </a:lnTo>
                  <a:lnTo>
                    <a:pt x="2030" y="510"/>
                  </a:lnTo>
                  <a:lnTo>
                    <a:pt x="2036" y="510"/>
                  </a:lnTo>
                  <a:lnTo>
                    <a:pt x="2036" y="504"/>
                  </a:lnTo>
                  <a:lnTo>
                    <a:pt x="2052" y="504"/>
                  </a:lnTo>
                  <a:lnTo>
                    <a:pt x="2052" y="510"/>
                  </a:lnTo>
                  <a:lnTo>
                    <a:pt x="2046" y="510"/>
                  </a:lnTo>
                  <a:lnTo>
                    <a:pt x="2046" y="524"/>
                  </a:lnTo>
                  <a:lnTo>
                    <a:pt x="2040" y="524"/>
                  </a:lnTo>
                  <a:lnTo>
                    <a:pt x="2036" y="536"/>
                  </a:lnTo>
                  <a:lnTo>
                    <a:pt x="2036" y="548"/>
                  </a:lnTo>
                  <a:lnTo>
                    <a:pt x="2024" y="548"/>
                  </a:lnTo>
                  <a:lnTo>
                    <a:pt x="2018" y="552"/>
                  </a:lnTo>
                  <a:lnTo>
                    <a:pt x="2012" y="552"/>
                  </a:lnTo>
                  <a:lnTo>
                    <a:pt x="2012" y="558"/>
                  </a:lnTo>
                  <a:lnTo>
                    <a:pt x="2008" y="558"/>
                  </a:lnTo>
                  <a:lnTo>
                    <a:pt x="2008" y="564"/>
                  </a:lnTo>
                  <a:lnTo>
                    <a:pt x="2004" y="568"/>
                  </a:lnTo>
                  <a:lnTo>
                    <a:pt x="1998" y="574"/>
                  </a:lnTo>
                  <a:lnTo>
                    <a:pt x="1992" y="574"/>
                  </a:lnTo>
                  <a:lnTo>
                    <a:pt x="1992" y="578"/>
                  </a:lnTo>
                  <a:lnTo>
                    <a:pt x="1986" y="578"/>
                  </a:lnTo>
                  <a:lnTo>
                    <a:pt x="1986" y="584"/>
                  </a:lnTo>
                  <a:lnTo>
                    <a:pt x="1982" y="584"/>
                  </a:lnTo>
                  <a:lnTo>
                    <a:pt x="1982" y="590"/>
                  </a:lnTo>
                  <a:lnTo>
                    <a:pt x="1976" y="596"/>
                  </a:lnTo>
                  <a:lnTo>
                    <a:pt x="1970" y="596"/>
                  </a:lnTo>
                  <a:lnTo>
                    <a:pt x="1970" y="602"/>
                  </a:lnTo>
                  <a:lnTo>
                    <a:pt x="1964" y="606"/>
                  </a:lnTo>
                  <a:lnTo>
                    <a:pt x="1958" y="606"/>
                  </a:lnTo>
                  <a:lnTo>
                    <a:pt x="1958" y="612"/>
                  </a:lnTo>
                  <a:lnTo>
                    <a:pt x="1950" y="612"/>
                  </a:lnTo>
                  <a:lnTo>
                    <a:pt x="1950" y="618"/>
                  </a:lnTo>
                  <a:lnTo>
                    <a:pt x="1944" y="618"/>
                  </a:lnTo>
                  <a:lnTo>
                    <a:pt x="1944" y="612"/>
                  </a:lnTo>
                  <a:lnTo>
                    <a:pt x="1938" y="618"/>
                  </a:lnTo>
                  <a:lnTo>
                    <a:pt x="1938" y="622"/>
                  </a:lnTo>
                  <a:lnTo>
                    <a:pt x="1944" y="622"/>
                  </a:lnTo>
                  <a:lnTo>
                    <a:pt x="1938" y="628"/>
                  </a:lnTo>
                  <a:lnTo>
                    <a:pt x="1938" y="632"/>
                  </a:lnTo>
                  <a:lnTo>
                    <a:pt x="1932" y="632"/>
                  </a:lnTo>
                  <a:lnTo>
                    <a:pt x="1932" y="638"/>
                  </a:lnTo>
                  <a:lnTo>
                    <a:pt x="1928" y="638"/>
                  </a:lnTo>
                  <a:lnTo>
                    <a:pt x="1928" y="644"/>
                  </a:lnTo>
                  <a:lnTo>
                    <a:pt x="1922" y="644"/>
                  </a:lnTo>
                  <a:lnTo>
                    <a:pt x="1922" y="698"/>
                  </a:lnTo>
                  <a:lnTo>
                    <a:pt x="1928" y="698"/>
                  </a:lnTo>
                  <a:lnTo>
                    <a:pt x="1928" y="726"/>
                  </a:lnTo>
                  <a:lnTo>
                    <a:pt x="1932" y="726"/>
                  </a:lnTo>
                  <a:lnTo>
                    <a:pt x="1932" y="730"/>
                  </a:lnTo>
                  <a:lnTo>
                    <a:pt x="1938" y="726"/>
                  </a:lnTo>
                  <a:lnTo>
                    <a:pt x="1938" y="730"/>
                  </a:lnTo>
                  <a:lnTo>
                    <a:pt x="1932" y="730"/>
                  </a:lnTo>
                  <a:lnTo>
                    <a:pt x="1938" y="736"/>
                  </a:lnTo>
                  <a:lnTo>
                    <a:pt x="1938" y="764"/>
                  </a:lnTo>
                  <a:lnTo>
                    <a:pt x="1944" y="758"/>
                  </a:lnTo>
                  <a:lnTo>
                    <a:pt x="1950" y="758"/>
                  </a:lnTo>
                  <a:lnTo>
                    <a:pt x="1950" y="752"/>
                  </a:lnTo>
                  <a:lnTo>
                    <a:pt x="1954" y="752"/>
                  </a:lnTo>
                  <a:lnTo>
                    <a:pt x="1954" y="746"/>
                  </a:lnTo>
                  <a:lnTo>
                    <a:pt x="1958" y="742"/>
                  </a:lnTo>
                  <a:lnTo>
                    <a:pt x="1958" y="736"/>
                  </a:lnTo>
                  <a:lnTo>
                    <a:pt x="1964" y="736"/>
                  </a:lnTo>
                  <a:lnTo>
                    <a:pt x="1964" y="720"/>
                  </a:lnTo>
                  <a:lnTo>
                    <a:pt x="1958" y="720"/>
                  </a:lnTo>
                  <a:lnTo>
                    <a:pt x="1964" y="716"/>
                  </a:lnTo>
                  <a:lnTo>
                    <a:pt x="1964" y="720"/>
                  </a:lnTo>
                  <a:lnTo>
                    <a:pt x="1970" y="720"/>
                  </a:lnTo>
                  <a:lnTo>
                    <a:pt x="1970" y="716"/>
                  </a:lnTo>
                  <a:lnTo>
                    <a:pt x="1986" y="716"/>
                  </a:lnTo>
                  <a:lnTo>
                    <a:pt x="1986" y="692"/>
                  </a:lnTo>
                  <a:lnTo>
                    <a:pt x="1992" y="692"/>
                  </a:lnTo>
                  <a:lnTo>
                    <a:pt x="1992" y="688"/>
                  </a:lnTo>
                  <a:lnTo>
                    <a:pt x="2008" y="688"/>
                  </a:lnTo>
                  <a:lnTo>
                    <a:pt x="2008" y="682"/>
                  </a:lnTo>
                  <a:lnTo>
                    <a:pt x="2012" y="682"/>
                  </a:lnTo>
                  <a:lnTo>
                    <a:pt x="2012" y="676"/>
                  </a:lnTo>
                  <a:lnTo>
                    <a:pt x="2008" y="676"/>
                  </a:lnTo>
                  <a:lnTo>
                    <a:pt x="2008" y="656"/>
                  </a:lnTo>
                  <a:lnTo>
                    <a:pt x="2012" y="656"/>
                  </a:lnTo>
                  <a:lnTo>
                    <a:pt x="2018" y="650"/>
                  </a:lnTo>
                  <a:lnTo>
                    <a:pt x="2024" y="656"/>
                  </a:lnTo>
                  <a:lnTo>
                    <a:pt x="2030" y="656"/>
                  </a:lnTo>
                  <a:lnTo>
                    <a:pt x="2036" y="650"/>
                  </a:lnTo>
                  <a:lnTo>
                    <a:pt x="2036" y="644"/>
                  </a:lnTo>
                  <a:lnTo>
                    <a:pt x="2030" y="644"/>
                  </a:lnTo>
                  <a:lnTo>
                    <a:pt x="2036" y="638"/>
                  </a:lnTo>
                  <a:lnTo>
                    <a:pt x="2024" y="638"/>
                  </a:lnTo>
                  <a:lnTo>
                    <a:pt x="2024" y="622"/>
                  </a:lnTo>
                  <a:lnTo>
                    <a:pt x="2030" y="622"/>
                  </a:lnTo>
                  <a:lnTo>
                    <a:pt x="2036" y="618"/>
                  </a:lnTo>
                  <a:lnTo>
                    <a:pt x="2030" y="612"/>
                  </a:lnTo>
                  <a:lnTo>
                    <a:pt x="2018" y="612"/>
                  </a:lnTo>
                  <a:lnTo>
                    <a:pt x="2018" y="618"/>
                  </a:lnTo>
                  <a:lnTo>
                    <a:pt x="2012" y="612"/>
                  </a:lnTo>
                  <a:lnTo>
                    <a:pt x="2012" y="602"/>
                  </a:lnTo>
                  <a:lnTo>
                    <a:pt x="2018" y="596"/>
                  </a:lnTo>
                  <a:lnTo>
                    <a:pt x="2024" y="596"/>
                  </a:lnTo>
                  <a:lnTo>
                    <a:pt x="2024" y="590"/>
                  </a:lnTo>
                  <a:lnTo>
                    <a:pt x="2030" y="590"/>
                  </a:lnTo>
                  <a:lnTo>
                    <a:pt x="2030" y="584"/>
                  </a:lnTo>
                  <a:lnTo>
                    <a:pt x="2036" y="584"/>
                  </a:lnTo>
                  <a:lnTo>
                    <a:pt x="2036" y="578"/>
                  </a:lnTo>
                  <a:lnTo>
                    <a:pt x="2030" y="578"/>
                  </a:lnTo>
                  <a:lnTo>
                    <a:pt x="2030" y="574"/>
                  </a:lnTo>
                  <a:lnTo>
                    <a:pt x="2036" y="574"/>
                  </a:lnTo>
                  <a:lnTo>
                    <a:pt x="2036" y="564"/>
                  </a:lnTo>
                  <a:lnTo>
                    <a:pt x="2052" y="564"/>
                  </a:lnTo>
                  <a:lnTo>
                    <a:pt x="2052" y="574"/>
                  </a:lnTo>
                  <a:lnTo>
                    <a:pt x="2058" y="568"/>
                  </a:lnTo>
                  <a:lnTo>
                    <a:pt x="2058" y="564"/>
                  </a:lnTo>
                  <a:lnTo>
                    <a:pt x="2062" y="558"/>
                  </a:lnTo>
                  <a:lnTo>
                    <a:pt x="2068" y="558"/>
                  </a:lnTo>
                  <a:lnTo>
                    <a:pt x="2072" y="552"/>
                  </a:lnTo>
                  <a:lnTo>
                    <a:pt x="2072" y="564"/>
                  </a:lnTo>
                  <a:lnTo>
                    <a:pt x="2068" y="564"/>
                  </a:lnTo>
                  <a:lnTo>
                    <a:pt x="2068" y="574"/>
                  </a:lnTo>
                  <a:lnTo>
                    <a:pt x="2072" y="574"/>
                  </a:lnTo>
                  <a:lnTo>
                    <a:pt x="2072" y="568"/>
                  </a:lnTo>
                  <a:lnTo>
                    <a:pt x="2078" y="568"/>
                  </a:lnTo>
                  <a:lnTo>
                    <a:pt x="2078" y="558"/>
                  </a:lnTo>
                  <a:lnTo>
                    <a:pt x="2096" y="558"/>
                  </a:lnTo>
                  <a:lnTo>
                    <a:pt x="2096" y="552"/>
                  </a:lnTo>
                  <a:lnTo>
                    <a:pt x="2116" y="552"/>
                  </a:lnTo>
                  <a:lnTo>
                    <a:pt x="2116" y="558"/>
                  </a:lnTo>
                  <a:lnTo>
                    <a:pt x="2122" y="558"/>
                  </a:lnTo>
                  <a:lnTo>
                    <a:pt x="2126" y="564"/>
                  </a:lnTo>
                  <a:lnTo>
                    <a:pt x="2126" y="568"/>
                  </a:lnTo>
                  <a:lnTo>
                    <a:pt x="2132" y="568"/>
                  </a:lnTo>
                  <a:lnTo>
                    <a:pt x="2132" y="558"/>
                  </a:lnTo>
                  <a:lnTo>
                    <a:pt x="2138" y="558"/>
                  </a:lnTo>
                  <a:lnTo>
                    <a:pt x="2138" y="552"/>
                  </a:lnTo>
                  <a:lnTo>
                    <a:pt x="2144" y="552"/>
                  </a:lnTo>
                  <a:lnTo>
                    <a:pt x="2144" y="548"/>
                  </a:lnTo>
                  <a:lnTo>
                    <a:pt x="2154" y="548"/>
                  </a:lnTo>
                  <a:lnTo>
                    <a:pt x="2154" y="542"/>
                  </a:lnTo>
                  <a:lnTo>
                    <a:pt x="2160" y="542"/>
                  </a:lnTo>
                  <a:lnTo>
                    <a:pt x="2160" y="536"/>
                  </a:lnTo>
                  <a:lnTo>
                    <a:pt x="2164" y="530"/>
                  </a:lnTo>
                  <a:lnTo>
                    <a:pt x="2164" y="536"/>
                  </a:lnTo>
                  <a:lnTo>
                    <a:pt x="2170" y="536"/>
                  </a:lnTo>
                  <a:lnTo>
                    <a:pt x="2176" y="530"/>
                  </a:lnTo>
                  <a:lnTo>
                    <a:pt x="2176" y="524"/>
                  </a:lnTo>
                  <a:lnTo>
                    <a:pt x="2192" y="524"/>
                  </a:lnTo>
                  <a:lnTo>
                    <a:pt x="2192" y="520"/>
                  </a:lnTo>
                  <a:lnTo>
                    <a:pt x="2198" y="520"/>
                  </a:lnTo>
                  <a:lnTo>
                    <a:pt x="2198" y="514"/>
                  </a:lnTo>
                  <a:lnTo>
                    <a:pt x="2214" y="514"/>
                  </a:lnTo>
                  <a:lnTo>
                    <a:pt x="2218" y="510"/>
                  </a:lnTo>
                  <a:lnTo>
                    <a:pt x="2246" y="510"/>
                  </a:lnTo>
                  <a:lnTo>
                    <a:pt x="2246" y="514"/>
                  </a:lnTo>
                  <a:lnTo>
                    <a:pt x="2258" y="514"/>
                  </a:lnTo>
                  <a:lnTo>
                    <a:pt x="2258" y="492"/>
                  </a:lnTo>
                  <a:lnTo>
                    <a:pt x="2252" y="492"/>
                  </a:lnTo>
                  <a:lnTo>
                    <a:pt x="2252" y="488"/>
                  </a:lnTo>
                  <a:lnTo>
                    <a:pt x="2246" y="482"/>
                  </a:lnTo>
                  <a:lnTo>
                    <a:pt x="2246" y="488"/>
                  </a:lnTo>
                  <a:lnTo>
                    <a:pt x="2240" y="482"/>
                  </a:lnTo>
                  <a:lnTo>
                    <a:pt x="2246" y="482"/>
                  </a:lnTo>
                  <a:lnTo>
                    <a:pt x="2246" y="464"/>
                  </a:lnTo>
                  <a:lnTo>
                    <a:pt x="2230" y="464"/>
                  </a:lnTo>
                  <a:lnTo>
                    <a:pt x="2230" y="456"/>
                  </a:lnTo>
                  <a:lnTo>
                    <a:pt x="2224" y="450"/>
                  </a:lnTo>
                  <a:lnTo>
                    <a:pt x="2230" y="450"/>
                  </a:lnTo>
                  <a:lnTo>
                    <a:pt x="2230" y="456"/>
                  </a:lnTo>
                  <a:lnTo>
                    <a:pt x="2246" y="456"/>
                  </a:lnTo>
                  <a:lnTo>
                    <a:pt x="2246" y="460"/>
                  </a:lnTo>
                  <a:lnTo>
                    <a:pt x="2252" y="456"/>
                  </a:lnTo>
                  <a:lnTo>
                    <a:pt x="2264" y="456"/>
                  </a:lnTo>
                  <a:lnTo>
                    <a:pt x="2264" y="450"/>
                  </a:lnTo>
                  <a:lnTo>
                    <a:pt x="2268" y="450"/>
                  </a:lnTo>
                  <a:lnTo>
                    <a:pt x="2268" y="444"/>
                  </a:lnTo>
                  <a:lnTo>
                    <a:pt x="2272" y="444"/>
                  </a:lnTo>
                  <a:lnTo>
                    <a:pt x="2272" y="438"/>
                  </a:lnTo>
                  <a:lnTo>
                    <a:pt x="2278" y="438"/>
                  </a:lnTo>
                  <a:lnTo>
                    <a:pt x="2272" y="434"/>
                  </a:lnTo>
                  <a:lnTo>
                    <a:pt x="2268" y="434"/>
                  </a:lnTo>
                  <a:lnTo>
                    <a:pt x="2268" y="416"/>
                  </a:lnTo>
                  <a:lnTo>
                    <a:pt x="2272" y="422"/>
                  </a:lnTo>
                  <a:lnTo>
                    <a:pt x="2278" y="422"/>
                  </a:lnTo>
                  <a:lnTo>
                    <a:pt x="2278" y="416"/>
                  </a:lnTo>
                  <a:lnTo>
                    <a:pt x="2290" y="416"/>
                  </a:lnTo>
                  <a:lnTo>
                    <a:pt x="2284" y="422"/>
                  </a:lnTo>
                  <a:lnTo>
                    <a:pt x="2284" y="434"/>
                  </a:lnTo>
                  <a:lnTo>
                    <a:pt x="2290" y="434"/>
                  </a:lnTo>
                  <a:lnTo>
                    <a:pt x="2284" y="438"/>
                  </a:lnTo>
                  <a:lnTo>
                    <a:pt x="2306" y="438"/>
                  </a:lnTo>
                  <a:lnTo>
                    <a:pt x="2306" y="434"/>
                  </a:lnTo>
                  <a:lnTo>
                    <a:pt x="2318" y="434"/>
                  </a:lnTo>
                  <a:lnTo>
                    <a:pt x="2318" y="438"/>
                  </a:lnTo>
                  <a:lnTo>
                    <a:pt x="2324" y="438"/>
                  </a:lnTo>
                  <a:lnTo>
                    <a:pt x="2324" y="444"/>
                  </a:lnTo>
                  <a:lnTo>
                    <a:pt x="2326" y="444"/>
                  </a:lnTo>
                  <a:lnTo>
                    <a:pt x="2326" y="456"/>
                  </a:lnTo>
                  <a:lnTo>
                    <a:pt x="2344" y="456"/>
                  </a:lnTo>
                  <a:lnTo>
                    <a:pt x="2350" y="460"/>
                  </a:lnTo>
                  <a:lnTo>
                    <a:pt x="2350" y="464"/>
                  </a:lnTo>
                  <a:lnTo>
                    <a:pt x="2378" y="464"/>
                  </a:lnTo>
                  <a:lnTo>
                    <a:pt x="2378" y="460"/>
                  </a:lnTo>
                  <a:lnTo>
                    <a:pt x="2366" y="460"/>
                  </a:lnTo>
                  <a:lnTo>
                    <a:pt x="2366" y="456"/>
                  </a:lnTo>
                  <a:lnTo>
                    <a:pt x="2378" y="456"/>
                  </a:lnTo>
                  <a:lnTo>
                    <a:pt x="2378" y="438"/>
                  </a:lnTo>
                  <a:lnTo>
                    <a:pt x="2392" y="438"/>
                  </a:lnTo>
                  <a:lnTo>
                    <a:pt x="2392" y="434"/>
                  </a:lnTo>
                  <a:lnTo>
                    <a:pt x="2404" y="434"/>
                  </a:lnTo>
                  <a:lnTo>
                    <a:pt x="2404" y="416"/>
                  </a:lnTo>
                  <a:lnTo>
                    <a:pt x="2398" y="416"/>
                  </a:lnTo>
                  <a:lnTo>
                    <a:pt x="2398" y="410"/>
                  </a:lnTo>
                  <a:lnTo>
                    <a:pt x="2398" y="410"/>
                  </a:lnTo>
                  <a:lnTo>
                    <a:pt x="2398" y="410"/>
                  </a:lnTo>
                  <a:close/>
                  <a:moveTo>
                    <a:pt x="806" y="692"/>
                  </a:moveTo>
                  <a:lnTo>
                    <a:pt x="806" y="688"/>
                  </a:lnTo>
                  <a:lnTo>
                    <a:pt x="812" y="692"/>
                  </a:lnTo>
                  <a:lnTo>
                    <a:pt x="806" y="692"/>
                  </a:lnTo>
                  <a:lnTo>
                    <a:pt x="806" y="692"/>
                  </a:lnTo>
                  <a:lnTo>
                    <a:pt x="806" y="692"/>
                  </a:lnTo>
                  <a:close/>
                  <a:moveTo>
                    <a:pt x="936" y="238"/>
                  </a:moveTo>
                  <a:lnTo>
                    <a:pt x="936" y="234"/>
                  </a:lnTo>
                  <a:lnTo>
                    <a:pt x="940" y="234"/>
                  </a:lnTo>
                  <a:lnTo>
                    <a:pt x="936" y="238"/>
                  </a:lnTo>
                  <a:lnTo>
                    <a:pt x="936" y="238"/>
                  </a:lnTo>
                  <a:lnTo>
                    <a:pt x="936" y="238"/>
                  </a:lnTo>
                  <a:close/>
                  <a:moveTo>
                    <a:pt x="946" y="242"/>
                  </a:moveTo>
                  <a:lnTo>
                    <a:pt x="940" y="242"/>
                  </a:lnTo>
                  <a:lnTo>
                    <a:pt x="940" y="238"/>
                  </a:lnTo>
                  <a:lnTo>
                    <a:pt x="946" y="238"/>
                  </a:lnTo>
                  <a:lnTo>
                    <a:pt x="946" y="242"/>
                  </a:lnTo>
                  <a:lnTo>
                    <a:pt x="946" y="242"/>
                  </a:lnTo>
                  <a:lnTo>
                    <a:pt x="946" y="242"/>
                  </a:lnTo>
                  <a:close/>
                  <a:moveTo>
                    <a:pt x="1126" y="180"/>
                  </a:moveTo>
                  <a:lnTo>
                    <a:pt x="1120" y="180"/>
                  </a:lnTo>
                  <a:lnTo>
                    <a:pt x="1126" y="174"/>
                  </a:lnTo>
                  <a:lnTo>
                    <a:pt x="1126" y="180"/>
                  </a:lnTo>
                  <a:lnTo>
                    <a:pt x="1126" y="180"/>
                  </a:lnTo>
                  <a:lnTo>
                    <a:pt x="1126" y="180"/>
                  </a:lnTo>
                  <a:close/>
                  <a:moveTo>
                    <a:pt x="1136" y="182"/>
                  </a:moveTo>
                  <a:lnTo>
                    <a:pt x="1132" y="182"/>
                  </a:lnTo>
                  <a:lnTo>
                    <a:pt x="1132" y="180"/>
                  </a:lnTo>
                  <a:lnTo>
                    <a:pt x="1136" y="180"/>
                  </a:lnTo>
                  <a:lnTo>
                    <a:pt x="1136" y="182"/>
                  </a:lnTo>
                  <a:lnTo>
                    <a:pt x="1136" y="182"/>
                  </a:lnTo>
                  <a:lnTo>
                    <a:pt x="1136" y="182"/>
                  </a:lnTo>
                  <a:close/>
                  <a:moveTo>
                    <a:pt x="1168" y="156"/>
                  </a:moveTo>
                  <a:lnTo>
                    <a:pt x="1162" y="152"/>
                  </a:lnTo>
                  <a:lnTo>
                    <a:pt x="1168" y="152"/>
                  </a:lnTo>
                  <a:lnTo>
                    <a:pt x="1168" y="156"/>
                  </a:lnTo>
                  <a:lnTo>
                    <a:pt x="1168" y="156"/>
                  </a:lnTo>
                  <a:lnTo>
                    <a:pt x="1168" y="156"/>
                  </a:lnTo>
                  <a:close/>
                  <a:moveTo>
                    <a:pt x="1520" y="288"/>
                  </a:moveTo>
                  <a:lnTo>
                    <a:pt x="1516" y="282"/>
                  </a:lnTo>
                  <a:lnTo>
                    <a:pt x="1516" y="276"/>
                  </a:lnTo>
                  <a:lnTo>
                    <a:pt x="1520" y="276"/>
                  </a:lnTo>
                  <a:lnTo>
                    <a:pt x="1520" y="288"/>
                  </a:lnTo>
                  <a:lnTo>
                    <a:pt x="1520" y="288"/>
                  </a:lnTo>
                  <a:lnTo>
                    <a:pt x="1520" y="288"/>
                  </a:lnTo>
                  <a:close/>
                  <a:moveTo>
                    <a:pt x="1844" y="296"/>
                  </a:moveTo>
                  <a:lnTo>
                    <a:pt x="1842" y="296"/>
                  </a:lnTo>
                  <a:lnTo>
                    <a:pt x="1844" y="292"/>
                  </a:lnTo>
                  <a:lnTo>
                    <a:pt x="1844" y="296"/>
                  </a:lnTo>
                  <a:lnTo>
                    <a:pt x="1844" y="296"/>
                  </a:lnTo>
                  <a:lnTo>
                    <a:pt x="1844" y="296"/>
                  </a:lnTo>
                  <a:close/>
                  <a:moveTo>
                    <a:pt x="2214" y="460"/>
                  </a:moveTo>
                  <a:lnTo>
                    <a:pt x="2210" y="460"/>
                  </a:lnTo>
                  <a:lnTo>
                    <a:pt x="2210" y="450"/>
                  </a:lnTo>
                  <a:lnTo>
                    <a:pt x="2214" y="456"/>
                  </a:lnTo>
                  <a:lnTo>
                    <a:pt x="2214" y="460"/>
                  </a:lnTo>
                  <a:lnTo>
                    <a:pt x="2214" y="460"/>
                  </a:lnTo>
                  <a:lnTo>
                    <a:pt x="2214" y="460"/>
                  </a:lnTo>
                  <a:close/>
                  <a:moveTo>
                    <a:pt x="2408" y="416"/>
                  </a:moveTo>
                  <a:lnTo>
                    <a:pt x="2408" y="428"/>
                  </a:lnTo>
                  <a:lnTo>
                    <a:pt x="2414" y="428"/>
                  </a:lnTo>
                  <a:lnTo>
                    <a:pt x="2414" y="422"/>
                  </a:lnTo>
                  <a:lnTo>
                    <a:pt x="2408" y="416"/>
                  </a:lnTo>
                  <a:lnTo>
                    <a:pt x="2408" y="416"/>
                  </a:lnTo>
                  <a:lnTo>
                    <a:pt x="2408" y="416"/>
                  </a:lnTo>
                  <a:close/>
                  <a:moveTo>
                    <a:pt x="2306" y="292"/>
                  </a:moveTo>
                  <a:lnTo>
                    <a:pt x="2300" y="296"/>
                  </a:lnTo>
                  <a:lnTo>
                    <a:pt x="2284" y="296"/>
                  </a:lnTo>
                  <a:lnTo>
                    <a:pt x="2278" y="302"/>
                  </a:lnTo>
                  <a:lnTo>
                    <a:pt x="2272" y="302"/>
                  </a:lnTo>
                  <a:lnTo>
                    <a:pt x="2268" y="296"/>
                  </a:lnTo>
                  <a:lnTo>
                    <a:pt x="2264" y="296"/>
                  </a:lnTo>
                  <a:lnTo>
                    <a:pt x="2264" y="302"/>
                  </a:lnTo>
                  <a:lnTo>
                    <a:pt x="2246" y="302"/>
                  </a:lnTo>
                  <a:lnTo>
                    <a:pt x="2246" y="296"/>
                  </a:lnTo>
                  <a:lnTo>
                    <a:pt x="2252" y="296"/>
                  </a:lnTo>
                  <a:lnTo>
                    <a:pt x="2252" y="292"/>
                  </a:lnTo>
                  <a:lnTo>
                    <a:pt x="2258" y="292"/>
                  </a:lnTo>
                  <a:lnTo>
                    <a:pt x="2258" y="288"/>
                  </a:lnTo>
                  <a:lnTo>
                    <a:pt x="2296" y="288"/>
                  </a:lnTo>
                  <a:lnTo>
                    <a:pt x="2296" y="292"/>
                  </a:lnTo>
                  <a:lnTo>
                    <a:pt x="2306" y="292"/>
                  </a:lnTo>
                  <a:lnTo>
                    <a:pt x="2306" y="292"/>
                  </a:lnTo>
                  <a:lnTo>
                    <a:pt x="2306" y="292"/>
                  </a:lnTo>
                  <a:close/>
                  <a:moveTo>
                    <a:pt x="1314" y="152"/>
                  </a:moveTo>
                  <a:lnTo>
                    <a:pt x="1308" y="152"/>
                  </a:lnTo>
                  <a:lnTo>
                    <a:pt x="1308" y="152"/>
                  </a:lnTo>
                  <a:lnTo>
                    <a:pt x="1304" y="152"/>
                  </a:lnTo>
                  <a:lnTo>
                    <a:pt x="1308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close/>
                  <a:moveTo>
                    <a:pt x="1466" y="242"/>
                  </a:moveTo>
                  <a:lnTo>
                    <a:pt x="1466" y="238"/>
                  </a:lnTo>
                  <a:lnTo>
                    <a:pt x="1466" y="238"/>
                  </a:lnTo>
                  <a:lnTo>
                    <a:pt x="1466" y="234"/>
                  </a:lnTo>
                  <a:lnTo>
                    <a:pt x="1466" y="228"/>
                  </a:lnTo>
                  <a:lnTo>
                    <a:pt x="1466" y="228"/>
                  </a:lnTo>
                  <a:lnTo>
                    <a:pt x="1466" y="234"/>
                  </a:lnTo>
                  <a:lnTo>
                    <a:pt x="1472" y="234"/>
                  </a:lnTo>
                  <a:lnTo>
                    <a:pt x="1476" y="234"/>
                  </a:lnTo>
                  <a:lnTo>
                    <a:pt x="1472" y="228"/>
                  </a:lnTo>
                  <a:lnTo>
                    <a:pt x="1476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8" y="228"/>
                  </a:lnTo>
                  <a:lnTo>
                    <a:pt x="1488" y="234"/>
                  </a:lnTo>
                  <a:lnTo>
                    <a:pt x="1494" y="228"/>
                  </a:lnTo>
                  <a:lnTo>
                    <a:pt x="1494" y="234"/>
                  </a:lnTo>
                  <a:lnTo>
                    <a:pt x="1494" y="234"/>
                  </a:lnTo>
                  <a:lnTo>
                    <a:pt x="1500" y="234"/>
                  </a:lnTo>
                  <a:lnTo>
                    <a:pt x="1500" y="238"/>
                  </a:lnTo>
                  <a:lnTo>
                    <a:pt x="1494" y="238"/>
                  </a:lnTo>
                  <a:lnTo>
                    <a:pt x="1500" y="238"/>
                  </a:lnTo>
                  <a:lnTo>
                    <a:pt x="1504" y="238"/>
                  </a:lnTo>
                  <a:lnTo>
                    <a:pt x="1504" y="234"/>
                  </a:lnTo>
                  <a:lnTo>
                    <a:pt x="1504" y="234"/>
                  </a:lnTo>
                  <a:lnTo>
                    <a:pt x="1510" y="234"/>
                  </a:lnTo>
                  <a:lnTo>
                    <a:pt x="1504" y="238"/>
                  </a:lnTo>
                  <a:lnTo>
                    <a:pt x="1510" y="238"/>
                  </a:lnTo>
                  <a:lnTo>
                    <a:pt x="1510" y="238"/>
                  </a:lnTo>
                  <a:lnTo>
                    <a:pt x="1510" y="242"/>
                  </a:lnTo>
                  <a:lnTo>
                    <a:pt x="1516" y="242"/>
                  </a:lnTo>
                  <a:lnTo>
                    <a:pt x="1516" y="248"/>
                  </a:lnTo>
                  <a:lnTo>
                    <a:pt x="1510" y="248"/>
                  </a:lnTo>
                  <a:lnTo>
                    <a:pt x="1510" y="248"/>
                  </a:lnTo>
                  <a:lnTo>
                    <a:pt x="1504" y="248"/>
                  </a:lnTo>
                  <a:lnTo>
                    <a:pt x="1510" y="248"/>
                  </a:lnTo>
                  <a:lnTo>
                    <a:pt x="1510" y="254"/>
                  </a:lnTo>
                  <a:lnTo>
                    <a:pt x="1504" y="254"/>
                  </a:lnTo>
                  <a:lnTo>
                    <a:pt x="1504" y="260"/>
                  </a:lnTo>
                  <a:lnTo>
                    <a:pt x="1504" y="260"/>
                  </a:lnTo>
                  <a:lnTo>
                    <a:pt x="1504" y="266"/>
                  </a:lnTo>
                  <a:lnTo>
                    <a:pt x="1504" y="266"/>
                  </a:lnTo>
                  <a:lnTo>
                    <a:pt x="1500" y="266"/>
                  </a:lnTo>
                  <a:lnTo>
                    <a:pt x="1500" y="260"/>
                  </a:lnTo>
                  <a:lnTo>
                    <a:pt x="1494" y="260"/>
                  </a:lnTo>
                  <a:lnTo>
                    <a:pt x="1494" y="260"/>
                  </a:lnTo>
                  <a:lnTo>
                    <a:pt x="1494" y="260"/>
                  </a:lnTo>
                  <a:lnTo>
                    <a:pt x="1488" y="260"/>
                  </a:lnTo>
                  <a:lnTo>
                    <a:pt x="1488" y="254"/>
                  </a:lnTo>
                  <a:lnTo>
                    <a:pt x="1482" y="254"/>
                  </a:lnTo>
                  <a:lnTo>
                    <a:pt x="1482" y="254"/>
                  </a:lnTo>
                  <a:lnTo>
                    <a:pt x="1476" y="254"/>
                  </a:lnTo>
                  <a:lnTo>
                    <a:pt x="1472" y="254"/>
                  </a:lnTo>
                  <a:lnTo>
                    <a:pt x="1466" y="254"/>
                  </a:lnTo>
                  <a:lnTo>
                    <a:pt x="1466" y="248"/>
                  </a:lnTo>
                  <a:lnTo>
                    <a:pt x="1466" y="248"/>
                  </a:lnTo>
                  <a:lnTo>
                    <a:pt x="1462" y="248"/>
                  </a:lnTo>
                  <a:lnTo>
                    <a:pt x="1456" y="248"/>
                  </a:lnTo>
                  <a:lnTo>
                    <a:pt x="1456" y="248"/>
                  </a:lnTo>
                  <a:lnTo>
                    <a:pt x="1456" y="248"/>
                  </a:lnTo>
                  <a:lnTo>
                    <a:pt x="1456" y="248"/>
                  </a:lnTo>
                  <a:lnTo>
                    <a:pt x="1462" y="248"/>
                  </a:lnTo>
                  <a:lnTo>
                    <a:pt x="1466" y="248"/>
                  </a:lnTo>
                  <a:lnTo>
                    <a:pt x="1466" y="248"/>
                  </a:lnTo>
                  <a:lnTo>
                    <a:pt x="1466" y="242"/>
                  </a:lnTo>
                  <a:lnTo>
                    <a:pt x="1466" y="242"/>
                  </a:lnTo>
                  <a:lnTo>
                    <a:pt x="1466" y="242"/>
                  </a:lnTo>
                  <a:lnTo>
                    <a:pt x="1466" y="242"/>
                  </a:lnTo>
                  <a:lnTo>
                    <a:pt x="1466" y="242"/>
                  </a:lnTo>
                  <a:close/>
                  <a:moveTo>
                    <a:pt x="1516" y="248"/>
                  </a:moveTo>
                  <a:lnTo>
                    <a:pt x="1516" y="242"/>
                  </a:lnTo>
                  <a:lnTo>
                    <a:pt x="1510" y="238"/>
                  </a:lnTo>
                  <a:lnTo>
                    <a:pt x="1516" y="238"/>
                  </a:lnTo>
                  <a:lnTo>
                    <a:pt x="1516" y="238"/>
                  </a:lnTo>
                  <a:lnTo>
                    <a:pt x="1516" y="234"/>
                  </a:lnTo>
                  <a:lnTo>
                    <a:pt x="1516" y="234"/>
                  </a:lnTo>
                  <a:lnTo>
                    <a:pt x="1516" y="234"/>
                  </a:lnTo>
                  <a:lnTo>
                    <a:pt x="1520" y="234"/>
                  </a:lnTo>
                  <a:lnTo>
                    <a:pt x="1526" y="238"/>
                  </a:lnTo>
                  <a:lnTo>
                    <a:pt x="1530" y="238"/>
                  </a:lnTo>
                  <a:lnTo>
                    <a:pt x="1530" y="238"/>
                  </a:lnTo>
                  <a:lnTo>
                    <a:pt x="1530" y="238"/>
                  </a:lnTo>
                  <a:lnTo>
                    <a:pt x="1536" y="238"/>
                  </a:lnTo>
                  <a:lnTo>
                    <a:pt x="1542" y="238"/>
                  </a:lnTo>
                  <a:lnTo>
                    <a:pt x="1542" y="238"/>
                  </a:lnTo>
                  <a:lnTo>
                    <a:pt x="1542" y="242"/>
                  </a:lnTo>
                  <a:lnTo>
                    <a:pt x="1542" y="248"/>
                  </a:lnTo>
                  <a:lnTo>
                    <a:pt x="1542" y="242"/>
                  </a:lnTo>
                  <a:lnTo>
                    <a:pt x="1548" y="242"/>
                  </a:lnTo>
                  <a:lnTo>
                    <a:pt x="1548" y="248"/>
                  </a:lnTo>
                  <a:lnTo>
                    <a:pt x="1542" y="248"/>
                  </a:lnTo>
                  <a:lnTo>
                    <a:pt x="1542" y="248"/>
                  </a:lnTo>
                  <a:lnTo>
                    <a:pt x="1536" y="248"/>
                  </a:lnTo>
                  <a:lnTo>
                    <a:pt x="1530" y="248"/>
                  </a:lnTo>
                  <a:lnTo>
                    <a:pt x="1530" y="254"/>
                  </a:lnTo>
                  <a:lnTo>
                    <a:pt x="1530" y="254"/>
                  </a:lnTo>
                  <a:lnTo>
                    <a:pt x="1526" y="254"/>
                  </a:lnTo>
                  <a:lnTo>
                    <a:pt x="1520" y="254"/>
                  </a:lnTo>
                  <a:lnTo>
                    <a:pt x="1516" y="260"/>
                  </a:lnTo>
                  <a:lnTo>
                    <a:pt x="1516" y="260"/>
                  </a:lnTo>
                  <a:lnTo>
                    <a:pt x="1510" y="260"/>
                  </a:lnTo>
                  <a:lnTo>
                    <a:pt x="1510" y="260"/>
                  </a:lnTo>
                  <a:lnTo>
                    <a:pt x="1504" y="260"/>
                  </a:lnTo>
                  <a:lnTo>
                    <a:pt x="1504" y="254"/>
                  </a:lnTo>
                  <a:lnTo>
                    <a:pt x="1510" y="254"/>
                  </a:lnTo>
                  <a:lnTo>
                    <a:pt x="1510" y="248"/>
                  </a:lnTo>
                  <a:lnTo>
                    <a:pt x="1504" y="248"/>
                  </a:lnTo>
                  <a:lnTo>
                    <a:pt x="1510" y="248"/>
                  </a:lnTo>
                  <a:lnTo>
                    <a:pt x="1510" y="248"/>
                  </a:lnTo>
                  <a:lnTo>
                    <a:pt x="1516" y="248"/>
                  </a:lnTo>
                  <a:lnTo>
                    <a:pt x="1516" y="248"/>
                  </a:lnTo>
                  <a:lnTo>
                    <a:pt x="1516" y="248"/>
                  </a:lnTo>
                  <a:lnTo>
                    <a:pt x="1516" y="248"/>
                  </a:lnTo>
                  <a:close/>
                  <a:moveTo>
                    <a:pt x="1520" y="260"/>
                  </a:moveTo>
                  <a:lnTo>
                    <a:pt x="1520" y="254"/>
                  </a:lnTo>
                  <a:lnTo>
                    <a:pt x="1526" y="254"/>
                  </a:lnTo>
                  <a:lnTo>
                    <a:pt x="1530" y="254"/>
                  </a:lnTo>
                  <a:lnTo>
                    <a:pt x="1530" y="254"/>
                  </a:lnTo>
                  <a:lnTo>
                    <a:pt x="1536" y="254"/>
                  </a:lnTo>
                  <a:lnTo>
                    <a:pt x="1542" y="254"/>
                  </a:lnTo>
                  <a:lnTo>
                    <a:pt x="1542" y="254"/>
                  </a:lnTo>
                  <a:lnTo>
                    <a:pt x="1548" y="254"/>
                  </a:lnTo>
                  <a:lnTo>
                    <a:pt x="1554" y="254"/>
                  </a:lnTo>
                  <a:lnTo>
                    <a:pt x="1548" y="260"/>
                  </a:lnTo>
                  <a:lnTo>
                    <a:pt x="1542" y="254"/>
                  </a:lnTo>
                  <a:lnTo>
                    <a:pt x="1542" y="254"/>
                  </a:lnTo>
                  <a:lnTo>
                    <a:pt x="1536" y="254"/>
                  </a:lnTo>
                  <a:lnTo>
                    <a:pt x="1530" y="260"/>
                  </a:lnTo>
                  <a:lnTo>
                    <a:pt x="1530" y="254"/>
                  </a:lnTo>
                  <a:lnTo>
                    <a:pt x="1526" y="260"/>
                  </a:lnTo>
                  <a:lnTo>
                    <a:pt x="1520" y="260"/>
                  </a:lnTo>
                  <a:lnTo>
                    <a:pt x="1520" y="260"/>
                  </a:lnTo>
                  <a:lnTo>
                    <a:pt x="1520" y="260"/>
                  </a:lnTo>
                  <a:lnTo>
                    <a:pt x="1520" y="260"/>
                  </a:lnTo>
                  <a:close/>
                  <a:moveTo>
                    <a:pt x="1516" y="260"/>
                  </a:moveTo>
                  <a:lnTo>
                    <a:pt x="1516" y="260"/>
                  </a:lnTo>
                  <a:lnTo>
                    <a:pt x="1516" y="260"/>
                  </a:lnTo>
                  <a:lnTo>
                    <a:pt x="1520" y="260"/>
                  </a:lnTo>
                  <a:lnTo>
                    <a:pt x="1526" y="260"/>
                  </a:lnTo>
                  <a:lnTo>
                    <a:pt x="1530" y="260"/>
                  </a:lnTo>
                  <a:lnTo>
                    <a:pt x="1530" y="260"/>
                  </a:lnTo>
                  <a:lnTo>
                    <a:pt x="1542" y="260"/>
                  </a:lnTo>
                  <a:lnTo>
                    <a:pt x="1542" y="260"/>
                  </a:lnTo>
                  <a:lnTo>
                    <a:pt x="1548" y="260"/>
                  </a:lnTo>
                  <a:lnTo>
                    <a:pt x="1554" y="260"/>
                  </a:lnTo>
                  <a:lnTo>
                    <a:pt x="1554" y="266"/>
                  </a:lnTo>
                  <a:lnTo>
                    <a:pt x="1554" y="266"/>
                  </a:lnTo>
                  <a:lnTo>
                    <a:pt x="1554" y="270"/>
                  </a:lnTo>
                  <a:lnTo>
                    <a:pt x="1554" y="270"/>
                  </a:lnTo>
                  <a:lnTo>
                    <a:pt x="1548" y="270"/>
                  </a:lnTo>
                  <a:lnTo>
                    <a:pt x="1554" y="270"/>
                  </a:lnTo>
                  <a:lnTo>
                    <a:pt x="1548" y="276"/>
                  </a:lnTo>
                  <a:lnTo>
                    <a:pt x="1542" y="276"/>
                  </a:lnTo>
                  <a:lnTo>
                    <a:pt x="1542" y="276"/>
                  </a:lnTo>
                  <a:lnTo>
                    <a:pt x="1542" y="270"/>
                  </a:lnTo>
                  <a:lnTo>
                    <a:pt x="1536" y="270"/>
                  </a:lnTo>
                  <a:lnTo>
                    <a:pt x="1536" y="266"/>
                  </a:lnTo>
                  <a:lnTo>
                    <a:pt x="1530" y="266"/>
                  </a:lnTo>
                  <a:lnTo>
                    <a:pt x="1530" y="266"/>
                  </a:lnTo>
                  <a:lnTo>
                    <a:pt x="1530" y="260"/>
                  </a:lnTo>
                  <a:lnTo>
                    <a:pt x="1526" y="260"/>
                  </a:lnTo>
                  <a:lnTo>
                    <a:pt x="1520" y="260"/>
                  </a:lnTo>
                  <a:lnTo>
                    <a:pt x="1516" y="260"/>
                  </a:lnTo>
                  <a:lnTo>
                    <a:pt x="1516" y="260"/>
                  </a:lnTo>
                  <a:lnTo>
                    <a:pt x="1516" y="260"/>
                  </a:lnTo>
                  <a:lnTo>
                    <a:pt x="1516" y="260"/>
                  </a:lnTo>
                  <a:lnTo>
                    <a:pt x="1516" y="260"/>
                  </a:lnTo>
                  <a:close/>
                  <a:moveTo>
                    <a:pt x="1998" y="302"/>
                  </a:moveTo>
                  <a:lnTo>
                    <a:pt x="1992" y="302"/>
                  </a:lnTo>
                  <a:lnTo>
                    <a:pt x="1998" y="302"/>
                  </a:lnTo>
                  <a:lnTo>
                    <a:pt x="1998" y="302"/>
                  </a:lnTo>
                  <a:lnTo>
                    <a:pt x="1998" y="302"/>
                  </a:lnTo>
                  <a:lnTo>
                    <a:pt x="1998" y="302"/>
                  </a:lnTo>
                  <a:close/>
                  <a:moveTo>
                    <a:pt x="562" y="348"/>
                  </a:moveTo>
                  <a:lnTo>
                    <a:pt x="556" y="348"/>
                  </a:lnTo>
                  <a:lnTo>
                    <a:pt x="550" y="348"/>
                  </a:lnTo>
                  <a:lnTo>
                    <a:pt x="550" y="342"/>
                  </a:lnTo>
                  <a:lnTo>
                    <a:pt x="550" y="348"/>
                  </a:lnTo>
                  <a:lnTo>
                    <a:pt x="556" y="348"/>
                  </a:lnTo>
                  <a:lnTo>
                    <a:pt x="562" y="348"/>
                  </a:lnTo>
                  <a:lnTo>
                    <a:pt x="562" y="348"/>
                  </a:lnTo>
                  <a:lnTo>
                    <a:pt x="562" y="348"/>
                  </a:lnTo>
                  <a:lnTo>
                    <a:pt x="562" y="348"/>
                  </a:lnTo>
                  <a:lnTo>
                    <a:pt x="562" y="348"/>
                  </a:lnTo>
                  <a:close/>
                  <a:moveTo>
                    <a:pt x="14" y="672"/>
                  </a:moveTo>
                  <a:lnTo>
                    <a:pt x="20" y="672"/>
                  </a:lnTo>
                  <a:lnTo>
                    <a:pt x="14" y="672"/>
                  </a:lnTo>
                  <a:lnTo>
                    <a:pt x="14" y="676"/>
                  </a:lnTo>
                  <a:lnTo>
                    <a:pt x="14" y="676"/>
                  </a:lnTo>
                  <a:lnTo>
                    <a:pt x="14" y="682"/>
                  </a:lnTo>
                  <a:lnTo>
                    <a:pt x="14" y="682"/>
                  </a:lnTo>
                  <a:lnTo>
                    <a:pt x="20" y="682"/>
                  </a:lnTo>
                  <a:lnTo>
                    <a:pt x="26" y="682"/>
                  </a:lnTo>
                  <a:lnTo>
                    <a:pt x="26" y="676"/>
                  </a:lnTo>
                  <a:lnTo>
                    <a:pt x="20" y="672"/>
                  </a:lnTo>
                  <a:lnTo>
                    <a:pt x="26" y="672"/>
                  </a:lnTo>
                  <a:lnTo>
                    <a:pt x="26" y="672"/>
                  </a:lnTo>
                  <a:lnTo>
                    <a:pt x="36" y="676"/>
                  </a:lnTo>
                  <a:lnTo>
                    <a:pt x="36" y="676"/>
                  </a:lnTo>
                  <a:lnTo>
                    <a:pt x="42" y="676"/>
                  </a:lnTo>
                  <a:lnTo>
                    <a:pt x="48" y="682"/>
                  </a:lnTo>
                  <a:lnTo>
                    <a:pt x="48" y="682"/>
                  </a:lnTo>
                  <a:lnTo>
                    <a:pt x="42" y="682"/>
                  </a:lnTo>
                  <a:lnTo>
                    <a:pt x="42" y="688"/>
                  </a:lnTo>
                  <a:lnTo>
                    <a:pt x="42" y="692"/>
                  </a:lnTo>
                  <a:lnTo>
                    <a:pt x="36" y="692"/>
                  </a:lnTo>
                  <a:lnTo>
                    <a:pt x="36" y="692"/>
                  </a:lnTo>
                  <a:lnTo>
                    <a:pt x="30" y="692"/>
                  </a:lnTo>
                  <a:lnTo>
                    <a:pt x="26" y="692"/>
                  </a:lnTo>
                  <a:lnTo>
                    <a:pt x="26" y="692"/>
                  </a:lnTo>
                  <a:lnTo>
                    <a:pt x="20" y="692"/>
                  </a:lnTo>
                  <a:lnTo>
                    <a:pt x="14" y="692"/>
                  </a:lnTo>
                  <a:lnTo>
                    <a:pt x="14" y="692"/>
                  </a:lnTo>
                  <a:lnTo>
                    <a:pt x="10" y="692"/>
                  </a:lnTo>
                  <a:lnTo>
                    <a:pt x="4" y="692"/>
                  </a:lnTo>
                  <a:lnTo>
                    <a:pt x="0" y="692"/>
                  </a:lnTo>
                  <a:lnTo>
                    <a:pt x="0" y="688"/>
                  </a:lnTo>
                  <a:lnTo>
                    <a:pt x="4" y="688"/>
                  </a:lnTo>
                  <a:lnTo>
                    <a:pt x="10" y="688"/>
                  </a:lnTo>
                  <a:lnTo>
                    <a:pt x="10" y="682"/>
                  </a:lnTo>
                  <a:lnTo>
                    <a:pt x="4" y="682"/>
                  </a:lnTo>
                  <a:lnTo>
                    <a:pt x="0" y="682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4" y="676"/>
                  </a:lnTo>
                  <a:lnTo>
                    <a:pt x="4" y="682"/>
                  </a:lnTo>
                  <a:lnTo>
                    <a:pt x="10" y="682"/>
                  </a:lnTo>
                  <a:lnTo>
                    <a:pt x="14" y="682"/>
                  </a:lnTo>
                  <a:lnTo>
                    <a:pt x="14" y="676"/>
                  </a:lnTo>
                  <a:lnTo>
                    <a:pt x="14" y="676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4" y="672"/>
                  </a:lnTo>
                  <a:close/>
                  <a:moveTo>
                    <a:pt x="0" y="688"/>
                  </a:moveTo>
                  <a:lnTo>
                    <a:pt x="0" y="688"/>
                  </a:lnTo>
                  <a:lnTo>
                    <a:pt x="0" y="688"/>
                  </a:lnTo>
                  <a:lnTo>
                    <a:pt x="0" y="688"/>
                  </a:lnTo>
                  <a:lnTo>
                    <a:pt x="0" y="688"/>
                  </a:lnTo>
                  <a:lnTo>
                    <a:pt x="0" y="688"/>
                  </a:lnTo>
                  <a:close/>
                  <a:moveTo>
                    <a:pt x="600" y="6"/>
                  </a:moveTo>
                  <a:lnTo>
                    <a:pt x="604" y="6"/>
                  </a:lnTo>
                  <a:lnTo>
                    <a:pt x="610" y="0"/>
                  </a:lnTo>
                  <a:lnTo>
                    <a:pt x="610" y="6"/>
                  </a:lnTo>
                  <a:lnTo>
                    <a:pt x="610" y="6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2" y="6"/>
                  </a:lnTo>
                  <a:lnTo>
                    <a:pt x="622" y="6"/>
                  </a:lnTo>
                  <a:lnTo>
                    <a:pt x="622" y="12"/>
                  </a:lnTo>
                  <a:lnTo>
                    <a:pt x="616" y="6"/>
                  </a:lnTo>
                  <a:lnTo>
                    <a:pt x="610" y="6"/>
                  </a:lnTo>
                  <a:lnTo>
                    <a:pt x="610" y="6"/>
                  </a:lnTo>
                  <a:lnTo>
                    <a:pt x="604" y="6"/>
                  </a:lnTo>
                  <a:lnTo>
                    <a:pt x="600" y="6"/>
                  </a:lnTo>
                  <a:lnTo>
                    <a:pt x="600" y="6"/>
                  </a:lnTo>
                  <a:lnTo>
                    <a:pt x="600" y="6"/>
                  </a:lnTo>
                  <a:lnTo>
                    <a:pt x="600" y="6"/>
                  </a:lnTo>
                  <a:close/>
                  <a:moveTo>
                    <a:pt x="546" y="6"/>
                  </a:moveTo>
                  <a:lnTo>
                    <a:pt x="550" y="6"/>
                  </a:lnTo>
                  <a:lnTo>
                    <a:pt x="550" y="6"/>
                  </a:lnTo>
                  <a:lnTo>
                    <a:pt x="550" y="12"/>
                  </a:lnTo>
                  <a:lnTo>
                    <a:pt x="550" y="12"/>
                  </a:lnTo>
                  <a:lnTo>
                    <a:pt x="546" y="12"/>
                  </a:lnTo>
                  <a:lnTo>
                    <a:pt x="546" y="6"/>
                  </a:lnTo>
                  <a:lnTo>
                    <a:pt x="546" y="6"/>
                  </a:lnTo>
                  <a:lnTo>
                    <a:pt x="546" y="6"/>
                  </a:lnTo>
                  <a:lnTo>
                    <a:pt x="546" y="6"/>
                  </a:lnTo>
                  <a:close/>
                  <a:moveTo>
                    <a:pt x="596" y="6"/>
                  </a:moveTo>
                  <a:lnTo>
                    <a:pt x="600" y="6"/>
                  </a:lnTo>
                  <a:lnTo>
                    <a:pt x="600" y="12"/>
                  </a:lnTo>
                  <a:lnTo>
                    <a:pt x="600" y="12"/>
                  </a:lnTo>
                  <a:lnTo>
                    <a:pt x="596" y="6"/>
                  </a:lnTo>
                  <a:lnTo>
                    <a:pt x="596" y="6"/>
                  </a:lnTo>
                  <a:lnTo>
                    <a:pt x="596" y="6"/>
                  </a:lnTo>
                  <a:lnTo>
                    <a:pt x="596" y="6"/>
                  </a:lnTo>
                  <a:close/>
                  <a:moveTo>
                    <a:pt x="550" y="12"/>
                  </a:moveTo>
                  <a:lnTo>
                    <a:pt x="550" y="12"/>
                  </a:lnTo>
                  <a:lnTo>
                    <a:pt x="556" y="12"/>
                  </a:lnTo>
                  <a:lnTo>
                    <a:pt x="562" y="12"/>
                  </a:lnTo>
                  <a:lnTo>
                    <a:pt x="562" y="16"/>
                  </a:lnTo>
                  <a:lnTo>
                    <a:pt x="556" y="16"/>
                  </a:lnTo>
                  <a:lnTo>
                    <a:pt x="550" y="16"/>
                  </a:lnTo>
                  <a:lnTo>
                    <a:pt x="550" y="16"/>
                  </a:lnTo>
                  <a:lnTo>
                    <a:pt x="550" y="12"/>
                  </a:lnTo>
                  <a:lnTo>
                    <a:pt x="550" y="12"/>
                  </a:lnTo>
                  <a:lnTo>
                    <a:pt x="550" y="12"/>
                  </a:lnTo>
                  <a:lnTo>
                    <a:pt x="550" y="12"/>
                  </a:lnTo>
                  <a:close/>
                  <a:moveTo>
                    <a:pt x="492" y="16"/>
                  </a:moveTo>
                  <a:lnTo>
                    <a:pt x="486" y="12"/>
                  </a:lnTo>
                  <a:lnTo>
                    <a:pt x="492" y="12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492" y="16"/>
                  </a:lnTo>
                  <a:close/>
                  <a:moveTo>
                    <a:pt x="568" y="16"/>
                  </a:moveTo>
                  <a:lnTo>
                    <a:pt x="572" y="16"/>
                  </a:lnTo>
                  <a:lnTo>
                    <a:pt x="572" y="16"/>
                  </a:lnTo>
                  <a:lnTo>
                    <a:pt x="578" y="16"/>
                  </a:lnTo>
                  <a:lnTo>
                    <a:pt x="572" y="16"/>
                  </a:lnTo>
                  <a:lnTo>
                    <a:pt x="572" y="16"/>
                  </a:lnTo>
                  <a:lnTo>
                    <a:pt x="568" y="16"/>
                  </a:lnTo>
                  <a:lnTo>
                    <a:pt x="568" y="16"/>
                  </a:lnTo>
                  <a:lnTo>
                    <a:pt x="568" y="16"/>
                  </a:lnTo>
                  <a:lnTo>
                    <a:pt x="568" y="16"/>
                  </a:lnTo>
                  <a:close/>
                  <a:moveTo>
                    <a:pt x="530" y="20"/>
                  </a:moveTo>
                  <a:lnTo>
                    <a:pt x="536" y="16"/>
                  </a:lnTo>
                  <a:lnTo>
                    <a:pt x="536" y="16"/>
                  </a:lnTo>
                  <a:lnTo>
                    <a:pt x="540" y="16"/>
                  </a:lnTo>
                  <a:lnTo>
                    <a:pt x="540" y="20"/>
                  </a:lnTo>
                  <a:lnTo>
                    <a:pt x="536" y="20"/>
                  </a:lnTo>
                  <a:lnTo>
                    <a:pt x="536" y="20"/>
                  </a:lnTo>
                  <a:lnTo>
                    <a:pt x="530" y="20"/>
                  </a:lnTo>
                  <a:lnTo>
                    <a:pt x="524" y="20"/>
                  </a:lnTo>
                  <a:lnTo>
                    <a:pt x="530" y="20"/>
                  </a:lnTo>
                  <a:lnTo>
                    <a:pt x="530" y="20"/>
                  </a:lnTo>
                  <a:lnTo>
                    <a:pt x="530" y="20"/>
                  </a:lnTo>
                  <a:lnTo>
                    <a:pt x="530" y="20"/>
                  </a:lnTo>
                  <a:close/>
                  <a:moveTo>
                    <a:pt x="1006" y="26"/>
                  </a:moveTo>
                  <a:lnTo>
                    <a:pt x="1006" y="26"/>
                  </a:lnTo>
                  <a:lnTo>
                    <a:pt x="994" y="20"/>
                  </a:lnTo>
                  <a:lnTo>
                    <a:pt x="990" y="20"/>
                  </a:lnTo>
                  <a:lnTo>
                    <a:pt x="994" y="20"/>
                  </a:lnTo>
                  <a:lnTo>
                    <a:pt x="994" y="16"/>
                  </a:lnTo>
                  <a:lnTo>
                    <a:pt x="1000" y="16"/>
                  </a:lnTo>
                  <a:lnTo>
                    <a:pt x="1006" y="16"/>
                  </a:lnTo>
                  <a:lnTo>
                    <a:pt x="1006" y="16"/>
                  </a:lnTo>
                  <a:lnTo>
                    <a:pt x="1012" y="16"/>
                  </a:lnTo>
                  <a:lnTo>
                    <a:pt x="1018" y="20"/>
                  </a:lnTo>
                  <a:lnTo>
                    <a:pt x="1018" y="20"/>
                  </a:lnTo>
                  <a:lnTo>
                    <a:pt x="1018" y="20"/>
                  </a:lnTo>
                  <a:lnTo>
                    <a:pt x="1018" y="26"/>
                  </a:lnTo>
                  <a:lnTo>
                    <a:pt x="1012" y="26"/>
                  </a:lnTo>
                  <a:lnTo>
                    <a:pt x="1006" y="26"/>
                  </a:lnTo>
                  <a:lnTo>
                    <a:pt x="1006" y="26"/>
                  </a:lnTo>
                  <a:lnTo>
                    <a:pt x="1006" y="26"/>
                  </a:lnTo>
                  <a:lnTo>
                    <a:pt x="1006" y="26"/>
                  </a:lnTo>
                  <a:close/>
                  <a:moveTo>
                    <a:pt x="556" y="16"/>
                  </a:moveTo>
                  <a:lnTo>
                    <a:pt x="562" y="16"/>
                  </a:lnTo>
                  <a:lnTo>
                    <a:pt x="562" y="16"/>
                  </a:lnTo>
                  <a:lnTo>
                    <a:pt x="562" y="20"/>
                  </a:lnTo>
                  <a:lnTo>
                    <a:pt x="568" y="20"/>
                  </a:lnTo>
                  <a:lnTo>
                    <a:pt x="562" y="20"/>
                  </a:lnTo>
                  <a:lnTo>
                    <a:pt x="556" y="20"/>
                  </a:lnTo>
                  <a:lnTo>
                    <a:pt x="556" y="16"/>
                  </a:lnTo>
                  <a:lnTo>
                    <a:pt x="556" y="16"/>
                  </a:lnTo>
                  <a:lnTo>
                    <a:pt x="556" y="16"/>
                  </a:lnTo>
                  <a:lnTo>
                    <a:pt x="556" y="16"/>
                  </a:lnTo>
                  <a:close/>
                  <a:moveTo>
                    <a:pt x="432" y="26"/>
                  </a:moveTo>
                  <a:lnTo>
                    <a:pt x="438" y="26"/>
                  </a:lnTo>
                  <a:lnTo>
                    <a:pt x="432" y="26"/>
                  </a:lnTo>
                  <a:lnTo>
                    <a:pt x="432" y="20"/>
                  </a:lnTo>
                  <a:lnTo>
                    <a:pt x="438" y="20"/>
                  </a:lnTo>
                  <a:lnTo>
                    <a:pt x="442" y="20"/>
                  </a:lnTo>
                  <a:lnTo>
                    <a:pt x="442" y="26"/>
                  </a:lnTo>
                  <a:lnTo>
                    <a:pt x="438" y="26"/>
                  </a:lnTo>
                  <a:lnTo>
                    <a:pt x="432" y="26"/>
                  </a:lnTo>
                  <a:lnTo>
                    <a:pt x="432" y="26"/>
                  </a:lnTo>
                  <a:lnTo>
                    <a:pt x="432" y="26"/>
                  </a:lnTo>
                  <a:lnTo>
                    <a:pt x="432" y="26"/>
                  </a:lnTo>
                  <a:close/>
                  <a:moveTo>
                    <a:pt x="546" y="20"/>
                  </a:moveTo>
                  <a:lnTo>
                    <a:pt x="550" y="20"/>
                  </a:lnTo>
                  <a:lnTo>
                    <a:pt x="550" y="20"/>
                  </a:lnTo>
                  <a:lnTo>
                    <a:pt x="550" y="20"/>
                  </a:lnTo>
                  <a:lnTo>
                    <a:pt x="546" y="20"/>
                  </a:lnTo>
                  <a:lnTo>
                    <a:pt x="546" y="20"/>
                  </a:lnTo>
                  <a:lnTo>
                    <a:pt x="546" y="20"/>
                  </a:lnTo>
                  <a:lnTo>
                    <a:pt x="546" y="20"/>
                  </a:lnTo>
                  <a:close/>
                  <a:moveTo>
                    <a:pt x="572" y="26"/>
                  </a:moveTo>
                  <a:lnTo>
                    <a:pt x="572" y="26"/>
                  </a:lnTo>
                  <a:lnTo>
                    <a:pt x="578" y="20"/>
                  </a:lnTo>
                  <a:lnTo>
                    <a:pt x="584" y="20"/>
                  </a:lnTo>
                  <a:lnTo>
                    <a:pt x="584" y="20"/>
                  </a:lnTo>
                  <a:lnTo>
                    <a:pt x="590" y="20"/>
                  </a:lnTo>
                  <a:lnTo>
                    <a:pt x="596" y="20"/>
                  </a:lnTo>
                  <a:lnTo>
                    <a:pt x="596" y="26"/>
                  </a:lnTo>
                  <a:lnTo>
                    <a:pt x="590" y="26"/>
                  </a:lnTo>
                  <a:lnTo>
                    <a:pt x="584" y="26"/>
                  </a:lnTo>
                  <a:lnTo>
                    <a:pt x="584" y="26"/>
                  </a:lnTo>
                  <a:lnTo>
                    <a:pt x="578" y="26"/>
                  </a:lnTo>
                  <a:lnTo>
                    <a:pt x="572" y="26"/>
                  </a:lnTo>
                  <a:lnTo>
                    <a:pt x="572" y="26"/>
                  </a:lnTo>
                  <a:lnTo>
                    <a:pt x="572" y="26"/>
                  </a:lnTo>
                  <a:lnTo>
                    <a:pt x="572" y="26"/>
                  </a:lnTo>
                  <a:lnTo>
                    <a:pt x="572" y="26"/>
                  </a:lnTo>
                  <a:close/>
                  <a:moveTo>
                    <a:pt x="512" y="20"/>
                  </a:moveTo>
                  <a:lnTo>
                    <a:pt x="518" y="20"/>
                  </a:lnTo>
                  <a:lnTo>
                    <a:pt x="524" y="20"/>
                  </a:lnTo>
                  <a:lnTo>
                    <a:pt x="524" y="20"/>
                  </a:lnTo>
                  <a:lnTo>
                    <a:pt x="524" y="26"/>
                  </a:lnTo>
                  <a:lnTo>
                    <a:pt x="530" y="26"/>
                  </a:lnTo>
                  <a:lnTo>
                    <a:pt x="536" y="26"/>
                  </a:lnTo>
                  <a:lnTo>
                    <a:pt x="536" y="26"/>
                  </a:lnTo>
                  <a:lnTo>
                    <a:pt x="540" y="26"/>
                  </a:lnTo>
                  <a:lnTo>
                    <a:pt x="546" y="26"/>
                  </a:lnTo>
                  <a:lnTo>
                    <a:pt x="540" y="26"/>
                  </a:lnTo>
                  <a:lnTo>
                    <a:pt x="536" y="26"/>
                  </a:lnTo>
                  <a:lnTo>
                    <a:pt x="536" y="26"/>
                  </a:lnTo>
                  <a:lnTo>
                    <a:pt x="530" y="26"/>
                  </a:lnTo>
                  <a:lnTo>
                    <a:pt x="524" y="26"/>
                  </a:lnTo>
                  <a:lnTo>
                    <a:pt x="524" y="26"/>
                  </a:lnTo>
                  <a:lnTo>
                    <a:pt x="518" y="26"/>
                  </a:lnTo>
                  <a:lnTo>
                    <a:pt x="512" y="26"/>
                  </a:lnTo>
                  <a:lnTo>
                    <a:pt x="512" y="20"/>
                  </a:lnTo>
                  <a:lnTo>
                    <a:pt x="512" y="20"/>
                  </a:lnTo>
                  <a:lnTo>
                    <a:pt x="512" y="20"/>
                  </a:lnTo>
                  <a:lnTo>
                    <a:pt x="512" y="20"/>
                  </a:lnTo>
                  <a:close/>
                  <a:moveTo>
                    <a:pt x="540" y="26"/>
                  </a:moveTo>
                  <a:lnTo>
                    <a:pt x="536" y="26"/>
                  </a:lnTo>
                  <a:lnTo>
                    <a:pt x="540" y="20"/>
                  </a:lnTo>
                  <a:lnTo>
                    <a:pt x="546" y="20"/>
                  </a:lnTo>
                  <a:lnTo>
                    <a:pt x="550" y="20"/>
                  </a:lnTo>
                  <a:lnTo>
                    <a:pt x="550" y="26"/>
                  </a:lnTo>
                  <a:lnTo>
                    <a:pt x="550" y="26"/>
                  </a:lnTo>
                  <a:lnTo>
                    <a:pt x="550" y="26"/>
                  </a:lnTo>
                  <a:lnTo>
                    <a:pt x="546" y="26"/>
                  </a:lnTo>
                  <a:lnTo>
                    <a:pt x="546" y="26"/>
                  </a:lnTo>
                  <a:lnTo>
                    <a:pt x="540" y="26"/>
                  </a:lnTo>
                  <a:lnTo>
                    <a:pt x="540" y="26"/>
                  </a:lnTo>
                  <a:lnTo>
                    <a:pt x="540" y="26"/>
                  </a:lnTo>
                  <a:lnTo>
                    <a:pt x="540" y="26"/>
                  </a:lnTo>
                  <a:close/>
                  <a:moveTo>
                    <a:pt x="844" y="26"/>
                  </a:moveTo>
                  <a:lnTo>
                    <a:pt x="850" y="26"/>
                  </a:lnTo>
                  <a:lnTo>
                    <a:pt x="850" y="26"/>
                  </a:lnTo>
                  <a:lnTo>
                    <a:pt x="850" y="26"/>
                  </a:lnTo>
                  <a:lnTo>
                    <a:pt x="850" y="26"/>
                  </a:lnTo>
                  <a:lnTo>
                    <a:pt x="854" y="26"/>
                  </a:lnTo>
                  <a:lnTo>
                    <a:pt x="860" y="26"/>
                  </a:lnTo>
                  <a:lnTo>
                    <a:pt x="854" y="32"/>
                  </a:lnTo>
                  <a:lnTo>
                    <a:pt x="850" y="32"/>
                  </a:lnTo>
                  <a:lnTo>
                    <a:pt x="844" y="32"/>
                  </a:lnTo>
                  <a:lnTo>
                    <a:pt x="838" y="32"/>
                  </a:lnTo>
                  <a:lnTo>
                    <a:pt x="838" y="26"/>
                  </a:lnTo>
                  <a:lnTo>
                    <a:pt x="844" y="26"/>
                  </a:lnTo>
                  <a:lnTo>
                    <a:pt x="844" y="26"/>
                  </a:lnTo>
                  <a:lnTo>
                    <a:pt x="844" y="26"/>
                  </a:lnTo>
                  <a:lnTo>
                    <a:pt x="844" y="26"/>
                  </a:lnTo>
                  <a:close/>
                  <a:moveTo>
                    <a:pt x="540" y="32"/>
                  </a:moveTo>
                  <a:lnTo>
                    <a:pt x="540" y="26"/>
                  </a:lnTo>
                  <a:lnTo>
                    <a:pt x="546" y="26"/>
                  </a:lnTo>
                  <a:lnTo>
                    <a:pt x="550" y="26"/>
                  </a:lnTo>
                  <a:lnTo>
                    <a:pt x="550" y="26"/>
                  </a:lnTo>
                  <a:lnTo>
                    <a:pt x="556" y="26"/>
                  </a:lnTo>
                  <a:lnTo>
                    <a:pt x="556" y="32"/>
                  </a:lnTo>
                  <a:lnTo>
                    <a:pt x="550" y="32"/>
                  </a:lnTo>
                  <a:lnTo>
                    <a:pt x="550" y="32"/>
                  </a:lnTo>
                  <a:lnTo>
                    <a:pt x="546" y="32"/>
                  </a:lnTo>
                  <a:lnTo>
                    <a:pt x="540" y="32"/>
                  </a:lnTo>
                  <a:lnTo>
                    <a:pt x="536" y="32"/>
                  </a:lnTo>
                  <a:lnTo>
                    <a:pt x="540" y="32"/>
                  </a:lnTo>
                  <a:lnTo>
                    <a:pt x="540" y="32"/>
                  </a:lnTo>
                  <a:lnTo>
                    <a:pt x="540" y="32"/>
                  </a:lnTo>
                  <a:lnTo>
                    <a:pt x="540" y="32"/>
                  </a:lnTo>
                  <a:close/>
                  <a:moveTo>
                    <a:pt x="486" y="32"/>
                  </a:moveTo>
                  <a:lnTo>
                    <a:pt x="486" y="26"/>
                  </a:lnTo>
                  <a:lnTo>
                    <a:pt x="492" y="26"/>
                  </a:lnTo>
                  <a:lnTo>
                    <a:pt x="492" y="26"/>
                  </a:lnTo>
                  <a:lnTo>
                    <a:pt x="496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508" y="32"/>
                  </a:lnTo>
                  <a:lnTo>
                    <a:pt x="512" y="32"/>
                  </a:lnTo>
                  <a:lnTo>
                    <a:pt x="508" y="32"/>
                  </a:lnTo>
                  <a:lnTo>
                    <a:pt x="502" y="32"/>
                  </a:lnTo>
                  <a:lnTo>
                    <a:pt x="502" y="32"/>
                  </a:lnTo>
                  <a:lnTo>
                    <a:pt x="496" y="32"/>
                  </a:lnTo>
                  <a:lnTo>
                    <a:pt x="492" y="32"/>
                  </a:lnTo>
                  <a:lnTo>
                    <a:pt x="496" y="32"/>
                  </a:lnTo>
                  <a:lnTo>
                    <a:pt x="492" y="32"/>
                  </a:lnTo>
                  <a:lnTo>
                    <a:pt x="492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close/>
                  <a:moveTo>
                    <a:pt x="508" y="32"/>
                  </a:moveTo>
                  <a:lnTo>
                    <a:pt x="512" y="32"/>
                  </a:lnTo>
                  <a:lnTo>
                    <a:pt x="518" y="32"/>
                  </a:lnTo>
                  <a:lnTo>
                    <a:pt x="524" y="32"/>
                  </a:lnTo>
                  <a:lnTo>
                    <a:pt x="524" y="38"/>
                  </a:lnTo>
                  <a:lnTo>
                    <a:pt x="524" y="38"/>
                  </a:lnTo>
                  <a:lnTo>
                    <a:pt x="518" y="38"/>
                  </a:lnTo>
                  <a:lnTo>
                    <a:pt x="512" y="38"/>
                  </a:lnTo>
                  <a:lnTo>
                    <a:pt x="512" y="38"/>
                  </a:lnTo>
                  <a:lnTo>
                    <a:pt x="508" y="38"/>
                  </a:lnTo>
                  <a:lnTo>
                    <a:pt x="502" y="38"/>
                  </a:lnTo>
                  <a:lnTo>
                    <a:pt x="502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476" y="38"/>
                  </a:move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close/>
                  <a:moveTo>
                    <a:pt x="550" y="38"/>
                  </a:moveTo>
                  <a:lnTo>
                    <a:pt x="550" y="38"/>
                  </a:lnTo>
                  <a:lnTo>
                    <a:pt x="550" y="38"/>
                  </a:lnTo>
                  <a:lnTo>
                    <a:pt x="550" y="38"/>
                  </a:lnTo>
                  <a:lnTo>
                    <a:pt x="550" y="38"/>
                  </a:lnTo>
                  <a:lnTo>
                    <a:pt x="550" y="38"/>
                  </a:lnTo>
                  <a:close/>
                  <a:moveTo>
                    <a:pt x="530" y="38"/>
                  </a:moveTo>
                  <a:lnTo>
                    <a:pt x="536" y="38"/>
                  </a:lnTo>
                  <a:lnTo>
                    <a:pt x="536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36" y="38"/>
                  </a:lnTo>
                  <a:lnTo>
                    <a:pt x="536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close/>
                  <a:moveTo>
                    <a:pt x="482" y="38"/>
                  </a:moveTo>
                  <a:lnTo>
                    <a:pt x="486" y="38"/>
                  </a:lnTo>
                  <a:lnTo>
                    <a:pt x="482" y="38"/>
                  </a:lnTo>
                  <a:lnTo>
                    <a:pt x="482" y="38"/>
                  </a:lnTo>
                  <a:lnTo>
                    <a:pt x="486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86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42"/>
                  </a:lnTo>
                  <a:lnTo>
                    <a:pt x="486" y="42"/>
                  </a:lnTo>
                  <a:lnTo>
                    <a:pt x="486" y="38"/>
                  </a:lnTo>
                  <a:lnTo>
                    <a:pt x="482" y="38"/>
                  </a:lnTo>
                  <a:lnTo>
                    <a:pt x="482" y="38"/>
                  </a:lnTo>
                  <a:lnTo>
                    <a:pt x="482" y="38"/>
                  </a:lnTo>
                  <a:lnTo>
                    <a:pt x="482" y="38"/>
                  </a:lnTo>
                  <a:close/>
                  <a:moveTo>
                    <a:pt x="492" y="38"/>
                  </a:moveTo>
                  <a:lnTo>
                    <a:pt x="496" y="38"/>
                  </a:lnTo>
                  <a:lnTo>
                    <a:pt x="502" y="38"/>
                  </a:lnTo>
                  <a:lnTo>
                    <a:pt x="496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close/>
                  <a:moveTo>
                    <a:pt x="492" y="42"/>
                  </a:moveTo>
                  <a:lnTo>
                    <a:pt x="492" y="38"/>
                  </a:lnTo>
                  <a:lnTo>
                    <a:pt x="496" y="38"/>
                  </a:lnTo>
                  <a:lnTo>
                    <a:pt x="496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2"/>
                  </a:lnTo>
                  <a:close/>
                  <a:moveTo>
                    <a:pt x="502" y="42"/>
                  </a:moveTo>
                  <a:lnTo>
                    <a:pt x="502" y="42"/>
                  </a:lnTo>
                  <a:lnTo>
                    <a:pt x="502" y="42"/>
                  </a:lnTo>
                  <a:lnTo>
                    <a:pt x="502" y="42"/>
                  </a:lnTo>
                  <a:lnTo>
                    <a:pt x="502" y="42"/>
                  </a:lnTo>
                  <a:lnTo>
                    <a:pt x="502" y="42"/>
                  </a:lnTo>
                  <a:close/>
                  <a:moveTo>
                    <a:pt x="512" y="42"/>
                  </a:moveTo>
                  <a:lnTo>
                    <a:pt x="512" y="42"/>
                  </a:lnTo>
                  <a:lnTo>
                    <a:pt x="518" y="42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2" y="42"/>
                  </a:lnTo>
                  <a:close/>
                  <a:moveTo>
                    <a:pt x="464" y="48"/>
                  </a:moveTo>
                  <a:lnTo>
                    <a:pt x="458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2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8"/>
                  </a:lnTo>
                  <a:lnTo>
                    <a:pt x="482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0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close/>
                  <a:moveTo>
                    <a:pt x="496" y="48"/>
                  </a:moveTo>
                  <a:lnTo>
                    <a:pt x="502" y="48"/>
                  </a:lnTo>
                  <a:lnTo>
                    <a:pt x="502" y="42"/>
                  </a:lnTo>
                  <a:lnTo>
                    <a:pt x="508" y="48"/>
                  </a:lnTo>
                  <a:lnTo>
                    <a:pt x="502" y="48"/>
                  </a:lnTo>
                  <a:lnTo>
                    <a:pt x="502" y="48"/>
                  </a:lnTo>
                  <a:lnTo>
                    <a:pt x="496" y="48"/>
                  </a:lnTo>
                  <a:lnTo>
                    <a:pt x="496" y="48"/>
                  </a:lnTo>
                  <a:lnTo>
                    <a:pt x="496" y="48"/>
                  </a:lnTo>
                  <a:lnTo>
                    <a:pt x="496" y="48"/>
                  </a:lnTo>
                  <a:close/>
                  <a:moveTo>
                    <a:pt x="492" y="48"/>
                  </a:moveTo>
                  <a:lnTo>
                    <a:pt x="486" y="48"/>
                  </a:lnTo>
                  <a:lnTo>
                    <a:pt x="492" y="48"/>
                  </a:lnTo>
                  <a:lnTo>
                    <a:pt x="492" y="42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close/>
                  <a:moveTo>
                    <a:pt x="426" y="54"/>
                  </a:moveTo>
                  <a:lnTo>
                    <a:pt x="426" y="48"/>
                  </a:lnTo>
                  <a:lnTo>
                    <a:pt x="422" y="48"/>
                  </a:lnTo>
                  <a:lnTo>
                    <a:pt x="426" y="48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2" y="54"/>
                  </a:lnTo>
                  <a:lnTo>
                    <a:pt x="426" y="54"/>
                  </a:lnTo>
                  <a:lnTo>
                    <a:pt x="426" y="54"/>
                  </a:lnTo>
                  <a:lnTo>
                    <a:pt x="426" y="54"/>
                  </a:lnTo>
                  <a:lnTo>
                    <a:pt x="426" y="54"/>
                  </a:lnTo>
                  <a:close/>
                  <a:moveTo>
                    <a:pt x="568" y="48"/>
                  </a:moveTo>
                  <a:lnTo>
                    <a:pt x="568" y="48"/>
                  </a:lnTo>
                  <a:lnTo>
                    <a:pt x="572" y="48"/>
                  </a:lnTo>
                  <a:lnTo>
                    <a:pt x="572" y="48"/>
                  </a:lnTo>
                  <a:lnTo>
                    <a:pt x="572" y="48"/>
                  </a:lnTo>
                  <a:lnTo>
                    <a:pt x="572" y="48"/>
                  </a:lnTo>
                  <a:lnTo>
                    <a:pt x="568" y="48"/>
                  </a:lnTo>
                  <a:lnTo>
                    <a:pt x="568" y="48"/>
                  </a:lnTo>
                  <a:lnTo>
                    <a:pt x="568" y="48"/>
                  </a:lnTo>
                  <a:lnTo>
                    <a:pt x="568" y="48"/>
                  </a:lnTo>
                  <a:close/>
                  <a:moveTo>
                    <a:pt x="550" y="54"/>
                  </a:moveTo>
                  <a:lnTo>
                    <a:pt x="556" y="54"/>
                  </a:lnTo>
                  <a:lnTo>
                    <a:pt x="556" y="48"/>
                  </a:lnTo>
                  <a:lnTo>
                    <a:pt x="562" y="48"/>
                  </a:lnTo>
                  <a:lnTo>
                    <a:pt x="562" y="48"/>
                  </a:lnTo>
                  <a:lnTo>
                    <a:pt x="568" y="48"/>
                  </a:lnTo>
                  <a:lnTo>
                    <a:pt x="568" y="54"/>
                  </a:lnTo>
                  <a:lnTo>
                    <a:pt x="562" y="54"/>
                  </a:lnTo>
                  <a:lnTo>
                    <a:pt x="562" y="60"/>
                  </a:lnTo>
                  <a:lnTo>
                    <a:pt x="562" y="60"/>
                  </a:lnTo>
                  <a:lnTo>
                    <a:pt x="562" y="54"/>
                  </a:lnTo>
                  <a:lnTo>
                    <a:pt x="556" y="54"/>
                  </a:lnTo>
                  <a:lnTo>
                    <a:pt x="550" y="54"/>
                  </a:lnTo>
                  <a:lnTo>
                    <a:pt x="550" y="54"/>
                  </a:lnTo>
                  <a:lnTo>
                    <a:pt x="550" y="54"/>
                  </a:lnTo>
                  <a:lnTo>
                    <a:pt x="550" y="54"/>
                  </a:lnTo>
                  <a:close/>
                  <a:moveTo>
                    <a:pt x="432" y="54"/>
                  </a:moveTo>
                  <a:lnTo>
                    <a:pt x="432" y="54"/>
                  </a:lnTo>
                  <a:lnTo>
                    <a:pt x="438" y="54"/>
                  </a:lnTo>
                  <a:lnTo>
                    <a:pt x="442" y="54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4"/>
                  </a:lnTo>
                  <a:lnTo>
                    <a:pt x="448" y="54"/>
                  </a:lnTo>
                  <a:lnTo>
                    <a:pt x="448" y="60"/>
                  </a:lnTo>
                  <a:lnTo>
                    <a:pt x="442" y="60"/>
                  </a:lnTo>
                  <a:lnTo>
                    <a:pt x="442" y="60"/>
                  </a:lnTo>
                  <a:lnTo>
                    <a:pt x="442" y="54"/>
                  </a:lnTo>
                  <a:lnTo>
                    <a:pt x="438" y="54"/>
                  </a:lnTo>
                  <a:lnTo>
                    <a:pt x="438" y="60"/>
                  </a:lnTo>
                  <a:lnTo>
                    <a:pt x="432" y="54"/>
                  </a:lnTo>
                  <a:lnTo>
                    <a:pt x="432" y="54"/>
                  </a:lnTo>
                  <a:lnTo>
                    <a:pt x="432" y="54"/>
                  </a:lnTo>
                  <a:lnTo>
                    <a:pt x="432" y="54"/>
                  </a:lnTo>
                  <a:lnTo>
                    <a:pt x="432" y="54"/>
                  </a:lnTo>
                  <a:close/>
                  <a:moveTo>
                    <a:pt x="422" y="54"/>
                  </a:moveTo>
                  <a:lnTo>
                    <a:pt x="422" y="48"/>
                  </a:lnTo>
                  <a:lnTo>
                    <a:pt x="426" y="54"/>
                  </a:lnTo>
                  <a:lnTo>
                    <a:pt x="422" y="54"/>
                  </a:lnTo>
                  <a:lnTo>
                    <a:pt x="422" y="54"/>
                  </a:lnTo>
                  <a:lnTo>
                    <a:pt x="422" y="54"/>
                  </a:lnTo>
                  <a:lnTo>
                    <a:pt x="422" y="54"/>
                  </a:lnTo>
                  <a:lnTo>
                    <a:pt x="422" y="54"/>
                  </a:lnTo>
                  <a:close/>
                  <a:moveTo>
                    <a:pt x="1054" y="54"/>
                  </a:moveTo>
                  <a:lnTo>
                    <a:pt x="1054" y="54"/>
                  </a:lnTo>
                  <a:lnTo>
                    <a:pt x="1054" y="54"/>
                  </a:lnTo>
                  <a:lnTo>
                    <a:pt x="1050" y="54"/>
                  </a:lnTo>
                  <a:lnTo>
                    <a:pt x="1054" y="54"/>
                  </a:lnTo>
                  <a:lnTo>
                    <a:pt x="1054" y="54"/>
                  </a:lnTo>
                  <a:lnTo>
                    <a:pt x="1054" y="54"/>
                  </a:lnTo>
                  <a:lnTo>
                    <a:pt x="1054" y="54"/>
                  </a:lnTo>
                  <a:close/>
                  <a:moveTo>
                    <a:pt x="546" y="60"/>
                  </a:moveTo>
                  <a:lnTo>
                    <a:pt x="550" y="60"/>
                  </a:lnTo>
                  <a:lnTo>
                    <a:pt x="550" y="54"/>
                  </a:lnTo>
                  <a:lnTo>
                    <a:pt x="550" y="54"/>
                  </a:lnTo>
                  <a:lnTo>
                    <a:pt x="550" y="60"/>
                  </a:lnTo>
                  <a:lnTo>
                    <a:pt x="556" y="60"/>
                  </a:lnTo>
                  <a:lnTo>
                    <a:pt x="550" y="60"/>
                  </a:lnTo>
                  <a:lnTo>
                    <a:pt x="550" y="60"/>
                  </a:lnTo>
                  <a:lnTo>
                    <a:pt x="546" y="60"/>
                  </a:lnTo>
                  <a:lnTo>
                    <a:pt x="546" y="60"/>
                  </a:lnTo>
                  <a:lnTo>
                    <a:pt x="546" y="60"/>
                  </a:lnTo>
                  <a:lnTo>
                    <a:pt x="546" y="60"/>
                  </a:lnTo>
                  <a:close/>
                  <a:moveTo>
                    <a:pt x="1018" y="66"/>
                  </a:moveTo>
                  <a:lnTo>
                    <a:pt x="1018" y="66"/>
                  </a:lnTo>
                  <a:lnTo>
                    <a:pt x="1012" y="60"/>
                  </a:lnTo>
                  <a:lnTo>
                    <a:pt x="1018" y="60"/>
                  </a:lnTo>
                  <a:lnTo>
                    <a:pt x="1018" y="60"/>
                  </a:lnTo>
                  <a:lnTo>
                    <a:pt x="1022" y="66"/>
                  </a:lnTo>
                  <a:lnTo>
                    <a:pt x="1018" y="66"/>
                  </a:lnTo>
                  <a:lnTo>
                    <a:pt x="1018" y="66"/>
                  </a:lnTo>
                  <a:lnTo>
                    <a:pt x="1018" y="66"/>
                  </a:lnTo>
                  <a:lnTo>
                    <a:pt x="1018" y="66"/>
                  </a:lnTo>
                  <a:close/>
                  <a:moveTo>
                    <a:pt x="1078" y="146"/>
                  </a:moveTo>
                  <a:lnTo>
                    <a:pt x="1078" y="146"/>
                  </a:lnTo>
                  <a:lnTo>
                    <a:pt x="1078" y="152"/>
                  </a:lnTo>
                  <a:lnTo>
                    <a:pt x="1072" y="152"/>
                  </a:lnTo>
                  <a:lnTo>
                    <a:pt x="1072" y="146"/>
                  </a:lnTo>
                  <a:lnTo>
                    <a:pt x="1078" y="146"/>
                  </a:lnTo>
                  <a:lnTo>
                    <a:pt x="1078" y="146"/>
                  </a:lnTo>
                  <a:lnTo>
                    <a:pt x="1078" y="146"/>
                  </a:lnTo>
                  <a:lnTo>
                    <a:pt x="1078" y="146"/>
                  </a:lnTo>
                  <a:close/>
                  <a:moveTo>
                    <a:pt x="568" y="162"/>
                  </a:moveTo>
                  <a:lnTo>
                    <a:pt x="572" y="162"/>
                  </a:lnTo>
                  <a:lnTo>
                    <a:pt x="572" y="162"/>
                  </a:lnTo>
                  <a:lnTo>
                    <a:pt x="578" y="162"/>
                  </a:lnTo>
                  <a:lnTo>
                    <a:pt x="572" y="162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68" y="168"/>
                  </a:lnTo>
                  <a:lnTo>
                    <a:pt x="568" y="162"/>
                  </a:lnTo>
                  <a:lnTo>
                    <a:pt x="568" y="162"/>
                  </a:lnTo>
                  <a:lnTo>
                    <a:pt x="568" y="162"/>
                  </a:lnTo>
                  <a:lnTo>
                    <a:pt x="568" y="162"/>
                  </a:lnTo>
                  <a:close/>
                  <a:moveTo>
                    <a:pt x="550" y="168"/>
                  </a:moveTo>
                  <a:lnTo>
                    <a:pt x="562" y="168"/>
                  </a:lnTo>
                  <a:lnTo>
                    <a:pt x="562" y="168"/>
                  </a:lnTo>
                  <a:lnTo>
                    <a:pt x="562" y="168"/>
                  </a:lnTo>
                  <a:lnTo>
                    <a:pt x="550" y="168"/>
                  </a:lnTo>
                  <a:lnTo>
                    <a:pt x="550" y="168"/>
                  </a:lnTo>
                  <a:lnTo>
                    <a:pt x="550" y="168"/>
                  </a:lnTo>
                  <a:lnTo>
                    <a:pt x="550" y="168"/>
                  </a:lnTo>
                  <a:close/>
                  <a:moveTo>
                    <a:pt x="1710" y="180"/>
                  </a:moveTo>
                  <a:lnTo>
                    <a:pt x="1710" y="180"/>
                  </a:lnTo>
                  <a:lnTo>
                    <a:pt x="1710" y="174"/>
                  </a:lnTo>
                  <a:lnTo>
                    <a:pt x="1710" y="180"/>
                  </a:lnTo>
                  <a:lnTo>
                    <a:pt x="1710" y="180"/>
                  </a:lnTo>
                  <a:lnTo>
                    <a:pt x="1710" y="180"/>
                  </a:lnTo>
                  <a:lnTo>
                    <a:pt x="1710" y="180"/>
                  </a:lnTo>
                  <a:lnTo>
                    <a:pt x="1710" y="180"/>
                  </a:lnTo>
                  <a:close/>
                  <a:moveTo>
                    <a:pt x="946" y="200"/>
                  </a:moveTo>
                  <a:lnTo>
                    <a:pt x="946" y="200"/>
                  </a:lnTo>
                  <a:lnTo>
                    <a:pt x="946" y="200"/>
                  </a:lnTo>
                  <a:lnTo>
                    <a:pt x="946" y="200"/>
                  </a:lnTo>
                  <a:lnTo>
                    <a:pt x="946" y="200"/>
                  </a:lnTo>
                  <a:lnTo>
                    <a:pt x="946" y="200"/>
                  </a:lnTo>
                  <a:lnTo>
                    <a:pt x="946" y="200"/>
                  </a:lnTo>
                  <a:close/>
                  <a:moveTo>
                    <a:pt x="936" y="210"/>
                  </a:moveTo>
                  <a:lnTo>
                    <a:pt x="930" y="210"/>
                  </a:lnTo>
                  <a:lnTo>
                    <a:pt x="930" y="206"/>
                  </a:lnTo>
                  <a:lnTo>
                    <a:pt x="936" y="206"/>
                  </a:lnTo>
                  <a:lnTo>
                    <a:pt x="940" y="206"/>
                  </a:lnTo>
                  <a:lnTo>
                    <a:pt x="936" y="206"/>
                  </a:lnTo>
                  <a:lnTo>
                    <a:pt x="936" y="210"/>
                  </a:lnTo>
                  <a:lnTo>
                    <a:pt x="936" y="210"/>
                  </a:lnTo>
                  <a:lnTo>
                    <a:pt x="936" y="210"/>
                  </a:lnTo>
                  <a:lnTo>
                    <a:pt x="936" y="210"/>
                  </a:lnTo>
                  <a:close/>
                  <a:moveTo>
                    <a:pt x="926" y="210"/>
                  </a:moveTo>
                  <a:lnTo>
                    <a:pt x="930" y="210"/>
                  </a:lnTo>
                  <a:lnTo>
                    <a:pt x="930" y="210"/>
                  </a:lnTo>
                  <a:lnTo>
                    <a:pt x="930" y="210"/>
                  </a:lnTo>
                  <a:lnTo>
                    <a:pt x="926" y="210"/>
                  </a:lnTo>
                  <a:lnTo>
                    <a:pt x="926" y="210"/>
                  </a:lnTo>
                  <a:lnTo>
                    <a:pt x="926" y="210"/>
                  </a:lnTo>
                  <a:lnTo>
                    <a:pt x="926" y="210"/>
                  </a:lnTo>
                  <a:close/>
                  <a:moveTo>
                    <a:pt x="952" y="234"/>
                  </a:moveTo>
                  <a:lnTo>
                    <a:pt x="952" y="228"/>
                  </a:lnTo>
                  <a:lnTo>
                    <a:pt x="958" y="228"/>
                  </a:lnTo>
                  <a:lnTo>
                    <a:pt x="958" y="228"/>
                  </a:lnTo>
                  <a:lnTo>
                    <a:pt x="958" y="228"/>
                  </a:lnTo>
                  <a:lnTo>
                    <a:pt x="952" y="228"/>
                  </a:lnTo>
                  <a:lnTo>
                    <a:pt x="952" y="234"/>
                  </a:lnTo>
                  <a:lnTo>
                    <a:pt x="952" y="234"/>
                  </a:lnTo>
                  <a:lnTo>
                    <a:pt x="952" y="234"/>
                  </a:lnTo>
                  <a:lnTo>
                    <a:pt x="952" y="234"/>
                  </a:lnTo>
                  <a:close/>
                  <a:moveTo>
                    <a:pt x="952" y="228"/>
                  </a:moveTo>
                  <a:lnTo>
                    <a:pt x="946" y="234"/>
                  </a:lnTo>
                  <a:lnTo>
                    <a:pt x="946" y="234"/>
                  </a:lnTo>
                  <a:lnTo>
                    <a:pt x="946" y="228"/>
                  </a:lnTo>
                  <a:lnTo>
                    <a:pt x="946" y="228"/>
                  </a:lnTo>
                  <a:lnTo>
                    <a:pt x="952" y="228"/>
                  </a:lnTo>
                  <a:lnTo>
                    <a:pt x="952" y="228"/>
                  </a:lnTo>
                  <a:lnTo>
                    <a:pt x="952" y="228"/>
                  </a:lnTo>
                  <a:lnTo>
                    <a:pt x="952" y="228"/>
                  </a:lnTo>
                  <a:close/>
                  <a:moveTo>
                    <a:pt x="790" y="238"/>
                  </a:moveTo>
                  <a:lnTo>
                    <a:pt x="790" y="234"/>
                  </a:lnTo>
                  <a:lnTo>
                    <a:pt x="794" y="234"/>
                  </a:lnTo>
                  <a:lnTo>
                    <a:pt x="800" y="234"/>
                  </a:lnTo>
                  <a:lnTo>
                    <a:pt x="794" y="238"/>
                  </a:lnTo>
                  <a:lnTo>
                    <a:pt x="790" y="238"/>
                  </a:lnTo>
                  <a:lnTo>
                    <a:pt x="790" y="238"/>
                  </a:lnTo>
                  <a:lnTo>
                    <a:pt x="790" y="238"/>
                  </a:lnTo>
                  <a:lnTo>
                    <a:pt x="790" y="238"/>
                  </a:lnTo>
                  <a:lnTo>
                    <a:pt x="790" y="238"/>
                  </a:lnTo>
                  <a:close/>
                  <a:moveTo>
                    <a:pt x="800" y="234"/>
                  </a:moveTo>
                  <a:lnTo>
                    <a:pt x="800" y="234"/>
                  </a:lnTo>
                  <a:lnTo>
                    <a:pt x="800" y="238"/>
                  </a:lnTo>
                  <a:lnTo>
                    <a:pt x="806" y="238"/>
                  </a:lnTo>
                  <a:lnTo>
                    <a:pt x="800" y="238"/>
                  </a:lnTo>
                  <a:lnTo>
                    <a:pt x="800" y="234"/>
                  </a:lnTo>
                  <a:lnTo>
                    <a:pt x="800" y="234"/>
                  </a:lnTo>
                  <a:lnTo>
                    <a:pt x="800" y="234"/>
                  </a:lnTo>
                  <a:lnTo>
                    <a:pt x="800" y="234"/>
                  </a:lnTo>
                  <a:lnTo>
                    <a:pt x="800" y="234"/>
                  </a:lnTo>
                  <a:close/>
                  <a:moveTo>
                    <a:pt x="1510" y="238"/>
                  </a:moveTo>
                  <a:lnTo>
                    <a:pt x="1516" y="238"/>
                  </a:lnTo>
                  <a:lnTo>
                    <a:pt x="1510" y="238"/>
                  </a:lnTo>
                  <a:lnTo>
                    <a:pt x="1510" y="238"/>
                  </a:lnTo>
                  <a:lnTo>
                    <a:pt x="1510" y="238"/>
                  </a:lnTo>
                  <a:lnTo>
                    <a:pt x="1510" y="238"/>
                  </a:lnTo>
                  <a:close/>
                  <a:moveTo>
                    <a:pt x="730" y="238"/>
                  </a:move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close/>
                  <a:moveTo>
                    <a:pt x="800" y="242"/>
                  </a:moveTo>
                  <a:lnTo>
                    <a:pt x="800" y="242"/>
                  </a:lnTo>
                  <a:lnTo>
                    <a:pt x="806" y="242"/>
                  </a:lnTo>
                  <a:lnTo>
                    <a:pt x="800" y="242"/>
                  </a:lnTo>
                  <a:lnTo>
                    <a:pt x="800" y="242"/>
                  </a:lnTo>
                  <a:lnTo>
                    <a:pt x="800" y="242"/>
                  </a:lnTo>
                  <a:lnTo>
                    <a:pt x="800" y="242"/>
                  </a:lnTo>
                  <a:lnTo>
                    <a:pt x="800" y="242"/>
                  </a:lnTo>
                  <a:close/>
                  <a:moveTo>
                    <a:pt x="766" y="248"/>
                  </a:moveTo>
                  <a:lnTo>
                    <a:pt x="766" y="242"/>
                  </a:lnTo>
                  <a:lnTo>
                    <a:pt x="772" y="242"/>
                  </a:lnTo>
                  <a:lnTo>
                    <a:pt x="778" y="242"/>
                  </a:lnTo>
                  <a:lnTo>
                    <a:pt x="778" y="242"/>
                  </a:lnTo>
                  <a:lnTo>
                    <a:pt x="778" y="248"/>
                  </a:lnTo>
                  <a:lnTo>
                    <a:pt x="778" y="242"/>
                  </a:lnTo>
                  <a:lnTo>
                    <a:pt x="778" y="248"/>
                  </a:lnTo>
                  <a:lnTo>
                    <a:pt x="778" y="248"/>
                  </a:lnTo>
                  <a:lnTo>
                    <a:pt x="778" y="248"/>
                  </a:lnTo>
                  <a:lnTo>
                    <a:pt x="778" y="248"/>
                  </a:lnTo>
                  <a:lnTo>
                    <a:pt x="778" y="248"/>
                  </a:lnTo>
                  <a:lnTo>
                    <a:pt x="772" y="248"/>
                  </a:lnTo>
                  <a:lnTo>
                    <a:pt x="772" y="248"/>
                  </a:lnTo>
                  <a:lnTo>
                    <a:pt x="766" y="248"/>
                  </a:lnTo>
                  <a:lnTo>
                    <a:pt x="766" y="248"/>
                  </a:lnTo>
                  <a:lnTo>
                    <a:pt x="766" y="248"/>
                  </a:lnTo>
                  <a:lnTo>
                    <a:pt x="766" y="248"/>
                  </a:lnTo>
                  <a:close/>
                  <a:moveTo>
                    <a:pt x="1446" y="248"/>
                  </a:moveTo>
                  <a:lnTo>
                    <a:pt x="1446" y="248"/>
                  </a:lnTo>
                  <a:lnTo>
                    <a:pt x="1450" y="248"/>
                  </a:lnTo>
                  <a:lnTo>
                    <a:pt x="1450" y="248"/>
                  </a:lnTo>
                  <a:lnTo>
                    <a:pt x="1446" y="248"/>
                  </a:lnTo>
                  <a:lnTo>
                    <a:pt x="1446" y="248"/>
                  </a:lnTo>
                  <a:lnTo>
                    <a:pt x="1446" y="248"/>
                  </a:lnTo>
                  <a:lnTo>
                    <a:pt x="1446" y="248"/>
                  </a:lnTo>
                  <a:close/>
                  <a:moveTo>
                    <a:pt x="1542" y="248"/>
                  </a:moveTo>
                  <a:lnTo>
                    <a:pt x="1542" y="248"/>
                  </a:lnTo>
                  <a:lnTo>
                    <a:pt x="1548" y="248"/>
                  </a:lnTo>
                  <a:lnTo>
                    <a:pt x="1548" y="248"/>
                  </a:lnTo>
                  <a:lnTo>
                    <a:pt x="1542" y="248"/>
                  </a:lnTo>
                  <a:lnTo>
                    <a:pt x="1542" y="248"/>
                  </a:lnTo>
                  <a:lnTo>
                    <a:pt x="1542" y="248"/>
                  </a:lnTo>
                  <a:lnTo>
                    <a:pt x="1542" y="248"/>
                  </a:lnTo>
                  <a:close/>
                  <a:moveTo>
                    <a:pt x="1450" y="248"/>
                  </a:moveTo>
                  <a:lnTo>
                    <a:pt x="1456" y="248"/>
                  </a:lnTo>
                  <a:lnTo>
                    <a:pt x="1456" y="248"/>
                  </a:lnTo>
                  <a:lnTo>
                    <a:pt x="1462" y="248"/>
                  </a:lnTo>
                  <a:lnTo>
                    <a:pt x="1466" y="248"/>
                  </a:lnTo>
                  <a:lnTo>
                    <a:pt x="1466" y="254"/>
                  </a:lnTo>
                  <a:lnTo>
                    <a:pt x="1466" y="254"/>
                  </a:lnTo>
                  <a:lnTo>
                    <a:pt x="1462" y="248"/>
                  </a:lnTo>
                  <a:lnTo>
                    <a:pt x="1456" y="248"/>
                  </a:lnTo>
                  <a:lnTo>
                    <a:pt x="1450" y="248"/>
                  </a:lnTo>
                  <a:lnTo>
                    <a:pt x="1450" y="248"/>
                  </a:lnTo>
                  <a:lnTo>
                    <a:pt x="1450" y="248"/>
                  </a:lnTo>
                  <a:lnTo>
                    <a:pt x="1450" y="248"/>
                  </a:lnTo>
                  <a:lnTo>
                    <a:pt x="1450" y="248"/>
                  </a:lnTo>
                  <a:close/>
                  <a:moveTo>
                    <a:pt x="1548" y="254"/>
                  </a:moveTo>
                  <a:lnTo>
                    <a:pt x="1542" y="254"/>
                  </a:lnTo>
                  <a:lnTo>
                    <a:pt x="1542" y="248"/>
                  </a:lnTo>
                  <a:lnTo>
                    <a:pt x="1536" y="248"/>
                  </a:lnTo>
                  <a:lnTo>
                    <a:pt x="1542" y="248"/>
                  </a:lnTo>
                  <a:lnTo>
                    <a:pt x="1542" y="248"/>
                  </a:lnTo>
                  <a:lnTo>
                    <a:pt x="1548" y="248"/>
                  </a:lnTo>
                  <a:lnTo>
                    <a:pt x="1554" y="248"/>
                  </a:lnTo>
                  <a:lnTo>
                    <a:pt x="1548" y="254"/>
                  </a:lnTo>
                  <a:lnTo>
                    <a:pt x="1548" y="254"/>
                  </a:lnTo>
                  <a:lnTo>
                    <a:pt x="1548" y="254"/>
                  </a:lnTo>
                  <a:lnTo>
                    <a:pt x="1548" y="254"/>
                  </a:lnTo>
                  <a:close/>
                  <a:moveTo>
                    <a:pt x="1530" y="260"/>
                  </a:moveTo>
                  <a:lnTo>
                    <a:pt x="1536" y="260"/>
                  </a:lnTo>
                  <a:lnTo>
                    <a:pt x="1536" y="254"/>
                  </a:lnTo>
                  <a:lnTo>
                    <a:pt x="1542" y="254"/>
                  </a:lnTo>
                  <a:lnTo>
                    <a:pt x="1542" y="254"/>
                  </a:lnTo>
                  <a:lnTo>
                    <a:pt x="1542" y="260"/>
                  </a:lnTo>
                  <a:lnTo>
                    <a:pt x="1542" y="260"/>
                  </a:lnTo>
                  <a:lnTo>
                    <a:pt x="1536" y="260"/>
                  </a:lnTo>
                  <a:lnTo>
                    <a:pt x="1530" y="260"/>
                  </a:lnTo>
                  <a:lnTo>
                    <a:pt x="1530" y="260"/>
                  </a:lnTo>
                  <a:lnTo>
                    <a:pt x="1530" y="260"/>
                  </a:lnTo>
                  <a:lnTo>
                    <a:pt x="1530" y="260"/>
                  </a:lnTo>
                  <a:close/>
                  <a:moveTo>
                    <a:pt x="1516" y="270"/>
                  </a:moveTo>
                  <a:lnTo>
                    <a:pt x="1516" y="266"/>
                  </a:lnTo>
                  <a:lnTo>
                    <a:pt x="1510" y="266"/>
                  </a:lnTo>
                  <a:lnTo>
                    <a:pt x="1516" y="266"/>
                  </a:lnTo>
                  <a:lnTo>
                    <a:pt x="1516" y="270"/>
                  </a:lnTo>
                  <a:lnTo>
                    <a:pt x="1516" y="270"/>
                  </a:lnTo>
                  <a:lnTo>
                    <a:pt x="1516" y="270"/>
                  </a:lnTo>
                  <a:lnTo>
                    <a:pt x="1516" y="270"/>
                  </a:lnTo>
                  <a:close/>
                  <a:moveTo>
                    <a:pt x="1516" y="276"/>
                  </a:moveTo>
                  <a:lnTo>
                    <a:pt x="1520" y="276"/>
                  </a:lnTo>
                  <a:lnTo>
                    <a:pt x="1520" y="276"/>
                  </a:lnTo>
                  <a:lnTo>
                    <a:pt x="1516" y="276"/>
                  </a:lnTo>
                  <a:lnTo>
                    <a:pt x="1516" y="276"/>
                  </a:lnTo>
                  <a:lnTo>
                    <a:pt x="1516" y="276"/>
                  </a:lnTo>
                  <a:lnTo>
                    <a:pt x="1516" y="276"/>
                  </a:lnTo>
                  <a:lnTo>
                    <a:pt x="1516" y="276"/>
                  </a:lnTo>
                  <a:close/>
                  <a:moveTo>
                    <a:pt x="886" y="302"/>
                  </a:moveTo>
                  <a:lnTo>
                    <a:pt x="880" y="302"/>
                  </a:lnTo>
                  <a:lnTo>
                    <a:pt x="880" y="296"/>
                  </a:lnTo>
                  <a:lnTo>
                    <a:pt x="886" y="296"/>
                  </a:lnTo>
                  <a:lnTo>
                    <a:pt x="886" y="302"/>
                  </a:lnTo>
                  <a:lnTo>
                    <a:pt x="886" y="302"/>
                  </a:lnTo>
                  <a:lnTo>
                    <a:pt x="886" y="302"/>
                  </a:lnTo>
                  <a:lnTo>
                    <a:pt x="886" y="302"/>
                  </a:lnTo>
                  <a:close/>
                  <a:moveTo>
                    <a:pt x="898" y="302"/>
                  </a:moveTo>
                  <a:lnTo>
                    <a:pt x="898" y="302"/>
                  </a:lnTo>
                  <a:lnTo>
                    <a:pt x="898" y="296"/>
                  </a:lnTo>
                  <a:lnTo>
                    <a:pt x="898" y="296"/>
                  </a:lnTo>
                  <a:lnTo>
                    <a:pt x="898" y="302"/>
                  </a:lnTo>
                  <a:lnTo>
                    <a:pt x="898" y="302"/>
                  </a:lnTo>
                  <a:lnTo>
                    <a:pt x="898" y="302"/>
                  </a:lnTo>
                  <a:lnTo>
                    <a:pt x="898" y="302"/>
                  </a:lnTo>
                  <a:close/>
                  <a:moveTo>
                    <a:pt x="898" y="314"/>
                  </a:moveTo>
                  <a:lnTo>
                    <a:pt x="898" y="308"/>
                  </a:lnTo>
                  <a:lnTo>
                    <a:pt x="898" y="308"/>
                  </a:lnTo>
                  <a:lnTo>
                    <a:pt x="898" y="308"/>
                  </a:lnTo>
                  <a:lnTo>
                    <a:pt x="898" y="302"/>
                  </a:lnTo>
                  <a:lnTo>
                    <a:pt x="904" y="308"/>
                  </a:lnTo>
                  <a:lnTo>
                    <a:pt x="898" y="308"/>
                  </a:lnTo>
                  <a:lnTo>
                    <a:pt x="898" y="308"/>
                  </a:lnTo>
                  <a:lnTo>
                    <a:pt x="898" y="314"/>
                  </a:lnTo>
                  <a:lnTo>
                    <a:pt x="898" y="314"/>
                  </a:lnTo>
                  <a:lnTo>
                    <a:pt x="898" y="314"/>
                  </a:lnTo>
                  <a:lnTo>
                    <a:pt x="898" y="314"/>
                  </a:lnTo>
                  <a:lnTo>
                    <a:pt x="898" y="314"/>
                  </a:lnTo>
                  <a:close/>
                  <a:moveTo>
                    <a:pt x="530" y="314"/>
                  </a:moveTo>
                  <a:lnTo>
                    <a:pt x="524" y="308"/>
                  </a:lnTo>
                  <a:lnTo>
                    <a:pt x="530" y="308"/>
                  </a:lnTo>
                  <a:lnTo>
                    <a:pt x="530" y="314"/>
                  </a:lnTo>
                  <a:lnTo>
                    <a:pt x="530" y="314"/>
                  </a:lnTo>
                  <a:lnTo>
                    <a:pt x="530" y="314"/>
                  </a:lnTo>
                  <a:lnTo>
                    <a:pt x="530" y="314"/>
                  </a:lnTo>
                  <a:close/>
                  <a:moveTo>
                    <a:pt x="904" y="308"/>
                  </a:moveTo>
                  <a:lnTo>
                    <a:pt x="898" y="308"/>
                  </a:lnTo>
                  <a:lnTo>
                    <a:pt x="904" y="308"/>
                  </a:lnTo>
                  <a:lnTo>
                    <a:pt x="904" y="314"/>
                  </a:lnTo>
                  <a:lnTo>
                    <a:pt x="904" y="308"/>
                  </a:lnTo>
                  <a:lnTo>
                    <a:pt x="904" y="308"/>
                  </a:lnTo>
                  <a:lnTo>
                    <a:pt x="904" y="308"/>
                  </a:lnTo>
                  <a:lnTo>
                    <a:pt x="904" y="308"/>
                  </a:lnTo>
                  <a:close/>
                  <a:moveTo>
                    <a:pt x="904" y="314"/>
                  </a:moveTo>
                  <a:lnTo>
                    <a:pt x="898" y="314"/>
                  </a:lnTo>
                  <a:lnTo>
                    <a:pt x="904" y="314"/>
                  </a:lnTo>
                  <a:lnTo>
                    <a:pt x="904" y="308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4" y="314"/>
                  </a:lnTo>
                  <a:close/>
                  <a:moveTo>
                    <a:pt x="892" y="320"/>
                  </a:moveTo>
                  <a:lnTo>
                    <a:pt x="892" y="320"/>
                  </a:lnTo>
                  <a:lnTo>
                    <a:pt x="898" y="320"/>
                  </a:lnTo>
                  <a:lnTo>
                    <a:pt x="898" y="320"/>
                  </a:lnTo>
                  <a:lnTo>
                    <a:pt x="892" y="320"/>
                  </a:lnTo>
                  <a:lnTo>
                    <a:pt x="892" y="320"/>
                  </a:lnTo>
                  <a:lnTo>
                    <a:pt x="892" y="320"/>
                  </a:lnTo>
                  <a:lnTo>
                    <a:pt x="892" y="320"/>
                  </a:lnTo>
                  <a:close/>
                  <a:moveTo>
                    <a:pt x="670" y="342"/>
                  </a:moveTo>
                  <a:lnTo>
                    <a:pt x="670" y="342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0" y="342"/>
                  </a:lnTo>
                  <a:close/>
                  <a:moveTo>
                    <a:pt x="710" y="410"/>
                  </a:moveTo>
                  <a:lnTo>
                    <a:pt x="710" y="410"/>
                  </a:lnTo>
                  <a:lnTo>
                    <a:pt x="710" y="406"/>
                  </a:lnTo>
                  <a:lnTo>
                    <a:pt x="704" y="406"/>
                  </a:lnTo>
                  <a:lnTo>
                    <a:pt x="698" y="406"/>
                  </a:lnTo>
                  <a:lnTo>
                    <a:pt x="698" y="406"/>
                  </a:lnTo>
                  <a:lnTo>
                    <a:pt x="704" y="406"/>
                  </a:lnTo>
                  <a:lnTo>
                    <a:pt x="710" y="406"/>
                  </a:lnTo>
                  <a:lnTo>
                    <a:pt x="710" y="406"/>
                  </a:lnTo>
                  <a:lnTo>
                    <a:pt x="710" y="406"/>
                  </a:lnTo>
                  <a:lnTo>
                    <a:pt x="712" y="406"/>
                  </a:lnTo>
                  <a:lnTo>
                    <a:pt x="712" y="410"/>
                  </a:lnTo>
                  <a:lnTo>
                    <a:pt x="710" y="416"/>
                  </a:lnTo>
                  <a:lnTo>
                    <a:pt x="710" y="410"/>
                  </a:lnTo>
                  <a:lnTo>
                    <a:pt x="710" y="410"/>
                  </a:lnTo>
                  <a:lnTo>
                    <a:pt x="710" y="410"/>
                  </a:lnTo>
                  <a:lnTo>
                    <a:pt x="710" y="410"/>
                  </a:lnTo>
                  <a:close/>
                  <a:moveTo>
                    <a:pt x="290" y="456"/>
                  </a:moveTo>
                  <a:lnTo>
                    <a:pt x="296" y="460"/>
                  </a:lnTo>
                  <a:lnTo>
                    <a:pt x="290" y="460"/>
                  </a:lnTo>
                  <a:lnTo>
                    <a:pt x="284" y="460"/>
                  </a:lnTo>
                  <a:lnTo>
                    <a:pt x="284" y="456"/>
                  </a:lnTo>
                  <a:lnTo>
                    <a:pt x="290" y="456"/>
                  </a:lnTo>
                  <a:lnTo>
                    <a:pt x="284" y="456"/>
                  </a:lnTo>
                  <a:lnTo>
                    <a:pt x="290" y="456"/>
                  </a:lnTo>
                  <a:lnTo>
                    <a:pt x="290" y="456"/>
                  </a:lnTo>
                  <a:lnTo>
                    <a:pt x="290" y="456"/>
                  </a:lnTo>
                  <a:lnTo>
                    <a:pt x="290" y="456"/>
                  </a:lnTo>
                  <a:close/>
                  <a:moveTo>
                    <a:pt x="1850" y="584"/>
                  </a:moveTo>
                  <a:lnTo>
                    <a:pt x="1850" y="584"/>
                  </a:lnTo>
                  <a:lnTo>
                    <a:pt x="1850" y="584"/>
                  </a:lnTo>
                  <a:lnTo>
                    <a:pt x="1850" y="590"/>
                  </a:lnTo>
                  <a:lnTo>
                    <a:pt x="1850" y="584"/>
                  </a:lnTo>
                  <a:lnTo>
                    <a:pt x="1850" y="584"/>
                  </a:lnTo>
                  <a:lnTo>
                    <a:pt x="1850" y="584"/>
                  </a:lnTo>
                  <a:lnTo>
                    <a:pt x="1850" y="584"/>
                  </a:lnTo>
                  <a:close/>
                  <a:moveTo>
                    <a:pt x="1656" y="682"/>
                  </a:moveTo>
                  <a:lnTo>
                    <a:pt x="1656" y="676"/>
                  </a:lnTo>
                  <a:lnTo>
                    <a:pt x="1662" y="676"/>
                  </a:lnTo>
                  <a:lnTo>
                    <a:pt x="1662" y="676"/>
                  </a:lnTo>
                  <a:lnTo>
                    <a:pt x="1662" y="682"/>
                  </a:lnTo>
                  <a:lnTo>
                    <a:pt x="1662" y="676"/>
                  </a:lnTo>
                  <a:lnTo>
                    <a:pt x="1656" y="676"/>
                  </a:lnTo>
                  <a:lnTo>
                    <a:pt x="1656" y="682"/>
                  </a:lnTo>
                  <a:lnTo>
                    <a:pt x="1656" y="682"/>
                  </a:lnTo>
                  <a:lnTo>
                    <a:pt x="1656" y="682"/>
                  </a:lnTo>
                  <a:lnTo>
                    <a:pt x="1656" y="682"/>
                  </a:lnTo>
                  <a:close/>
                  <a:moveTo>
                    <a:pt x="1668" y="692"/>
                  </a:moveTo>
                  <a:lnTo>
                    <a:pt x="1668" y="688"/>
                  </a:lnTo>
                  <a:lnTo>
                    <a:pt x="1668" y="692"/>
                  </a:lnTo>
                  <a:lnTo>
                    <a:pt x="1668" y="692"/>
                  </a:lnTo>
                  <a:lnTo>
                    <a:pt x="1668" y="692"/>
                  </a:lnTo>
                  <a:lnTo>
                    <a:pt x="1668" y="692"/>
                  </a:lnTo>
                  <a:close/>
                  <a:moveTo>
                    <a:pt x="1672" y="692"/>
                  </a:moveTo>
                  <a:lnTo>
                    <a:pt x="1672" y="688"/>
                  </a:lnTo>
                  <a:lnTo>
                    <a:pt x="1672" y="692"/>
                  </a:lnTo>
                  <a:lnTo>
                    <a:pt x="1672" y="692"/>
                  </a:lnTo>
                  <a:lnTo>
                    <a:pt x="1672" y="692"/>
                  </a:lnTo>
                  <a:lnTo>
                    <a:pt x="1672" y="692"/>
                  </a:lnTo>
                  <a:close/>
                  <a:moveTo>
                    <a:pt x="1590" y="926"/>
                  </a:moveTo>
                  <a:lnTo>
                    <a:pt x="1586" y="926"/>
                  </a:lnTo>
                  <a:lnTo>
                    <a:pt x="1586" y="920"/>
                  </a:lnTo>
                  <a:lnTo>
                    <a:pt x="1590" y="926"/>
                  </a:lnTo>
                  <a:lnTo>
                    <a:pt x="1590" y="926"/>
                  </a:lnTo>
                  <a:lnTo>
                    <a:pt x="1590" y="926"/>
                  </a:lnTo>
                  <a:lnTo>
                    <a:pt x="1590" y="926"/>
                  </a:lnTo>
                  <a:close/>
                  <a:moveTo>
                    <a:pt x="540" y="6"/>
                  </a:moveTo>
                  <a:lnTo>
                    <a:pt x="540" y="0"/>
                  </a:lnTo>
                  <a:lnTo>
                    <a:pt x="546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56" y="0"/>
                  </a:lnTo>
                  <a:lnTo>
                    <a:pt x="562" y="0"/>
                  </a:lnTo>
                  <a:lnTo>
                    <a:pt x="562" y="0"/>
                  </a:lnTo>
                  <a:lnTo>
                    <a:pt x="562" y="0"/>
                  </a:lnTo>
                  <a:lnTo>
                    <a:pt x="556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46" y="6"/>
                  </a:lnTo>
                  <a:lnTo>
                    <a:pt x="540" y="6"/>
                  </a:lnTo>
                  <a:lnTo>
                    <a:pt x="540" y="6"/>
                  </a:lnTo>
                  <a:lnTo>
                    <a:pt x="540" y="6"/>
                  </a:lnTo>
                  <a:lnTo>
                    <a:pt x="540" y="6"/>
                  </a:lnTo>
                  <a:close/>
                  <a:moveTo>
                    <a:pt x="540" y="12"/>
                  </a:moveTo>
                  <a:lnTo>
                    <a:pt x="536" y="12"/>
                  </a:lnTo>
                  <a:lnTo>
                    <a:pt x="536" y="12"/>
                  </a:lnTo>
                  <a:lnTo>
                    <a:pt x="530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30" y="12"/>
                  </a:lnTo>
                  <a:lnTo>
                    <a:pt x="536" y="12"/>
                  </a:lnTo>
                  <a:lnTo>
                    <a:pt x="536" y="12"/>
                  </a:lnTo>
                  <a:lnTo>
                    <a:pt x="540" y="12"/>
                  </a:lnTo>
                  <a:lnTo>
                    <a:pt x="546" y="12"/>
                  </a:lnTo>
                  <a:lnTo>
                    <a:pt x="550" y="12"/>
                  </a:lnTo>
                  <a:lnTo>
                    <a:pt x="550" y="12"/>
                  </a:lnTo>
                  <a:lnTo>
                    <a:pt x="546" y="12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12"/>
                  </a:lnTo>
                  <a:close/>
                  <a:moveTo>
                    <a:pt x="508" y="16"/>
                  </a:moveTo>
                  <a:lnTo>
                    <a:pt x="502" y="16"/>
                  </a:lnTo>
                  <a:lnTo>
                    <a:pt x="508" y="16"/>
                  </a:lnTo>
                  <a:lnTo>
                    <a:pt x="512" y="16"/>
                  </a:lnTo>
                  <a:lnTo>
                    <a:pt x="512" y="16"/>
                  </a:lnTo>
                  <a:lnTo>
                    <a:pt x="518" y="16"/>
                  </a:lnTo>
                  <a:lnTo>
                    <a:pt x="524" y="16"/>
                  </a:lnTo>
                  <a:lnTo>
                    <a:pt x="518" y="16"/>
                  </a:lnTo>
                  <a:lnTo>
                    <a:pt x="518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30" y="12"/>
                  </a:lnTo>
                  <a:lnTo>
                    <a:pt x="536" y="16"/>
                  </a:lnTo>
                  <a:lnTo>
                    <a:pt x="536" y="16"/>
                  </a:lnTo>
                  <a:lnTo>
                    <a:pt x="540" y="16"/>
                  </a:lnTo>
                  <a:lnTo>
                    <a:pt x="536" y="16"/>
                  </a:lnTo>
                  <a:lnTo>
                    <a:pt x="536" y="16"/>
                  </a:lnTo>
                  <a:lnTo>
                    <a:pt x="530" y="16"/>
                  </a:lnTo>
                  <a:lnTo>
                    <a:pt x="524" y="16"/>
                  </a:lnTo>
                  <a:lnTo>
                    <a:pt x="524" y="20"/>
                  </a:lnTo>
                  <a:lnTo>
                    <a:pt x="518" y="20"/>
                  </a:lnTo>
                  <a:lnTo>
                    <a:pt x="518" y="16"/>
                  </a:lnTo>
                  <a:lnTo>
                    <a:pt x="512" y="16"/>
                  </a:lnTo>
                  <a:lnTo>
                    <a:pt x="512" y="20"/>
                  </a:lnTo>
                  <a:lnTo>
                    <a:pt x="512" y="20"/>
                  </a:lnTo>
                  <a:lnTo>
                    <a:pt x="508" y="20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8" y="16"/>
                  </a:lnTo>
                  <a:close/>
                  <a:moveTo>
                    <a:pt x="1088" y="48"/>
                  </a:moveTo>
                  <a:lnTo>
                    <a:pt x="1088" y="48"/>
                  </a:lnTo>
                  <a:lnTo>
                    <a:pt x="1082" y="48"/>
                  </a:lnTo>
                  <a:lnTo>
                    <a:pt x="1078" y="48"/>
                  </a:lnTo>
                  <a:lnTo>
                    <a:pt x="1078" y="48"/>
                  </a:lnTo>
                  <a:lnTo>
                    <a:pt x="1072" y="48"/>
                  </a:lnTo>
                  <a:lnTo>
                    <a:pt x="1066" y="48"/>
                  </a:lnTo>
                  <a:lnTo>
                    <a:pt x="1066" y="48"/>
                  </a:lnTo>
                  <a:lnTo>
                    <a:pt x="1060" y="48"/>
                  </a:lnTo>
                  <a:lnTo>
                    <a:pt x="1054" y="48"/>
                  </a:lnTo>
                  <a:lnTo>
                    <a:pt x="1054" y="54"/>
                  </a:lnTo>
                  <a:lnTo>
                    <a:pt x="1054" y="54"/>
                  </a:lnTo>
                  <a:lnTo>
                    <a:pt x="1050" y="54"/>
                  </a:lnTo>
                  <a:lnTo>
                    <a:pt x="1044" y="54"/>
                  </a:lnTo>
                  <a:lnTo>
                    <a:pt x="1038" y="54"/>
                  </a:lnTo>
                  <a:lnTo>
                    <a:pt x="1038" y="54"/>
                  </a:lnTo>
                  <a:lnTo>
                    <a:pt x="1038" y="48"/>
                  </a:lnTo>
                  <a:lnTo>
                    <a:pt x="1034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22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34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34" y="48"/>
                  </a:lnTo>
                  <a:lnTo>
                    <a:pt x="1038" y="48"/>
                  </a:lnTo>
                  <a:lnTo>
                    <a:pt x="1038" y="48"/>
                  </a:lnTo>
                  <a:lnTo>
                    <a:pt x="1038" y="48"/>
                  </a:lnTo>
                  <a:lnTo>
                    <a:pt x="1034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22" y="48"/>
                  </a:lnTo>
                  <a:lnTo>
                    <a:pt x="1018" y="48"/>
                  </a:lnTo>
                  <a:lnTo>
                    <a:pt x="1018" y="48"/>
                  </a:lnTo>
                  <a:lnTo>
                    <a:pt x="1018" y="42"/>
                  </a:lnTo>
                  <a:lnTo>
                    <a:pt x="1018" y="42"/>
                  </a:lnTo>
                  <a:lnTo>
                    <a:pt x="1022" y="42"/>
                  </a:lnTo>
                  <a:lnTo>
                    <a:pt x="1028" y="42"/>
                  </a:lnTo>
                  <a:lnTo>
                    <a:pt x="1028" y="42"/>
                  </a:lnTo>
                  <a:lnTo>
                    <a:pt x="1028" y="42"/>
                  </a:lnTo>
                  <a:lnTo>
                    <a:pt x="1022" y="42"/>
                  </a:lnTo>
                  <a:lnTo>
                    <a:pt x="1022" y="38"/>
                  </a:lnTo>
                  <a:lnTo>
                    <a:pt x="1028" y="38"/>
                  </a:lnTo>
                  <a:lnTo>
                    <a:pt x="1028" y="38"/>
                  </a:lnTo>
                  <a:lnTo>
                    <a:pt x="1034" y="38"/>
                  </a:lnTo>
                  <a:lnTo>
                    <a:pt x="1034" y="38"/>
                  </a:lnTo>
                  <a:lnTo>
                    <a:pt x="1038" y="38"/>
                  </a:lnTo>
                  <a:lnTo>
                    <a:pt x="1038" y="32"/>
                  </a:lnTo>
                  <a:lnTo>
                    <a:pt x="1038" y="32"/>
                  </a:lnTo>
                  <a:lnTo>
                    <a:pt x="1038" y="32"/>
                  </a:lnTo>
                  <a:lnTo>
                    <a:pt x="1034" y="32"/>
                  </a:lnTo>
                  <a:lnTo>
                    <a:pt x="1028" y="32"/>
                  </a:lnTo>
                  <a:lnTo>
                    <a:pt x="1034" y="32"/>
                  </a:lnTo>
                  <a:lnTo>
                    <a:pt x="1034" y="26"/>
                  </a:lnTo>
                  <a:lnTo>
                    <a:pt x="1038" y="26"/>
                  </a:lnTo>
                  <a:lnTo>
                    <a:pt x="1038" y="26"/>
                  </a:lnTo>
                  <a:lnTo>
                    <a:pt x="1038" y="26"/>
                  </a:lnTo>
                  <a:lnTo>
                    <a:pt x="1038" y="26"/>
                  </a:lnTo>
                  <a:lnTo>
                    <a:pt x="1044" y="26"/>
                  </a:lnTo>
                  <a:lnTo>
                    <a:pt x="1050" y="26"/>
                  </a:lnTo>
                  <a:lnTo>
                    <a:pt x="1054" y="26"/>
                  </a:lnTo>
                  <a:lnTo>
                    <a:pt x="1054" y="20"/>
                  </a:lnTo>
                  <a:lnTo>
                    <a:pt x="1054" y="20"/>
                  </a:lnTo>
                  <a:lnTo>
                    <a:pt x="1060" y="20"/>
                  </a:lnTo>
                  <a:lnTo>
                    <a:pt x="1066" y="20"/>
                  </a:lnTo>
                  <a:lnTo>
                    <a:pt x="1066" y="20"/>
                  </a:lnTo>
                  <a:lnTo>
                    <a:pt x="1066" y="16"/>
                  </a:lnTo>
                  <a:lnTo>
                    <a:pt x="1072" y="16"/>
                  </a:lnTo>
                  <a:lnTo>
                    <a:pt x="1078" y="16"/>
                  </a:lnTo>
                  <a:lnTo>
                    <a:pt x="1072" y="16"/>
                  </a:lnTo>
                  <a:lnTo>
                    <a:pt x="1066" y="16"/>
                  </a:lnTo>
                  <a:lnTo>
                    <a:pt x="1072" y="16"/>
                  </a:lnTo>
                  <a:lnTo>
                    <a:pt x="1078" y="16"/>
                  </a:lnTo>
                  <a:lnTo>
                    <a:pt x="1078" y="16"/>
                  </a:lnTo>
                  <a:lnTo>
                    <a:pt x="1082" y="20"/>
                  </a:lnTo>
                  <a:lnTo>
                    <a:pt x="1088" y="26"/>
                  </a:lnTo>
                  <a:lnTo>
                    <a:pt x="1088" y="26"/>
                  </a:lnTo>
                  <a:lnTo>
                    <a:pt x="1088" y="26"/>
                  </a:lnTo>
                  <a:lnTo>
                    <a:pt x="1092" y="26"/>
                  </a:lnTo>
                  <a:lnTo>
                    <a:pt x="1104" y="26"/>
                  </a:lnTo>
                  <a:lnTo>
                    <a:pt x="1104" y="32"/>
                  </a:lnTo>
                  <a:lnTo>
                    <a:pt x="1108" y="32"/>
                  </a:lnTo>
                  <a:lnTo>
                    <a:pt x="1104" y="38"/>
                  </a:lnTo>
                  <a:lnTo>
                    <a:pt x="1104" y="38"/>
                  </a:lnTo>
                  <a:lnTo>
                    <a:pt x="1098" y="38"/>
                  </a:lnTo>
                  <a:lnTo>
                    <a:pt x="1092" y="38"/>
                  </a:lnTo>
                  <a:lnTo>
                    <a:pt x="1092" y="38"/>
                  </a:lnTo>
                  <a:lnTo>
                    <a:pt x="1098" y="38"/>
                  </a:lnTo>
                  <a:lnTo>
                    <a:pt x="1098" y="42"/>
                  </a:lnTo>
                  <a:lnTo>
                    <a:pt x="1104" y="48"/>
                  </a:lnTo>
                  <a:lnTo>
                    <a:pt x="1098" y="48"/>
                  </a:lnTo>
                  <a:lnTo>
                    <a:pt x="1092" y="48"/>
                  </a:lnTo>
                  <a:lnTo>
                    <a:pt x="1088" y="48"/>
                  </a:lnTo>
                  <a:lnTo>
                    <a:pt x="1088" y="48"/>
                  </a:lnTo>
                  <a:lnTo>
                    <a:pt x="1088" y="48"/>
                  </a:lnTo>
                  <a:lnTo>
                    <a:pt x="1088" y="48"/>
                  </a:lnTo>
                  <a:close/>
                  <a:moveTo>
                    <a:pt x="604" y="26"/>
                  </a:moveTo>
                  <a:lnTo>
                    <a:pt x="610" y="26"/>
                  </a:lnTo>
                  <a:lnTo>
                    <a:pt x="610" y="26"/>
                  </a:lnTo>
                  <a:lnTo>
                    <a:pt x="616" y="26"/>
                  </a:lnTo>
                  <a:lnTo>
                    <a:pt x="622" y="26"/>
                  </a:lnTo>
                  <a:lnTo>
                    <a:pt x="622" y="26"/>
                  </a:lnTo>
                  <a:lnTo>
                    <a:pt x="626" y="26"/>
                  </a:lnTo>
                  <a:lnTo>
                    <a:pt x="632" y="26"/>
                  </a:lnTo>
                  <a:lnTo>
                    <a:pt x="626" y="26"/>
                  </a:lnTo>
                  <a:lnTo>
                    <a:pt x="626" y="20"/>
                  </a:lnTo>
                  <a:lnTo>
                    <a:pt x="632" y="20"/>
                  </a:lnTo>
                  <a:lnTo>
                    <a:pt x="632" y="20"/>
                  </a:lnTo>
                  <a:lnTo>
                    <a:pt x="638" y="20"/>
                  </a:lnTo>
                  <a:lnTo>
                    <a:pt x="644" y="20"/>
                  </a:lnTo>
                  <a:lnTo>
                    <a:pt x="644" y="20"/>
                  </a:lnTo>
                  <a:lnTo>
                    <a:pt x="644" y="26"/>
                  </a:lnTo>
                  <a:lnTo>
                    <a:pt x="644" y="26"/>
                  </a:lnTo>
                  <a:lnTo>
                    <a:pt x="644" y="32"/>
                  </a:lnTo>
                  <a:lnTo>
                    <a:pt x="638" y="32"/>
                  </a:lnTo>
                  <a:lnTo>
                    <a:pt x="632" y="32"/>
                  </a:lnTo>
                  <a:lnTo>
                    <a:pt x="632" y="32"/>
                  </a:lnTo>
                  <a:lnTo>
                    <a:pt x="626" y="32"/>
                  </a:lnTo>
                  <a:lnTo>
                    <a:pt x="622" y="32"/>
                  </a:lnTo>
                  <a:lnTo>
                    <a:pt x="622" y="32"/>
                  </a:lnTo>
                  <a:lnTo>
                    <a:pt x="622" y="38"/>
                  </a:lnTo>
                  <a:lnTo>
                    <a:pt x="616" y="38"/>
                  </a:lnTo>
                  <a:lnTo>
                    <a:pt x="610" y="38"/>
                  </a:lnTo>
                  <a:lnTo>
                    <a:pt x="610" y="32"/>
                  </a:lnTo>
                  <a:lnTo>
                    <a:pt x="610" y="32"/>
                  </a:lnTo>
                  <a:lnTo>
                    <a:pt x="604" y="32"/>
                  </a:lnTo>
                  <a:lnTo>
                    <a:pt x="604" y="26"/>
                  </a:lnTo>
                  <a:lnTo>
                    <a:pt x="604" y="26"/>
                  </a:lnTo>
                  <a:lnTo>
                    <a:pt x="604" y="26"/>
                  </a:lnTo>
                  <a:lnTo>
                    <a:pt x="604" y="26"/>
                  </a:lnTo>
                  <a:close/>
                  <a:moveTo>
                    <a:pt x="492" y="26"/>
                  </a:moveTo>
                  <a:lnTo>
                    <a:pt x="492" y="20"/>
                  </a:lnTo>
                  <a:lnTo>
                    <a:pt x="496" y="20"/>
                  </a:lnTo>
                  <a:lnTo>
                    <a:pt x="496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508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8" y="26"/>
                  </a:lnTo>
                  <a:lnTo>
                    <a:pt x="524" y="26"/>
                  </a:lnTo>
                  <a:lnTo>
                    <a:pt x="524" y="26"/>
                  </a:lnTo>
                  <a:lnTo>
                    <a:pt x="524" y="26"/>
                  </a:lnTo>
                  <a:lnTo>
                    <a:pt x="530" y="26"/>
                  </a:lnTo>
                  <a:lnTo>
                    <a:pt x="536" y="26"/>
                  </a:lnTo>
                  <a:lnTo>
                    <a:pt x="536" y="32"/>
                  </a:lnTo>
                  <a:lnTo>
                    <a:pt x="536" y="32"/>
                  </a:lnTo>
                  <a:lnTo>
                    <a:pt x="530" y="38"/>
                  </a:lnTo>
                  <a:lnTo>
                    <a:pt x="524" y="38"/>
                  </a:lnTo>
                  <a:lnTo>
                    <a:pt x="524" y="32"/>
                  </a:lnTo>
                  <a:lnTo>
                    <a:pt x="524" y="32"/>
                  </a:lnTo>
                  <a:lnTo>
                    <a:pt x="518" y="32"/>
                  </a:lnTo>
                  <a:lnTo>
                    <a:pt x="512" y="32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08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496" y="26"/>
                  </a:lnTo>
                  <a:lnTo>
                    <a:pt x="492" y="26"/>
                  </a:lnTo>
                  <a:lnTo>
                    <a:pt x="492" y="26"/>
                  </a:lnTo>
                  <a:lnTo>
                    <a:pt x="492" y="26"/>
                  </a:lnTo>
                  <a:lnTo>
                    <a:pt x="492" y="26"/>
                  </a:lnTo>
                  <a:close/>
                  <a:moveTo>
                    <a:pt x="384" y="48"/>
                  </a:moveTo>
                  <a:lnTo>
                    <a:pt x="384" y="42"/>
                  </a:lnTo>
                  <a:lnTo>
                    <a:pt x="390" y="42"/>
                  </a:lnTo>
                  <a:lnTo>
                    <a:pt x="394" y="48"/>
                  </a:lnTo>
                  <a:lnTo>
                    <a:pt x="394" y="48"/>
                  </a:lnTo>
                  <a:lnTo>
                    <a:pt x="398" y="48"/>
                  </a:lnTo>
                  <a:lnTo>
                    <a:pt x="404" y="42"/>
                  </a:lnTo>
                  <a:lnTo>
                    <a:pt x="398" y="42"/>
                  </a:lnTo>
                  <a:lnTo>
                    <a:pt x="394" y="42"/>
                  </a:lnTo>
                  <a:lnTo>
                    <a:pt x="398" y="42"/>
                  </a:lnTo>
                  <a:lnTo>
                    <a:pt x="404" y="42"/>
                  </a:lnTo>
                  <a:lnTo>
                    <a:pt x="404" y="38"/>
                  </a:lnTo>
                  <a:lnTo>
                    <a:pt x="398" y="38"/>
                  </a:lnTo>
                  <a:lnTo>
                    <a:pt x="394" y="38"/>
                  </a:lnTo>
                  <a:lnTo>
                    <a:pt x="394" y="42"/>
                  </a:lnTo>
                  <a:lnTo>
                    <a:pt x="394" y="38"/>
                  </a:lnTo>
                  <a:lnTo>
                    <a:pt x="394" y="38"/>
                  </a:lnTo>
                  <a:lnTo>
                    <a:pt x="398" y="38"/>
                  </a:lnTo>
                  <a:lnTo>
                    <a:pt x="404" y="38"/>
                  </a:lnTo>
                  <a:lnTo>
                    <a:pt x="410" y="38"/>
                  </a:lnTo>
                  <a:lnTo>
                    <a:pt x="410" y="38"/>
                  </a:lnTo>
                  <a:lnTo>
                    <a:pt x="416" y="38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6" y="32"/>
                  </a:lnTo>
                  <a:lnTo>
                    <a:pt x="422" y="32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2" y="32"/>
                  </a:lnTo>
                  <a:lnTo>
                    <a:pt x="416" y="32"/>
                  </a:lnTo>
                  <a:lnTo>
                    <a:pt x="422" y="32"/>
                  </a:lnTo>
                  <a:lnTo>
                    <a:pt x="422" y="32"/>
                  </a:lnTo>
                  <a:lnTo>
                    <a:pt x="422" y="26"/>
                  </a:lnTo>
                  <a:lnTo>
                    <a:pt x="426" y="26"/>
                  </a:lnTo>
                  <a:lnTo>
                    <a:pt x="432" y="26"/>
                  </a:lnTo>
                  <a:lnTo>
                    <a:pt x="432" y="26"/>
                  </a:lnTo>
                  <a:lnTo>
                    <a:pt x="432" y="26"/>
                  </a:lnTo>
                  <a:lnTo>
                    <a:pt x="438" y="26"/>
                  </a:lnTo>
                  <a:lnTo>
                    <a:pt x="442" y="26"/>
                  </a:lnTo>
                  <a:lnTo>
                    <a:pt x="442" y="26"/>
                  </a:lnTo>
                  <a:lnTo>
                    <a:pt x="438" y="32"/>
                  </a:lnTo>
                  <a:lnTo>
                    <a:pt x="432" y="32"/>
                  </a:lnTo>
                  <a:lnTo>
                    <a:pt x="438" y="32"/>
                  </a:lnTo>
                  <a:lnTo>
                    <a:pt x="442" y="32"/>
                  </a:lnTo>
                  <a:lnTo>
                    <a:pt x="442" y="32"/>
                  </a:lnTo>
                  <a:lnTo>
                    <a:pt x="448" y="32"/>
                  </a:lnTo>
                  <a:lnTo>
                    <a:pt x="454" y="32"/>
                  </a:lnTo>
                  <a:lnTo>
                    <a:pt x="454" y="38"/>
                  </a:lnTo>
                  <a:lnTo>
                    <a:pt x="448" y="38"/>
                  </a:lnTo>
                  <a:lnTo>
                    <a:pt x="442" y="38"/>
                  </a:lnTo>
                  <a:lnTo>
                    <a:pt x="442" y="38"/>
                  </a:lnTo>
                  <a:lnTo>
                    <a:pt x="442" y="38"/>
                  </a:lnTo>
                  <a:lnTo>
                    <a:pt x="438" y="38"/>
                  </a:lnTo>
                  <a:lnTo>
                    <a:pt x="432" y="38"/>
                  </a:lnTo>
                  <a:lnTo>
                    <a:pt x="432" y="38"/>
                  </a:lnTo>
                  <a:lnTo>
                    <a:pt x="426" y="38"/>
                  </a:lnTo>
                  <a:lnTo>
                    <a:pt x="426" y="42"/>
                  </a:lnTo>
                  <a:lnTo>
                    <a:pt x="422" y="42"/>
                  </a:lnTo>
                  <a:lnTo>
                    <a:pt x="422" y="42"/>
                  </a:lnTo>
                  <a:lnTo>
                    <a:pt x="416" y="42"/>
                  </a:lnTo>
                  <a:lnTo>
                    <a:pt x="410" y="42"/>
                  </a:lnTo>
                  <a:lnTo>
                    <a:pt x="410" y="48"/>
                  </a:lnTo>
                  <a:lnTo>
                    <a:pt x="416" y="48"/>
                  </a:lnTo>
                  <a:lnTo>
                    <a:pt x="416" y="48"/>
                  </a:lnTo>
                  <a:lnTo>
                    <a:pt x="410" y="48"/>
                  </a:lnTo>
                  <a:lnTo>
                    <a:pt x="410" y="48"/>
                  </a:lnTo>
                  <a:lnTo>
                    <a:pt x="410" y="48"/>
                  </a:lnTo>
                  <a:lnTo>
                    <a:pt x="410" y="48"/>
                  </a:lnTo>
                  <a:lnTo>
                    <a:pt x="404" y="48"/>
                  </a:lnTo>
                  <a:lnTo>
                    <a:pt x="398" y="48"/>
                  </a:lnTo>
                  <a:lnTo>
                    <a:pt x="394" y="48"/>
                  </a:lnTo>
                  <a:lnTo>
                    <a:pt x="394" y="54"/>
                  </a:lnTo>
                  <a:lnTo>
                    <a:pt x="394" y="48"/>
                  </a:lnTo>
                  <a:lnTo>
                    <a:pt x="398" y="48"/>
                  </a:lnTo>
                  <a:lnTo>
                    <a:pt x="398" y="48"/>
                  </a:lnTo>
                  <a:lnTo>
                    <a:pt x="394" y="48"/>
                  </a:lnTo>
                  <a:lnTo>
                    <a:pt x="394" y="48"/>
                  </a:lnTo>
                  <a:lnTo>
                    <a:pt x="390" y="48"/>
                  </a:lnTo>
                  <a:lnTo>
                    <a:pt x="384" y="48"/>
                  </a:lnTo>
                  <a:lnTo>
                    <a:pt x="384" y="48"/>
                  </a:lnTo>
                  <a:lnTo>
                    <a:pt x="384" y="48"/>
                  </a:lnTo>
                  <a:lnTo>
                    <a:pt x="384" y="48"/>
                  </a:lnTo>
                  <a:lnTo>
                    <a:pt x="384" y="48"/>
                  </a:lnTo>
                  <a:lnTo>
                    <a:pt x="384" y="48"/>
                  </a:lnTo>
                  <a:close/>
                  <a:moveTo>
                    <a:pt x="562" y="38"/>
                  </a:moveTo>
                  <a:lnTo>
                    <a:pt x="562" y="38"/>
                  </a:lnTo>
                  <a:lnTo>
                    <a:pt x="562" y="32"/>
                  </a:lnTo>
                  <a:lnTo>
                    <a:pt x="562" y="32"/>
                  </a:lnTo>
                  <a:lnTo>
                    <a:pt x="568" y="32"/>
                  </a:lnTo>
                  <a:lnTo>
                    <a:pt x="568" y="26"/>
                  </a:lnTo>
                  <a:lnTo>
                    <a:pt x="572" y="26"/>
                  </a:lnTo>
                  <a:lnTo>
                    <a:pt x="572" y="26"/>
                  </a:lnTo>
                  <a:lnTo>
                    <a:pt x="572" y="32"/>
                  </a:lnTo>
                  <a:lnTo>
                    <a:pt x="572" y="32"/>
                  </a:lnTo>
                  <a:lnTo>
                    <a:pt x="572" y="32"/>
                  </a:lnTo>
                  <a:lnTo>
                    <a:pt x="578" y="32"/>
                  </a:lnTo>
                  <a:lnTo>
                    <a:pt x="584" y="32"/>
                  </a:lnTo>
                  <a:lnTo>
                    <a:pt x="584" y="26"/>
                  </a:lnTo>
                  <a:lnTo>
                    <a:pt x="590" y="26"/>
                  </a:lnTo>
                  <a:lnTo>
                    <a:pt x="596" y="26"/>
                  </a:lnTo>
                  <a:lnTo>
                    <a:pt x="600" y="26"/>
                  </a:lnTo>
                  <a:lnTo>
                    <a:pt x="600" y="26"/>
                  </a:lnTo>
                  <a:lnTo>
                    <a:pt x="600" y="32"/>
                  </a:lnTo>
                  <a:lnTo>
                    <a:pt x="600" y="38"/>
                  </a:lnTo>
                  <a:lnTo>
                    <a:pt x="600" y="38"/>
                  </a:lnTo>
                  <a:lnTo>
                    <a:pt x="600" y="38"/>
                  </a:lnTo>
                  <a:lnTo>
                    <a:pt x="600" y="38"/>
                  </a:lnTo>
                  <a:lnTo>
                    <a:pt x="596" y="38"/>
                  </a:lnTo>
                  <a:lnTo>
                    <a:pt x="596" y="38"/>
                  </a:lnTo>
                  <a:lnTo>
                    <a:pt x="590" y="38"/>
                  </a:lnTo>
                  <a:lnTo>
                    <a:pt x="584" y="42"/>
                  </a:lnTo>
                  <a:lnTo>
                    <a:pt x="584" y="42"/>
                  </a:lnTo>
                  <a:lnTo>
                    <a:pt x="578" y="42"/>
                  </a:lnTo>
                  <a:lnTo>
                    <a:pt x="578" y="38"/>
                  </a:lnTo>
                  <a:lnTo>
                    <a:pt x="572" y="38"/>
                  </a:lnTo>
                  <a:lnTo>
                    <a:pt x="572" y="38"/>
                  </a:lnTo>
                  <a:lnTo>
                    <a:pt x="568" y="42"/>
                  </a:lnTo>
                  <a:lnTo>
                    <a:pt x="562" y="42"/>
                  </a:lnTo>
                  <a:lnTo>
                    <a:pt x="562" y="38"/>
                  </a:lnTo>
                  <a:lnTo>
                    <a:pt x="562" y="38"/>
                  </a:lnTo>
                  <a:lnTo>
                    <a:pt x="562" y="38"/>
                  </a:lnTo>
                  <a:lnTo>
                    <a:pt x="562" y="38"/>
                  </a:lnTo>
                  <a:lnTo>
                    <a:pt x="562" y="38"/>
                  </a:lnTo>
                  <a:close/>
                  <a:moveTo>
                    <a:pt x="372" y="42"/>
                  </a:moveTo>
                  <a:lnTo>
                    <a:pt x="372" y="38"/>
                  </a:lnTo>
                  <a:lnTo>
                    <a:pt x="372" y="38"/>
                  </a:lnTo>
                  <a:lnTo>
                    <a:pt x="368" y="38"/>
                  </a:lnTo>
                  <a:lnTo>
                    <a:pt x="362" y="38"/>
                  </a:lnTo>
                  <a:lnTo>
                    <a:pt x="362" y="38"/>
                  </a:lnTo>
                  <a:lnTo>
                    <a:pt x="362" y="38"/>
                  </a:lnTo>
                  <a:lnTo>
                    <a:pt x="356" y="38"/>
                  </a:lnTo>
                  <a:lnTo>
                    <a:pt x="362" y="38"/>
                  </a:lnTo>
                  <a:lnTo>
                    <a:pt x="362" y="38"/>
                  </a:lnTo>
                  <a:lnTo>
                    <a:pt x="368" y="38"/>
                  </a:lnTo>
                  <a:lnTo>
                    <a:pt x="372" y="38"/>
                  </a:lnTo>
                  <a:lnTo>
                    <a:pt x="372" y="38"/>
                  </a:lnTo>
                  <a:lnTo>
                    <a:pt x="378" y="38"/>
                  </a:lnTo>
                  <a:lnTo>
                    <a:pt x="384" y="32"/>
                  </a:lnTo>
                  <a:lnTo>
                    <a:pt x="378" y="32"/>
                  </a:lnTo>
                  <a:lnTo>
                    <a:pt x="384" y="32"/>
                  </a:lnTo>
                  <a:lnTo>
                    <a:pt x="384" y="32"/>
                  </a:lnTo>
                  <a:lnTo>
                    <a:pt x="390" y="32"/>
                  </a:lnTo>
                  <a:lnTo>
                    <a:pt x="390" y="26"/>
                  </a:lnTo>
                  <a:lnTo>
                    <a:pt x="394" y="26"/>
                  </a:lnTo>
                  <a:lnTo>
                    <a:pt x="394" y="26"/>
                  </a:lnTo>
                  <a:lnTo>
                    <a:pt x="394" y="32"/>
                  </a:lnTo>
                  <a:lnTo>
                    <a:pt x="398" y="32"/>
                  </a:lnTo>
                  <a:lnTo>
                    <a:pt x="404" y="32"/>
                  </a:lnTo>
                  <a:lnTo>
                    <a:pt x="410" y="32"/>
                  </a:lnTo>
                  <a:lnTo>
                    <a:pt x="410" y="32"/>
                  </a:lnTo>
                  <a:lnTo>
                    <a:pt x="410" y="32"/>
                  </a:lnTo>
                  <a:lnTo>
                    <a:pt x="410" y="38"/>
                  </a:lnTo>
                  <a:lnTo>
                    <a:pt x="410" y="38"/>
                  </a:lnTo>
                  <a:lnTo>
                    <a:pt x="404" y="38"/>
                  </a:lnTo>
                  <a:lnTo>
                    <a:pt x="398" y="38"/>
                  </a:lnTo>
                  <a:lnTo>
                    <a:pt x="398" y="32"/>
                  </a:lnTo>
                  <a:lnTo>
                    <a:pt x="394" y="32"/>
                  </a:lnTo>
                  <a:lnTo>
                    <a:pt x="394" y="32"/>
                  </a:lnTo>
                  <a:lnTo>
                    <a:pt x="394" y="38"/>
                  </a:lnTo>
                  <a:lnTo>
                    <a:pt x="390" y="38"/>
                  </a:lnTo>
                  <a:lnTo>
                    <a:pt x="384" y="38"/>
                  </a:lnTo>
                  <a:lnTo>
                    <a:pt x="384" y="38"/>
                  </a:lnTo>
                  <a:lnTo>
                    <a:pt x="378" y="38"/>
                  </a:lnTo>
                  <a:lnTo>
                    <a:pt x="384" y="38"/>
                  </a:lnTo>
                  <a:lnTo>
                    <a:pt x="378" y="38"/>
                  </a:lnTo>
                  <a:lnTo>
                    <a:pt x="372" y="42"/>
                  </a:lnTo>
                  <a:lnTo>
                    <a:pt x="372" y="42"/>
                  </a:lnTo>
                  <a:lnTo>
                    <a:pt x="372" y="42"/>
                  </a:lnTo>
                  <a:lnTo>
                    <a:pt x="372" y="42"/>
                  </a:lnTo>
                  <a:close/>
                  <a:moveTo>
                    <a:pt x="536" y="48"/>
                  </a:moveTo>
                  <a:lnTo>
                    <a:pt x="536" y="48"/>
                  </a:lnTo>
                  <a:lnTo>
                    <a:pt x="530" y="48"/>
                  </a:lnTo>
                  <a:lnTo>
                    <a:pt x="530" y="42"/>
                  </a:lnTo>
                  <a:lnTo>
                    <a:pt x="530" y="38"/>
                  </a:lnTo>
                  <a:lnTo>
                    <a:pt x="524" y="38"/>
                  </a:lnTo>
                  <a:lnTo>
                    <a:pt x="530" y="38"/>
                  </a:lnTo>
                  <a:lnTo>
                    <a:pt x="536" y="38"/>
                  </a:lnTo>
                  <a:lnTo>
                    <a:pt x="536" y="38"/>
                  </a:lnTo>
                  <a:lnTo>
                    <a:pt x="540" y="38"/>
                  </a:lnTo>
                  <a:lnTo>
                    <a:pt x="550" y="38"/>
                  </a:lnTo>
                  <a:lnTo>
                    <a:pt x="550" y="42"/>
                  </a:lnTo>
                  <a:lnTo>
                    <a:pt x="556" y="42"/>
                  </a:lnTo>
                  <a:lnTo>
                    <a:pt x="562" y="42"/>
                  </a:lnTo>
                  <a:lnTo>
                    <a:pt x="562" y="48"/>
                  </a:lnTo>
                  <a:lnTo>
                    <a:pt x="550" y="42"/>
                  </a:lnTo>
                  <a:lnTo>
                    <a:pt x="550" y="42"/>
                  </a:lnTo>
                  <a:lnTo>
                    <a:pt x="550" y="48"/>
                  </a:lnTo>
                  <a:lnTo>
                    <a:pt x="546" y="48"/>
                  </a:lnTo>
                  <a:lnTo>
                    <a:pt x="540" y="48"/>
                  </a:lnTo>
                  <a:lnTo>
                    <a:pt x="546" y="48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6" y="48"/>
                  </a:lnTo>
                  <a:lnTo>
                    <a:pt x="540" y="48"/>
                  </a:lnTo>
                  <a:lnTo>
                    <a:pt x="540" y="48"/>
                  </a:lnTo>
                  <a:lnTo>
                    <a:pt x="540" y="48"/>
                  </a:lnTo>
                  <a:lnTo>
                    <a:pt x="536" y="48"/>
                  </a:lnTo>
                  <a:lnTo>
                    <a:pt x="536" y="48"/>
                  </a:lnTo>
                  <a:lnTo>
                    <a:pt x="536" y="48"/>
                  </a:lnTo>
                  <a:lnTo>
                    <a:pt x="536" y="48"/>
                  </a:lnTo>
                  <a:close/>
                  <a:moveTo>
                    <a:pt x="512" y="48"/>
                  </a:moveTo>
                  <a:lnTo>
                    <a:pt x="512" y="48"/>
                  </a:lnTo>
                  <a:lnTo>
                    <a:pt x="512" y="48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8" y="42"/>
                  </a:lnTo>
                  <a:lnTo>
                    <a:pt x="524" y="42"/>
                  </a:lnTo>
                  <a:lnTo>
                    <a:pt x="524" y="42"/>
                  </a:lnTo>
                  <a:lnTo>
                    <a:pt x="530" y="42"/>
                  </a:lnTo>
                  <a:lnTo>
                    <a:pt x="530" y="48"/>
                  </a:lnTo>
                  <a:lnTo>
                    <a:pt x="530" y="48"/>
                  </a:lnTo>
                  <a:lnTo>
                    <a:pt x="524" y="48"/>
                  </a:lnTo>
                  <a:lnTo>
                    <a:pt x="524" y="54"/>
                  </a:lnTo>
                  <a:lnTo>
                    <a:pt x="524" y="54"/>
                  </a:lnTo>
                  <a:lnTo>
                    <a:pt x="524" y="48"/>
                  </a:lnTo>
                  <a:lnTo>
                    <a:pt x="518" y="48"/>
                  </a:lnTo>
                  <a:lnTo>
                    <a:pt x="512" y="48"/>
                  </a:lnTo>
                  <a:lnTo>
                    <a:pt x="512" y="48"/>
                  </a:lnTo>
                  <a:lnTo>
                    <a:pt x="508" y="48"/>
                  </a:lnTo>
                  <a:lnTo>
                    <a:pt x="512" y="48"/>
                  </a:lnTo>
                  <a:lnTo>
                    <a:pt x="512" y="48"/>
                  </a:lnTo>
                  <a:lnTo>
                    <a:pt x="512" y="48"/>
                  </a:lnTo>
                  <a:lnTo>
                    <a:pt x="512" y="48"/>
                  </a:lnTo>
                  <a:close/>
                  <a:moveTo>
                    <a:pt x="1038" y="70"/>
                  </a:moveTo>
                  <a:lnTo>
                    <a:pt x="1038" y="70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34" y="66"/>
                  </a:lnTo>
                  <a:lnTo>
                    <a:pt x="1038" y="66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44" y="66"/>
                  </a:lnTo>
                  <a:lnTo>
                    <a:pt x="1050" y="66"/>
                  </a:lnTo>
                  <a:lnTo>
                    <a:pt x="1050" y="60"/>
                  </a:lnTo>
                  <a:lnTo>
                    <a:pt x="1054" y="60"/>
                  </a:lnTo>
                  <a:lnTo>
                    <a:pt x="1054" y="60"/>
                  </a:lnTo>
                  <a:lnTo>
                    <a:pt x="1060" y="60"/>
                  </a:lnTo>
                  <a:lnTo>
                    <a:pt x="1060" y="60"/>
                  </a:lnTo>
                  <a:lnTo>
                    <a:pt x="1054" y="60"/>
                  </a:lnTo>
                  <a:lnTo>
                    <a:pt x="1054" y="54"/>
                  </a:lnTo>
                  <a:lnTo>
                    <a:pt x="1060" y="54"/>
                  </a:lnTo>
                  <a:lnTo>
                    <a:pt x="1066" y="54"/>
                  </a:lnTo>
                  <a:lnTo>
                    <a:pt x="1066" y="48"/>
                  </a:lnTo>
                  <a:lnTo>
                    <a:pt x="1066" y="48"/>
                  </a:lnTo>
                  <a:lnTo>
                    <a:pt x="1066" y="54"/>
                  </a:lnTo>
                  <a:lnTo>
                    <a:pt x="1072" y="54"/>
                  </a:lnTo>
                  <a:lnTo>
                    <a:pt x="1072" y="48"/>
                  </a:lnTo>
                  <a:lnTo>
                    <a:pt x="1078" y="48"/>
                  </a:lnTo>
                  <a:lnTo>
                    <a:pt x="1078" y="48"/>
                  </a:lnTo>
                  <a:lnTo>
                    <a:pt x="1082" y="48"/>
                  </a:lnTo>
                  <a:lnTo>
                    <a:pt x="1088" y="48"/>
                  </a:lnTo>
                  <a:lnTo>
                    <a:pt x="1088" y="48"/>
                  </a:lnTo>
                  <a:lnTo>
                    <a:pt x="1092" y="48"/>
                  </a:lnTo>
                  <a:lnTo>
                    <a:pt x="1098" y="48"/>
                  </a:lnTo>
                  <a:lnTo>
                    <a:pt x="1104" y="48"/>
                  </a:lnTo>
                  <a:lnTo>
                    <a:pt x="1104" y="48"/>
                  </a:lnTo>
                  <a:lnTo>
                    <a:pt x="1108" y="54"/>
                  </a:lnTo>
                  <a:lnTo>
                    <a:pt x="1104" y="60"/>
                  </a:lnTo>
                  <a:lnTo>
                    <a:pt x="1104" y="60"/>
                  </a:lnTo>
                  <a:lnTo>
                    <a:pt x="1098" y="60"/>
                  </a:lnTo>
                  <a:lnTo>
                    <a:pt x="1104" y="60"/>
                  </a:lnTo>
                  <a:lnTo>
                    <a:pt x="1104" y="60"/>
                  </a:lnTo>
                  <a:lnTo>
                    <a:pt x="1104" y="60"/>
                  </a:lnTo>
                  <a:lnTo>
                    <a:pt x="1108" y="60"/>
                  </a:lnTo>
                  <a:lnTo>
                    <a:pt x="1108" y="60"/>
                  </a:lnTo>
                  <a:lnTo>
                    <a:pt x="1114" y="60"/>
                  </a:lnTo>
                  <a:lnTo>
                    <a:pt x="1114" y="54"/>
                  </a:lnTo>
                  <a:lnTo>
                    <a:pt x="1120" y="54"/>
                  </a:lnTo>
                  <a:lnTo>
                    <a:pt x="1120" y="54"/>
                  </a:lnTo>
                  <a:lnTo>
                    <a:pt x="1126" y="54"/>
                  </a:lnTo>
                  <a:lnTo>
                    <a:pt x="1132" y="54"/>
                  </a:lnTo>
                  <a:lnTo>
                    <a:pt x="1132" y="60"/>
                  </a:lnTo>
                  <a:lnTo>
                    <a:pt x="1136" y="60"/>
                  </a:lnTo>
                  <a:lnTo>
                    <a:pt x="1136" y="60"/>
                  </a:lnTo>
                  <a:lnTo>
                    <a:pt x="1136" y="60"/>
                  </a:lnTo>
                  <a:lnTo>
                    <a:pt x="1136" y="60"/>
                  </a:lnTo>
                  <a:lnTo>
                    <a:pt x="1136" y="66"/>
                  </a:lnTo>
                  <a:lnTo>
                    <a:pt x="1132" y="66"/>
                  </a:lnTo>
                  <a:lnTo>
                    <a:pt x="1132" y="70"/>
                  </a:lnTo>
                  <a:lnTo>
                    <a:pt x="1132" y="70"/>
                  </a:lnTo>
                  <a:lnTo>
                    <a:pt x="1136" y="70"/>
                  </a:lnTo>
                  <a:lnTo>
                    <a:pt x="1132" y="70"/>
                  </a:lnTo>
                  <a:lnTo>
                    <a:pt x="1132" y="74"/>
                  </a:lnTo>
                  <a:lnTo>
                    <a:pt x="1126" y="74"/>
                  </a:lnTo>
                  <a:lnTo>
                    <a:pt x="1126" y="70"/>
                  </a:lnTo>
                  <a:lnTo>
                    <a:pt x="1120" y="70"/>
                  </a:lnTo>
                  <a:lnTo>
                    <a:pt x="1120" y="74"/>
                  </a:lnTo>
                  <a:lnTo>
                    <a:pt x="1126" y="74"/>
                  </a:lnTo>
                  <a:lnTo>
                    <a:pt x="1132" y="74"/>
                  </a:lnTo>
                  <a:lnTo>
                    <a:pt x="1132" y="80"/>
                  </a:lnTo>
                  <a:lnTo>
                    <a:pt x="1136" y="80"/>
                  </a:lnTo>
                  <a:lnTo>
                    <a:pt x="1136" y="86"/>
                  </a:lnTo>
                  <a:lnTo>
                    <a:pt x="1132" y="86"/>
                  </a:lnTo>
                  <a:lnTo>
                    <a:pt x="1126" y="86"/>
                  </a:lnTo>
                  <a:lnTo>
                    <a:pt x="1120" y="86"/>
                  </a:lnTo>
                  <a:lnTo>
                    <a:pt x="1120" y="86"/>
                  </a:lnTo>
                  <a:lnTo>
                    <a:pt x="1114" y="86"/>
                  </a:lnTo>
                  <a:lnTo>
                    <a:pt x="1114" y="92"/>
                  </a:lnTo>
                  <a:lnTo>
                    <a:pt x="1108" y="86"/>
                  </a:lnTo>
                  <a:lnTo>
                    <a:pt x="1108" y="86"/>
                  </a:lnTo>
                  <a:lnTo>
                    <a:pt x="1104" y="86"/>
                  </a:lnTo>
                  <a:lnTo>
                    <a:pt x="1104" y="86"/>
                  </a:lnTo>
                  <a:lnTo>
                    <a:pt x="1098" y="86"/>
                  </a:lnTo>
                  <a:lnTo>
                    <a:pt x="1092" y="86"/>
                  </a:lnTo>
                  <a:lnTo>
                    <a:pt x="1092" y="86"/>
                  </a:lnTo>
                  <a:lnTo>
                    <a:pt x="1088" y="86"/>
                  </a:lnTo>
                  <a:lnTo>
                    <a:pt x="1088" y="86"/>
                  </a:lnTo>
                  <a:lnTo>
                    <a:pt x="1082" y="86"/>
                  </a:lnTo>
                  <a:lnTo>
                    <a:pt x="1088" y="86"/>
                  </a:lnTo>
                  <a:lnTo>
                    <a:pt x="1082" y="86"/>
                  </a:lnTo>
                  <a:lnTo>
                    <a:pt x="1078" y="86"/>
                  </a:lnTo>
                  <a:lnTo>
                    <a:pt x="1078" y="86"/>
                  </a:lnTo>
                  <a:lnTo>
                    <a:pt x="1078" y="80"/>
                  </a:lnTo>
                  <a:lnTo>
                    <a:pt x="1072" y="80"/>
                  </a:lnTo>
                  <a:lnTo>
                    <a:pt x="1066" y="80"/>
                  </a:lnTo>
                  <a:lnTo>
                    <a:pt x="1066" y="80"/>
                  </a:lnTo>
                  <a:lnTo>
                    <a:pt x="1060" y="80"/>
                  </a:lnTo>
                  <a:lnTo>
                    <a:pt x="1060" y="74"/>
                  </a:lnTo>
                  <a:lnTo>
                    <a:pt x="1054" y="74"/>
                  </a:lnTo>
                  <a:lnTo>
                    <a:pt x="1054" y="70"/>
                  </a:lnTo>
                  <a:lnTo>
                    <a:pt x="1054" y="70"/>
                  </a:lnTo>
                  <a:lnTo>
                    <a:pt x="1054" y="70"/>
                  </a:lnTo>
                  <a:lnTo>
                    <a:pt x="1050" y="70"/>
                  </a:lnTo>
                  <a:lnTo>
                    <a:pt x="1054" y="70"/>
                  </a:lnTo>
                  <a:lnTo>
                    <a:pt x="1050" y="70"/>
                  </a:lnTo>
                  <a:lnTo>
                    <a:pt x="1050" y="66"/>
                  </a:lnTo>
                  <a:lnTo>
                    <a:pt x="1044" y="70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38" y="70"/>
                  </a:lnTo>
                  <a:close/>
                  <a:moveTo>
                    <a:pt x="1012" y="54"/>
                  </a:moveTo>
                  <a:lnTo>
                    <a:pt x="1006" y="54"/>
                  </a:lnTo>
                  <a:lnTo>
                    <a:pt x="1012" y="54"/>
                  </a:lnTo>
                  <a:lnTo>
                    <a:pt x="1018" y="54"/>
                  </a:lnTo>
                  <a:lnTo>
                    <a:pt x="1018" y="54"/>
                  </a:lnTo>
                  <a:lnTo>
                    <a:pt x="1022" y="54"/>
                  </a:lnTo>
                  <a:lnTo>
                    <a:pt x="1028" y="54"/>
                  </a:lnTo>
                  <a:lnTo>
                    <a:pt x="1028" y="54"/>
                  </a:lnTo>
                  <a:lnTo>
                    <a:pt x="1034" y="54"/>
                  </a:lnTo>
                  <a:lnTo>
                    <a:pt x="1038" y="54"/>
                  </a:lnTo>
                  <a:lnTo>
                    <a:pt x="1038" y="54"/>
                  </a:lnTo>
                  <a:lnTo>
                    <a:pt x="1044" y="54"/>
                  </a:lnTo>
                  <a:lnTo>
                    <a:pt x="1050" y="60"/>
                  </a:lnTo>
                  <a:lnTo>
                    <a:pt x="1044" y="60"/>
                  </a:lnTo>
                  <a:lnTo>
                    <a:pt x="1044" y="60"/>
                  </a:lnTo>
                  <a:lnTo>
                    <a:pt x="1038" y="60"/>
                  </a:lnTo>
                  <a:lnTo>
                    <a:pt x="1038" y="60"/>
                  </a:lnTo>
                  <a:lnTo>
                    <a:pt x="1034" y="60"/>
                  </a:lnTo>
                  <a:lnTo>
                    <a:pt x="1034" y="66"/>
                  </a:lnTo>
                  <a:lnTo>
                    <a:pt x="1028" y="66"/>
                  </a:lnTo>
                  <a:lnTo>
                    <a:pt x="1028" y="66"/>
                  </a:lnTo>
                  <a:lnTo>
                    <a:pt x="1022" y="66"/>
                  </a:lnTo>
                  <a:lnTo>
                    <a:pt x="1022" y="60"/>
                  </a:lnTo>
                  <a:lnTo>
                    <a:pt x="1028" y="60"/>
                  </a:lnTo>
                  <a:lnTo>
                    <a:pt x="1022" y="60"/>
                  </a:lnTo>
                  <a:lnTo>
                    <a:pt x="1018" y="60"/>
                  </a:lnTo>
                  <a:lnTo>
                    <a:pt x="1012" y="60"/>
                  </a:lnTo>
                  <a:lnTo>
                    <a:pt x="1012" y="54"/>
                  </a:lnTo>
                  <a:lnTo>
                    <a:pt x="1012" y="54"/>
                  </a:lnTo>
                  <a:lnTo>
                    <a:pt x="1012" y="54"/>
                  </a:lnTo>
                  <a:lnTo>
                    <a:pt x="1012" y="54"/>
                  </a:lnTo>
                  <a:close/>
                  <a:moveTo>
                    <a:pt x="1136" y="66"/>
                  </a:moveTo>
                  <a:lnTo>
                    <a:pt x="1136" y="60"/>
                  </a:lnTo>
                  <a:lnTo>
                    <a:pt x="1136" y="60"/>
                  </a:lnTo>
                  <a:lnTo>
                    <a:pt x="1142" y="66"/>
                  </a:lnTo>
                  <a:lnTo>
                    <a:pt x="1136" y="66"/>
                  </a:lnTo>
                  <a:lnTo>
                    <a:pt x="1136" y="66"/>
                  </a:lnTo>
                  <a:lnTo>
                    <a:pt x="1136" y="66"/>
                  </a:lnTo>
                  <a:lnTo>
                    <a:pt x="1136" y="66"/>
                  </a:lnTo>
                  <a:lnTo>
                    <a:pt x="1136" y="66"/>
                  </a:lnTo>
                  <a:close/>
                  <a:moveTo>
                    <a:pt x="806" y="70"/>
                  </a:moveTo>
                  <a:lnTo>
                    <a:pt x="800" y="70"/>
                  </a:lnTo>
                  <a:lnTo>
                    <a:pt x="800" y="66"/>
                  </a:lnTo>
                  <a:lnTo>
                    <a:pt x="800" y="66"/>
                  </a:lnTo>
                  <a:lnTo>
                    <a:pt x="806" y="66"/>
                  </a:lnTo>
                  <a:lnTo>
                    <a:pt x="812" y="66"/>
                  </a:lnTo>
                  <a:lnTo>
                    <a:pt x="812" y="66"/>
                  </a:lnTo>
                  <a:lnTo>
                    <a:pt x="812" y="70"/>
                  </a:lnTo>
                  <a:lnTo>
                    <a:pt x="818" y="70"/>
                  </a:lnTo>
                  <a:lnTo>
                    <a:pt x="822" y="70"/>
                  </a:lnTo>
                  <a:lnTo>
                    <a:pt x="818" y="70"/>
                  </a:lnTo>
                  <a:lnTo>
                    <a:pt x="812" y="70"/>
                  </a:lnTo>
                  <a:lnTo>
                    <a:pt x="812" y="70"/>
                  </a:lnTo>
                  <a:lnTo>
                    <a:pt x="806" y="70"/>
                  </a:lnTo>
                  <a:lnTo>
                    <a:pt x="806" y="70"/>
                  </a:lnTo>
                  <a:lnTo>
                    <a:pt x="806" y="70"/>
                  </a:lnTo>
                  <a:lnTo>
                    <a:pt x="806" y="70"/>
                  </a:lnTo>
                  <a:close/>
                  <a:moveTo>
                    <a:pt x="1018" y="70"/>
                  </a:moveTo>
                  <a:lnTo>
                    <a:pt x="1022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2" y="70"/>
                  </a:lnTo>
                  <a:lnTo>
                    <a:pt x="1018" y="70"/>
                  </a:lnTo>
                  <a:lnTo>
                    <a:pt x="1018" y="70"/>
                  </a:lnTo>
                  <a:lnTo>
                    <a:pt x="1018" y="70"/>
                  </a:lnTo>
                  <a:lnTo>
                    <a:pt x="1018" y="70"/>
                  </a:lnTo>
                  <a:close/>
                  <a:moveTo>
                    <a:pt x="1028" y="70"/>
                  </a:moveTo>
                  <a:lnTo>
                    <a:pt x="1034" y="70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34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8" y="70"/>
                  </a:lnTo>
                  <a:close/>
                  <a:moveTo>
                    <a:pt x="1206" y="96"/>
                  </a:moveTo>
                  <a:lnTo>
                    <a:pt x="1206" y="96"/>
                  </a:lnTo>
                  <a:lnTo>
                    <a:pt x="1206" y="102"/>
                  </a:lnTo>
                  <a:lnTo>
                    <a:pt x="1200" y="102"/>
                  </a:lnTo>
                  <a:lnTo>
                    <a:pt x="1196" y="102"/>
                  </a:lnTo>
                  <a:lnTo>
                    <a:pt x="1196" y="102"/>
                  </a:lnTo>
                  <a:lnTo>
                    <a:pt x="1190" y="102"/>
                  </a:lnTo>
                  <a:lnTo>
                    <a:pt x="1186" y="102"/>
                  </a:lnTo>
                  <a:lnTo>
                    <a:pt x="1186" y="108"/>
                  </a:lnTo>
                  <a:lnTo>
                    <a:pt x="1180" y="108"/>
                  </a:lnTo>
                  <a:lnTo>
                    <a:pt x="1174" y="108"/>
                  </a:lnTo>
                  <a:lnTo>
                    <a:pt x="1168" y="108"/>
                  </a:lnTo>
                  <a:lnTo>
                    <a:pt x="1168" y="108"/>
                  </a:lnTo>
                  <a:lnTo>
                    <a:pt x="1162" y="108"/>
                  </a:lnTo>
                  <a:lnTo>
                    <a:pt x="1158" y="108"/>
                  </a:lnTo>
                  <a:lnTo>
                    <a:pt x="1158" y="108"/>
                  </a:lnTo>
                  <a:lnTo>
                    <a:pt x="1152" y="108"/>
                  </a:lnTo>
                  <a:lnTo>
                    <a:pt x="1146" y="108"/>
                  </a:lnTo>
                  <a:lnTo>
                    <a:pt x="1146" y="108"/>
                  </a:lnTo>
                  <a:lnTo>
                    <a:pt x="1146" y="108"/>
                  </a:lnTo>
                  <a:lnTo>
                    <a:pt x="1142" y="108"/>
                  </a:lnTo>
                  <a:lnTo>
                    <a:pt x="1136" y="114"/>
                  </a:lnTo>
                  <a:lnTo>
                    <a:pt x="1136" y="114"/>
                  </a:lnTo>
                  <a:lnTo>
                    <a:pt x="1132" y="114"/>
                  </a:lnTo>
                  <a:lnTo>
                    <a:pt x="1126" y="114"/>
                  </a:lnTo>
                  <a:lnTo>
                    <a:pt x="1126" y="108"/>
                  </a:lnTo>
                  <a:lnTo>
                    <a:pt x="1132" y="108"/>
                  </a:lnTo>
                  <a:lnTo>
                    <a:pt x="1136" y="102"/>
                  </a:lnTo>
                  <a:lnTo>
                    <a:pt x="1136" y="102"/>
                  </a:lnTo>
                  <a:lnTo>
                    <a:pt x="1136" y="96"/>
                  </a:lnTo>
                  <a:lnTo>
                    <a:pt x="1136" y="92"/>
                  </a:lnTo>
                  <a:lnTo>
                    <a:pt x="1142" y="92"/>
                  </a:lnTo>
                  <a:lnTo>
                    <a:pt x="1146" y="86"/>
                  </a:lnTo>
                  <a:lnTo>
                    <a:pt x="1146" y="92"/>
                  </a:lnTo>
                  <a:lnTo>
                    <a:pt x="1152" y="92"/>
                  </a:lnTo>
                  <a:lnTo>
                    <a:pt x="1146" y="86"/>
                  </a:lnTo>
                  <a:lnTo>
                    <a:pt x="1146" y="86"/>
                  </a:lnTo>
                  <a:lnTo>
                    <a:pt x="1146" y="86"/>
                  </a:lnTo>
                  <a:lnTo>
                    <a:pt x="1152" y="86"/>
                  </a:lnTo>
                  <a:lnTo>
                    <a:pt x="1158" y="86"/>
                  </a:lnTo>
                  <a:lnTo>
                    <a:pt x="1158" y="86"/>
                  </a:lnTo>
                  <a:lnTo>
                    <a:pt x="1158" y="86"/>
                  </a:lnTo>
                  <a:lnTo>
                    <a:pt x="1152" y="86"/>
                  </a:lnTo>
                  <a:lnTo>
                    <a:pt x="1152" y="80"/>
                  </a:lnTo>
                  <a:lnTo>
                    <a:pt x="1146" y="80"/>
                  </a:lnTo>
                  <a:lnTo>
                    <a:pt x="1152" y="74"/>
                  </a:lnTo>
                  <a:lnTo>
                    <a:pt x="1158" y="74"/>
                  </a:lnTo>
                  <a:lnTo>
                    <a:pt x="1158" y="70"/>
                  </a:lnTo>
                  <a:lnTo>
                    <a:pt x="1158" y="70"/>
                  </a:lnTo>
                  <a:lnTo>
                    <a:pt x="1162" y="70"/>
                  </a:lnTo>
                  <a:lnTo>
                    <a:pt x="1162" y="74"/>
                  </a:lnTo>
                  <a:lnTo>
                    <a:pt x="1168" y="74"/>
                  </a:lnTo>
                  <a:lnTo>
                    <a:pt x="1168" y="70"/>
                  </a:lnTo>
                  <a:lnTo>
                    <a:pt x="1168" y="70"/>
                  </a:lnTo>
                  <a:lnTo>
                    <a:pt x="1168" y="70"/>
                  </a:lnTo>
                  <a:lnTo>
                    <a:pt x="1168" y="70"/>
                  </a:lnTo>
                  <a:lnTo>
                    <a:pt x="1174" y="70"/>
                  </a:lnTo>
                  <a:lnTo>
                    <a:pt x="1180" y="70"/>
                  </a:lnTo>
                  <a:lnTo>
                    <a:pt x="1180" y="74"/>
                  </a:lnTo>
                  <a:lnTo>
                    <a:pt x="1174" y="74"/>
                  </a:lnTo>
                  <a:lnTo>
                    <a:pt x="1174" y="80"/>
                  </a:lnTo>
                  <a:lnTo>
                    <a:pt x="1168" y="86"/>
                  </a:lnTo>
                  <a:lnTo>
                    <a:pt x="1168" y="86"/>
                  </a:lnTo>
                  <a:lnTo>
                    <a:pt x="1174" y="86"/>
                  </a:lnTo>
                  <a:lnTo>
                    <a:pt x="1174" y="86"/>
                  </a:lnTo>
                  <a:lnTo>
                    <a:pt x="1180" y="80"/>
                  </a:lnTo>
                  <a:lnTo>
                    <a:pt x="1186" y="80"/>
                  </a:lnTo>
                  <a:lnTo>
                    <a:pt x="1186" y="80"/>
                  </a:lnTo>
                  <a:lnTo>
                    <a:pt x="1190" y="80"/>
                  </a:lnTo>
                  <a:lnTo>
                    <a:pt x="1196" y="80"/>
                  </a:lnTo>
                  <a:lnTo>
                    <a:pt x="1196" y="86"/>
                  </a:lnTo>
                  <a:lnTo>
                    <a:pt x="1196" y="86"/>
                  </a:lnTo>
                  <a:lnTo>
                    <a:pt x="1200" y="86"/>
                  </a:lnTo>
                  <a:lnTo>
                    <a:pt x="1200" y="86"/>
                  </a:lnTo>
                  <a:lnTo>
                    <a:pt x="1200" y="92"/>
                  </a:lnTo>
                  <a:lnTo>
                    <a:pt x="1200" y="86"/>
                  </a:lnTo>
                  <a:lnTo>
                    <a:pt x="1206" y="86"/>
                  </a:lnTo>
                  <a:lnTo>
                    <a:pt x="1200" y="86"/>
                  </a:lnTo>
                  <a:lnTo>
                    <a:pt x="1206" y="86"/>
                  </a:lnTo>
                  <a:lnTo>
                    <a:pt x="1206" y="86"/>
                  </a:lnTo>
                  <a:lnTo>
                    <a:pt x="1206" y="92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06" y="96"/>
                  </a:lnTo>
                  <a:lnTo>
                    <a:pt x="1206" y="96"/>
                  </a:lnTo>
                  <a:lnTo>
                    <a:pt x="1206" y="96"/>
                  </a:lnTo>
                  <a:lnTo>
                    <a:pt x="1206" y="96"/>
                  </a:lnTo>
                  <a:close/>
                  <a:moveTo>
                    <a:pt x="1222" y="108"/>
                  </a:moveTo>
                  <a:lnTo>
                    <a:pt x="1218" y="108"/>
                  </a:lnTo>
                  <a:lnTo>
                    <a:pt x="1218" y="102"/>
                  </a:lnTo>
                  <a:lnTo>
                    <a:pt x="1222" y="102"/>
                  </a:lnTo>
                  <a:lnTo>
                    <a:pt x="1228" y="102"/>
                  </a:lnTo>
                  <a:lnTo>
                    <a:pt x="1234" y="102"/>
                  </a:lnTo>
                  <a:lnTo>
                    <a:pt x="1228" y="102"/>
                  </a:lnTo>
                  <a:lnTo>
                    <a:pt x="1228" y="108"/>
                  </a:lnTo>
                  <a:lnTo>
                    <a:pt x="1222" y="108"/>
                  </a:lnTo>
                  <a:lnTo>
                    <a:pt x="1222" y="108"/>
                  </a:lnTo>
                  <a:lnTo>
                    <a:pt x="1222" y="108"/>
                  </a:lnTo>
                  <a:lnTo>
                    <a:pt x="1222" y="108"/>
                  </a:lnTo>
                  <a:close/>
                  <a:moveTo>
                    <a:pt x="1050" y="108"/>
                  </a:moveTo>
                  <a:lnTo>
                    <a:pt x="1044" y="108"/>
                  </a:lnTo>
                  <a:lnTo>
                    <a:pt x="1050" y="108"/>
                  </a:lnTo>
                  <a:lnTo>
                    <a:pt x="1050" y="108"/>
                  </a:lnTo>
                  <a:lnTo>
                    <a:pt x="1050" y="108"/>
                  </a:lnTo>
                  <a:lnTo>
                    <a:pt x="1050" y="108"/>
                  </a:lnTo>
                  <a:close/>
                  <a:moveTo>
                    <a:pt x="1246" y="108"/>
                  </a:moveTo>
                  <a:lnTo>
                    <a:pt x="1240" y="108"/>
                  </a:lnTo>
                  <a:lnTo>
                    <a:pt x="1234" y="108"/>
                  </a:lnTo>
                  <a:lnTo>
                    <a:pt x="1234" y="108"/>
                  </a:lnTo>
                  <a:lnTo>
                    <a:pt x="1228" y="108"/>
                  </a:lnTo>
                  <a:lnTo>
                    <a:pt x="1228" y="108"/>
                  </a:lnTo>
                  <a:lnTo>
                    <a:pt x="1234" y="108"/>
                  </a:lnTo>
                  <a:lnTo>
                    <a:pt x="1234" y="108"/>
                  </a:lnTo>
                  <a:lnTo>
                    <a:pt x="1240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close/>
                  <a:moveTo>
                    <a:pt x="1022" y="120"/>
                  </a:moveTo>
                  <a:lnTo>
                    <a:pt x="1018" y="120"/>
                  </a:lnTo>
                  <a:lnTo>
                    <a:pt x="1022" y="120"/>
                  </a:lnTo>
                  <a:lnTo>
                    <a:pt x="1022" y="120"/>
                  </a:lnTo>
                  <a:lnTo>
                    <a:pt x="1022" y="120"/>
                  </a:lnTo>
                  <a:lnTo>
                    <a:pt x="1022" y="120"/>
                  </a:lnTo>
                  <a:close/>
                  <a:moveTo>
                    <a:pt x="880" y="124"/>
                  </a:moveTo>
                  <a:lnTo>
                    <a:pt x="886" y="124"/>
                  </a:lnTo>
                  <a:lnTo>
                    <a:pt x="886" y="128"/>
                  </a:lnTo>
                  <a:lnTo>
                    <a:pt x="880" y="124"/>
                  </a:lnTo>
                  <a:lnTo>
                    <a:pt x="880" y="124"/>
                  </a:lnTo>
                  <a:lnTo>
                    <a:pt x="880" y="124"/>
                  </a:lnTo>
                  <a:lnTo>
                    <a:pt x="880" y="124"/>
                  </a:lnTo>
                  <a:close/>
                  <a:moveTo>
                    <a:pt x="1228" y="128"/>
                  </a:moveTo>
                  <a:lnTo>
                    <a:pt x="1234" y="124"/>
                  </a:lnTo>
                  <a:lnTo>
                    <a:pt x="1234" y="128"/>
                  </a:lnTo>
                  <a:lnTo>
                    <a:pt x="1234" y="128"/>
                  </a:lnTo>
                  <a:lnTo>
                    <a:pt x="1228" y="128"/>
                  </a:lnTo>
                  <a:lnTo>
                    <a:pt x="1228" y="128"/>
                  </a:lnTo>
                  <a:lnTo>
                    <a:pt x="1228" y="128"/>
                  </a:lnTo>
                  <a:lnTo>
                    <a:pt x="1228" y="128"/>
                  </a:lnTo>
                  <a:close/>
                  <a:moveTo>
                    <a:pt x="1240" y="128"/>
                  </a:moveTo>
                  <a:lnTo>
                    <a:pt x="1240" y="128"/>
                  </a:lnTo>
                  <a:lnTo>
                    <a:pt x="1246" y="128"/>
                  </a:lnTo>
                  <a:lnTo>
                    <a:pt x="1246" y="128"/>
                  </a:lnTo>
                  <a:lnTo>
                    <a:pt x="1246" y="128"/>
                  </a:lnTo>
                  <a:lnTo>
                    <a:pt x="1246" y="128"/>
                  </a:lnTo>
                  <a:lnTo>
                    <a:pt x="1240" y="128"/>
                  </a:lnTo>
                  <a:lnTo>
                    <a:pt x="1240" y="128"/>
                  </a:lnTo>
                  <a:lnTo>
                    <a:pt x="1240" y="128"/>
                  </a:lnTo>
                  <a:lnTo>
                    <a:pt x="1240" y="128"/>
                  </a:lnTo>
                  <a:close/>
                  <a:moveTo>
                    <a:pt x="980" y="134"/>
                  </a:moveTo>
                  <a:lnTo>
                    <a:pt x="980" y="128"/>
                  </a:lnTo>
                  <a:lnTo>
                    <a:pt x="984" y="128"/>
                  </a:lnTo>
                  <a:lnTo>
                    <a:pt x="990" y="128"/>
                  </a:lnTo>
                  <a:lnTo>
                    <a:pt x="990" y="134"/>
                  </a:lnTo>
                  <a:lnTo>
                    <a:pt x="984" y="134"/>
                  </a:lnTo>
                  <a:lnTo>
                    <a:pt x="980" y="128"/>
                  </a:lnTo>
                  <a:lnTo>
                    <a:pt x="980" y="134"/>
                  </a:lnTo>
                  <a:lnTo>
                    <a:pt x="980" y="134"/>
                  </a:lnTo>
                  <a:lnTo>
                    <a:pt x="980" y="134"/>
                  </a:lnTo>
                  <a:lnTo>
                    <a:pt x="980" y="134"/>
                  </a:lnTo>
                  <a:close/>
                  <a:moveTo>
                    <a:pt x="1088" y="128"/>
                  </a:moveTo>
                  <a:lnTo>
                    <a:pt x="1088" y="134"/>
                  </a:lnTo>
                  <a:lnTo>
                    <a:pt x="1088" y="134"/>
                  </a:lnTo>
                  <a:lnTo>
                    <a:pt x="1088" y="134"/>
                  </a:lnTo>
                  <a:lnTo>
                    <a:pt x="1082" y="140"/>
                  </a:lnTo>
                  <a:lnTo>
                    <a:pt x="1078" y="140"/>
                  </a:lnTo>
                  <a:lnTo>
                    <a:pt x="1078" y="140"/>
                  </a:lnTo>
                  <a:lnTo>
                    <a:pt x="1078" y="140"/>
                  </a:lnTo>
                  <a:lnTo>
                    <a:pt x="1078" y="140"/>
                  </a:lnTo>
                  <a:lnTo>
                    <a:pt x="1072" y="140"/>
                  </a:lnTo>
                  <a:lnTo>
                    <a:pt x="1066" y="140"/>
                  </a:lnTo>
                  <a:lnTo>
                    <a:pt x="1072" y="140"/>
                  </a:lnTo>
                  <a:lnTo>
                    <a:pt x="1078" y="134"/>
                  </a:lnTo>
                  <a:lnTo>
                    <a:pt x="1082" y="134"/>
                  </a:lnTo>
                  <a:lnTo>
                    <a:pt x="1088" y="134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88" y="128"/>
                  </a:lnTo>
                  <a:close/>
                  <a:moveTo>
                    <a:pt x="980" y="134"/>
                  </a:moveTo>
                  <a:lnTo>
                    <a:pt x="980" y="134"/>
                  </a:lnTo>
                  <a:lnTo>
                    <a:pt x="980" y="134"/>
                  </a:lnTo>
                  <a:lnTo>
                    <a:pt x="974" y="134"/>
                  </a:lnTo>
                  <a:lnTo>
                    <a:pt x="980" y="134"/>
                  </a:lnTo>
                  <a:lnTo>
                    <a:pt x="980" y="140"/>
                  </a:lnTo>
                  <a:lnTo>
                    <a:pt x="974" y="140"/>
                  </a:lnTo>
                  <a:lnTo>
                    <a:pt x="974" y="134"/>
                  </a:lnTo>
                  <a:lnTo>
                    <a:pt x="980" y="134"/>
                  </a:lnTo>
                  <a:lnTo>
                    <a:pt x="980" y="134"/>
                  </a:lnTo>
                  <a:lnTo>
                    <a:pt x="980" y="134"/>
                  </a:lnTo>
                  <a:lnTo>
                    <a:pt x="980" y="134"/>
                  </a:lnTo>
                  <a:close/>
                  <a:moveTo>
                    <a:pt x="1938" y="134"/>
                  </a:moveTo>
                  <a:lnTo>
                    <a:pt x="1938" y="134"/>
                  </a:lnTo>
                  <a:lnTo>
                    <a:pt x="1938" y="134"/>
                  </a:lnTo>
                  <a:lnTo>
                    <a:pt x="1938" y="134"/>
                  </a:lnTo>
                  <a:lnTo>
                    <a:pt x="1938" y="134"/>
                  </a:lnTo>
                  <a:lnTo>
                    <a:pt x="1938" y="134"/>
                  </a:lnTo>
                  <a:close/>
                  <a:moveTo>
                    <a:pt x="584" y="168"/>
                  </a:moveTo>
                  <a:lnTo>
                    <a:pt x="584" y="168"/>
                  </a:lnTo>
                  <a:lnTo>
                    <a:pt x="584" y="162"/>
                  </a:lnTo>
                  <a:lnTo>
                    <a:pt x="584" y="162"/>
                  </a:lnTo>
                  <a:lnTo>
                    <a:pt x="584" y="156"/>
                  </a:lnTo>
                  <a:lnTo>
                    <a:pt x="590" y="156"/>
                  </a:lnTo>
                  <a:lnTo>
                    <a:pt x="596" y="156"/>
                  </a:lnTo>
                  <a:lnTo>
                    <a:pt x="600" y="156"/>
                  </a:lnTo>
                  <a:lnTo>
                    <a:pt x="600" y="162"/>
                  </a:lnTo>
                  <a:lnTo>
                    <a:pt x="600" y="162"/>
                  </a:lnTo>
                  <a:lnTo>
                    <a:pt x="600" y="156"/>
                  </a:lnTo>
                  <a:lnTo>
                    <a:pt x="604" y="162"/>
                  </a:lnTo>
                  <a:lnTo>
                    <a:pt x="610" y="162"/>
                  </a:lnTo>
                  <a:lnTo>
                    <a:pt x="610" y="156"/>
                  </a:lnTo>
                  <a:lnTo>
                    <a:pt x="610" y="162"/>
                  </a:lnTo>
                  <a:lnTo>
                    <a:pt x="616" y="162"/>
                  </a:lnTo>
                  <a:lnTo>
                    <a:pt x="616" y="156"/>
                  </a:lnTo>
                  <a:lnTo>
                    <a:pt x="622" y="156"/>
                  </a:lnTo>
                  <a:lnTo>
                    <a:pt x="622" y="156"/>
                  </a:lnTo>
                  <a:lnTo>
                    <a:pt x="626" y="156"/>
                  </a:lnTo>
                  <a:lnTo>
                    <a:pt x="632" y="156"/>
                  </a:lnTo>
                  <a:lnTo>
                    <a:pt x="632" y="152"/>
                  </a:lnTo>
                  <a:lnTo>
                    <a:pt x="638" y="152"/>
                  </a:lnTo>
                  <a:lnTo>
                    <a:pt x="644" y="152"/>
                  </a:lnTo>
                  <a:lnTo>
                    <a:pt x="644" y="152"/>
                  </a:lnTo>
                  <a:lnTo>
                    <a:pt x="644" y="152"/>
                  </a:lnTo>
                  <a:lnTo>
                    <a:pt x="650" y="152"/>
                  </a:lnTo>
                  <a:lnTo>
                    <a:pt x="654" y="152"/>
                  </a:lnTo>
                  <a:lnTo>
                    <a:pt x="658" y="152"/>
                  </a:lnTo>
                  <a:lnTo>
                    <a:pt x="654" y="152"/>
                  </a:lnTo>
                  <a:lnTo>
                    <a:pt x="654" y="146"/>
                  </a:lnTo>
                  <a:lnTo>
                    <a:pt x="658" y="146"/>
                  </a:lnTo>
                  <a:lnTo>
                    <a:pt x="658" y="140"/>
                  </a:lnTo>
                  <a:lnTo>
                    <a:pt x="664" y="140"/>
                  </a:lnTo>
                  <a:lnTo>
                    <a:pt x="670" y="140"/>
                  </a:lnTo>
                  <a:lnTo>
                    <a:pt x="670" y="140"/>
                  </a:lnTo>
                  <a:lnTo>
                    <a:pt x="676" y="140"/>
                  </a:lnTo>
                  <a:lnTo>
                    <a:pt x="680" y="140"/>
                  </a:lnTo>
                  <a:lnTo>
                    <a:pt x="680" y="140"/>
                  </a:lnTo>
                  <a:lnTo>
                    <a:pt x="686" y="140"/>
                  </a:lnTo>
                  <a:lnTo>
                    <a:pt x="692" y="140"/>
                  </a:lnTo>
                  <a:lnTo>
                    <a:pt x="692" y="140"/>
                  </a:lnTo>
                  <a:lnTo>
                    <a:pt x="698" y="146"/>
                  </a:lnTo>
                  <a:lnTo>
                    <a:pt x="692" y="146"/>
                  </a:lnTo>
                  <a:lnTo>
                    <a:pt x="692" y="152"/>
                  </a:lnTo>
                  <a:lnTo>
                    <a:pt x="692" y="156"/>
                  </a:lnTo>
                  <a:lnTo>
                    <a:pt x="686" y="156"/>
                  </a:lnTo>
                  <a:lnTo>
                    <a:pt x="680" y="156"/>
                  </a:lnTo>
                  <a:lnTo>
                    <a:pt x="680" y="162"/>
                  </a:lnTo>
                  <a:lnTo>
                    <a:pt x="676" y="162"/>
                  </a:lnTo>
                  <a:lnTo>
                    <a:pt x="670" y="162"/>
                  </a:lnTo>
                  <a:lnTo>
                    <a:pt x="670" y="168"/>
                  </a:lnTo>
                  <a:lnTo>
                    <a:pt x="670" y="168"/>
                  </a:lnTo>
                  <a:lnTo>
                    <a:pt x="664" y="168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54" y="168"/>
                  </a:lnTo>
                  <a:lnTo>
                    <a:pt x="650" y="168"/>
                  </a:lnTo>
                  <a:lnTo>
                    <a:pt x="644" y="168"/>
                  </a:lnTo>
                  <a:lnTo>
                    <a:pt x="644" y="174"/>
                  </a:lnTo>
                  <a:lnTo>
                    <a:pt x="638" y="174"/>
                  </a:lnTo>
                  <a:lnTo>
                    <a:pt x="632" y="174"/>
                  </a:lnTo>
                  <a:lnTo>
                    <a:pt x="632" y="174"/>
                  </a:lnTo>
                  <a:lnTo>
                    <a:pt x="626" y="174"/>
                  </a:lnTo>
                  <a:lnTo>
                    <a:pt x="622" y="180"/>
                  </a:lnTo>
                  <a:lnTo>
                    <a:pt x="622" y="180"/>
                  </a:lnTo>
                  <a:lnTo>
                    <a:pt x="616" y="180"/>
                  </a:lnTo>
                  <a:lnTo>
                    <a:pt x="610" y="180"/>
                  </a:lnTo>
                  <a:lnTo>
                    <a:pt x="610" y="180"/>
                  </a:lnTo>
                  <a:lnTo>
                    <a:pt x="610" y="180"/>
                  </a:lnTo>
                  <a:lnTo>
                    <a:pt x="604" y="180"/>
                  </a:lnTo>
                  <a:lnTo>
                    <a:pt x="600" y="180"/>
                  </a:lnTo>
                  <a:lnTo>
                    <a:pt x="600" y="182"/>
                  </a:lnTo>
                  <a:lnTo>
                    <a:pt x="600" y="180"/>
                  </a:lnTo>
                  <a:lnTo>
                    <a:pt x="600" y="180"/>
                  </a:lnTo>
                  <a:lnTo>
                    <a:pt x="600" y="182"/>
                  </a:lnTo>
                  <a:lnTo>
                    <a:pt x="596" y="182"/>
                  </a:lnTo>
                  <a:lnTo>
                    <a:pt x="596" y="188"/>
                  </a:lnTo>
                  <a:lnTo>
                    <a:pt x="590" y="188"/>
                  </a:lnTo>
                  <a:lnTo>
                    <a:pt x="590" y="182"/>
                  </a:lnTo>
                  <a:lnTo>
                    <a:pt x="590" y="188"/>
                  </a:lnTo>
                  <a:lnTo>
                    <a:pt x="584" y="188"/>
                  </a:lnTo>
                  <a:lnTo>
                    <a:pt x="584" y="188"/>
                  </a:lnTo>
                  <a:lnTo>
                    <a:pt x="584" y="188"/>
                  </a:lnTo>
                  <a:lnTo>
                    <a:pt x="578" y="194"/>
                  </a:lnTo>
                  <a:lnTo>
                    <a:pt x="578" y="188"/>
                  </a:lnTo>
                  <a:lnTo>
                    <a:pt x="572" y="188"/>
                  </a:lnTo>
                  <a:lnTo>
                    <a:pt x="572" y="194"/>
                  </a:lnTo>
                  <a:lnTo>
                    <a:pt x="572" y="194"/>
                  </a:lnTo>
                  <a:lnTo>
                    <a:pt x="568" y="194"/>
                  </a:lnTo>
                  <a:lnTo>
                    <a:pt x="572" y="194"/>
                  </a:lnTo>
                  <a:lnTo>
                    <a:pt x="572" y="194"/>
                  </a:lnTo>
                  <a:lnTo>
                    <a:pt x="578" y="194"/>
                  </a:lnTo>
                  <a:lnTo>
                    <a:pt x="578" y="200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68" y="200"/>
                  </a:lnTo>
                  <a:lnTo>
                    <a:pt x="562" y="200"/>
                  </a:lnTo>
                  <a:lnTo>
                    <a:pt x="562" y="200"/>
                  </a:lnTo>
                  <a:lnTo>
                    <a:pt x="568" y="200"/>
                  </a:lnTo>
                  <a:lnTo>
                    <a:pt x="568" y="206"/>
                  </a:lnTo>
                  <a:lnTo>
                    <a:pt x="562" y="206"/>
                  </a:lnTo>
                  <a:lnTo>
                    <a:pt x="562" y="200"/>
                  </a:lnTo>
                  <a:lnTo>
                    <a:pt x="562" y="200"/>
                  </a:lnTo>
                  <a:lnTo>
                    <a:pt x="562" y="206"/>
                  </a:lnTo>
                  <a:lnTo>
                    <a:pt x="556" y="206"/>
                  </a:lnTo>
                  <a:lnTo>
                    <a:pt x="556" y="210"/>
                  </a:lnTo>
                  <a:lnTo>
                    <a:pt x="550" y="210"/>
                  </a:lnTo>
                  <a:lnTo>
                    <a:pt x="550" y="206"/>
                  </a:lnTo>
                  <a:lnTo>
                    <a:pt x="550" y="206"/>
                  </a:lnTo>
                  <a:lnTo>
                    <a:pt x="546" y="206"/>
                  </a:lnTo>
                  <a:lnTo>
                    <a:pt x="550" y="206"/>
                  </a:lnTo>
                  <a:lnTo>
                    <a:pt x="550" y="210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46" y="216"/>
                  </a:lnTo>
                  <a:lnTo>
                    <a:pt x="546" y="216"/>
                  </a:lnTo>
                  <a:lnTo>
                    <a:pt x="550" y="216"/>
                  </a:lnTo>
                  <a:lnTo>
                    <a:pt x="546" y="216"/>
                  </a:lnTo>
                  <a:lnTo>
                    <a:pt x="546" y="222"/>
                  </a:lnTo>
                  <a:lnTo>
                    <a:pt x="540" y="222"/>
                  </a:lnTo>
                  <a:lnTo>
                    <a:pt x="536" y="222"/>
                  </a:lnTo>
                  <a:lnTo>
                    <a:pt x="536" y="216"/>
                  </a:lnTo>
                  <a:lnTo>
                    <a:pt x="536" y="216"/>
                  </a:lnTo>
                  <a:lnTo>
                    <a:pt x="530" y="216"/>
                  </a:lnTo>
                  <a:lnTo>
                    <a:pt x="536" y="216"/>
                  </a:lnTo>
                  <a:lnTo>
                    <a:pt x="536" y="222"/>
                  </a:lnTo>
                  <a:lnTo>
                    <a:pt x="536" y="222"/>
                  </a:lnTo>
                  <a:lnTo>
                    <a:pt x="540" y="222"/>
                  </a:lnTo>
                  <a:lnTo>
                    <a:pt x="540" y="228"/>
                  </a:lnTo>
                  <a:lnTo>
                    <a:pt x="536" y="228"/>
                  </a:lnTo>
                  <a:lnTo>
                    <a:pt x="536" y="228"/>
                  </a:lnTo>
                  <a:lnTo>
                    <a:pt x="530" y="228"/>
                  </a:lnTo>
                  <a:lnTo>
                    <a:pt x="524" y="228"/>
                  </a:lnTo>
                  <a:lnTo>
                    <a:pt x="524" y="228"/>
                  </a:lnTo>
                  <a:lnTo>
                    <a:pt x="524" y="228"/>
                  </a:lnTo>
                  <a:lnTo>
                    <a:pt x="530" y="228"/>
                  </a:lnTo>
                  <a:lnTo>
                    <a:pt x="536" y="228"/>
                  </a:lnTo>
                  <a:lnTo>
                    <a:pt x="536" y="228"/>
                  </a:lnTo>
                  <a:lnTo>
                    <a:pt x="536" y="228"/>
                  </a:lnTo>
                  <a:lnTo>
                    <a:pt x="536" y="234"/>
                  </a:lnTo>
                  <a:lnTo>
                    <a:pt x="536" y="234"/>
                  </a:lnTo>
                  <a:lnTo>
                    <a:pt x="530" y="234"/>
                  </a:lnTo>
                  <a:lnTo>
                    <a:pt x="524" y="234"/>
                  </a:lnTo>
                  <a:lnTo>
                    <a:pt x="524" y="228"/>
                  </a:lnTo>
                  <a:lnTo>
                    <a:pt x="524" y="228"/>
                  </a:lnTo>
                  <a:lnTo>
                    <a:pt x="524" y="234"/>
                  </a:lnTo>
                  <a:lnTo>
                    <a:pt x="524" y="234"/>
                  </a:lnTo>
                  <a:lnTo>
                    <a:pt x="530" y="234"/>
                  </a:lnTo>
                  <a:lnTo>
                    <a:pt x="530" y="238"/>
                  </a:lnTo>
                  <a:lnTo>
                    <a:pt x="524" y="238"/>
                  </a:lnTo>
                  <a:lnTo>
                    <a:pt x="524" y="238"/>
                  </a:lnTo>
                  <a:lnTo>
                    <a:pt x="524" y="238"/>
                  </a:lnTo>
                  <a:lnTo>
                    <a:pt x="524" y="238"/>
                  </a:lnTo>
                  <a:lnTo>
                    <a:pt x="518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08" y="238"/>
                  </a:lnTo>
                  <a:lnTo>
                    <a:pt x="502" y="238"/>
                  </a:lnTo>
                  <a:lnTo>
                    <a:pt x="502" y="238"/>
                  </a:lnTo>
                  <a:lnTo>
                    <a:pt x="502" y="238"/>
                  </a:lnTo>
                  <a:lnTo>
                    <a:pt x="496" y="238"/>
                  </a:lnTo>
                  <a:lnTo>
                    <a:pt x="492" y="238"/>
                  </a:lnTo>
                  <a:lnTo>
                    <a:pt x="492" y="238"/>
                  </a:lnTo>
                  <a:lnTo>
                    <a:pt x="486" y="238"/>
                  </a:lnTo>
                  <a:lnTo>
                    <a:pt x="492" y="238"/>
                  </a:lnTo>
                  <a:lnTo>
                    <a:pt x="492" y="234"/>
                  </a:lnTo>
                  <a:lnTo>
                    <a:pt x="492" y="234"/>
                  </a:lnTo>
                  <a:lnTo>
                    <a:pt x="496" y="234"/>
                  </a:lnTo>
                  <a:lnTo>
                    <a:pt x="496" y="228"/>
                  </a:lnTo>
                  <a:lnTo>
                    <a:pt x="502" y="228"/>
                  </a:lnTo>
                  <a:lnTo>
                    <a:pt x="496" y="228"/>
                  </a:lnTo>
                  <a:lnTo>
                    <a:pt x="492" y="228"/>
                  </a:lnTo>
                  <a:lnTo>
                    <a:pt x="492" y="234"/>
                  </a:lnTo>
                  <a:lnTo>
                    <a:pt x="486" y="234"/>
                  </a:lnTo>
                  <a:lnTo>
                    <a:pt x="486" y="228"/>
                  </a:lnTo>
                  <a:lnTo>
                    <a:pt x="482" y="228"/>
                  </a:lnTo>
                  <a:lnTo>
                    <a:pt x="482" y="228"/>
                  </a:lnTo>
                  <a:lnTo>
                    <a:pt x="482" y="228"/>
                  </a:lnTo>
                  <a:lnTo>
                    <a:pt x="486" y="228"/>
                  </a:lnTo>
                  <a:lnTo>
                    <a:pt x="486" y="228"/>
                  </a:lnTo>
                  <a:lnTo>
                    <a:pt x="492" y="228"/>
                  </a:lnTo>
                  <a:lnTo>
                    <a:pt x="492" y="222"/>
                  </a:lnTo>
                  <a:lnTo>
                    <a:pt x="492" y="222"/>
                  </a:lnTo>
                  <a:lnTo>
                    <a:pt x="496" y="222"/>
                  </a:lnTo>
                  <a:lnTo>
                    <a:pt x="492" y="222"/>
                  </a:lnTo>
                  <a:lnTo>
                    <a:pt x="496" y="216"/>
                  </a:lnTo>
                  <a:lnTo>
                    <a:pt x="502" y="216"/>
                  </a:lnTo>
                  <a:lnTo>
                    <a:pt x="502" y="216"/>
                  </a:lnTo>
                  <a:lnTo>
                    <a:pt x="508" y="216"/>
                  </a:lnTo>
                  <a:lnTo>
                    <a:pt x="512" y="216"/>
                  </a:lnTo>
                  <a:lnTo>
                    <a:pt x="508" y="216"/>
                  </a:lnTo>
                  <a:lnTo>
                    <a:pt x="508" y="216"/>
                  </a:lnTo>
                  <a:lnTo>
                    <a:pt x="502" y="216"/>
                  </a:lnTo>
                  <a:lnTo>
                    <a:pt x="502" y="216"/>
                  </a:lnTo>
                  <a:lnTo>
                    <a:pt x="502" y="216"/>
                  </a:lnTo>
                  <a:lnTo>
                    <a:pt x="508" y="216"/>
                  </a:lnTo>
                  <a:lnTo>
                    <a:pt x="512" y="216"/>
                  </a:lnTo>
                  <a:lnTo>
                    <a:pt x="508" y="216"/>
                  </a:lnTo>
                  <a:lnTo>
                    <a:pt x="502" y="210"/>
                  </a:lnTo>
                  <a:lnTo>
                    <a:pt x="512" y="210"/>
                  </a:lnTo>
                  <a:lnTo>
                    <a:pt x="512" y="210"/>
                  </a:lnTo>
                  <a:lnTo>
                    <a:pt x="518" y="206"/>
                  </a:lnTo>
                  <a:lnTo>
                    <a:pt x="512" y="206"/>
                  </a:lnTo>
                  <a:lnTo>
                    <a:pt x="512" y="206"/>
                  </a:lnTo>
                  <a:lnTo>
                    <a:pt x="508" y="206"/>
                  </a:lnTo>
                  <a:lnTo>
                    <a:pt x="508" y="200"/>
                  </a:lnTo>
                  <a:lnTo>
                    <a:pt x="512" y="200"/>
                  </a:lnTo>
                  <a:lnTo>
                    <a:pt x="512" y="200"/>
                  </a:lnTo>
                  <a:lnTo>
                    <a:pt x="518" y="200"/>
                  </a:lnTo>
                  <a:lnTo>
                    <a:pt x="524" y="200"/>
                  </a:lnTo>
                  <a:lnTo>
                    <a:pt x="524" y="200"/>
                  </a:lnTo>
                  <a:lnTo>
                    <a:pt x="524" y="200"/>
                  </a:lnTo>
                  <a:lnTo>
                    <a:pt x="518" y="200"/>
                  </a:lnTo>
                  <a:lnTo>
                    <a:pt x="512" y="200"/>
                  </a:lnTo>
                  <a:lnTo>
                    <a:pt x="512" y="200"/>
                  </a:lnTo>
                  <a:lnTo>
                    <a:pt x="518" y="194"/>
                  </a:lnTo>
                  <a:lnTo>
                    <a:pt x="524" y="194"/>
                  </a:lnTo>
                  <a:lnTo>
                    <a:pt x="518" y="194"/>
                  </a:lnTo>
                  <a:lnTo>
                    <a:pt x="518" y="188"/>
                  </a:lnTo>
                  <a:lnTo>
                    <a:pt x="512" y="194"/>
                  </a:lnTo>
                  <a:lnTo>
                    <a:pt x="512" y="194"/>
                  </a:lnTo>
                  <a:lnTo>
                    <a:pt x="512" y="188"/>
                  </a:lnTo>
                  <a:lnTo>
                    <a:pt x="508" y="188"/>
                  </a:lnTo>
                  <a:lnTo>
                    <a:pt x="512" y="188"/>
                  </a:lnTo>
                  <a:lnTo>
                    <a:pt x="512" y="188"/>
                  </a:lnTo>
                  <a:lnTo>
                    <a:pt x="512" y="188"/>
                  </a:lnTo>
                  <a:lnTo>
                    <a:pt x="512" y="188"/>
                  </a:lnTo>
                  <a:lnTo>
                    <a:pt x="518" y="188"/>
                  </a:lnTo>
                  <a:lnTo>
                    <a:pt x="518" y="188"/>
                  </a:lnTo>
                  <a:lnTo>
                    <a:pt x="524" y="188"/>
                  </a:lnTo>
                  <a:lnTo>
                    <a:pt x="524" y="188"/>
                  </a:lnTo>
                  <a:lnTo>
                    <a:pt x="524" y="188"/>
                  </a:lnTo>
                  <a:lnTo>
                    <a:pt x="524" y="188"/>
                  </a:lnTo>
                  <a:lnTo>
                    <a:pt x="524" y="182"/>
                  </a:lnTo>
                  <a:lnTo>
                    <a:pt x="524" y="182"/>
                  </a:lnTo>
                  <a:lnTo>
                    <a:pt x="530" y="182"/>
                  </a:lnTo>
                  <a:lnTo>
                    <a:pt x="536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6" y="180"/>
                  </a:lnTo>
                  <a:lnTo>
                    <a:pt x="536" y="180"/>
                  </a:lnTo>
                  <a:lnTo>
                    <a:pt x="540" y="180"/>
                  </a:lnTo>
                  <a:lnTo>
                    <a:pt x="546" y="180"/>
                  </a:lnTo>
                  <a:lnTo>
                    <a:pt x="546" y="180"/>
                  </a:lnTo>
                  <a:lnTo>
                    <a:pt x="540" y="180"/>
                  </a:lnTo>
                  <a:lnTo>
                    <a:pt x="546" y="180"/>
                  </a:lnTo>
                  <a:lnTo>
                    <a:pt x="550" y="174"/>
                  </a:lnTo>
                  <a:lnTo>
                    <a:pt x="550" y="174"/>
                  </a:lnTo>
                  <a:lnTo>
                    <a:pt x="550" y="168"/>
                  </a:lnTo>
                  <a:lnTo>
                    <a:pt x="556" y="168"/>
                  </a:lnTo>
                  <a:lnTo>
                    <a:pt x="562" y="168"/>
                  </a:lnTo>
                  <a:lnTo>
                    <a:pt x="562" y="168"/>
                  </a:lnTo>
                  <a:lnTo>
                    <a:pt x="568" y="168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2" y="162"/>
                  </a:lnTo>
                  <a:lnTo>
                    <a:pt x="578" y="162"/>
                  </a:lnTo>
                  <a:lnTo>
                    <a:pt x="584" y="162"/>
                  </a:lnTo>
                  <a:lnTo>
                    <a:pt x="584" y="168"/>
                  </a:lnTo>
                  <a:lnTo>
                    <a:pt x="578" y="168"/>
                  </a:lnTo>
                  <a:lnTo>
                    <a:pt x="572" y="168"/>
                  </a:lnTo>
                  <a:lnTo>
                    <a:pt x="578" y="168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4" y="168"/>
                  </a:lnTo>
                  <a:close/>
                  <a:moveTo>
                    <a:pt x="1088" y="140"/>
                  </a:moveTo>
                  <a:lnTo>
                    <a:pt x="1082" y="140"/>
                  </a:lnTo>
                  <a:lnTo>
                    <a:pt x="1078" y="140"/>
                  </a:lnTo>
                  <a:lnTo>
                    <a:pt x="1078" y="140"/>
                  </a:lnTo>
                  <a:lnTo>
                    <a:pt x="1082" y="140"/>
                  </a:lnTo>
                  <a:lnTo>
                    <a:pt x="1088" y="140"/>
                  </a:lnTo>
                  <a:lnTo>
                    <a:pt x="1088" y="140"/>
                  </a:lnTo>
                  <a:lnTo>
                    <a:pt x="1088" y="140"/>
                  </a:lnTo>
                  <a:lnTo>
                    <a:pt x="1088" y="140"/>
                  </a:lnTo>
                  <a:close/>
                  <a:moveTo>
                    <a:pt x="1104" y="146"/>
                  </a:moveTo>
                  <a:lnTo>
                    <a:pt x="1104" y="140"/>
                  </a:lnTo>
                  <a:lnTo>
                    <a:pt x="1108" y="140"/>
                  </a:lnTo>
                  <a:lnTo>
                    <a:pt x="1108" y="146"/>
                  </a:lnTo>
                  <a:lnTo>
                    <a:pt x="1104" y="146"/>
                  </a:lnTo>
                  <a:lnTo>
                    <a:pt x="1104" y="146"/>
                  </a:lnTo>
                  <a:lnTo>
                    <a:pt x="1104" y="146"/>
                  </a:lnTo>
                  <a:lnTo>
                    <a:pt x="1104" y="146"/>
                  </a:lnTo>
                  <a:close/>
                  <a:moveTo>
                    <a:pt x="1104" y="146"/>
                  </a:moveTo>
                  <a:lnTo>
                    <a:pt x="1098" y="146"/>
                  </a:lnTo>
                  <a:lnTo>
                    <a:pt x="1104" y="146"/>
                  </a:lnTo>
                  <a:lnTo>
                    <a:pt x="1104" y="146"/>
                  </a:lnTo>
                  <a:lnTo>
                    <a:pt x="1104" y="146"/>
                  </a:lnTo>
                  <a:lnTo>
                    <a:pt x="1104" y="146"/>
                  </a:lnTo>
                  <a:close/>
                  <a:moveTo>
                    <a:pt x="1818" y="152"/>
                  </a:moveTo>
                  <a:lnTo>
                    <a:pt x="1818" y="146"/>
                  </a:lnTo>
                  <a:lnTo>
                    <a:pt x="1824" y="146"/>
                  </a:lnTo>
                  <a:lnTo>
                    <a:pt x="1830" y="146"/>
                  </a:lnTo>
                  <a:lnTo>
                    <a:pt x="1830" y="146"/>
                  </a:lnTo>
                  <a:lnTo>
                    <a:pt x="1836" y="146"/>
                  </a:lnTo>
                  <a:lnTo>
                    <a:pt x="1830" y="146"/>
                  </a:lnTo>
                  <a:lnTo>
                    <a:pt x="1830" y="152"/>
                  </a:lnTo>
                  <a:lnTo>
                    <a:pt x="1830" y="146"/>
                  </a:lnTo>
                  <a:lnTo>
                    <a:pt x="1830" y="146"/>
                  </a:lnTo>
                  <a:lnTo>
                    <a:pt x="1824" y="146"/>
                  </a:lnTo>
                  <a:lnTo>
                    <a:pt x="1824" y="152"/>
                  </a:lnTo>
                  <a:lnTo>
                    <a:pt x="1818" y="152"/>
                  </a:lnTo>
                  <a:lnTo>
                    <a:pt x="1818" y="152"/>
                  </a:lnTo>
                  <a:lnTo>
                    <a:pt x="1818" y="152"/>
                  </a:lnTo>
                  <a:lnTo>
                    <a:pt x="1818" y="152"/>
                  </a:lnTo>
                  <a:close/>
                  <a:moveTo>
                    <a:pt x="1104" y="152"/>
                  </a:moveTo>
                  <a:lnTo>
                    <a:pt x="1098" y="152"/>
                  </a:lnTo>
                  <a:lnTo>
                    <a:pt x="1098" y="146"/>
                  </a:lnTo>
                  <a:lnTo>
                    <a:pt x="1104" y="146"/>
                  </a:lnTo>
                  <a:lnTo>
                    <a:pt x="1104" y="152"/>
                  </a:lnTo>
                  <a:lnTo>
                    <a:pt x="1104" y="152"/>
                  </a:lnTo>
                  <a:lnTo>
                    <a:pt x="1104" y="152"/>
                  </a:lnTo>
                  <a:lnTo>
                    <a:pt x="1104" y="152"/>
                  </a:lnTo>
                  <a:close/>
                  <a:moveTo>
                    <a:pt x="1066" y="146"/>
                  </a:moveTo>
                  <a:lnTo>
                    <a:pt x="1072" y="152"/>
                  </a:lnTo>
                  <a:lnTo>
                    <a:pt x="1066" y="152"/>
                  </a:lnTo>
                  <a:lnTo>
                    <a:pt x="1066" y="152"/>
                  </a:lnTo>
                  <a:lnTo>
                    <a:pt x="1066" y="146"/>
                  </a:lnTo>
                  <a:lnTo>
                    <a:pt x="1066" y="146"/>
                  </a:lnTo>
                  <a:lnTo>
                    <a:pt x="1066" y="146"/>
                  </a:lnTo>
                  <a:lnTo>
                    <a:pt x="1066" y="146"/>
                  </a:lnTo>
                  <a:lnTo>
                    <a:pt x="1066" y="146"/>
                  </a:lnTo>
                  <a:close/>
                  <a:moveTo>
                    <a:pt x="1088" y="146"/>
                  </a:moveTo>
                  <a:lnTo>
                    <a:pt x="1088" y="152"/>
                  </a:lnTo>
                  <a:lnTo>
                    <a:pt x="1082" y="152"/>
                  </a:lnTo>
                  <a:lnTo>
                    <a:pt x="1078" y="152"/>
                  </a:lnTo>
                  <a:lnTo>
                    <a:pt x="1078" y="146"/>
                  </a:lnTo>
                  <a:lnTo>
                    <a:pt x="1082" y="146"/>
                  </a:lnTo>
                  <a:lnTo>
                    <a:pt x="1088" y="146"/>
                  </a:lnTo>
                  <a:lnTo>
                    <a:pt x="1088" y="146"/>
                  </a:lnTo>
                  <a:lnTo>
                    <a:pt x="1088" y="146"/>
                  </a:lnTo>
                  <a:lnTo>
                    <a:pt x="1088" y="146"/>
                  </a:lnTo>
                  <a:close/>
                  <a:moveTo>
                    <a:pt x="1054" y="152"/>
                  </a:moveTo>
                  <a:lnTo>
                    <a:pt x="1054" y="152"/>
                  </a:lnTo>
                  <a:lnTo>
                    <a:pt x="1054" y="152"/>
                  </a:lnTo>
                  <a:lnTo>
                    <a:pt x="1050" y="152"/>
                  </a:lnTo>
                  <a:lnTo>
                    <a:pt x="1054" y="152"/>
                  </a:lnTo>
                  <a:lnTo>
                    <a:pt x="1054" y="152"/>
                  </a:lnTo>
                  <a:lnTo>
                    <a:pt x="1054" y="152"/>
                  </a:lnTo>
                  <a:lnTo>
                    <a:pt x="1054" y="152"/>
                  </a:lnTo>
                  <a:close/>
                  <a:moveTo>
                    <a:pt x="1320" y="156"/>
                  </a:moveTo>
                  <a:lnTo>
                    <a:pt x="1320" y="152"/>
                  </a:lnTo>
                  <a:lnTo>
                    <a:pt x="1326" y="152"/>
                  </a:lnTo>
                  <a:lnTo>
                    <a:pt x="1326" y="156"/>
                  </a:lnTo>
                  <a:lnTo>
                    <a:pt x="1326" y="156"/>
                  </a:lnTo>
                  <a:lnTo>
                    <a:pt x="1326" y="156"/>
                  </a:lnTo>
                  <a:lnTo>
                    <a:pt x="1320" y="156"/>
                  </a:lnTo>
                  <a:lnTo>
                    <a:pt x="1320" y="156"/>
                  </a:lnTo>
                  <a:lnTo>
                    <a:pt x="1320" y="156"/>
                  </a:lnTo>
                  <a:lnTo>
                    <a:pt x="1320" y="156"/>
                  </a:lnTo>
                  <a:close/>
                  <a:moveTo>
                    <a:pt x="1088" y="162"/>
                  </a:moveTo>
                  <a:lnTo>
                    <a:pt x="1088" y="156"/>
                  </a:lnTo>
                  <a:lnTo>
                    <a:pt x="1092" y="156"/>
                  </a:lnTo>
                  <a:lnTo>
                    <a:pt x="1088" y="156"/>
                  </a:lnTo>
                  <a:lnTo>
                    <a:pt x="1088" y="162"/>
                  </a:lnTo>
                  <a:lnTo>
                    <a:pt x="1092" y="162"/>
                  </a:lnTo>
                  <a:lnTo>
                    <a:pt x="1092" y="156"/>
                  </a:lnTo>
                  <a:lnTo>
                    <a:pt x="1092" y="162"/>
                  </a:lnTo>
                  <a:lnTo>
                    <a:pt x="1088" y="162"/>
                  </a:lnTo>
                  <a:lnTo>
                    <a:pt x="1088" y="162"/>
                  </a:lnTo>
                  <a:lnTo>
                    <a:pt x="1088" y="162"/>
                  </a:lnTo>
                  <a:lnTo>
                    <a:pt x="1088" y="162"/>
                  </a:lnTo>
                  <a:close/>
                  <a:moveTo>
                    <a:pt x="1088" y="168"/>
                  </a:moveTo>
                  <a:lnTo>
                    <a:pt x="1082" y="162"/>
                  </a:lnTo>
                  <a:lnTo>
                    <a:pt x="1078" y="162"/>
                  </a:lnTo>
                  <a:lnTo>
                    <a:pt x="1078" y="162"/>
                  </a:lnTo>
                  <a:lnTo>
                    <a:pt x="1072" y="162"/>
                  </a:lnTo>
                  <a:lnTo>
                    <a:pt x="1072" y="156"/>
                  </a:lnTo>
                  <a:lnTo>
                    <a:pt x="1078" y="162"/>
                  </a:lnTo>
                  <a:lnTo>
                    <a:pt x="1078" y="156"/>
                  </a:lnTo>
                  <a:lnTo>
                    <a:pt x="1078" y="156"/>
                  </a:lnTo>
                  <a:lnTo>
                    <a:pt x="1082" y="156"/>
                  </a:lnTo>
                  <a:lnTo>
                    <a:pt x="1088" y="156"/>
                  </a:lnTo>
                  <a:lnTo>
                    <a:pt x="1088" y="156"/>
                  </a:lnTo>
                  <a:lnTo>
                    <a:pt x="1088" y="162"/>
                  </a:lnTo>
                  <a:lnTo>
                    <a:pt x="1088" y="162"/>
                  </a:lnTo>
                  <a:lnTo>
                    <a:pt x="1088" y="156"/>
                  </a:lnTo>
                  <a:lnTo>
                    <a:pt x="1082" y="162"/>
                  </a:lnTo>
                  <a:lnTo>
                    <a:pt x="1088" y="162"/>
                  </a:lnTo>
                  <a:lnTo>
                    <a:pt x="1088" y="168"/>
                  </a:lnTo>
                  <a:lnTo>
                    <a:pt x="1088" y="168"/>
                  </a:lnTo>
                  <a:lnTo>
                    <a:pt x="1088" y="168"/>
                  </a:lnTo>
                  <a:lnTo>
                    <a:pt x="1088" y="168"/>
                  </a:lnTo>
                  <a:close/>
                  <a:moveTo>
                    <a:pt x="1066" y="162"/>
                  </a:moveTo>
                  <a:lnTo>
                    <a:pt x="1066" y="156"/>
                  </a:lnTo>
                  <a:lnTo>
                    <a:pt x="1066" y="156"/>
                  </a:lnTo>
                  <a:lnTo>
                    <a:pt x="1066" y="162"/>
                  </a:lnTo>
                  <a:lnTo>
                    <a:pt x="1060" y="162"/>
                  </a:lnTo>
                  <a:lnTo>
                    <a:pt x="1054" y="162"/>
                  </a:lnTo>
                  <a:lnTo>
                    <a:pt x="1060" y="162"/>
                  </a:lnTo>
                  <a:lnTo>
                    <a:pt x="1066" y="162"/>
                  </a:lnTo>
                  <a:lnTo>
                    <a:pt x="1066" y="162"/>
                  </a:lnTo>
                  <a:lnTo>
                    <a:pt x="1066" y="162"/>
                  </a:lnTo>
                  <a:lnTo>
                    <a:pt x="1066" y="162"/>
                  </a:lnTo>
                  <a:close/>
                  <a:moveTo>
                    <a:pt x="1736" y="200"/>
                  </a:moveTo>
                  <a:lnTo>
                    <a:pt x="1732" y="200"/>
                  </a:lnTo>
                  <a:lnTo>
                    <a:pt x="1732" y="200"/>
                  </a:lnTo>
                  <a:lnTo>
                    <a:pt x="1732" y="194"/>
                  </a:lnTo>
                  <a:lnTo>
                    <a:pt x="1732" y="194"/>
                  </a:lnTo>
                  <a:lnTo>
                    <a:pt x="1732" y="194"/>
                  </a:lnTo>
                  <a:lnTo>
                    <a:pt x="1728" y="194"/>
                  </a:lnTo>
                  <a:lnTo>
                    <a:pt x="1722" y="194"/>
                  </a:lnTo>
                  <a:lnTo>
                    <a:pt x="1722" y="194"/>
                  </a:lnTo>
                  <a:lnTo>
                    <a:pt x="1716" y="194"/>
                  </a:lnTo>
                  <a:lnTo>
                    <a:pt x="1710" y="200"/>
                  </a:lnTo>
                  <a:lnTo>
                    <a:pt x="1710" y="200"/>
                  </a:lnTo>
                  <a:lnTo>
                    <a:pt x="1704" y="200"/>
                  </a:lnTo>
                  <a:lnTo>
                    <a:pt x="1700" y="194"/>
                  </a:lnTo>
                  <a:lnTo>
                    <a:pt x="1700" y="194"/>
                  </a:lnTo>
                  <a:lnTo>
                    <a:pt x="1694" y="194"/>
                  </a:lnTo>
                  <a:lnTo>
                    <a:pt x="1694" y="200"/>
                  </a:lnTo>
                  <a:lnTo>
                    <a:pt x="1700" y="200"/>
                  </a:lnTo>
                  <a:lnTo>
                    <a:pt x="1694" y="200"/>
                  </a:lnTo>
                  <a:lnTo>
                    <a:pt x="1694" y="200"/>
                  </a:lnTo>
                  <a:lnTo>
                    <a:pt x="1688" y="200"/>
                  </a:lnTo>
                  <a:lnTo>
                    <a:pt x="1688" y="200"/>
                  </a:lnTo>
                  <a:lnTo>
                    <a:pt x="1682" y="200"/>
                  </a:lnTo>
                  <a:lnTo>
                    <a:pt x="1678" y="200"/>
                  </a:lnTo>
                  <a:lnTo>
                    <a:pt x="1678" y="200"/>
                  </a:lnTo>
                  <a:lnTo>
                    <a:pt x="1672" y="200"/>
                  </a:lnTo>
                  <a:lnTo>
                    <a:pt x="1672" y="200"/>
                  </a:lnTo>
                  <a:lnTo>
                    <a:pt x="1672" y="194"/>
                  </a:lnTo>
                  <a:lnTo>
                    <a:pt x="1668" y="194"/>
                  </a:lnTo>
                  <a:lnTo>
                    <a:pt x="1668" y="188"/>
                  </a:lnTo>
                  <a:lnTo>
                    <a:pt x="1662" y="188"/>
                  </a:lnTo>
                  <a:lnTo>
                    <a:pt x="1662" y="188"/>
                  </a:lnTo>
                  <a:lnTo>
                    <a:pt x="1662" y="188"/>
                  </a:lnTo>
                  <a:lnTo>
                    <a:pt x="1656" y="182"/>
                  </a:lnTo>
                  <a:lnTo>
                    <a:pt x="1662" y="182"/>
                  </a:lnTo>
                  <a:lnTo>
                    <a:pt x="1662" y="182"/>
                  </a:lnTo>
                  <a:lnTo>
                    <a:pt x="1668" y="182"/>
                  </a:lnTo>
                  <a:lnTo>
                    <a:pt x="1662" y="182"/>
                  </a:lnTo>
                  <a:lnTo>
                    <a:pt x="1662" y="182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74"/>
                  </a:lnTo>
                  <a:lnTo>
                    <a:pt x="1662" y="174"/>
                  </a:lnTo>
                  <a:lnTo>
                    <a:pt x="1668" y="174"/>
                  </a:lnTo>
                  <a:lnTo>
                    <a:pt x="1672" y="174"/>
                  </a:lnTo>
                  <a:lnTo>
                    <a:pt x="1668" y="174"/>
                  </a:lnTo>
                  <a:lnTo>
                    <a:pt x="1668" y="168"/>
                  </a:lnTo>
                  <a:lnTo>
                    <a:pt x="1662" y="168"/>
                  </a:lnTo>
                  <a:lnTo>
                    <a:pt x="1668" y="168"/>
                  </a:lnTo>
                  <a:lnTo>
                    <a:pt x="1672" y="168"/>
                  </a:lnTo>
                  <a:lnTo>
                    <a:pt x="1672" y="168"/>
                  </a:lnTo>
                  <a:lnTo>
                    <a:pt x="1672" y="162"/>
                  </a:lnTo>
                  <a:lnTo>
                    <a:pt x="1678" y="162"/>
                  </a:lnTo>
                  <a:lnTo>
                    <a:pt x="1678" y="168"/>
                  </a:lnTo>
                  <a:lnTo>
                    <a:pt x="1678" y="162"/>
                  </a:lnTo>
                  <a:lnTo>
                    <a:pt x="1682" y="162"/>
                  </a:lnTo>
                  <a:lnTo>
                    <a:pt x="1688" y="162"/>
                  </a:lnTo>
                  <a:lnTo>
                    <a:pt x="1688" y="162"/>
                  </a:lnTo>
                  <a:lnTo>
                    <a:pt x="1688" y="168"/>
                  </a:lnTo>
                  <a:lnTo>
                    <a:pt x="1694" y="168"/>
                  </a:lnTo>
                  <a:lnTo>
                    <a:pt x="1700" y="168"/>
                  </a:lnTo>
                  <a:lnTo>
                    <a:pt x="1700" y="168"/>
                  </a:lnTo>
                  <a:lnTo>
                    <a:pt x="1700" y="168"/>
                  </a:lnTo>
                  <a:lnTo>
                    <a:pt x="1700" y="174"/>
                  </a:lnTo>
                  <a:lnTo>
                    <a:pt x="1704" y="174"/>
                  </a:lnTo>
                  <a:lnTo>
                    <a:pt x="1710" y="174"/>
                  </a:lnTo>
                  <a:lnTo>
                    <a:pt x="1710" y="180"/>
                  </a:lnTo>
                  <a:lnTo>
                    <a:pt x="1710" y="180"/>
                  </a:lnTo>
                  <a:lnTo>
                    <a:pt x="1716" y="180"/>
                  </a:lnTo>
                  <a:lnTo>
                    <a:pt x="1716" y="174"/>
                  </a:lnTo>
                  <a:lnTo>
                    <a:pt x="1716" y="168"/>
                  </a:lnTo>
                  <a:lnTo>
                    <a:pt x="1716" y="168"/>
                  </a:lnTo>
                  <a:lnTo>
                    <a:pt x="1722" y="168"/>
                  </a:lnTo>
                  <a:lnTo>
                    <a:pt x="1722" y="168"/>
                  </a:lnTo>
                  <a:lnTo>
                    <a:pt x="1722" y="162"/>
                  </a:lnTo>
                  <a:lnTo>
                    <a:pt x="1722" y="162"/>
                  </a:lnTo>
                  <a:lnTo>
                    <a:pt x="1722" y="162"/>
                  </a:lnTo>
                  <a:lnTo>
                    <a:pt x="1728" y="168"/>
                  </a:lnTo>
                  <a:lnTo>
                    <a:pt x="1732" y="168"/>
                  </a:lnTo>
                  <a:lnTo>
                    <a:pt x="1732" y="168"/>
                  </a:lnTo>
                  <a:lnTo>
                    <a:pt x="1736" y="168"/>
                  </a:lnTo>
                  <a:lnTo>
                    <a:pt x="1736" y="174"/>
                  </a:lnTo>
                  <a:lnTo>
                    <a:pt x="1742" y="174"/>
                  </a:lnTo>
                  <a:lnTo>
                    <a:pt x="1748" y="174"/>
                  </a:lnTo>
                  <a:lnTo>
                    <a:pt x="1748" y="174"/>
                  </a:lnTo>
                  <a:lnTo>
                    <a:pt x="1754" y="168"/>
                  </a:lnTo>
                  <a:lnTo>
                    <a:pt x="1758" y="174"/>
                  </a:lnTo>
                  <a:lnTo>
                    <a:pt x="1758" y="174"/>
                  </a:lnTo>
                  <a:lnTo>
                    <a:pt x="1764" y="180"/>
                  </a:lnTo>
                  <a:lnTo>
                    <a:pt x="1770" y="180"/>
                  </a:lnTo>
                  <a:lnTo>
                    <a:pt x="1770" y="180"/>
                  </a:lnTo>
                  <a:lnTo>
                    <a:pt x="1776" y="180"/>
                  </a:lnTo>
                  <a:lnTo>
                    <a:pt x="1776" y="180"/>
                  </a:lnTo>
                  <a:lnTo>
                    <a:pt x="1782" y="180"/>
                  </a:lnTo>
                  <a:lnTo>
                    <a:pt x="1776" y="180"/>
                  </a:lnTo>
                  <a:lnTo>
                    <a:pt x="1770" y="180"/>
                  </a:lnTo>
                  <a:lnTo>
                    <a:pt x="1770" y="180"/>
                  </a:lnTo>
                  <a:lnTo>
                    <a:pt x="1770" y="182"/>
                  </a:lnTo>
                  <a:lnTo>
                    <a:pt x="1770" y="188"/>
                  </a:lnTo>
                  <a:lnTo>
                    <a:pt x="1770" y="188"/>
                  </a:lnTo>
                  <a:lnTo>
                    <a:pt x="1770" y="188"/>
                  </a:lnTo>
                  <a:lnTo>
                    <a:pt x="1770" y="188"/>
                  </a:lnTo>
                  <a:lnTo>
                    <a:pt x="1764" y="188"/>
                  </a:lnTo>
                  <a:lnTo>
                    <a:pt x="1758" y="188"/>
                  </a:lnTo>
                  <a:lnTo>
                    <a:pt x="1758" y="194"/>
                  </a:lnTo>
                  <a:lnTo>
                    <a:pt x="1758" y="194"/>
                  </a:lnTo>
                  <a:lnTo>
                    <a:pt x="1758" y="188"/>
                  </a:lnTo>
                  <a:lnTo>
                    <a:pt x="1754" y="188"/>
                  </a:lnTo>
                  <a:lnTo>
                    <a:pt x="1748" y="188"/>
                  </a:lnTo>
                  <a:lnTo>
                    <a:pt x="1748" y="188"/>
                  </a:lnTo>
                  <a:lnTo>
                    <a:pt x="1742" y="188"/>
                  </a:lnTo>
                  <a:lnTo>
                    <a:pt x="1742" y="188"/>
                  </a:lnTo>
                  <a:lnTo>
                    <a:pt x="1736" y="188"/>
                  </a:lnTo>
                  <a:lnTo>
                    <a:pt x="1736" y="182"/>
                  </a:lnTo>
                  <a:lnTo>
                    <a:pt x="1736" y="180"/>
                  </a:lnTo>
                  <a:lnTo>
                    <a:pt x="1742" y="180"/>
                  </a:lnTo>
                  <a:lnTo>
                    <a:pt x="1748" y="180"/>
                  </a:lnTo>
                  <a:lnTo>
                    <a:pt x="1742" y="180"/>
                  </a:lnTo>
                  <a:lnTo>
                    <a:pt x="1742" y="174"/>
                  </a:lnTo>
                  <a:lnTo>
                    <a:pt x="1736" y="174"/>
                  </a:lnTo>
                  <a:lnTo>
                    <a:pt x="1736" y="180"/>
                  </a:lnTo>
                  <a:lnTo>
                    <a:pt x="1732" y="180"/>
                  </a:lnTo>
                  <a:lnTo>
                    <a:pt x="1732" y="180"/>
                  </a:lnTo>
                  <a:lnTo>
                    <a:pt x="1732" y="180"/>
                  </a:lnTo>
                  <a:lnTo>
                    <a:pt x="1732" y="182"/>
                  </a:lnTo>
                  <a:lnTo>
                    <a:pt x="1732" y="182"/>
                  </a:lnTo>
                  <a:lnTo>
                    <a:pt x="1732" y="188"/>
                  </a:lnTo>
                  <a:lnTo>
                    <a:pt x="1736" y="188"/>
                  </a:lnTo>
                  <a:lnTo>
                    <a:pt x="1742" y="188"/>
                  </a:lnTo>
                  <a:lnTo>
                    <a:pt x="1748" y="188"/>
                  </a:lnTo>
                  <a:lnTo>
                    <a:pt x="1748" y="194"/>
                  </a:lnTo>
                  <a:lnTo>
                    <a:pt x="1754" y="194"/>
                  </a:lnTo>
                  <a:lnTo>
                    <a:pt x="1748" y="200"/>
                  </a:lnTo>
                  <a:lnTo>
                    <a:pt x="1748" y="194"/>
                  </a:lnTo>
                  <a:lnTo>
                    <a:pt x="1748" y="194"/>
                  </a:lnTo>
                  <a:lnTo>
                    <a:pt x="1748" y="200"/>
                  </a:lnTo>
                  <a:lnTo>
                    <a:pt x="1742" y="200"/>
                  </a:lnTo>
                  <a:lnTo>
                    <a:pt x="1742" y="194"/>
                  </a:lnTo>
                  <a:lnTo>
                    <a:pt x="1736" y="194"/>
                  </a:lnTo>
                  <a:lnTo>
                    <a:pt x="1736" y="200"/>
                  </a:lnTo>
                  <a:lnTo>
                    <a:pt x="1742" y="200"/>
                  </a:lnTo>
                  <a:lnTo>
                    <a:pt x="1736" y="200"/>
                  </a:lnTo>
                  <a:lnTo>
                    <a:pt x="1736" y="200"/>
                  </a:lnTo>
                  <a:lnTo>
                    <a:pt x="1736" y="200"/>
                  </a:lnTo>
                  <a:lnTo>
                    <a:pt x="1736" y="200"/>
                  </a:lnTo>
                  <a:close/>
                  <a:moveTo>
                    <a:pt x="1878" y="168"/>
                  </a:moveTo>
                  <a:lnTo>
                    <a:pt x="1878" y="162"/>
                  </a:lnTo>
                  <a:lnTo>
                    <a:pt x="1884" y="162"/>
                  </a:lnTo>
                  <a:lnTo>
                    <a:pt x="1884" y="168"/>
                  </a:lnTo>
                  <a:lnTo>
                    <a:pt x="1878" y="168"/>
                  </a:lnTo>
                  <a:lnTo>
                    <a:pt x="1878" y="168"/>
                  </a:lnTo>
                  <a:lnTo>
                    <a:pt x="1878" y="168"/>
                  </a:lnTo>
                  <a:lnTo>
                    <a:pt x="1878" y="168"/>
                  </a:lnTo>
                  <a:close/>
                  <a:moveTo>
                    <a:pt x="1716" y="168"/>
                  </a:moveTo>
                  <a:lnTo>
                    <a:pt x="1716" y="162"/>
                  </a:lnTo>
                  <a:lnTo>
                    <a:pt x="1716" y="168"/>
                  </a:lnTo>
                  <a:lnTo>
                    <a:pt x="1716" y="168"/>
                  </a:lnTo>
                  <a:lnTo>
                    <a:pt x="1716" y="168"/>
                  </a:lnTo>
                  <a:lnTo>
                    <a:pt x="1716" y="168"/>
                  </a:lnTo>
                  <a:close/>
                  <a:moveTo>
                    <a:pt x="1098" y="168"/>
                  </a:moveTo>
                  <a:lnTo>
                    <a:pt x="1092" y="168"/>
                  </a:lnTo>
                  <a:lnTo>
                    <a:pt x="1092" y="168"/>
                  </a:lnTo>
                  <a:lnTo>
                    <a:pt x="1088" y="168"/>
                  </a:lnTo>
                  <a:lnTo>
                    <a:pt x="1088" y="168"/>
                  </a:lnTo>
                  <a:lnTo>
                    <a:pt x="1098" y="168"/>
                  </a:lnTo>
                  <a:lnTo>
                    <a:pt x="1098" y="168"/>
                  </a:lnTo>
                  <a:lnTo>
                    <a:pt x="1098" y="168"/>
                  </a:lnTo>
                  <a:lnTo>
                    <a:pt x="1098" y="168"/>
                  </a:lnTo>
                  <a:close/>
                  <a:moveTo>
                    <a:pt x="898" y="168"/>
                  </a:moveTo>
                  <a:lnTo>
                    <a:pt x="892" y="168"/>
                  </a:lnTo>
                  <a:lnTo>
                    <a:pt x="886" y="168"/>
                  </a:lnTo>
                  <a:lnTo>
                    <a:pt x="880" y="168"/>
                  </a:lnTo>
                  <a:lnTo>
                    <a:pt x="886" y="168"/>
                  </a:lnTo>
                  <a:lnTo>
                    <a:pt x="886" y="168"/>
                  </a:lnTo>
                  <a:lnTo>
                    <a:pt x="892" y="168"/>
                  </a:lnTo>
                  <a:lnTo>
                    <a:pt x="892" y="168"/>
                  </a:lnTo>
                  <a:lnTo>
                    <a:pt x="898" y="168"/>
                  </a:lnTo>
                  <a:lnTo>
                    <a:pt x="898" y="168"/>
                  </a:lnTo>
                  <a:lnTo>
                    <a:pt x="898" y="168"/>
                  </a:lnTo>
                  <a:lnTo>
                    <a:pt x="898" y="168"/>
                  </a:lnTo>
                  <a:lnTo>
                    <a:pt x="898" y="168"/>
                  </a:lnTo>
                  <a:lnTo>
                    <a:pt x="898" y="168"/>
                  </a:lnTo>
                  <a:close/>
                  <a:moveTo>
                    <a:pt x="876" y="168"/>
                  </a:moveTo>
                  <a:lnTo>
                    <a:pt x="880" y="168"/>
                  </a:lnTo>
                  <a:lnTo>
                    <a:pt x="880" y="168"/>
                  </a:lnTo>
                  <a:lnTo>
                    <a:pt x="880" y="168"/>
                  </a:lnTo>
                  <a:lnTo>
                    <a:pt x="876" y="168"/>
                  </a:lnTo>
                  <a:lnTo>
                    <a:pt x="872" y="168"/>
                  </a:lnTo>
                  <a:lnTo>
                    <a:pt x="876" y="168"/>
                  </a:lnTo>
                  <a:lnTo>
                    <a:pt x="876" y="168"/>
                  </a:lnTo>
                  <a:lnTo>
                    <a:pt x="876" y="168"/>
                  </a:lnTo>
                  <a:lnTo>
                    <a:pt x="876" y="168"/>
                  </a:lnTo>
                  <a:close/>
                  <a:moveTo>
                    <a:pt x="1640" y="182"/>
                  </a:moveTo>
                  <a:lnTo>
                    <a:pt x="1640" y="180"/>
                  </a:lnTo>
                  <a:lnTo>
                    <a:pt x="1640" y="180"/>
                  </a:lnTo>
                  <a:lnTo>
                    <a:pt x="1640" y="180"/>
                  </a:lnTo>
                  <a:lnTo>
                    <a:pt x="1640" y="180"/>
                  </a:lnTo>
                  <a:lnTo>
                    <a:pt x="1640" y="174"/>
                  </a:lnTo>
                  <a:lnTo>
                    <a:pt x="1640" y="168"/>
                  </a:lnTo>
                  <a:lnTo>
                    <a:pt x="1640" y="174"/>
                  </a:lnTo>
                  <a:lnTo>
                    <a:pt x="1644" y="180"/>
                  </a:lnTo>
                  <a:lnTo>
                    <a:pt x="1650" y="180"/>
                  </a:lnTo>
                  <a:lnTo>
                    <a:pt x="1644" y="180"/>
                  </a:lnTo>
                  <a:lnTo>
                    <a:pt x="1644" y="182"/>
                  </a:lnTo>
                  <a:lnTo>
                    <a:pt x="1640" y="182"/>
                  </a:lnTo>
                  <a:lnTo>
                    <a:pt x="1640" y="182"/>
                  </a:lnTo>
                  <a:lnTo>
                    <a:pt x="1640" y="182"/>
                  </a:lnTo>
                  <a:lnTo>
                    <a:pt x="1640" y="182"/>
                  </a:lnTo>
                  <a:lnTo>
                    <a:pt x="1640" y="182"/>
                  </a:lnTo>
                  <a:close/>
                  <a:moveTo>
                    <a:pt x="1790" y="180"/>
                  </a:moveTo>
                  <a:lnTo>
                    <a:pt x="1790" y="180"/>
                  </a:lnTo>
                  <a:lnTo>
                    <a:pt x="1796" y="180"/>
                  </a:lnTo>
                  <a:lnTo>
                    <a:pt x="1790" y="182"/>
                  </a:lnTo>
                  <a:lnTo>
                    <a:pt x="1796" y="182"/>
                  </a:lnTo>
                  <a:lnTo>
                    <a:pt x="1802" y="182"/>
                  </a:lnTo>
                  <a:lnTo>
                    <a:pt x="1802" y="182"/>
                  </a:lnTo>
                  <a:lnTo>
                    <a:pt x="1802" y="182"/>
                  </a:lnTo>
                  <a:lnTo>
                    <a:pt x="1802" y="182"/>
                  </a:lnTo>
                  <a:lnTo>
                    <a:pt x="1808" y="182"/>
                  </a:lnTo>
                  <a:lnTo>
                    <a:pt x="1808" y="180"/>
                  </a:lnTo>
                  <a:lnTo>
                    <a:pt x="1808" y="182"/>
                  </a:lnTo>
                  <a:lnTo>
                    <a:pt x="1814" y="182"/>
                  </a:lnTo>
                  <a:lnTo>
                    <a:pt x="1814" y="182"/>
                  </a:lnTo>
                  <a:lnTo>
                    <a:pt x="1818" y="182"/>
                  </a:lnTo>
                  <a:lnTo>
                    <a:pt x="1824" y="182"/>
                  </a:lnTo>
                  <a:lnTo>
                    <a:pt x="1818" y="182"/>
                  </a:lnTo>
                  <a:lnTo>
                    <a:pt x="1818" y="188"/>
                  </a:lnTo>
                  <a:lnTo>
                    <a:pt x="1824" y="188"/>
                  </a:lnTo>
                  <a:lnTo>
                    <a:pt x="1830" y="188"/>
                  </a:lnTo>
                  <a:lnTo>
                    <a:pt x="1830" y="188"/>
                  </a:lnTo>
                  <a:lnTo>
                    <a:pt x="1836" y="188"/>
                  </a:lnTo>
                  <a:lnTo>
                    <a:pt x="1842" y="188"/>
                  </a:lnTo>
                  <a:lnTo>
                    <a:pt x="1842" y="188"/>
                  </a:lnTo>
                  <a:lnTo>
                    <a:pt x="1844" y="188"/>
                  </a:lnTo>
                  <a:lnTo>
                    <a:pt x="1850" y="188"/>
                  </a:lnTo>
                  <a:lnTo>
                    <a:pt x="1850" y="188"/>
                  </a:lnTo>
                  <a:lnTo>
                    <a:pt x="1856" y="188"/>
                  </a:lnTo>
                  <a:lnTo>
                    <a:pt x="1850" y="188"/>
                  </a:lnTo>
                  <a:lnTo>
                    <a:pt x="1850" y="194"/>
                  </a:lnTo>
                  <a:lnTo>
                    <a:pt x="1850" y="200"/>
                  </a:lnTo>
                  <a:lnTo>
                    <a:pt x="1850" y="200"/>
                  </a:lnTo>
                  <a:lnTo>
                    <a:pt x="1844" y="200"/>
                  </a:lnTo>
                  <a:lnTo>
                    <a:pt x="1842" y="200"/>
                  </a:lnTo>
                  <a:lnTo>
                    <a:pt x="1842" y="200"/>
                  </a:lnTo>
                  <a:lnTo>
                    <a:pt x="1836" y="200"/>
                  </a:lnTo>
                  <a:lnTo>
                    <a:pt x="1830" y="200"/>
                  </a:lnTo>
                  <a:lnTo>
                    <a:pt x="1830" y="200"/>
                  </a:lnTo>
                  <a:lnTo>
                    <a:pt x="1824" y="200"/>
                  </a:lnTo>
                  <a:lnTo>
                    <a:pt x="1818" y="200"/>
                  </a:lnTo>
                  <a:lnTo>
                    <a:pt x="1814" y="200"/>
                  </a:lnTo>
                  <a:lnTo>
                    <a:pt x="1814" y="200"/>
                  </a:lnTo>
                  <a:lnTo>
                    <a:pt x="1814" y="194"/>
                  </a:lnTo>
                  <a:lnTo>
                    <a:pt x="1808" y="194"/>
                  </a:lnTo>
                  <a:lnTo>
                    <a:pt x="1802" y="194"/>
                  </a:lnTo>
                  <a:lnTo>
                    <a:pt x="1802" y="194"/>
                  </a:lnTo>
                  <a:lnTo>
                    <a:pt x="1802" y="188"/>
                  </a:lnTo>
                  <a:lnTo>
                    <a:pt x="1796" y="188"/>
                  </a:lnTo>
                  <a:lnTo>
                    <a:pt x="1790" y="188"/>
                  </a:lnTo>
                  <a:lnTo>
                    <a:pt x="1790" y="188"/>
                  </a:lnTo>
                  <a:lnTo>
                    <a:pt x="1790" y="188"/>
                  </a:lnTo>
                  <a:lnTo>
                    <a:pt x="1786" y="188"/>
                  </a:lnTo>
                  <a:lnTo>
                    <a:pt x="1790" y="188"/>
                  </a:lnTo>
                  <a:lnTo>
                    <a:pt x="1790" y="182"/>
                  </a:lnTo>
                  <a:lnTo>
                    <a:pt x="1790" y="180"/>
                  </a:lnTo>
                  <a:lnTo>
                    <a:pt x="1790" y="180"/>
                  </a:lnTo>
                  <a:lnTo>
                    <a:pt x="1790" y="180"/>
                  </a:lnTo>
                  <a:lnTo>
                    <a:pt x="1790" y="180"/>
                  </a:lnTo>
                  <a:lnTo>
                    <a:pt x="1790" y="180"/>
                  </a:lnTo>
                  <a:close/>
                  <a:moveTo>
                    <a:pt x="880" y="180"/>
                  </a:moveTo>
                  <a:lnTo>
                    <a:pt x="880" y="180"/>
                  </a:lnTo>
                  <a:lnTo>
                    <a:pt x="880" y="182"/>
                  </a:lnTo>
                  <a:lnTo>
                    <a:pt x="880" y="182"/>
                  </a:lnTo>
                  <a:lnTo>
                    <a:pt x="880" y="182"/>
                  </a:lnTo>
                  <a:lnTo>
                    <a:pt x="880" y="188"/>
                  </a:lnTo>
                  <a:lnTo>
                    <a:pt x="880" y="182"/>
                  </a:lnTo>
                  <a:lnTo>
                    <a:pt x="876" y="182"/>
                  </a:lnTo>
                  <a:lnTo>
                    <a:pt x="876" y="188"/>
                  </a:lnTo>
                  <a:lnTo>
                    <a:pt x="872" y="182"/>
                  </a:lnTo>
                  <a:lnTo>
                    <a:pt x="876" y="182"/>
                  </a:lnTo>
                  <a:lnTo>
                    <a:pt x="876" y="180"/>
                  </a:lnTo>
                  <a:lnTo>
                    <a:pt x="876" y="182"/>
                  </a:lnTo>
                  <a:lnTo>
                    <a:pt x="880" y="182"/>
                  </a:lnTo>
                  <a:lnTo>
                    <a:pt x="880" y="180"/>
                  </a:lnTo>
                  <a:lnTo>
                    <a:pt x="880" y="180"/>
                  </a:lnTo>
                  <a:lnTo>
                    <a:pt x="880" y="180"/>
                  </a:lnTo>
                  <a:lnTo>
                    <a:pt x="880" y="180"/>
                  </a:lnTo>
                  <a:lnTo>
                    <a:pt x="880" y="180"/>
                  </a:lnTo>
                  <a:close/>
                  <a:moveTo>
                    <a:pt x="952" y="194"/>
                  </a:moveTo>
                  <a:lnTo>
                    <a:pt x="958" y="194"/>
                  </a:lnTo>
                  <a:lnTo>
                    <a:pt x="952" y="194"/>
                  </a:lnTo>
                  <a:lnTo>
                    <a:pt x="952" y="200"/>
                  </a:lnTo>
                  <a:lnTo>
                    <a:pt x="952" y="194"/>
                  </a:lnTo>
                  <a:lnTo>
                    <a:pt x="946" y="194"/>
                  </a:lnTo>
                  <a:lnTo>
                    <a:pt x="946" y="200"/>
                  </a:lnTo>
                  <a:lnTo>
                    <a:pt x="952" y="200"/>
                  </a:lnTo>
                  <a:lnTo>
                    <a:pt x="946" y="200"/>
                  </a:lnTo>
                  <a:lnTo>
                    <a:pt x="946" y="200"/>
                  </a:lnTo>
                  <a:lnTo>
                    <a:pt x="940" y="200"/>
                  </a:lnTo>
                  <a:lnTo>
                    <a:pt x="940" y="194"/>
                  </a:lnTo>
                  <a:lnTo>
                    <a:pt x="946" y="194"/>
                  </a:lnTo>
                  <a:lnTo>
                    <a:pt x="946" y="200"/>
                  </a:lnTo>
                  <a:lnTo>
                    <a:pt x="946" y="194"/>
                  </a:lnTo>
                  <a:lnTo>
                    <a:pt x="946" y="194"/>
                  </a:lnTo>
                  <a:lnTo>
                    <a:pt x="946" y="194"/>
                  </a:lnTo>
                  <a:lnTo>
                    <a:pt x="952" y="194"/>
                  </a:lnTo>
                  <a:lnTo>
                    <a:pt x="952" y="194"/>
                  </a:lnTo>
                  <a:lnTo>
                    <a:pt x="952" y="194"/>
                  </a:lnTo>
                  <a:lnTo>
                    <a:pt x="952" y="194"/>
                  </a:lnTo>
                  <a:close/>
                  <a:moveTo>
                    <a:pt x="930" y="200"/>
                  </a:moveTo>
                  <a:lnTo>
                    <a:pt x="930" y="200"/>
                  </a:lnTo>
                  <a:lnTo>
                    <a:pt x="930" y="200"/>
                  </a:lnTo>
                  <a:lnTo>
                    <a:pt x="930" y="200"/>
                  </a:lnTo>
                  <a:lnTo>
                    <a:pt x="926" y="200"/>
                  </a:lnTo>
                  <a:lnTo>
                    <a:pt x="926" y="200"/>
                  </a:lnTo>
                  <a:lnTo>
                    <a:pt x="930" y="200"/>
                  </a:lnTo>
                  <a:lnTo>
                    <a:pt x="930" y="200"/>
                  </a:lnTo>
                  <a:lnTo>
                    <a:pt x="930" y="200"/>
                  </a:lnTo>
                  <a:lnTo>
                    <a:pt x="930" y="200"/>
                  </a:lnTo>
                  <a:close/>
                  <a:moveTo>
                    <a:pt x="838" y="206"/>
                  </a:moveTo>
                  <a:lnTo>
                    <a:pt x="844" y="206"/>
                  </a:lnTo>
                  <a:lnTo>
                    <a:pt x="844" y="200"/>
                  </a:lnTo>
                  <a:lnTo>
                    <a:pt x="844" y="206"/>
                  </a:lnTo>
                  <a:lnTo>
                    <a:pt x="850" y="206"/>
                  </a:lnTo>
                  <a:lnTo>
                    <a:pt x="844" y="206"/>
                  </a:lnTo>
                  <a:lnTo>
                    <a:pt x="838" y="206"/>
                  </a:lnTo>
                  <a:lnTo>
                    <a:pt x="838" y="206"/>
                  </a:lnTo>
                  <a:lnTo>
                    <a:pt x="838" y="206"/>
                  </a:lnTo>
                  <a:lnTo>
                    <a:pt x="838" y="206"/>
                  </a:lnTo>
                  <a:close/>
                  <a:moveTo>
                    <a:pt x="930" y="206"/>
                  </a:moveTo>
                  <a:lnTo>
                    <a:pt x="930" y="210"/>
                  </a:lnTo>
                  <a:lnTo>
                    <a:pt x="926" y="210"/>
                  </a:lnTo>
                  <a:lnTo>
                    <a:pt x="926" y="206"/>
                  </a:lnTo>
                  <a:lnTo>
                    <a:pt x="930" y="206"/>
                  </a:lnTo>
                  <a:lnTo>
                    <a:pt x="930" y="206"/>
                  </a:lnTo>
                  <a:lnTo>
                    <a:pt x="930" y="206"/>
                  </a:lnTo>
                  <a:lnTo>
                    <a:pt x="930" y="206"/>
                  </a:lnTo>
                  <a:lnTo>
                    <a:pt x="930" y="206"/>
                  </a:lnTo>
                  <a:close/>
                  <a:moveTo>
                    <a:pt x="1314" y="216"/>
                  </a:moveTo>
                  <a:lnTo>
                    <a:pt x="1314" y="216"/>
                  </a:lnTo>
                  <a:lnTo>
                    <a:pt x="1308" y="216"/>
                  </a:lnTo>
                  <a:lnTo>
                    <a:pt x="1304" y="216"/>
                  </a:lnTo>
                  <a:lnTo>
                    <a:pt x="1304" y="216"/>
                  </a:lnTo>
                  <a:lnTo>
                    <a:pt x="1304" y="216"/>
                  </a:lnTo>
                  <a:lnTo>
                    <a:pt x="1300" y="216"/>
                  </a:lnTo>
                  <a:lnTo>
                    <a:pt x="1300" y="210"/>
                  </a:lnTo>
                  <a:lnTo>
                    <a:pt x="1304" y="210"/>
                  </a:lnTo>
                  <a:lnTo>
                    <a:pt x="1304" y="210"/>
                  </a:lnTo>
                  <a:lnTo>
                    <a:pt x="1304" y="206"/>
                  </a:lnTo>
                  <a:lnTo>
                    <a:pt x="1308" y="206"/>
                  </a:lnTo>
                  <a:lnTo>
                    <a:pt x="1314" y="206"/>
                  </a:lnTo>
                  <a:lnTo>
                    <a:pt x="1320" y="206"/>
                  </a:lnTo>
                  <a:lnTo>
                    <a:pt x="1326" y="206"/>
                  </a:lnTo>
                  <a:lnTo>
                    <a:pt x="1326" y="210"/>
                  </a:lnTo>
                  <a:lnTo>
                    <a:pt x="1326" y="216"/>
                  </a:lnTo>
                  <a:lnTo>
                    <a:pt x="1320" y="216"/>
                  </a:lnTo>
                  <a:lnTo>
                    <a:pt x="1320" y="216"/>
                  </a:lnTo>
                  <a:lnTo>
                    <a:pt x="1314" y="216"/>
                  </a:lnTo>
                  <a:lnTo>
                    <a:pt x="1314" y="216"/>
                  </a:lnTo>
                  <a:lnTo>
                    <a:pt x="1314" y="216"/>
                  </a:lnTo>
                  <a:lnTo>
                    <a:pt x="1314" y="216"/>
                  </a:lnTo>
                  <a:close/>
                  <a:moveTo>
                    <a:pt x="920" y="206"/>
                  </a:moveTo>
                  <a:lnTo>
                    <a:pt x="920" y="206"/>
                  </a:lnTo>
                  <a:lnTo>
                    <a:pt x="920" y="210"/>
                  </a:lnTo>
                  <a:lnTo>
                    <a:pt x="920" y="210"/>
                  </a:lnTo>
                  <a:lnTo>
                    <a:pt x="920" y="210"/>
                  </a:lnTo>
                  <a:lnTo>
                    <a:pt x="920" y="210"/>
                  </a:lnTo>
                  <a:lnTo>
                    <a:pt x="914" y="210"/>
                  </a:lnTo>
                  <a:lnTo>
                    <a:pt x="920" y="210"/>
                  </a:lnTo>
                  <a:lnTo>
                    <a:pt x="920" y="206"/>
                  </a:lnTo>
                  <a:lnTo>
                    <a:pt x="920" y="206"/>
                  </a:lnTo>
                  <a:lnTo>
                    <a:pt x="920" y="206"/>
                  </a:lnTo>
                  <a:lnTo>
                    <a:pt x="920" y="206"/>
                  </a:lnTo>
                  <a:close/>
                  <a:moveTo>
                    <a:pt x="1362" y="216"/>
                  </a:moveTo>
                  <a:lnTo>
                    <a:pt x="1362" y="210"/>
                  </a:lnTo>
                  <a:lnTo>
                    <a:pt x="1362" y="210"/>
                  </a:lnTo>
                  <a:lnTo>
                    <a:pt x="1362" y="216"/>
                  </a:lnTo>
                  <a:lnTo>
                    <a:pt x="1362" y="216"/>
                  </a:lnTo>
                  <a:lnTo>
                    <a:pt x="1362" y="216"/>
                  </a:lnTo>
                  <a:lnTo>
                    <a:pt x="1362" y="216"/>
                  </a:lnTo>
                  <a:lnTo>
                    <a:pt x="1362" y="216"/>
                  </a:lnTo>
                  <a:close/>
                  <a:moveTo>
                    <a:pt x="1710" y="228"/>
                  </a:moveTo>
                  <a:lnTo>
                    <a:pt x="1710" y="222"/>
                  </a:lnTo>
                  <a:lnTo>
                    <a:pt x="1704" y="222"/>
                  </a:lnTo>
                  <a:lnTo>
                    <a:pt x="1704" y="216"/>
                  </a:lnTo>
                  <a:lnTo>
                    <a:pt x="1704" y="216"/>
                  </a:lnTo>
                  <a:lnTo>
                    <a:pt x="1710" y="216"/>
                  </a:lnTo>
                  <a:lnTo>
                    <a:pt x="1710" y="216"/>
                  </a:lnTo>
                  <a:lnTo>
                    <a:pt x="1716" y="216"/>
                  </a:lnTo>
                  <a:lnTo>
                    <a:pt x="1722" y="216"/>
                  </a:lnTo>
                  <a:lnTo>
                    <a:pt x="1716" y="216"/>
                  </a:lnTo>
                  <a:lnTo>
                    <a:pt x="1716" y="222"/>
                  </a:lnTo>
                  <a:lnTo>
                    <a:pt x="1710" y="222"/>
                  </a:lnTo>
                  <a:lnTo>
                    <a:pt x="1710" y="222"/>
                  </a:lnTo>
                  <a:lnTo>
                    <a:pt x="1710" y="228"/>
                  </a:lnTo>
                  <a:lnTo>
                    <a:pt x="1710" y="228"/>
                  </a:lnTo>
                  <a:lnTo>
                    <a:pt x="1710" y="228"/>
                  </a:lnTo>
                  <a:lnTo>
                    <a:pt x="1710" y="228"/>
                  </a:lnTo>
                  <a:close/>
                  <a:moveTo>
                    <a:pt x="1640" y="216"/>
                  </a:moveTo>
                  <a:lnTo>
                    <a:pt x="1640" y="216"/>
                  </a:lnTo>
                  <a:lnTo>
                    <a:pt x="1644" y="216"/>
                  </a:lnTo>
                  <a:lnTo>
                    <a:pt x="1650" y="222"/>
                  </a:lnTo>
                  <a:lnTo>
                    <a:pt x="1650" y="228"/>
                  </a:lnTo>
                  <a:lnTo>
                    <a:pt x="1644" y="228"/>
                  </a:lnTo>
                  <a:lnTo>
                    <a:pt x="1644" y="222"/>
                  </a:lnTo>
                  <a:lnTo>
                    <a:pt x="1640" y="222"/>
                  </a:lnTo>
                  <a:lnTo>
                    <a:pt x="1640" y="216"/>
                  </a:lnTo>
                  <a:lnTo>
                    <a:pt x="1640" y="216"/>
                  </a:lnTo>
                  <a:lnTo>
                    <a:pt x="1640" y="216"/>
                  </a:lnTo>
                  <a:lnTo>
                    <a:pt x="1640" y="216"/>
                  </a:lnTo>
                  <a:lnTo>
                    <a:pt x="1640" y="216"/>
                  </a:lnTo>
                  <a:lnTo>
                    <a:pt x="1640" y="216"/>
                  </a:lnTo>
                  <a:close/>
                  <a:moveTo>
                    <a:pt x="886" y="216"/>
                  </a:moveTo>
                  <a:lnTo>
                    <a:pt x="892" y="216"/>
                  </a:lnTo>
                  <a:lnTo>
                    <a:pt x="892" y="222"/>
                  </a:lnTo>
                  <a:lnTo>
                    <a:pt x="886" y="222"/>
                  </a:lnTo>
                  <a:lnTo>
                    <a:pt x="886" y="216"/>
                  </a:lnTo>
                  <a:lnTo>
                    <a:pt x="880" y="216"/>
                  </a:lnTo>
                  <a:lnTo>
                    <a:pt x="886" y="216"/>
                  </a:lnTo>
                  <a:lnTo>
                    <a:pt x="886" y="216"/>
                  </a:lnTo>
                  <a:lnTo>
                    <a:pt x="886" y="216"/>
                  </a:lnTo>
                  <a:lnTo>
                    <a:pt x="886" y="216"/>
                  </a:lnTo>
                  <a:close/>
                  <a:moveTo>
                    <a:pt x="892" y="216"/>
                  </a:moveTo>
                  <a:lnTo>
                    <a:pt x="898" y="216"/>
                  </a:lnTo>
                  <a:lnTo>
                    <a:pt x="898" y="216"/>
                  </a:lnTo>
                  <a:lnTo>
                    <a:pt x="904" y="216"/>
                  </a:lnTo>
                  <a:lnTo>
                    <a:pt x="898" y="216"/>
                  </a:lnTo>
                  <a:lnTo>
                    <a:pt x="898" y="222"/>
                  </a:lnTo>
                  <a:lnTo>
                    <a:pt x="904" y="222"/>
                  </a:lnTo>
                  <a:lnTo>
                    <a:pt x="898" y="222"/>
                  </a:lnTo>
                  <a:lnTo>
                    <a:pt x="898" y="216"/>
                  </a:lnTo>
                  <a:lnTo>
                    <a:pt x="898" y="216"/>
                  </a:lnTo>
                  <a:lnTo>
                    <a:pt x="892" y="216"/>
                  </a:lnTo>
                  <a:lnTo>
                    <a:pt x="892" y="216"/>
                  </a:lnTo>
                  <a:lnTo>
                    <a:pt x="892" y="216"/>
                  </a:lnTo>
                  <a:lnTo>
                    <a:pt x="892" y="216"/>
                  </a:lnTo>
                  <a:close/>
                  <a:moveTo>
                    <a:pt x="908" y="222"/>
                  </a:moveTo>
                  <a:lnTo>
                    <a:pt x="914" y="222"/>
                  </a:lnTo>
                  <a:lnTo>
                    <a:pt x="908" y="222"/>
                  </a:lnTo>
                  <a:lnTo>
                    <a:pt x="908" y="222"/>
                  </a:lnTo>
                  <a:lnTo>
                    <a:pt x="908" y="222"/>
                  </a:lnTo>
                  <a:lnTo>
                    <a:pt x="908" y="222"/>
                  </a:lnTo>
                  <a:lnTo>
                    <a:pt x="908" y="222"/>
                  </a:lnTo>
                  <a:lnTo>
                    <a:pt x="908" y="222"/>
                  </a:lnTo>
                  <a:close/>
                  <a:moveTo>
                    <a:pt x="1482" y="228"/>
                  </a:moveTo>
                  <a:lnTo>
                    <a:pt x="1482" y="222"/>
                  </a:lnTo>
                  <a:lnTo>
                    <a:pt x="1482" y="222"/>
                  </a:lnTo>
                  <a:lnTo>
                    <a:pt x="1482" y="222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close/>
                  <a:moveTo>
                    <a:pt x="1722" y="228"/>
                  </a:moveTo>
                  <a:lnTo>
                    <a:pt x="1722" y="228"/>
                  </a:lnTo>
                  <a:lnTo>
                    <a:pt x="1728" y="228"/>
                  </a:lnTo>
                  <a:lnTo>
                    <a:pt x="1732" y="228"/>
                  </a:lnTo>
                  <a:lnTo>
                    <a:pt x="1732" y="228"/>
                  </a:lnTo>
                  <a:lnTo>
                    <a:pt x="1736" y="228"/>
                  </a:lnTo>
                  <a:lnTo>
                    <a:pt x="1742" y="228"/>
                  </a:lnTo>
                  <a:lnTo>
                    <a:pt x="1748" y="228"/>
                  </a:lnTo>
                  <a:lnTo>
                    <a:pt x="1748" y="234"/>
                  </a:lnTo>
                  <a:lnTo>
                    <a:pt x="1748" y="234"/>
                  </a:lnTo>
                  <a:lnTo>
                    <a:pt x="1748" y="238"/>
                  </a:lnTo>
                  <a:lnTo>
                    <a:pt x="1754" y="238"/>
                  </a:lnTo>
                  <a:lnTo>
                    <a:pt x="1748" y="238"/>
                  </a:lnTo>
                  <a:lnTo>
                    <a:pt x="1748" y="238"/>
                  </a:lnTo>
                  <a:lnTo>
                    <a:pt x="1754" y="238"/>
                  </a:lnTo>
                  <a:lnTo>
                    <a:pt x="1748" y="242"/>
                  </a:lnTo>
                  <a:lnTo>
                    <a:pt x="1748" y="242"/>
                  </a:lnTo>
                  <a:lnTo>
                    <a:pt x="1742" y="238"/>
                  </a:lnTo>
                  <a:lnTo>
                    <a:pt x="1736" y="238"/>
                  </a:lnTo>
                  <a:lnTo>
                    <a:pt x="1732" y="238"/>
                  </a:lnTo>
                  <a:lnTo>
                    <a:pt x="1732" y="238"/>
                  </a:lnTo>
                  <a:lnTo>
                    <a:pt x="1728" y="238"/>
                  </a:lnTo>
                  <a:lnTo>
                    <a:pt x="1722" y="238"/>
                  </a:lnTo>
                  <a:lnTo>
                    <a:pt x="1722" y="238"/>
                  </a:lnTo>
                  <a:lnTo>
                    <a:pt x="1716" y="238"/>
                  </a:lnTo>
                  <a:lnTo>
                    <a:pt x="1710" y="238"/>
                  </a:lnTo>
                  <a:lnTo>
                    <a:pt x="1710" y="238"/>
                  </a:lnTo>
                  <a:lnTo>
                    <a:pt x="1704" y="238"/>
                  </a:lnTo>
                  <a:lnTo>
                    <a:pt x="1700" y="238"/>
                  </a:lnTo>
                  <a:lnTo>
                    <a:pt x="1700" y="238"/>
                  </a:lnTo>
                  <a:lnTo>
                    <a:pt x="1700" y="238"/>
                  </a:lnTo>
                  <a:lnTo>
                    <a:pt x="1704" y="238"/>
                  </a:lnTo>
                  <a:lnTo>
                    <a:pt x="1710" y="238"/>
                  </a:lnTo>
                  <a:lnTo>
                    <a:pt x="1710" y="234"/>
                  </a:lnTo>
                  <a:lnTo>
                    <a:pt x="1710" y="234"/>
                  </a:lnTo>
                  <a:lnTo>
                    <a:pt x="1710" y="228"/>
                  </a:lnTo>
                  <a:lnTo>
                    <a:pt x="1716" y="228"/>
                  </a:lnTo>
                  <a:lnTo>
                    <a:pt x="1722" y="228"/>
                  </a:lnTo>
                  <a:lnTo>
                    <a:pt x="1722" y="228"/>
                  </a:lnTo>
                  <a:lnTo>
                    <a:pt x="1722" y="228"/>
                  </a:lnTo>
                  <a:lnTo>
                    <a:pt x="1722" y="228"/>
                  </a:lnTo>
                  <a:close/>
                  <a:moveTo>
                    <a:pt x="1500" y="234"/>
                  </a:moveTo>
                  <a:lnTo>
                    <a:pt x="1504" y="234"/>
                  </a:lnTo>
                  <a:lnTo>
                    <a:pt x="1500" y="234"/>
                  </a:lnTo>
                  <a:lnTo>
                    <a:pt x="1500" y="234"/>
                  </a:lnTo>
                  <a:lnTo>
                    <a:pt x="1500" y="234"/>
                  </a:lnTo>
                  <a:lnTo>
                    <a:pt x="1500" y="234"/>
                  </a:lnTo>
                  <a:close/>
                  <a:moveTo>
                    <a:pt x="860" y="238"/>
                  </a:moveTo>
                  <a:lnTo>
                    <a:pt x="854" y="234"/>
                  </a:lnTo>
                  <a:lnTo>
                    <a:pt x="860" y="234"/>
                  </a:lnTo>
                  <a:lnTo>
                    <a:pt x="860" y="238"/>
                  </a:lnTo>
                  <a:lnTo>
                    <a:pt x="860" y="238"/>
                  </a:lnTo>
                  <a:lnTo>
                    <a:pt x="860" y="238"/>
                  </a:lnTo>
                  <a:lnTo>
                    <a:pt x="860" y="238"/>
                  </a:lnTo>
                  <a:close/>
                  <a:moveTo>
                    <a:pt x="1520" y="234"/>
                  </a:moveTo>
                  <a:lnTo>
                    <a:pt x="1526" y="234"/>
                  </a:lnTo>
                  <a:lnTo>
                    <a:pt x="1530" y="234"/>
                  </a:lnTo>
                  <a:lnTo>
                    <a:pt x="1530" y="238"/>
                  </a:lnTo>
                  <a:lnTo>
                    <a:pt x="1530" y="238"/>
                  </a:lnTo>
                  <a:lnTo>
                    <a:pt x="1526" y="234"/>
                  </a:lnTo>
                  <a:lnTo>
                    <a:pt x="1520" y="234"/>
                  </a:lnTo>
                  <a:lnTo>
                    <a:pt x="1520" y="234"/>
                  </a:lnTo>
                  <a:lnTo>
                    <a:pt x="1520" y="234"/>
                  </a:lnTo>
                  <a:lnTo>
                    <a:pt x="1520" y="234"/>
                  </a:lnTo>
                  <a:close/>
                  <a:moveTo>
                    <a:pt x="710" y="248"/>
                  </a:moveTo>
                  <a:lnTo>
                    <a:pt x="710" y="242"/>
                  </a:lnTo>
                  <a:lnTo>
                    <a:pt x="712" y="242"/>
                  </a:lnTo>
                  <a:lnTo>
                    <a:pt x="712" y="238"/>
                  </a:lnTo>
                  <a:lnTo>
                    <a:pt x="712" y="238"/>
                  </a:lnTo>
                  <a:lnTo>
                    <a:pt x="710" y="238"/>
                  </a:lnTo>
                  <a:lnTo>
                    <a:pt x="712" y="238"/>
                  </a:lnTo>
                  <a:lnTo>
                    <a:pt x="718" y="238"/>
                  </a:lnTo>
                  <a:lnTo>
                    <a:pt x="718" y="238"/>
                  </a:lnTo>
                  <a:lnTo>
                    <a:pt x="724" y="234"/>
                  </a:lnTo>
                  <a:lnTo>
                    <a:pt x="730" y="238"/>
                  </a:lnTo>
                  <a:lnTo>
                    <a:pt x="724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6" y="238"/>
                  </a:lnTo>
                  <a:lnTo>
                    <a:pt x="736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24" y="242"/>
                  </a:lnTo>
                  <a:lnTo>
                    <a:pt x="718" y="242"/>
                  </a:lnTo>
                  <a:lnTo>
                    <a:pt x="718" y="248"/>
                  </a:lnTo>
                  <a:lnTo>
                    <a:pt x="718" y="248"/>
                  </a:lnTo>
                  <a:lnTo>
                    <a:pt x="712" y="248"/>
                  </a:lnTo>
                  <a:lnTo>
                    <a:pt x="712" y="242"/>
                  </a:lnTo>
                  <a:lnTo>
                    <a:pt x="712" y="248"/>
                  </a:lnTo>
                  <a:lnTo>
                    <a:pt x="710" y="248"/>
                  </a:lnTo>
                  <a:lnTo>
                    <a:pt x="710" y="248"/>
                  </a:lnTo>
                  <a:lnTo>
                    <a:pt x="710" y="248"/>
                  </a:lnTo>
                  <a:lnTo>
                    <a:pt x="710" y="248"/>
                  </a:lnTo>
                  <a:close/>
                  <a:moveTo>
                    <a:pt x="476" y="292"/>
                  </a:moveTo>
                  <a:lnTo>
                    <a:pt x="482" y="288"/>
                  </a:lnTo>
                  <a:lnTo>
                    <a:pt x="486" y="288"/>
                  </a:lnTo>
                  <a:lnTo>
                    <a:pt x="482" y="288"/>
                  </a:lnTo>
                  <a:lnTo>
                    <a:pt x="476" y="288"/>
                  </a:lnTo>
                  <a:lnTo>
                    <a:pt x="476" y="292"/>
                  </a:lnTo>
                  <a:lnTo>
                    <a:pt x="476" y="288"/>
                  </a:lnTo>
                  <a:lnTo>
                    <a:pt x="476" y="288"/>
                  </a:lnTo>
                  <a:lnTo>
                    <a:pt x="476" y="288"/>
                  </a:lnTo>
                  <a:lnTo>
                    <a:pt x="476" y="288"/>
                  </a:lnTo>
                  <a:lnTo>
                    <a:pt x="470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8"/>
                  </a:lnTo>
                  <a:lnTo>
                    <a:pt x="458" y="288"/>
                  </a:lnTo>
                  <a:lnTo>
                    <a:pt x="458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48" y="282"/>
                  </a:lnTo>
                  <a:lnTo>
                    <a:pt x="448" y="276"/>
                  </a:lnTo>
                  <a:lnTo>
                    <a:pt x="448" y="276"/>
                  </a:lnTo>
                  <a:lnTo>
                    <a:pt x="454" y="276"/>
                  </a:lnTo>
                  <a:lnTo>
                    <a:pt x="454" y="270"/>
                  </a:lnTo>
                  <a:lnTo>
                    <a:pt x="454" y="270"/>
                  </a:lnTo>
                  <a:lnTo>
                    <a:pt x="458" y="270"/>
                  </a:lnTo>
                  <a:lnTo>
                    <a:pt x="458" y="276"/>
                  </a:lnTo>
                  <a:lnTo>
                    <a:pt x="464" y="276"/>
                  </a:lnTo>
                  <a:lnTo>
                    <a:pt x="464" y="270"/>
                  </a:lnTo>
                  <a:lnTo>
                    <a:pt x="464" y="266"/>
                  </a:lnTo>
                  <a:lnTo>
                    <a:pt x="464" y="266"/>
                  </a:lnTo>
                  <a:lnTo>
                    <a:pt x="464" y="260"/>
                  </a:lnTo>
                  <a:lnTo>
                    <a:pt x="470" y="260"/>
                  </a:lnTo>
                  <a:lnTo>
                    <a:pt x="470" y="260"/>
                  </a:lnTo>
                  <a:lnTo>
                    <a:pt x="464" y="260"/>
                  </a:lnTo>
                  <a:lnTo>
                    <a:pt x="470" y="254"/>
                  </a:lnTo>
                  <a:lnTo>
                    <a:pt x="470" y="260"/>
                  </a:lnTo>
                  <a:lnTo>
                    <a:pt x="476" y="260"/>
                  </a:lnTo>
                  <a:lnTo>
                    <a:pt x="470" y="254"/>
                  </a:lnTo>
                  <a:lnTo>
                    <a:pt x="464" y="254"/>
                  </a:lnTo>
                  <a:lnTo>
                    <a:pt x="464" y="254"/>
                  </a:lnTo>
                  <a:lnTo>
                    <a:pt x="464" y="248"/>
                  </a:lnTo>
                  <a:lnTo>
                    <a:pt x="470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2"/>
                  </a:lnTo>
                  <a:lnTo>
                    <a:pt x="476" y="238"/>
                  </a:lnTo>
                  <a:lnTo>
                    <a:pt x="482" y="238"/>
                  </a:lnTo>
                  <a:lnTo>
                    <a:pt x="486" y="238"/>
                  </a:lnTo>
                  <a:lnTo>
                    <a:pt x="492" y="238"/>
                  </a:lnTo>
                  <a:lnTo>
                    <a:pt x="492" y="238"/>
                  </a:lnTo>
                  <a:lnTo>
                    <a:pt x="492" y="238"/>
                  </a:lnTo>
                  <a:lnTo>
                    <a:pt x="496" y="238"/>
                  </a:lnTo>
                  <a:lnTo>
                    <a:pt x="502" y="238"/>
                  </a:lnTo>
                  <a:lnTo>
                    <a:pt x="502" y="238"/>
                  </a:lnTo>
                  <a:lnTo>
                    <a:pt x="508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8"/>
                  </a:lnTo>
                  <a:lnTo>
                    <a:pt x="518" y="242"/>
                  </a:lnTo>
                  <a:lnTo>
                    <a:pt x="524" y="242"/>
                  </a:lnTo>
                  <a:lnTo>
                    <a:pt x="518" y="242"/>
                  </a:lnTo>
                  <a:lnTo>
                    <a:pt x="512" y="242"/>
                  </a:lnTo>
                  <a:lnTo>
                    <a:pt x="512" y="248"/>
                  </a:lnTo>
                  <a:lnTo>
                    <a:pt x="512" y="248"/>
                  </a:lnTo>
                  <a:lnTo>
                    <a:pt x="518" y="248"/>
                  </a:lnTo>
                  <a:lnTo>
                    <a:pt x="512" y="248"/>
                  </a:lnTo>
                  <a:lnTo>
                    <a:pt x="512" y="248"/>
                  </a:lnTo>
                  <a:lnTo>
                    <a:pt x="508" y="248"/>
                  </a:lnTo>
                  <a:lnTo>
                    <a:pt x="512" y="248"/>
                  </a:lnTo>
                  <a:lnTo>
                    <a:pt x="512" y="248"/>
                  </a:lnTo>
                  <a:lnTo>
                    <a:pt x="512" y="248"/>
                  </a:lnTo>
                  <a:lnTo>
                    <a:pt x="512" y="254"/>
                  </a:lnTo>
                  <a:lnTo>
                    <a:pt x="512" y="254"/>
                  </a:lnTo>
                  <a:lnTo>
                    <a:pt x="512" y="248"/>
                  </a:lnTo>
                  <a:lnTo>
                    <a:pt x="512" y="254"/>
                  </a:lnTo>
                  <a:lnTo>
                    <a:pt x="508" y="254"/>
                  </a:lnTo>
                  <a:lnTo>
                    <a:pt x="508" y="248"/>
                  </a:lnTo>
                  <a:lnTo>
                    <a:pt x="502" y="254"/>
                  </a:lnTo>
                  <a:lnTo>
                    <a:pt x="508" y="254"/>
                  </a:lnTo>
                  <a:lnTo>
                    <a:pt x="512" y="254"/>
                  </a:lnTo>
                  <a:lnTo>
                    <a:pt x="508" y="260"/>
                  </a:lnTo>
                  <a:lnTo>
                    <a:pt x="502" y="260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8" y="260"/>
                  </a:lnTo>
                  <a:lnTo>
                    <a:pt x="502" y="266"/>
                  </a:lnTo>
                  <a:lnTo>
                    <a:pt x="508" y="266"/>
                  </a:lnTo>
                  <a:lnTo>
                    <a:pt x="508" y="270"/>
                  </a:lnTo>
                  <a:lnTo>
                    <a:pt x="502" y="270"/>
                  </a:lnTo>
                  <a:lnTo>
                    <a:pt x="502" y="276"/>
                  </a:lnTo>
                  <a:lnTo>
                    <a:pt x="502" y="276"/>
                  </a:lnTo>
                  <a:lnTo>
                    <a:pt x="508" y="276"/>
                  </a:lnTo>
                  <a:lnTo>
                    <a:pt x="508" y="282"/>
                  </a:lnTo>
                  <a:lnTo>
                    <a:pt x="508" y="288"/>
                  </a:lnTo>
                  <a:lnTo>
                    <a:pt x="512" y="288"/>
                  </a:lnTo>
                  <a:lnTo>
                    <a:pt x="512" y="288"/>
                  </a:lnTo>
                  <a:lnTo>
                    <a:pt x="512" y="292"/>
                  </a:lnTo>
                  <a:lnTo>
                    <a:pt x="512" y="296"/>
                  </a:lnTo>
                  <a:lnTo>
                    <a:pt x="518" y="296"/>
                  </a:lnTo>
                  <a:lnTo>
                    <a:pt x="524" y="296"/>
                  </a:lnTo>
                  <a:lnTo>
                    <a:pt x="524" y="302"/>
                  </a:lnTo>
                  <a:lnTo>
                    <a:pt x="530" y="302"/>
                  </a:lnTo>
                  <a:lnTo>
                    <a:pt x="536" y="302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24" y="308"/>
                  </a:lnTo>
                  <a:lnTo>
                    <a:pt x="524" y="308"/>
                  </a:lnTo>
                  <a:lnTo>
                    <a:pt x="524" y="308"/>
                  </a:lnTo>
                  <a:lnTo>
                    <a:pt x="530" y="308"/>
                  </a:lnTo>
                  <a:lnTo>
                    <a:pt x="536" y="308"/>
                  </a:lnTo>
                  <a:lnTo>
                    <a:pt x="530" y="308"/>
                  </a:lnTo>
                  <a:lnTo>
                    <a:pt x="524" y="308"/>
                  </a:lnTo>
                  <a:lnTo>
                    <a:pt x="524" y="308"/>
                  </a:lnTo>
                  <a:lnTo>
                    <a:pt x="518" y="308"/>
                  </a:lnTo>
                  <a:lnTo>
                    <a:pt x="524" y="308"/>
                  </a:lnTo>
                  <a:lnTo>
                    <a:pt x="518" y="308"/>
                  </a:lnTo>
                  <a:lnTo>
                    <a:pt x="512" y="308"/>
                  </a:lnTo>
                  <a:lnTo>
                    <a:pt x="518" y="308"/>
                  </a:lnTo>
                  <a:lnTo>
                    <a:pt x="518" y="308"/>
                  </a:lnTo>
                  <a:lnTo>
                    <a:pt x="524" y="308"/>
                  </a:lnTo>
                  <a:lnTo>
                    <a:pt x="518" y="308"/>
                  </a:lnTo>
                  <a:lnTo>
                    <a:pt x="524" y="308"/>
                  </a:lnTo>
                  <a:lnTo>
                    <a:pt x="518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08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08" y="308"/>
                  </a:lnTo>
                  <a:lnTo>
                    <a:pt x="502" y="308"/>
                  </a:lnTo>
                  <a:lnTo>
                    <a:pt x="502" y="308"/>
                  </a:lnTo>
                  <a:lnTo>
                    <a:pt x="502" y="308"/>
                  </a:lnTo>
                  <a:lnTo>
                    <a:pt x="496" y="308"/>
                  </a:lnTo>
                  <a:lnTo>
                    <a:pt x="492" y="308"/>
                  </a:lnTo>
                  <a:lnTo>
                    <a:pt x="496" y="308"/>
                  </a:lnTo>
                  <a:lnTo>
                    <a:pt x="492" y="308"/>
                  </a:lnTo>
                  <a:lnTo>
                    <a:pt x="492" y="308"/>
                  </a:lnTo>
                  <a:lnTo>
                    <a:pt x="486" y="308"/>
                  </a:lnTo>
                  <a:lnTo>
                    <a:pt x="482" y="302"/>
                  </a:lnTo>
                  <a:lnTo>
                    <a:pt x="482" y="308"/>
                  </a:lnTo>
                  <a:lnTo>
                    <a:pt x="482" y="302"/>
                  </a:lnTo>
                  <a:lnTo>
                    <a:pt x="476" y="302"/>
                  </a:lnTo>
                  <a:lnTo>
                    <a:pt x="482" y="302"/>
                  </a:lnTo>
                  <a:lnTo>
                    <a:pt x="482" y="296"/>
                  </a:lnTo>
                  <a:lnTo>
                    <a:pt x="476" y="296"/>
                  </a:lnTo>
                  <a:lnTo>
                    <a:pt x="476" y="296"/>
                  </a:lnTo>
                  <a:lnTo>
                    <a:pt x="482" y="296"/>
                  </a:lnTo>
                  <a:lnTo>
                    <a:pt x="486" y="296"/>
                  </a:lnTo>
                  <a:lnTo>
                    <a:pt x="492" y="296"/>
                  </a:lnTo>
                  <a:lnTo>
                    <a:pt x="486" y="296"/>
                  </a:lnTo>
                  <a:lnTo>
                    <a:pt x="482" y="296"/>
                  </a:lnTo>
                  <a:lnTo>
                    <a:pt x="476" y="296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2"/>
                  </a:lnTo>
                  <a:close/>
                  <a:moveTo>
                    <a:pt x="1418" y="248"/>
                  </a:moveTo>
                  <a:lnTo>
                    <a:pt x="1412" y="242"/>
                  </a:lnTo>
                  <a:lnTo>
                    <a:pt x="1418" y="242"/>
                  </a:lnTo>
                  <a:lnTo>
                    <a:pt x="1422" y="242"/>
                  </a:lnTo>
                  <a:lnTo>
                    <a:pt x="1422" y="248"/>
                  </a:lnTo>
                  <a:lnTo>
                    <a:pt x="1418" y="248"/>
                  </a:lnTo>
                  <a:lnTo>
                    <a:pt x="1418" y="248"/>
                  </a:lnTo>
                  <a:lnTo>
                    <a:pt x="1418" y="248"/>
                  </a:lnTo>
                  <a:lnTo>
                    <a:pt x="1418" y="248"/>
                  </a:lnTo>
                  <a:close/>
                  <a:moveTo>
                    <a:pt x="838" y="248"/>
                  </a:moveTo>
                  <a:lnTo>
                    <a:pt x="838" y="248"/>
                  </a:lnTo>
                  <a:lnTo>
                    <a:pt x="838" y="248"/>
                  </a:lnTo>
                  <a:lnTo>
                    <a:pt x="838" y="242"/>
                  </a:lnTo>
                  <a:lnTo>
                    <a:pt x="844" y="242"/>
                  </a:lnTo>
                  <a:lnTo>
                    <a:pt x="844" y="248"/>
                  </a:lnTo>
                  <a:lnTo>
                    <a:pt x="850" y="248"/>
                  </a:lnTo>
                  <a:lnTo>
                    <a:pt x="850" y="254"/>
                  </a:lnTo>
                  <a:lnTo>
                    <a:pt x="844" y="254"/>
                  </a:lnTo>
                  <a:lnTo>
                    <a:pt x="838" y="254"/>
                  </a:lnTo>
                  <a:lnTo>
                    <a:pt x="838" y="254"/>
                  </a:lnTo>
                  <a:lnTo>
                    <a:pt x="832" y="248"/>
                  </a:lnTo>
                  <a:lnTo>
                    <a:pt x="838" y="248"/>
                  </a:lnTo>
                  <a:lnTo>
                    <a:pt x="838" y="248"/>
                  </a:lnTo>
                  <a:lnTo>
                    <a:pt x="838" y="248"/>
                  </a:lnTo>
                  <a:lnTo>
                    <a:pt x="838" y="248"/>
                  </a:lnTo>
                  <a:close/>
                  <a:moveTo>
                    <a:pt x="812" y="266"/>
                  </a:moveTo>
                  <a:lnTo>
                    <a:pt x="812" y="260"/>
                  </a:lnTo>
                  <a:lnTo>
                    <a:pt x="812" y="260"/>
                  </a:lnTo>
                  <a:lnTo>
                    <a:pt x="812" y="260"/>
                  </a:lnTo>
                  <a:lnTo>
                    <a:pt x="818" y="260"/>
                  </a:lnTo>
                  <a:lnTo>
                    <a:pt x="822" y="260"/>
                  </a:lnTo>
                  <a:lnTo>
                    <a:pt x="822" y="260"/>
                  </a:lnTo>
                  <a:lnTo>
                    <a:pt x="826" y="260"/>
                  </a:lnTo>
                  <a:lnTo>
                    <a:pt x="826" y="260"/>
                  </a:lnTo>
                  <a:lnTo>
                    <a:pt x="822" y="260"/>
                  </a:lnTo>
                  <a:lnTo>
                    <a:pt x="822" y="266"/>
                  </a:lnTo>
                  <a:lnTo>
                    <a:pt x="822" y="266"/>
                  </a:lnTo>
                  <a:lnTo>
                    <a:pt x="818" y="266"/>
                  </a:lnTo>
                  <a:lnTo>
                    <a:pt x="812" y="266"/>
                  </a:lnTo>
                  <a:lnTo>
                    <a:pt x="812" y="266"/>
                  </a:lnTo>
                  <a:lnTo>
                    <a:pt x="812" y="266"/>
                  </a:lnTo>
                  <a:lnTo>
                    <a:pt x="812" y="266"/>
                  </a:lnTo>
                  <a:lnTo>
                    <a:pt x="812" y="266"/>
                  </a:lnTo>
                  <a:close/>
                  <a:moveTo>
                    <a:pt x="1678" y="288"/>
                  </a:moveTo>
                  <a:lnTo>
                    <a:pt x="1678" y="282"/>
                  </a:lnTo>
                  <a:lnTo>
                    <a:pt x="1682" y="282"/>
                  </a:lnTo>
                  <a:lnTo>
                    <a:pt x="1682" y="288"/>
                  </a:lnTo>
                  <a:lnTo>
                    <a:pt x="1678" y="288"/>
                  </a:lnTo>
                  <a:lnTo>
                    <a:pt x="1678" y="288"/>
                  </a:lnTo>
                  <a:lnTo>
                    <a:pt x="1678" y="288"/>
                  </a:lnTo>
                  <a:lnTo>
                    <a:pt x="1678" y="288"/>
                  </a:lnTo>
                  <a:close/>
                  <a:moveTo>
                    <a:pt x="1672" y="288"/>
                  </a:moveTo>
                  <a:lnTo>
                    <a:pt x="1672" y="288"/>
                  </a:lnTo>
                  <a:lnTo>
                    <a:pt x="1668" y="288"/>
                  </a:lnTo>
                  <a:lnTo>
                    <a:pt x="1662" y="288"/>
                  </a:lnTo>
                  <a:lnTo>
                    <a:pt x="1662" y="288"/>
                  </a:lnTo>
                  <a:lnTo>
                    <a:pt x="1662" y="288"/>
                  </a:lnTo>
                  <a:lnTo>
                    <a:pt x="1662" y="288"/>
                  </a:lnTo>
                  <a:lnTo>
                    <a:pt x="1668" y="288"/>
                  </a:lnTo>
                  <a:lnTo>
                    <a:pt x="1672" y="288"/>
                  </a:lnTo>
                  <a:lnTo>
                    <a:pt x="1672" y="288"/>
                  </a:lnTo>
                  <a:lnTo>
                    <a:pt x="1672" y="288"/>
                  </a:lnTo>
                  <a:lnTo>
                    <a:pt x="1672" y="288"/>
                  </a:lnTo>
                  <a:lnTo>
                    <a:pt x="1672" y="288"/>
                  </a:lnTo>
                  <a:close/>
                  <a:moveTo>
                    <a:pt x="470" y="296"/>
                  </a:moveTo>
                  <a:lnTo>
                    <a:pt x="464" y="296"/>
                  </a:lnTo>
                  <a:lnTo>
                    <a:pt x="464" y="292"/>
                  </a:lnTo>
                  <a:lnTo>
                    <a:pt x="464" y="292"/>
                  </a:lnTo>
                  <a:lnTo>
                    <a:pt x="458" y="292"/>
                  </a:lnTo>
                  <a:lnTo>
                    <a:pt x="464" y="292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70" y="288"/>
                  </a:lnTo>
                  <a:lnTo>
                    <a:pt x="470" y="292"/>
                  </a:lnTo>
                  <a:lnTo>
                    <a:pt x="464" y="292"/>
                  </a:lnTo>
                  <a:lnTo>
                    <a:pt x="464" y="288"/>
                  </a:lnTo>
                  <a:lnTo>
                    <a:pt x="464" y="292"/>
                  </a:lnTo>
                  <a:lnTo>
                    <a:pt x="470" y="292"/>
                  </a:lnTo>
                  <a:lnTo>
                    <a:pt x="476" y="292"/>
                  </a:lnTo>
                  <a:lnTo>
                    <a:pt x="470" y="292"/>
                  </a:lnTo>
                  <a:lnTo>
                    <a:pt x="476" y="292"/>
                  </a:lnTo>
                  <a:lnTo>
                    <a:pt x="476" y="296"/>
                  </a:lnTo>
                  <a:lnTo>
                    <a:pt x="476" y="296"/>
                  </a:lnTo>
                  <a:lnTo>
                    <a:pt x="470" y="296"/>
                  </a:lnTo>
                  <a:lnTo>
                    <a:pt x="470" y="296"/>
                  </a:lnTo>
                  <a:lnTo>
                    <a:pt x="476" y="296"/>
                  </a:lnTo>
                  <a:lnTo>
                    <a:pt x="470" y="296"/>
                  </a:lnTo>
                  <a:lnTo>
                    <a:pt x="470" y="296"/>
                  </a:lnTo>
                  <a:lnTo>
                    <a:pt x="470" y="296"/>
                  </a:lnTo>
                  <a:lnTo>
                    <a:pt x="470" y="296"/>
                  </a:lnTo>
                  <a:close/>
                  <a:moveTo>
                    <a:pt x="2008" y="308"/>
                  </a:moveTo>
                  <a:lnTo>
                    <a:pt x="2008" y="308"/>
                  </a:lnTo>
                  <a:lnTo>
                    <a:pt x="2008" y="302"/>
                  </a:lnTo>
                  <a:lnTo>
                    <a:pt x="2008" y="302"/>
                  </a:lnTo>
                  <a:lnTo>
                    <a:pt x="2008" y="308"/>
                  </a:lnTo>
                  <a:lnTo>
                    <a:pt x="2008" y="308"/>
                  </a:lnTo>
                  <a:lnTo>
                    <a:pt x="2008" y="308"/>
                  </a:lnTo>
                  <a:lnTo>
                    <a:pt x="2008" y="308"/>
                  </a:lnTo>
                  <a:close/>
                  <a:moveTo>
                    <a:pt x="568" y="336"/>
                  </a:moveTo>
                  <a:lnTo>
                    <a:pt x="562" y="336"/>
                  </a:lnTo>
                  <a:lnTo>
                    <a:pt x="562" y="330"/>
                  </a:lnTo>
                  <a:lnTo>
                    <a:pt x="562" y="330"/>
                  </a:lnTo>
                  <a:lnTo>
                    <a:pt x="556" y="330"/>
                  </a:lnTo>
                  <a:lnTo>
                    <a:pt x="556" y="324"/>
                  </a:lnTo>
                  <a:lnTo>
                    <a:pt x="556" y="330"/>
                  </a:lnTo>
                  <a:lnTo>
                    <a:pt x="550" y="324"/>
                  </a:lnTo>
                  <a:lnTo>
                    <a:pt x="550" y="324"/>
                  </a:lnTo>
                  <a:lnTo>
                    <a:pt x="550" y="320"/>
                  </a:lnTo>
                  <a:lnTo>
                    <a:pt x="550" y="320"/>
                  </a:lnTo>
                  <a:lnTo>
                    <a:pt x="550" y="320"/>
                  </a:lnTo>
                  <a:lnTo>
                    <a:pt x="550" y="314"/>
                  </a:lnTo>
                  <a:lnTo>
                    <a:pt x="556" y="314"/>
                  </a:lnTo>
                  <a:lnTo>
                    <a:pt x="562" y="314"/>
                  </a:lnTo>
                  <a:lnTo>
                    <a:pt x="562" y="320"/>
                  </a:lnTo>
                  <a:lnTo>
                    <a:pt x="562" y="320"/>
                  </a:lnTo>
                  <a:lnTo>
                    <a:pt x="562" y="320"/>
                  </a:lnTo>
                  <a:lnTo>
                    <a:pt x="568" y="320"/>
                  </a:lnTo>
                  <a:lnTo>
                    <a:pt x="572" y="324"/>
                  </a:lnTo>
                  <a:lnTo>
                    <a:pt x="572" y="324"/>
                  </a:lnTo>
                  <a:lnTo>
                    <a:pt x="578" y="330"/>
                  </a:lnTo>
                  <a:lnTo>
                    <a:pt x="572" y="336"/>
                  </a:lnTo>
                  <a:lnTo>
                    <a:pt x="572" y="336"/>
                  </a:lnTo>
                  <a:lnTo>
                    <a:pt x="568" y="336"/>
                  </a:lnTo>
                  <a:lnTo>
                    <a:pt x="568" y="336"/>
                  </a:lnTo>
                  <a:lnTo>
                    <a:pt x="568" y="336"/>
                  </a:lnTo>
                  <a:lnTo>
                    <a:pt x="568" y="336"/>
                  </a:lnTo>
                  <a:close/>
                  <a:moveTo>
                    <a:pt x="2116" y="336"/>
                  </a:moveTo>
                  <a:lnTo>
                    <a:pt x="2116" y="336"/>
                  </a:lnTo>
                  <a:lnTo>
                    <a:pt x="2116" y="336"/>
                  </a:lnTo>
                  <a:lnTo>
                    <a:pt x="2112" y="336"/>
                  </a:lnTo>
                  <a:lnTo>
                    <a:pt x="2106" y="336"/>
                  </a:lnTo>
                  <a:lnTo>
                    <a:pt x="2100" y="336"/>
                  </a:lnTo>
                  <a:lnTo>
                    <a:pt x="2100" y="336"/>
                  </a:lnTo>
                  <a:lnTo>
                    <a:pt x="2096" y="330"/>
                  </a:lnTo>
                  <a:lnTo>
                    <a:pt x="2096" y="324"/>
                  </a:lnTo>
                  <a:lnTo>
                    <a:pt x="2100" y="324"/>
                  </a:lnTo>
                  <a:lnTo>
                    <a:pt x="2100" y="324"/>
                  </a:lnTo>
                  <a:lnTo>
                    <a:pt x="2106" y="324"/>
                  </a:lnTo>
                  <a:lnTo>
                    <a:pt x="2112" y="324"/>
                  </a:lnTo>
                  <a:lnTo>
                    <a:pt x="2112" y="330"/>
                  </a:lnTo>
                  <a:lnTo>
                    <a:pt x="2116" y="330"/>
                  </a:lnTo>
                  <a:lnTo>
                    <a:pt x="2116" y="330"/>
                  </a:lnTo>
                  <a:lnTo>
                    <a:pt x="2116" y="336"/>
                  </a:lnTo>
                  <a:lnTo>
                    <a:pt x="2116" y="336"/>
                  </a:lnTo>
                  <a:lnTo>
                    <a:pt x="2116" y="336"/>
                  </a:lnTo>
                  <a:lnTo>
                    <a:pt x="2116" y="336"/>
                  </a:lnTo>
                  <a:close/>
                  <a:moveTo>
                    <a:pt x="2008" y="336"/>
                  </a:move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close/>
                  <a:moveTo>
                    <a:pt x="2004" y="342"/>
                  </a:moveTo>
                  <a:lnTo>
                    <a:pt x="2008" y="342"/>
                  </a:lnTo>
                  <a:lnTo>
                    <a:pt x="2008" y="336"/>
                  </a:lnTo>
                  <a:lnTo>
                    <a:pt x="2004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42"/>
                  </a:lnTo>
                  <a:lnTo>
                    <a:pt x="2004" y="342"/>
                  </a:lnTo>
                  <a:lnTo>
                    <a:pt x="2004" y="342"/>
                  </a:lnTo>
                  <a:lnTo>
                    <a:pt x="2004" y="342"/>
                  </a:lnTo>
                  <a:lnTo>
                    <a:pt x="2004" y="342"/>
                  </a:lnTo>
                  <a:close/>
                  <a:moveTo>
                    <a:pt x="670" y="336"/>
                  </a:moveTo>
                  <a:lnTo>
                    <a:pt x="670" y="336"/>
                  </a:lnTo>
                  <a:lnTo>
                    <a:pt x="676" y="336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0" y="336"/>
                  </a:lnTo>
                  <a:lnTo>
                    <a:pt x="670" y="336"/>
                  </a:lnTo>
                  <a:lnTo>
                    <a:pt x="670" y="336"/>
                  </a:lnTo>
                  <a:lnTo>
                    <a:pt x="670" y="336"/>
                  </a:lnTo>
                  <a:close/>
                  <a:moveTo>
                    <a:pt x="2008" y="350"/>
                  </a:moveTo>
                  <a:lnTo>
                    <a:pt x="2004" y="350"/>
                  </a:lnTo>
                  <a:lnTo>
                    <a:pt x="2004" y="348"/>
                  </a:lnTo>
                  <a:lnTo>
                    <a:pt x="1998" y="348"/>
                  </a:lnTo>
                  <a:lnTo>
                    <a:pt x="1998" y="348"/>
                  </a:lnTo>
                  <a:lnTo>
                    <a:pt x="2004" y="348"/>
                  </a:lnTo>
                  <a:lnTo>
                    <a:pt x="2004" y="342"/>
                  </a:lnTo>
                  <a:lnTo>
                    <a:pt x="1998" y="342"/>
                  </a:lnTo>
                  <a:lnTo>
                    <a:pt x="2004" y="336"/>
                  </a:lnTo>
                  <a:lnTo>
                    <a:pt x="2004" y="342"/>
                  </a:lnTo>
                  <a:lnTo>
                    <a:pt x="2004" y="348"/>
                  </a:lnTo>
                  <a:lnTo>
                    <a:pt x="2004" y="348"/>
                  </a:lnTo>
                  <a:lnTo>
                    <a:pt x="2008" y="348"/>
                  </a:lnTo>
                  <a:lnTo>
                    <a:pt x="2008" y="350"/>
                  </a:lnTo>
                  <a:lnTo>
                    <a:pt x="2008" y="350"/>
                  </a:lnTo>
                  <a:lnTo>
                    <a:pt x="2008" y="350"/>
                  </a:lnTo>
                  <a:lnTo>
                    <a:pt x="2008" y="350"/>
                  </a:lnTo>
                  <a:close/>
                  <a:moveTo>
                    <a:pt x="404" y="348"/>
                  </a:moveTo>
                  <a:lnTo>
                    <a:pt x="404" y="348"/>
                  </a:lnTo>
                  <a:lnTo>
                    <a:pt x="410" y="348"/>
                  </a:lnTo>
                  <a:lnTo>
                    <a:pt x="410" y="342"/>
                  </a:lnTo>
                  <a:lnTo>
                    <a:pt x="410" y="342"/>
                  </a:lnTo>
                  <a:lnTo>
                    <a:pt x="410" y="336"/>
                  </a:lnTo>
                  <a:lnTo>
                    <a:pt x="416" y="336"/>
                  </a:lnTo>
                  <a:lnTo>
                    <a:pt x="422" y="336"/>
                  </a:lnTo>
                  <a:lnTo>
                    <a:pt x="422" y="342"/>
                  </a:lnTo>
                  <a:lnTo>
                    <a:pt x="426" y="342"/>
                  </a:lnTo>
                  <a:lnTo>
                    <a:pt x="432" y="348"/>
                  </a:lnTo>
                  <a:lnTo>
                    <a:pt x="432" y="348"/>
                  </a:lnTo>
                  <a:lnTo>
                    <a:pt x="432" y="350"/>
                  </a:lnTo>
                  <a:lnTo>
                    <a:pt x="432" y="348"/>
                  </a:lnTo>
                  <a:lnTo>
                    <a:pt x="432" y="348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26" y="356"/>
                  </a:lnTo>
                  <a:lnTo>
                    <a:pt x="422" y="356"/>
                  </a:lnTo>
                  <a:lnTo>
                    <a:pt x="422" y="356"/>
                  </a:lnTo>
                  <a:lnTo>
                    <a:pt x="416" y="356"/>
                  </a:lnTo>
                  <a:lnTo>
                    <a:pt x="410" y="356"/>
                  </a:lnTo>
                  <a:lnTo>
                    <a:pt x="410" y="356"/>
                  </a:lnTo>
                  <a:lnTo>
                    <a:pt x="404" y="350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4" y="348"/>
                  </a:lnTo>
                  <a:close/>
                  <a:moveTo>
                    <a:pt x="204" y="342"/>
                  </a:moveTo>
                  <a:lnTo>
                    <a:pt x="210" y="342"/>
                  </a:lnTo>
                  <a:lnTo>
                    <a:pt x="204" y="342"/>
                  </a:lnTo>
                  <a:lnTo>
                    <a:pt x="204" y="342"/>
                  </a:lnTo>
                  <a:lnTo>
                    <a:pt x="204" y="342"/>
                  </a:lnTo>
                  <a:lnTo>
                    <a:pt x="204" y="342"/>
                  </a:lnTo>
                  <a:lnTo>
                    <a:pt x="204" y="342"/>
                  </a:lnTo>
                  <a:lnTo>
                    <a:pt x="204" y="342"/>
                  </a:lnTo>
                  <a:close/>
                  <a:moveTo>
                    <a:pt x="654" y="348"/>
                  </a:moveTo>
                  <a:lnTo>
                    <a:pt x="658" y="348"/>
                  </a:lnTo>
                  <a:lnTo>
                    <a:pt x="658" y="348"/>
                  </a:lnTo>
                  <a:lnTo>
                    <a:pt x="658" y="350"/>
                  </a:lnTo>
                  <a:lnTo>
                    <a:pt x="664" y="350"/>
                  </a:lnTo>
                  <a:lnTo>
                    <a:pt x="658" y="350"/>
                  </a:lnTo>
                  <a:lnTo>
                    <a:pt x="658" y="348"/>
                  </a:lnTo>
                  <a:lnTo>
                    <a:pt x="654" y="348"/>
                  </a:lnTo>
                  <a:lnTo>
                    <a:pt x="654" y="348"/>
                  </a:lnTo>
                  <a:lnTo>
                    <a:pt x="654" y="348"/>
                  </a:lnTo>
                  <a:lnTo>
                    <a:pt x="654" y="348"/>
                  </a:lnTo>
                  <a:close/>
                  <a:moveTo>
                    <a:pt x="530" y="356"/>
                  </a:moveTo>
                  <a:lnTo>
                    <a:pt x="536" y="356"/>
                  </a:lnTo>
                  <a:lnTo>
                    <a:pt x="536" y="356"/>
                  </a:lnTo>
                  <a:lnTo>
                    <a:pt x="540" y="356"/>
                  </a:lnTo>
                  <a:lnTo>
                    <a:pt x="536" y="356"/>
                  </a:lnTo>
                  <a:lnTo>
                    <a:pt x="536" y="356"/>
                  </a:lnTo>
                  <a:lnTo>
                    <a:pt x="536" y="356"/>
                  </a:lnTo>
                  <a:lnTo>
                    <a:pt x="530" y="356"/>
                  </a:lnTo>
                  <a:lnTo>
                    <a:pt x="530" y="356"/>
                  </a:lnTo>
                  <a:lnTo>
                    <a:pt x="530" y="356"/>
                  </a:lnTo>
                  <a:lnTo>
                    <a:pt x="530" y="356"/>
                  </a:lnTo>
                  <a:lnTo>
                    <a:pt x="530" y="356"/>
                  </a:lnTo>
                  <a:close/>
                  <a:moveTo>
                    <a:pt x="442" y="368"/>
                  </a:moveTo>
                  <a:lnTo>
                    <a:pt x="442" y="362"/>
                  </a:lnTo>
                  <a:lnTo>
                    <a:pt x="442" y="362"/>
                  </a:lnTo>
                  <a:lnTo>
                    <a:pt x="448" y="362"/>
                  </a:lnTo>
                  <a:lnTo>
                    <a:pt x="442" y="362"/>
                  </a:lnTo>
                  <a:lnTo>
                    <a:pt x="442" y="368"/>
                  </a:lnTo>
                  <a:lnTo>
                    <a:pt x="442" y="368"/>
                  </a:lnTo>
                  <a:lnTo>
                    <a:pt x="442" y="368"/>
                  </a:lnTo>
                  <a:lnTo>
                    <a:pt x="442" y="368"/>
                  </a:lnTo>
                  <a:lnTo>
                    <a:pt x="442" y="368"/>
                  </a:lnTo>
                  <a:close/>
                  <a:moveTo>
                    <a:pt x="324" y="406"/>
                  </a:move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close/>
                  <a:moveTo>
                    <a:pt x="228" y="444"/>
                  </a:moveTo>
                  <a:lnTo>
                    <a:pt x="228" y="450"/>
                  </a:lnTo>
                  <a:lnTo>
                    <a:pt x="228" y="450"/>
                  </a:lnTo>
                  <a:lnTo>
                    <a:pt x="228" y="444"/>
                  </a:lnTo>
                  <a:lnTo>
                    <a:pt x="228" y="444"/>
                  </a:lnTo>
                  <a:lnTo>
                    <a:pt x="228" y="444"/>
                  </a:lnTo>
                  <a:lnTo>
                    <a:pt x="228" y="444"/>
                  </a:lnTo>
                  <a:lnTo>
                    <a:pt x="228" y="444"/>
                  </a:lnTo>
                  <a:close/>
                  <a:moveTo>
                    <a:pt x="2412" y="456"/>
                  </a:moveTo>
                  <a:lnTo>
                    <a:pt x="2412" y="456"/>
                  </a:lnTo>
                  <a:lnTo>
                    <a:pt x="2418" y="456"/>
                  </a:lnTo>
                  <a:lnTo>
                    <a:pt x="2418" y="456"/>
                  </a:lnTo>
                  <a:lnTo>
                    <a:pt x="2418" y="456"/>
                  </a:lnTo>
                  <a:lnTo>
                    <a:pt x="2418" y="456"/>
                  </a:lnTo>
                  <a:lnTo>
                    <a:pt x="2412" y="456"/>
                  </a:lnTo>
                  <a:lnTo>
                    <a:pt x="2412" y="456"/>
                  </a:lnTo>
                  <a:lnTo>
                    <a:pt x="2412" y="456"/>
                  </a:lnTo>
                  <a:lnTo>
                    <a:pt x="2412" y="456"/>
                  </a:lnTo>
                  <a:close/>
                  <a:moveTo>
                    <a:pt x="2408" y="456"/>
                  </a:moveTo>
                  <a:lnTo>
                    <a:pt x="2412" y="456"/>
                  </a:lnTo>
                  <a:lnTo>
                    <a:pt x="2412" y="460"/>
                  </a:lnTo>
                  <a:lnTo>
                    <a:pt x="2412" y="456"/>
                  </a:lnTo>
                  <a:lnTo>
                    <a:pt x="2408" y="456"/>
                  </a:lnTo>
                  <a:lnTo>
                    <a:pt x="2408" y="456"/>
                  </a:lnTo>
                  <a:lnTo>
                    <a:pt x="2408" y="456"/>
                  </a:lnTo>
                  <a:lnTo>
                    <a:pt x="2408" y="456"/>
                  </a:lnTo>
                  <a:close/>
                  <a:moveTo>
                    <a:pt x="2036" y="596"/>
                  </a:moveTo>
                  <a:lnTo>
                    <a:pt x="2036" y="596"/>
                  </a:lnTo>
                  <a:lnTo>
                    <a:pt x="2036" y="596"/>
                  </a:lnTo>
                  <a:lnTo>
                    <a:pt x="2036" y="590"/>
                  </a:lnTo>
                  <a:lnTo>
                    <a:pt x="2040" y="590"/>
                  </a:lnTo>
                  <a:lnTo>
                    <a:pt x="2040" y="584"/>
                  </a:lnTo>
                  <a:lnTo>
                    <a:pt x="2036" y="584"/>
                  </a:lnTo>
                  <a:lnTo>
                    <a:pt x="2036" y="590"/>
                  </a:lnTo>
                  <a:lnTo>
                    <a:pt x="2036" y="584"/>
                  </a:lnTo>
                  <a:lnTo>
                    <a:pt x="2040" y="584"/>
                  </a:lnTo>
                  <a:lnTo>
                    <a:pt x="2046" y="584"/>
                  </a:lnTo>
                  <a:lnTo>
                    <a:pt x="2046" y="584"/>
                  </a:lnTo>
                  <a:lnTo>
                    <a:pt x="2046" y="584"/>
                  </a:lnTo>
                  <a:lnTo>
                    <a:pt x="2052" y="584"/>
                  </a:lnTo>
                  <a:lnTo>
                    <a:pt x="2052" y="584"/>
                  </a:lnTo>
                  <a:lnTo>
                    <a:pt x="2052" y="590"/>
                  </a:lnTo>
                  <a:lnTo>
                    <a:pt x="2046" y="590"/>
                  </a:lnTo>
                  <a:lnTo>
                    <a:pt x="2046" y="590"/>
                  </a:lnTo>
                  <a:lnTo>
                    <a:pt x="2046" y="596"/>
                  </a:lnTo>
                  <a:lnTo>
                    <a:pt x="2040" y="596"/>
                  </a:lnTo>
                  <a:lnTo>
                    <a:pt x="2036" y="596"/>
                  </a:lnTo>
                  <a:lnTo>
                    <a:pt x="2036" y="602"/>
                  </a:lnTo>
                  <a:lnTo>
                    <a:pt x="2036" y="596"/>
                  </a:lnTo>
                  <a:lnTo>
                    <a:pt x="2036" y="596"/>
                  </a:lnTo>
                  <a:lnTo>
                    <a:pt x="2036" y="596"/>
                  </a:lnTo>
                  <a:lnTo>
                    <a:pt x="2036" y="596"/>
                  </a:lnTo>
                  <a:close/>
                  <a:moveTo>
                    <a:pt x="2072" y="666"/>
                  </a:moveTo>
                  <a:lnTo>
                    <a:pt x="2072" y="672"/>
                  </a:lnTo>
                  <a:lnTo>
                    <a:pt x="2072" y="676"/>
                  </a:lnTo>
                  <a:lnTo>
                    <a:pt x="2078" y="682"/>
                  </a:lnTo>
                  <a:lnTo>
                    <a:pt x="2078" y="682"/>
                  </a:lnTo>
                  <a:lnTo>
                    <a:pt x="2078" y="682"/>
                  </a:lnTo>
                  <a:lnTo>
                    <a:pt x="2072" y="682"/>
                  </a:lnTo>
                  <a:lnTo>
                    <a:pt x="2072" y="676"/>
                  </a:lnTo>
                  <a:lnTo>
                    <a:pt x="2068" y="676"/>
                  </a:lnTo>
                  <a:lnTo>
                    <a:pt x="2068" y="672"/>
                  </a:lnTo>
                  <a:lnTo>
                    <a:pt x="2068" y="672"/>
                  </a:lnTo>
                  <a:lnTo>
                    <a:pt x="2068" y="666"/>
                  </a:lnTo>
                  <a:lnTo>
                    <a:pt x="2068" y="666"/>
                  </a:lnTo>
                  <a:lnTo>
                    <a:pt x="2072" y="666"/>
                  </a:lnTo>
                  <a:lnTo>
                    <a:pt x="2072" y="666"/>
                  </a:lnTo>
                  <a:lnTo>
                    <a:pt x="2072" y="666"/>
                  </a:lnTo>
                  <a:lnTo>
                    <a:pt x="2072" y="666"/>
                  </a:lnTo>
                  <a:close/>
                  <a:moveTo>
                    <a:pt x="1662" y="682"/>
                  </a:moveTo>
                  <a:lnTo>
                    <a:pt x="1662" y="682"/>
                  </a:lnTo>
                  <a:lnTo>
                    <a:pt x="1662" y="676"/>
                  </a:lnTo>
                  <a:lnTo>
                    <a:pt x="1668" y="676"/>
                  </a:lnTo>
                  <a:lnTo>
                    <a:pt x="1668" y="672"/>
                  </a:lnTo>
                  <a:lnTo>
                    <a:pt x="1672" y="672"/>
                  </a:lnTo>
                  <a:lnTo>
                    <a:pt x="1672" y="676"/>
                  </a:lnTo>
                  <a:lnTo>
                    <a:pt x="1672" y="676"/>
                  </a:lnTo>
                  <a:lnTo>
                    <a:pt x="1672" y="682"/>
                  </a:lnTo>
                  <a:lnTo>
                    <a:pt x="1672" y="682"/>
                  </a:lnTo>
                  <a:lnTo>
                    <a:pt x="1668" y="682"/>
                  </a:lnTo>
                  <a:lnTo>
                    <a:pt x="1668" y="682"/>
                  </a:lnTo>
                  <a:lnTo>
                    <a:pt x="1662" y="682"/>
                  </a:lnTo>
                  <a:lnTo>
                    <a:pt x="1662" y="682"/>
                  </a:lnTo>
                  <a:lnTo>
                    <a:pt x="1662" y="682"/>
                  </a:lnTo>
                  <a:lnTo>
                    <a:pt x="1662" y="682"/>
                  </a:lnTo>
                  <a:lnTo>
                    <a:pt x="1662" y="682"/>
                  </a:lnTo>
                  <a:close/>
                  <a:moveTo>
                    <a:pt x="2090" y="682"/>
                  </a:moveTo>
                  <a:lnTo>
                    <a:pt x="2096" y="682"/>
                  </a:lnTo>
                  <a:lnTo>
                    <a:pt x="2096" y="682"/>
                  </a:lnTo>
                  <a:lnTo>
                    <a:pt x="2100" y="688"/>
                  </a:lnTo>
                  <a:lnTo>
                    <a:pt x="2096" y="688"/>
                  </a:lnTo>
                  <a:lnTo>
                    <a:pt x="2096" y="682"/>
                  </a:lnTo>
                  <a:lnTo>
                    <a:pt x="2096" y="682"/>
                  </a:lnTo>
                  <a:lnTo>
                    <a:pt x="2090" y="682"/>
                  </a:lnTo>
                  <a:lnTo>
                    <a:pt x="2090" y="682"/>
                  </a:lnTo>
                  <a:lnTo>
                    <a:pt x="2090" y="682"/>
                  </a:lnTo>
                  <a:lnTo>
                    <a:pt x="2090" y="682"/>
                  </a:lnTo>
                  <a:close/>
                  <a:moveTo>
                    <a:pt x="1748" y="866"/>
                  </a:moveTo>
                  <a:lnTo>
                    <a:pt x="1748" y="860"/>
                  </a:lnTo>
                  <a:lnTo>
                    <a:pt x="1748" y="860"/>
                  </a:lnTo>
                  <a:lnTo>
                    <a:pt x="1748" y="856"/>
                  </a:lnTo>
                  <a:lnTo>
                    <a:pt x="1748" y="850"/>
                  </a:lnTo>
                  <a:lnTo>
                    <a:pt x="1748" y="856"/>
                  </a:lnTo>
                  <a:lnTo>
                    <a:pt x="1748" y="850"/>
                  </a:lnTo>
                  <a:lnTo>
                    <a:pt x="1742" y="850"/>
                  </a:lnTo>
                  <a:lnTo>
                    <a:pt x="1736" y="850"/>
                  </a:lnTo>
                  <a:lnTo>
                    <a:pt x="1732" y="856"/>
                  </a:lnTo>
                  <a:lnTo>
                    <a:pt x="1732" y="860"/>
                  </a:lnTo>
                  <a:lnTo>
                    <a:pt x="1732" y="860"/>
                  </a:lnTo>
                  <a:lnTo>
                    <a:pt x="1732" y="866"/>
                  </a:lnTo>
                  <a:lnTo>
                    <a:pt x="1732" y="866"/>
                  </a:lnTo>
                  <a:lnTo>
                    <a:pt x="1732" y="860"/>
                  </a:lnTo>
                  <a:lnTo>
                    <a:pt x="1728" y="860"/>
                  </a:lnTo>
                  <a:lnTo>
                    <a:pt x="1728" y="856"/>
                  </a:lnTo>
                  <a:lnTo>
                    <a:pt x="1728" y="850"/>
                  </a:lnTo>
                  <a:lnTo>
                    <a:pt x="1732" y="850"/>
                  </a:lnTo>
                  <a:lnTo>
                    <a:pt x="1732" y="844"/>
                  </a:lnTo>
                  <a:lnTo>
                    <a:pt x="1732" y="838"/>
                  </a:lnTo>
                  <a:lnTo>
                    <a:pt x="1732" y="838"/>
                  </a:lnTo>
                  <a:lnTo>
                    <a:pt x="1732" y="834"/>
                  </a:lnTo>
                  <a:lnTo>
                    <a:pt x="1732" y="830"/>
                  </a:lnTo>
                  <a:lnTo>
                    <a:pt x="1732" y="824"/>
                  </a:lnTo>
                  <a:lnTo>
                    <a:pt x="1732" y="824"/>
                  </a:lnTo>
                  <a:lnTo>
                    <a:pt x="1732" y="824"/>
                  </a:lnTo>
                  <a:lnTo>
                    <a:pt x="1732" y="824"/>
                  </a:lnTo>
                  <a:lnTo>
                    <a:pt x="1732" y="818"/>
                  </a:lnTo>
                  <a:lnTo>
                    <a:pt x="1732" y="812"/>
                  </a:lnTo>
                  <a:lnTo>
                    <a:pt x="1732" y="812"/>
                  </a:lnTo>
                  <a:lnTo>
                    <a:pt x="1728" y="812"/>
                  </a:lnTo>
                  <a:lnTo>
                    <a:pt x="1728" y="806"/>
                  </a:lnTo>
                  <a:lnTo>
                    <a:pt x="1732" y="806"/>
                  </a:lnTo>
                  <a:lnTo>
                    <a:pt x="1732" y="802"/>
                  </a:lnTo>
                  <a:lnTo>
                    <a:pt x="1732" y="802"/>
                  </a:lnTo>
                  <a:lnTo>
                    <a:pt x="1732" y="796"/>
                  </a:lnTo>
                  <a:lnTo>
                    <a:pt x="1732" y="790"/>
                  </a:lnTo>
                  <a:lnTo>
                    <a:pt x="1732" y="790"/>
                  </a:lnTo>
                  <a:lnTo>
                    <a:pt x="1732" y="784"/>
                  </a:lnTo>
                  <a:lnTo>
                    <a:pt x="1732" y="780"/>
                  </a:lnTo>
                  <a:lnTo>
                    <a:pt x="1732" y="774"/>
                  </a:lnTo>
                  <a:lnTo>
                    <a:pt x="1732" y="774"/>
                  </a:lnTo>
                  <a:lnTo>
                    <a:pt x="1732" y="770"/>
                  </a:lnTo>
                  <a:lnTo>
                    <a:pt x="1732" y="764"/>
                  </a:lnTo>
                  <a:lnTo>
                    <a:pt x="1732" y="764"/>
                  </a:lnTo>
                  <a:lnTo>
                    <a:pt x="1732" y="764"/>
                  </a:lnTo>
                  <a:lnTo>
                    <a:pt x="1732" y="758"/>
                  </a:lnTo>
                  <a:lnTo>
                    <a:pt x="1732" y="752"/>
                  </a:lnTo>
                  <a:lnTo>
                    <a:pt x="1732" y="752"/>
                  </a:lnTo>
                  <a:lnTo>
                    <a:pt x="1728" y="746"/>
                  </a:lnTo>
                  <a:lnTo>
                    <a:pt x="1728" y="742"/>
                  </a:lnTo>
                  <a:lnTo>
                    <a:pt x="1728" y="742"/>
                  </a:lnTo>
                  <a:lnTo>
                    <a:pt x="1728" y="736"/>
                  </a:lnTo>
                  <a:lnTo>
                    <a:pt x="1728" y="730"/>
                  </a:lnTo>
                  <a:lnTo>
                    <a:pt x="1728" y="726"/>
                  </a:lnTo>
                  <a:lnTo>
                    <a:pt x="1728" y="726"/>
                  </a:lnTo>
                  <a:lnTo>
                    <a:pt x="1728" y="720"/>
                  </a:lnTo>
                  <a:lnTo>
                    <a:pt x="1732" y="720"/>
                  </a:lnTo>
                  <a:lnTo>
                    <a:pt x="1732" y="716"/>
                  </a:lnTo>
                  <a:lnTo>
                    <a:pt x="1728" y="716"/>
                  </a:lnTo>
                  <a:lnTo>
                    <a:pt x="1728" y="716"/>
                  </a:lnTo>
                  <a:lnTo>
                    <a:pt x="1732" y="710"/>
                  </a:lnTo>
                  <a:lnTo>
                    <a:pt x="1732" y="710"/>
                  </a:lnTo>
                  <a:lnTo>
                    <a:pt x="1732" y="716"/>
                  </a:lnTo>
                  <a:lnTo>
                    <a:pt x="1736" y="716"/>
                  </a:lnTo>
                  <a:lnTo>
                    <a:pt x="1736" y="710"/>
                  </a:lnTo>
                  <a:lnTo>
                    <a:pt x="1736" y="704"/>
                  </a:lnTo>
                  <a:lnTo>
                    <a:pt x="1742" y="704"/>
                  </a:lnTo>
                  <a:lnTo>
                    <a:pt x="1742" y="704"/>
                  </a:lnTo>
                  <a:lnTo>
                    <a:pt x="1736" y="704"/>
                  </a:lnTo>
                  <a:lnTo>
                    <a:pt x="1736" y="704"/>
                  </a:lnTo>
                  <a:lnTo>
                    <a:pt x="1742" y="704"/>
                  </a:lnTo>
                  <a:lnTo>
                    <a:pt x="1742" y="698"/>
                  </a:lnTo>
                  <a:lnTo>
                    <a:pt x="1736" y="698"/>
                  </a:lnTo>
                  <a:lnTo>
                    <a:pt x="1736" y="692"/>
                  </a:lnTo>
                  <a:lnTo>
                    <a:pt x="1732" y="692"/>
                  </a:lnTo>
                  <a:lnTo>
                    <a:pt x="1736" y="692"/>
                  </a:lnTo>
                  <a:lnTo>
                    <a:pt x="1736" y="692"/>
                  </a:lnTo>
                  <a:lnTo>
                    <a:pt x="1736" y="692"/>
                  </a:lnTo>
                  <a:lnTo>
                    <a:pt x="1742" y="692"/>
                  </a:lnTo>
                  <a:lnTo>
                    <a:pt x="1742" y="692"/>
                  </a:lnTo>
                  <a:lnTo>
                    <a:pt x="1748" y="692"/>
                  </a:lnTo>
                  <a:lnTo>
                    <a:pt x="1748" y="698"/>
                  </a:lnTo>
                  <a:lnTo>
                    <a:pt x="1742" y="698"/>
                  </a:lnTo>
                  <a:lnTo>
                    <a:pt x="1742" y="704"/>
                  </a:lnTo>
                  <a:lnTo>
                    <a:pt x="1742" y="704"/>
                  </a:lnTo>
                  <a:lnTo>
                    <a:pt x="1748" y="704"/>
                  </a:lnTo>
                  <a:lnTo>
                    <a:pt x="1748" y="710"/>
                  </a:lnTo>
                  <a:lnTo>
                    <a:pt x="1748" y="716"/>
                  </a:lnTo>
                  <a:lnTo>
                    <a:pt x="1748" y="710"/>
                  </a:lnTo>
                  <a:lnTo>
                    <a:pt x="1748" y="716"/>
                  </a:lnTo>
                  <a:lnTo>
                    <a:pt x="1748" y="716"/>
                  </a:lnTo>
                  <a:lnTo>
                    <a:pt x="1748" y="716"/>
                  </a:lnTo>
                  <a:lnTo>
                    <a:pt x="1748" y="720"/>
                  </a:lnTo>
                  <a:lnTo>
                    <a:pt x="1748" y="726"/>
                  </a:lnTo>
                  <a:lnTo>
                    <a:pt x="1748" y="726"/>
                  </a:lnTo>
                  <a:lnTo>
                    <a:pt x="1748" y="730"/>
                  </a:lnTo>
                  <a:lnTo>
                    <a:pt x="1748" y="736"/>
                  </a:lnTo>
                  <a:lnTo>
                    <a:pt x="1748" y="730"/>
                  </a:lnTo>
                  <a:lnTo>
                    <a:pt x="1748" y="730"/>
                  </a:lnTo>
                  <a:lnTo>
                    <a:pt x="1748" y="726"/>
                  </a:lnTo>
                  <a:lnTo>
                    <a:pt x="1748" y="730"/>
                  </a:lnTo>
                  <a:lnTo>
                    <a:pt x="1748" y="736"/>
                  </a:lnTo>
                  <a:lnTo>
                    <a:pt x="1748" y="742"/>
                  </a:lnTo>
                  <a:lnTo>
                    <a:pt x="1748" y="742"/>
                  </a:lnTo>
                  <a:lnTo>
                    <a:pt x="1748" y="742"/>
                  </a:lnTo>
                  <a:lnTo>
                    <a:pt x="1748" y="746"/>
                  </a:lnTo>
                  <a:lnTo>
                    <a:pt x="1748" y="752"/>
                  </a:lnTo>
                  <a:lnTo>
                    <a:pt x="1748" y="752"/>
                  </a:lnTo>
                  <a:lnTo>
                    <a:pt x="1748" y="758"/>
                  </a:lnTo>
                  <a:lnTo>
                    <a:pt x="1754" y="752"/>
                  </a:lnTo>
                  <a:lnTo>
                    <a:pt x="1754" y="758"/>
                  </a:lnTo>
                  <a:lnTo>
                    <a:pt x="1754" y="764"/>
                  </a:lnTo>
                  <a:lnTo>
                    <a:pt x="1754" y="764"/>
                  </a:lnTo>
                  <a:lnTo>
                    <a:pt x="1754" y="770"/>
                  </a:lnTo>
                  <a:lnTo>
                    <a:pt x="1754" y="774"/>
                  </a:lnTo>
                  <a:lnTo>
                    <a:pt x="1758" y="774"/>
                  </a:lnTo>
                  <a:lnTo>
                    <a:pt x="1758" y="780"/>
                  </a:lnTo>
                  <a:lnTo>
                    <a:pt x="1758" y="784"/>
                  </a:lnTo>
                  <a:lnTo>
                    <a:pt x="1758" y="790"/>
                  </a:lnTo>
                  <a:lnTo>
                    <a:pt x="1758" y="796"/>
                  </a:lnTo>
                  <a:lnTo>
                    <a:pt x="1764" y="802"/>
                  </a:lnTo>
                  <a:lnTo>
                    <a:pt x="1764" y="802"/>
                  </a:lnTo>
                  <a:lnTo>
                    <a:pt x="1770" y="806"/>
                  </a:lnTo>
                  <a:lnTo>
                    <a:pt x="1770" y="812"/>
                  </a:lnTo>
                  <a:lnTo>
                    <a:pt x="1770" y="806"/>
                  </a:lnTo>
                  <a:lnTo>
                    <a:pt x="1764" y="802"/>
                  </a:lnTo>
                  <a:lnTo>
                    <a:pt x="1758" y="802"/>
                  </a:lnTo>
                  <a:lnTo>
                    <a:pt x="1758" y="802"/>
                  </a:lnTo>
                  <a:lnTo>
                    <a:pt x="1758" y="802"/>
                  </a:lnTo>
                  <a:lnTo>
                    <a:pt x="1754" y="802"/>
                  </a:lnTo>
                  <a:lnTo>
                    <a:pt x="1748" y="796"/>
                  </a:lnTo>
                  <a:lnTo>
                    <a:pt x="1748" y="802"/>
                  </a:lnTo>
                  <a:lnTo>
                    <a:pt x="1754" y="796"/>
                  </a:lnTo>
                  <a:lnTo>
                    <a:pt x="1754" y="802"/>
                  </a:lnTo>
                  <a:lnTo>
                    <a:pt x="1748" y="802"/>
                  </a:lnTo>
                  <a:lnTo>
                    <a:pt x="1748" y="802"/>
                  </a:lnTo>
                  <a:lnTo>
                    <a:pt x="1748" y="802"/>
                  </a:lnTo>
                  <a:lnTo>
                    <a:pt x="1748" y="806"/>
                  </a:lnTo>
                  <a:lnTo>
                    <a:pt x="1742" y="806"/>
                  </a:lnTo>
                  <a:lnTo>
                    <a:pt x="1742" y="812"/>
                  </a:lnTo>
                  <a:lnTo>
                    <a:pt x="1742" y="812"/>
                  </a:lnTo>
                  <a:lnTo>
                    <a:pt x="1736" y="818"/>
                  </a:lnTo>
                  <a:lnTo>
                    <a:pt x="1736" y="824"/>
                  </a:lnTo>
                  <a:lnTo>
                    <a:pt x="1736" y="824"/>
                  </a:lnTo>
                  <a:lnTo>
                    <a:pt x="1736" y="830"/>
                  </a:lnTo>
                  <a:lnTo>
                    <a:pt x="1736" y="834"/>
                  </a:lnTo>
                  <a:lnTo>
                    <a:pt x="1742" y="838"/>
                  </a:lnTo>
                  <a:lnTo>
                    <a:pt x="1748" y="838"/>
                  </a:lnTo>
                  <a:lnTo>
                    <a:pt x="1748" y="850"/>
                  </a:lnTo>
                  <a:lnTo>
                    <a:pt x="1748" y="850"/>
                  </a:lnTo>
                  <a:lnTo>
                    <a:pt x="1748" y="850"/>
                  </a:lnTo>
                  <a:lnTo>
                    <a:pt x="1748" y="850"/>
                  </a:lnTo>
                  <a:lnTo>
                    <a:pt x="1754" y="850"/>
                  </a:lnTo>
                  <a:lnTo>
                    <a:pt x="1754" y="850"/>
                  </a:lnTo>
                  <a:lnTo>
                    <a:pt x="1754" y="856"/>
                  </a:lnTo>
                  <a:lnTo>
                    <a:pt x="1754" y="860"/>
                  </a:lnTo>
                  <a:lnTo>
                    <a:pt x="1754" y="860"/>
                  </a:lnTo>
                  <a:lnTo>
                    <a:pt x="1748" y="860"/>
                  </a:lnTo>
                  <a:lnTo>
                    <a:pt x="1748" y="866"/>
                  </a:lnTo>
                  <a:lnTo>
                    <a:pt x="1748" y="866"/>
                  </a:lnTo>
                  <a:lnTo>
                    <a:pt x="1748" y="866"/>
                  </a:lnTo>
                  <a:lnTo>
                    <a:pt x="1748" y="866"/>
                  </a:lnTo>
                  <a:close/>
                  <a:moveTo>
                    <a:pt x="1922" y="764"/>
                  </a:move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close/>
                  <a:moveTo>
                    <a:pt x="1938" y="770"/>
                  </a:moveTo>
                  <a:lnTo>
                    <a:pt x="1932" y="770"/>
                  </a:lnTo>
                  <a:lnTo>
                    <a:pt x="1932" y="764"/>
                  </a:lnTo>
                  <a:lnTo>
                    <a:pt x="1938" y="764"/>
                  </a:lnTo>
                  <a:lnTo>
                    <a:pt x="1938" y="770"/>
                  </a:lnTo>
                  <a:lnTo>
                    <a:pt x="1938" y="770"/>
                  </a:lnTo>
                  <a:lnTo>
                    <a:pt x="1938" y="770"/>
                  </a:lnTo>
                  <a:lnTo>
                    <a:pt x="1938" y="770"/>
                  </a:lnTo>
                  <a:close/>
                  <a:moveTo>
                    <a:pt x="1916" y="780"/>
                  </a:moveTo>
                  <a:lnTo>
                    <a:pt x="1916" y="774"/>
                  </a:lnTo>
                  <a:lnTo>
                    <a:pt x="1922" y="774"/>
                  </a:lnTo>
                  <a:lnTo>
                    <a:pt x="1922" y="774"/>
                  </a:lnTo>
                  <a:lnTo>
                    <a:pt x="1922" y="774"/>
                  </a:lnTo>
                  <a:lnTo>
                    <a:pt x="1922" y="770"/>
                  </a:lnTo>
                  <a:lnTo>
                    <a:pt x="1928" y="770"/>
                  </a:lnTo>
                  <a:lnTo>
                    <a:pt x="1928" y="764"/>
                  </a:lnTo>
                  <a:lnTo>
                    <a:pt x="1928" y="770"/>
                  </a:lnTo>
                  <a:lnTo>
                    <a:pt x="1932" y="774"/>
                  </a:lnTo>
                  <a:lnTo>
                    <a:pt x="1928" y="774"/>
                  </a:lnTo>
                  <a:lnTo>
                    <a:pt x="1922" y="780"/>
                  </a:lnTo>
                  <a:lnTo>
                    <a:pt x="1922" y="780"/>
                  </a:lnTo>
                  <a:lnTo>
                    <a:pt x="1916" y="780"/>
                  </a:lnTo>
                  <a:lnTo>
                    <a:pt x="1916" y="780"/>
                  </a:lnTo>
                  <a:lnTo>
                    <a:pt x="1916" y="780"/>
                  </a:lnTo>
                  <a:lnTo>
                    <a:pt x="1916" y="780"/>
                  </a:lnTo>
                  <a:close/>
                  <a:moveTo>
                    <a:pt x="1910" y="802"/>
                  </a:moveTo>
                  <a:lnTo>
                    <a:pt x="1910" y="796"/>
                  </a:lnTo>
                  <a:lnTo>
                    <a:pt x="1910" y="790"/>
                  </a:lnTo>
                  <a:lnTo>
                    <a:pt x="1910" y="790"/>
                  </a:lnTo>
                  <a:lnTo>
                    <a:pt x="1910" y="796"/>
                  </a:lnTo>
                  <a:lnTo>
                    <a:pt x="1910" y="796"/>
                  </a:lnTo>
                  <a:lnTo>
                    <a:pt x="1910" y="802"/>
                  </a:lnTo>
                  <a:lnTo>
                    <a:pt x="1910" y="802"/>
                  </a:lnTo>
                  <a:lnTo>
                    <a:pt x="1910" y="802"/>
                  </a:lnTo>
                  <a:lnTo>
                    <a:pt x="1910" y="802"/>
                  </a:lnTo>
                  <a:lnTo>
                    <a:pt x="1910" y="802"/>
                  </a:lnTo>
                  <a:close/>
                  <a:moveTo>
                    <a:pt x="1904" y="802"/>
                  </a:moveTo>
                  <a:lnTo>
                    <a:pt x="1910" y="802"/>
                  </a:lnTo>
                  <a:lnTo>
                    <a:pt x="1910" y="802"/>
                  </a:lnTo>
                  <a:lnTo>
                    <a:pt x="1904" y="802"/>
                  </a:lnTo>
                  <a:lnTo>
                    <a:pt x="1904" y="802"/>
                  </a:lnTo>
                  <a:lnTo>
                    <a:pt x="1904" y="802"/>
                  </a:lnTo>
                  <a:lnTo>
                    <a:pt x="1904" y="802"/>
                  </a:lnTo>
                  <a:lnTo>
                    <a:pt x="1904" y="802"/>
                  </a:lnTo>
                  <a:close/>
                  <a:moveTo>
                    <a:pt x="1898" y="812"/>
                  </a:moveTo>
                  <a:lnTo>
                    <a:pt x="1898" y="806"/>
                  </a:lnTo>
                  <a:lnTo>
                    <a:pt x="1898" y="806"/>
                  </a:lnTo>
                  <a:lnTo>
                    <a:pt x="1898" y="812"/>
                  </a:lnTo>
                  <a:lnTo>
                    <a:pt x="1898" y="812"/>
                  </a:lnTo>
                  <a:lnTo>
                    <a:pt x="1898" y="812"/>
                  </a:lnTo>
                  <a:lnTo>
                    <a:pt x="1898" y="812"/>
                  </a:lnTo>
                  <a:lnTo>
                    <a:pt x="1898" y="812"/>
                  </a:lnTo>
                  <a:close/>
                  <a:moveTo>
                    <a:pt x="1878" y="844"/>
                  </a:moveTo>
                  <a:lnTo>
                    <a:pt x="1878" y="838"/>
                  </a:lnTo>
                  <a:lnTo>
                    <a:pt x="1878" y="844"/>
                  </a:lnTo>
                  <a:lnTo>
                    <a:pt x="1872" y="844"/>
                  </a:lnTo>
                  <a:lnTo>
                    <a:pt x="1872" y="850"/>
                  </a:lnTo>
                  <a:lnTo>
                    <a:pt x="1868" y="850"/>
                  </a:lnTo>
                  <a:lnTo>
                    <a:pt x="1868" y="850"/>
                  </a:lnTo>
                  <a:lnTo>
                    <a:pt x="1868" y="850"/>
                  </a:lnTo>
                  <a:lnTo>
                    <a:pt x="1872" y="844"/>
                  </a:lnTo>
                  <a:lnTo>
                    <a:pt x="1878" y="838"/>
                  </a:lnTo>
                  <a:lnTo>
                    <a:pt x="1878" y="844"/>
                  </a:lnTo>
                  <a:lnTo>
                    <a:pt x="1878" y="844"/>
                  </a:lnTo>
                  <a:lnTo>
                    <a:pt x="1878" y="844"/>
                  </a:lnTo>
                  <a:lnTo>
                    <a:pt x="1878" y="844"/>
                  </a:lnTo>
                  <a:close/>
                  <a:moveTo>
                    <a:pt x="1836" y="872"/>
                  </a:moveTo>
                  <a:lnTo>
                    <a:pt x="1842" y="872"/>
                  </a:lnTo>
                  <a:lnTo>
                    <a:pt x="1842" y="866"/>
                  </a:lnTo>
                  <a:lnTo>
                    <a:pt x="1842" y="866"/>
                  </a:lnTo>
                  <a:lnTo>
                    <a:pt x="1842" y="860"/>
                  </a:lnTo>
                  <a:lnTo>
                    <a:pt x="1844" y="860"/>
                  </a:lnTo>
                  <a:lnTo>
                    <a:pt x="1850" y="860"/>
                  </a:lnTo>
                  <a:lnTo>
                    <a:pt x="1844" y="860"/>
                  </a:lnTo>
                  <a:lnTo>
                    <a:pt x="1844" y="866"/>
                  </a:lnTo>
                  <a:lnTo>
                    <a:pt x="1842" y="872"/>
                  </a:lnTo>
                  <a:lnTo>
                    <a:pt x="1842" y="872"/>
                  </a:lnTo>
                  <a:lnTo>
                    <a:pt x="1842" y="872"/>
                  </a:lnTo>
                  <a:lnTo>
                    <a:pt x="1836" y="872"/>
                  </a:lnTo>
                  <a:lnTo>
                    <a:pt x="1836" y="872"/>
                  </a:lnTo>
                  <a:lnTo>
                    <a:pt x="1836" y="872"/>
                  </a:lnTo>
                  <a:lnTo>
                    <a:pt x="1836" y="872"/>
                  </a:lnTo>
                  <a:close/>
                  <a:moveTo>
                    <a:pt x="1796" y="898"/>
                  </a:moveTo>
                  <a:lnTo>
                    <a:pt x="1802" y="892"/>
                  </a:lnTo>
                  <a:lnTo>
                    <a:pt x="1802" y="888"/>
                  </a:lnTo>
                  <a:lnTo>
                    <a:pt x="1802" y="888"/>
                  </a:lnTo>
                  <a:lnTo>
                    <a:pt x="1802" y="884"/>
                  </a:lnTo>
                  <a:lnTo>
                    <a:pt x="1808" y="884"/>
                  </a:lnTo>
                  <a:lnTo>
                    <a:pt x="1808" y="884"/>
                  </a:lnTo>
                  <a:lnTo>
                    <a:pt x="1814" y="884"/>
                  </a:lnTo>
                  <a:lnTo>
                    <a:pt x="1814" y="878"/>
                  </a:lnTo>
                  <a:lnTo>
                    <a:pt x="1814" y="878"/>
                  </a:lnTo>
                  <a:lnTo>
                    <a:pt x="1814" y="884"/>
                  </a:lnTo>
                  <a:lnTo>
                    <a:pt x="1818" y="884"/>
                  </a:lnTo>
                  <a:lnTo>
                    <a:pt x="1818" y="878"/>
                  </a:lnTo>
                  <a:lnTo>
                    <a:pt x="1824" y="878"/>
                  </a:lnTo>
                  <a:lnTo>
                    <a:pt x="1824" y="872"/>
                  </a:lnTo>
                  <a:lnTo>
                    <a:pt x="1830" y="872"/>
                  </a:lnTo>
                  <a:lnTo>
                    <a:pt x="1830" y="878"/>
                  </a:lnTo>
                  <a:lnTo>
                    <a:pt x="1824" y="878"/>
                  </a:lnTo>
                  <a:lnTo>
                    <a:pt x="1824" y="884"/>
                  </a:lnTo>
                  <a:lnTo>
                    <a:pt x="1818" y="884"/>
                  </a:lnTo>
                  <a:lnTo>
                    <a:pt x="1814" y="884"/>
                  </a:lnTo>
                  <a:lnTo>
                    <a:pt x="1814" y="884"/>
                  </a:lnTo>
                  <a:lnTo>
                    <a:pt x="1814" y="884"/>
                  </a:lnTo>
                  <a:lnTo>
                    <a:pt x="1808" y="884"/>
                  </a:lnTo>
                  <a:lnTo>
                    <a:pt x="1808" y="888"/>
                  </a:lnTo>
                  <a:lnTo>
                    <a:pt x="1802" y="892"/>
                  </a:lnTo>
                  <a:lnTo>
                    <a:pt x="1802" y="898"/>
                  </a:lnTo>
                  <a:lnTo>
                    <a:pt x="1802" y="898"/>
                  </a:lnTo>
                  <a:lnTo>
                    <a:pt x="1796" y="898"/>
                  </a:lnTo>
                  <a:lnTo>
                    <a:pt x="1796" y="898"/>
                  </a:lnTo>
                  <a:lnTo>
                    <a:pt x="1796" y="898"/>
                  </a:lnTo>
                  <a:lnTo>
                    <a:pt x="1796" y="898"/>
                  </a:lnTo>
                  <a:close/>
                  <a:moveTo>
                    <a:pt x="1790" y="898"/>
                  </a:moveTo>
                  <a:lnTo>
                    <a:pt x="1790" y="898"/>
                  </a:lnTo>
                  <a:lnTo>
                    <a:pt x="1790" y="898"/>
                  </a:lnTo>
                  <a:lnTo>
                    <a:pt x="1790" y="898"/>
                  </a:lnTo>
                  <a:lnTo>
                    <a:pt x="1786" y="898"/>
                  </a:lnTo>
                  <a:lnTo>
                    <a:pt x="1786" y="904"/>
                  </a:lnTo>
                  <a:lnTo>
                    <a:pt x="1782" y="904"/>
                  </a:lnTo>
                  <a:lnTo>
                    <a:pt x="1782" y="910"/>
                  </a:lnTo>
                  <a:lnTo>
                    <a:pt x="1782" y="910"/>
                  </a:lnTo>
                  <a:lnTo>
                    <a:pt x="1782" y="910"/>
                  </a:lnTo>
                  <a:lnTo>
                    <a:pt x="1782" y="910"/>
                  </a:lnTo>
                  <a:lnTo>
                    <a:pt x="1782" y="910"/>
                  </a:lnTo>
                  <a:lnTo>
                    <a:pt x="1782" y="904"/>
                  </a:lnTo>
                  <a:lnTo>
                    <a:pt x="1786" y="898"/>
                  </a:lnTo>
                  <a:lnTo>
                    <a:pt x="1786" y="898"/>
                  </a:lnTo>
                  <a:lnTo>
                    <a:pt x="1790" y="898"/>
                  </a:lnTo>
                  <a:lnTo>
                    <a:pt x="1790" y="898"/>
                  </a:lnTo>
                  <a:lnTo>
                    <a:pt x="1790" y="898"/>
                  </a:lnTo>
                  <a:lnTo>
                    <a:pt x="1790" y="898"/>
                  </a:lnTo>
                  <a:close/>
                  <a:moveTo>
                    <a:pt x="1796" y="910"/>
                  </a:moveTo>
                  <a:lnTo>
                    <a:pt x="1796" y="910"/>
                  </a:lnTo>
                  <a:lnTo>
                    <a:pt x="1790" y="910"/>
                  </a:lnTo>
                  <a:lnTo>
                    <a:pt x="1790" y="910"/>
                  </a:lnTo>
                  <a:lnTo>
                    <a:pt x="1796" y="910"/>
                  </a:lnTo>
                  <a:lnTo>
                    <a:pt x="1796" y="910"/>
                  </a:lnTo>
                  <a:lnTo>
                    <a:pt x="1796" y="910"/>
                  </a:lnTo>
                  <a:lnTo>
                    <a:pt x="1796" y="910"/>
                  </a:lnTo>
                  <a:close/>
                </a:path>
              </a:pathLst>
            </a:custGeom>
            <a:solidFill>
              <a:srgbClr val="0070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635794" y="1181976"/>
              <a:ext cx="660599" cy="660599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24159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Заголовок 1"/>
          <p:cNvSpPr>
            <a:spLocks noGrp="1"/>
          </p:cNvSpPr>
          <p:nvPr>
            <p:ph type="title"/>
          </p:nvPr>
        </p:nvSpPr>
        <p:spPr>
          <a:xfrm>
            <a:off x="2844799" y="228781"/>
            <a:ext cx="9409903" cy="698685"/>
          </a:xfrm>
        </p:spPr>
        <p:txBody>
          <a:bodyPr/>
          <a:lstStyle/>
          <a:p>
            <a:r>
              <a:rPr lang="ru-RU" sz="2400" dirty="0" smtClean="0"/>
              <a:t>Контактная информация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89192" y="1763713"/>
            <a:ext cx="3525611" cy="254408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3675" y="1777187"/>
            <a:ext cx="3460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Татьяна Вячеславовна Гончарова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778" y="3800533"/>
            <a:ext cx="342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2"/>
              </a:rPr>
              <a:t>TGoncharova@corpmsp.ru</a:t>
            </a:r>
            <a:endParaRPr lang="en-US" sz="1400" dirty="0"/>
          </a:p>
          <a:p>
            <a:r>
              <a:rPr lang="ru-RU" sz="1400" dirty="0"/>
              <a:t>Тел.: +7 (495) 698-98-00 (доб. </a:t>
            </a:r>
            <a:r>
              <a:rPr lang="ru-RU" sz="1400" dirty="0" smtClean="0"/>
              <a:t>204)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57778" y="2463546"/>
            <a:ext cx="34728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Руководитель </a:t>
            </a:r>
            <a:endParaRPr lang="ru-RU" sz="1400" dirty="0" smtClean="0"/>
          </a:p>
          <a:p>
            <a:r>
              <a:rPr lang="ru-RU" sz="1400" dirty="0" smtClean="0"/>
              <a:t>Дирекция </a:t>
            </a:r>
            <a:r>
              <a:rPr lang="ru-RU" sz="1400" dirty="0"/>
              <a:t>по управлению дочерними и зависимыми лизинговыми компаниями и </a:t>
            </a:r>
            <a:r>
              <a:rPr lang="ru-RU" sz="1400" dirty="0" smtClean="0"/>
              <a:t>инвестициям</a:t>
            </a:r>
            <a:endParaRPr lang="ru-RU" sz="1400" dirty="0"/>
          </a:p>
          <a:p>
            <a:endParaRPr lang="ru-RU" sz="14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461533" y="5058073"/>
            <a:ext cx="3525611" cy="2555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0" name="TextBox 89"/>
          <p:cNvSpPr txBox="1"/>
          <p:nvPr/>
        </p:nvSpPr>
        <p:spPr>
          <a:xfrm>
            <a:off x="2523893" y="5071546"/>
            <a:ext cx="2810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Вадим Александрович </a:t>
            </a:r>
            <a:r>
              <a:rPr lang="ru-RU" sz="1600" b="1" dirty="0" smtClean="0"/>
              <a:t>Тарасов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530120" y="7084006"/>
            <a:ext cx="3472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3"/>
              </a:rPr>
              <a:t>VTarasov@corpmsp.ru</a:t>
            </a:r>
            <a:endParaRPr lang="en-US" sz="1400" dirty="0"/>
          </a:p>
          <a:p>
            <a:r>
              <a:rPr lang="ru-RU" sz="1400" dirty="0"/>
              <a:t>Тел.: +7 (495) 698-98-00 (доб. 219</a:t>
            </a:r>
            <a:r>
              <a:rPr lang="ru-RU" sz="1400" dirty="0" smtClean="0"/>
              <a:t>)</a:t>
            </a:r>
            <a:endParaRPr lang="ru-RU" sz="1400" dirty="0"/>
          </a:p>
        </p:txBody>
      </p:sp>
      <p:sp>
        <p:nvSpPr>
          <p:cNvPr id="92" name="TextBox 91"/>
          <p:cNvSpPr txBox="1"/>
          <p:nvPr/>
        </p:nvSpPr>
        <p:spPr>
          <a:xfrm>
            <a:off x="2530119" y="5888531"/>
            <a:ext cx="33481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Ведущий методолог </a:t>
            </a:r>
          </a:p>
          <a:p>
            <a:r>
              <a:rPr lang="ru-RU" sz="1400" dirty="0" smtClean="0"/>
              <a:t>Дирекция </a:t>
            </a:r>
            <a:r>
              <a:rPr lang="ru-RU" sz="1400" dirty="0"/>
              <a:t>по управлению дочерними и зависимыми лизинговыми компаниями и </a:t>
            </a:r>
            <a:r>
              <a:rPr lang="ru-RU" sz="1400" dirty="0" smtClean="0"/>
              <a:t>инвестициям</a:t>
            </a:r>
            <a:endParaRPr lang="ru-RU" sz="1400" dirty="0"/>
          </a:p>
          <a:p>
            <a:endParaRPr lang="ru-RU" sz="14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6487725" y="5058073"/>
            <a:ext cx="3524400" cy="2555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" name="TextBox 101"/>
          <p:cNvSpPr txBox="1"/>
          <p:nvPr/>
        </p:nvSpPr>
        <p:spPr>
          <a:xfrm>
            <a:off x="6572208" y="5071546"/>
            <a:ext cx="2647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Алексей Геннадьевич </a:t>
            </a:r>
            <a:r>
              <a:rPr lang="ru-RU" sz="1600" b="1" dirty="0" smtClean="0"/>
              <a:t>Шевченко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6556312" y="7062236"/>
            <a:ext cx="3455814" cy="549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57263">
              <a:lnSpc>
                <a:spcPct val="106000"/>
              </a:lnSpc>
            </a:pPr>
            <a:r>
              <a:rPr lang="en-US" sz="1400" dirty="0">
                <a:hlinkClick r:id="rId4"/>
              </a:rPr>
              <a:t>AShevchenko@corpmsp.ru</a:t>
            </a:r>
            <a:endParaRPr lang="en-US" sz="1400" dirty="0"/>
          </a:p>
          <a:p>
            <a:pPr defTabSz="957263">
              <a:lnSpc>
                <a:spcPct val="106000"/>
              </a:lnSpc>
            </a:pPr>
            <a:r>
              <a:rPr lang="ru-RU" sz="1400" dirty="0"/>
              <a:t>Тел.: +7 (495) 698-98-00 (доб. 169)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6556311" y="5888531"/>
            <a:ext cx="34558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Советник </a:t>
            </a:r>
          </a:p>
          <a:p>
            <a:r>
              <a:rPr lang="ru-RU" sz="1400" dirty="0" smtClean="0"/>
              <a:t>Дирекция </a:t>
            </a:r>
            <a:r>
              <a:rPr lang="ru-RU" sz="1400" dirty="0"/>
              <a:t>по управлению дочерними и зависимыми лизинговыми компаниями и </a:t>
            </a:r>
            <a:r>
              <a:rPr lang="ru-RU" sz="1400" dirty="0" smtClean="0"/>
              <a:t>инвестициям</a:t>
            </a:r>
            <a:endParaRPr lang="ru-RU" sz="1400" dirty="0"/>
          </a:p>
          <a:p>
            <a:endParaRPr lang="ru-RU" sz="1400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8425378" y="1763713"/>
            <a:ext cx="3524400" cy="2545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4" name="TextBox 113"/>
          <p:cNvSpPr txBox="1"/>
          <p:nvPr/>
        </p:nvSpPr>
        <p:spPr>
          <a:xfrm>
            <a:off x="8509863" y="1777187"/>
            <a:ext cx="2745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Светлана Алексеевна Березина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8493966" y="3800533"/>
            <a:ext cx="3240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hlinkClick r:id="rId5"/>
              </a:rPr>
              <a:t>SBerezina@corpmsp.ru</a:t>
            </a:r>
            <a:endParaRPr lang="ru-RU" sz="1400" dirty="0"/>
          </a:p>
          <a:p>
            <a:r>
              <a:rPr lang="ru-RU" sz="1400" dirty="0"/>
              <a:t>Тел.: +7 (495) 698-98-00, (доб. 192)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8493965" y="2463546"/>
            <a:ext cx="2870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Советник Генерального </a:t>
            </a:r>
            <a:r>
              <a:rPr lang="ru-RU" sz="1400" dirty="0" smtClean="0"/>
              <a:t>директора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40771" y="1763713"/>
            <a:ext cx="3525611" cy="254408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625254" y="1777187"/>
            <a:ext cx="3460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Ольга Сергеевна </a:t>
            </a:r>
            <a:br>
              <a:rPr lang="ru-RU" sz="1600" b="1" dirty="0" smtClean="0"/>
            </a:br>
            <a:r>
              <a:rPr lang="ru-RU" sz="1600" b="1" dirty="0" smtClean="0"/>
              <a:t>Пискунова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09357" y="3800533"/>
            <a:ext cx="342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hlinkClick r:id="rId6"/>
              </a:rPr>
              <a:t>OPiskunova@corpmsp.ru</a:t>
            </a:r>
            <a:endParaRPr lang="ru-RU" sz="1400" dirty="0" smtClean="0"/>
          </a:p>
          <a:p>
            <a:r>
              <a:rPr lang="ru-RU" sz="1400" dirty="0" smtClean="0"/>
              <a:t>Тел</a:t>
            </a:r>
            <a:r>
              <a:rPr lang="ru-RU" sz="1400" dirty="0"/>
              <a:t>.: +7 (495) 698-98-00 (доб. </a:t>
            </a:r>
            <a:r>
              <a:rPr lang="ru-RU" sz="1400" dirty="0" smtClean="0"/>
              <a:t>171)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4609357" y="2463546"/>
            <a:ext cx="34728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Заместитель Руководителя</a:t>
            </a:r>
          </a:p>
          <a:p>
            <a:r>
              <a:rPr lang="ru-RU" sz="1400" dirty="0" smtClean="0"/>
              <a:t>Дирекция </a:t>
            </a:r>
            <a:r>
              <a:rPr lang="ru-RU" sz="1400" dirty="0"/>
              <a:t>по управлению дочерними и зависимыми лизинговыми компаниями и </a:t>
            </a:r>
            <a:r>
              <a:rPr lang="ru-RU" sz="1400" dirty="0" smtClean="0"/>
              <a:t>инвестициям</a:t>
            </a:r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165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">
  <a:themeElements>
    <a:clrScheme name="19_Blank 1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0000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19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_Blank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169080</TotalTime>
  <Words>969</Words>
  <Application>Microsoft Office PowerPoint</Application>
  <PresentationFormat>Произвольный</PresentationFormat>
  <Paragraphs>154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Times New Roman</vt:lpstr>
      <vt:lpstr>Title</vt:lpstr>
      <vt:lpstr>Условия программы льготного лизинга оборудования для субъектов индивидуального и малого предпринимательства, реализуемой региональными лизинговыми компаниями (РЛК)</vt:lpstr>
      <vt:lpstr>Условия продукта</vt:lpstr>
      <vt:lpstr>Требования к лизингополучателям (ЛП)</vt:lpstr>
      <vt:lpstr>Порядок взаимодействия субъекта ИМП, АО «Корпорация «МСП» и РЛК в рамках программы льготного лизинга оборудования</vt:lpstr>
      <vt:lpstr>Пример расчета параметров сделки в рамках программы* </vt:lpstr>
      <vt:lpstr>Контактная информация</vt:lpstr>
    </vt:vector>
  </TitlesOfParts>
  <Company>Deloitte &amp; Touche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– Times New Roman 26pt Line spacing 26pt</dc:title>
  <dc:creator>ladmin</dc:creator>
  <cp:lastModifiedBy>Шевченко Алексей Геннадьевич</cp:lastModifiedBy>
  <cp:revision>4836</cp:revision>
  <cp:lastPrinted>2017-05-03T11:42:00Z</cp:lastPrinted>
  <dcterms:created xsi:type="dcterms:W3CDTF">2010-08-23T12:41:44Z</dcterms:created>
  <dcterms:modified xsi:type="dcterms:W3CDTF">2017-07-25T07:39:21Z</dcterms:modified>
</cp:coreProperties>
</file>