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9" r:id="rId5"/>
    <p:sldId id="262" r:id="rId6"/>
    <p:sldId id="264" r:id="rId7"/>
    <p:sldId id="263" r:id="rId8"/>
    <p:sldId id="260" r:id="rId9"/>
    <p:sldId id="261" r:id="rId10"/>
    <p:sldId id="267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8193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Автошкола ИДПО КНИТУ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34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87208" cy="649956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Автодром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6588"/>
            <a:ext cx="5508104" cy="2843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Занятия 1-го этапа </a:t>
            </a:r>
            <a:r>
              <a:rPr lang="ru-RU" sz="2000" dirty="0">
                <a:solidFill>
                  <a:schemeClr val="tx1"/>
                </a:solidFill>
              </a:rPr>
              <a:t>по вождению проводятся с использованием автомобилей импортного и </a:t>
            </a:r>
            <a:r>
              <a:rPr lang="ru-RU" sz="2000" dirty="0" smtClean="0">
                <a:solidFill>
                  <a:schemeClr val="tx1"/>
                </a:solidFill>
              </a:rPr>
              <a:t>отечественного производства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на дорогах </a:t>
            </a:r>
            <a:r>
              <a:rPr lang="ru-RU" sz="2000" dirty="0">
                <a:solidFill>
                  <a:schemeClr val="tx1"/>
                </a:solidFill>
              </a:rPr>
              <a:t>с малой интенсивностью </a:t>
            </a:r>
            <a:r>
              <a:rPr lang="ru-RU" sz="2000" dirty="0" smtClean="0">
                <a:solidFill>
                  <a:schemeClr val="tx1"/>
                </a:solidFill>
              </a:rPr>
              <a:t>движения</a:t>
            </a:r>
            <a:r>
              <a:rPr lang="ru-RU" sz="2000" dirty="0">
                <a:solidFill>
                  <a:schemeClr val="tx1"/>
                </a:solidFill>
              </a:rPr>
              <a:t> 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закрытых площадках (автодромах</a:t>
            </a:r>
            <a:r>
              <a:rPr lang="ru-RU" sz="2000" dirty="0" smtClean="0">
                <a:solidFill>
                  <a:schemeClr val="tx1"/>
                </a:solidFill>
              </a:rPr>
              <a:t>), где обучаемые отрабатывают следующие основные элементы: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- змейка;  - заезд в гараж задним ходом;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- параллельная парковка</a:t>
            </a:r>
            <a:r>
              <a:rPr lang="ru-RU" sz="2000" dirty="0" smtClean="0">
                <a:solidFill>
                  <a:schemeClr val="tx1"/>
                </a:solidFill>
              </a:rPr>
              <a:t>; - разворот; </a:t>
            </a:r>
            <a:r>
              <a:rPr lang="ru-RU" sz="2000" dirty="0" smtClean="0">
                <a:solidFill>
                  <a:schemeClr val="tx1"/>
                </a:solidFill>
              </a:rPr>
              <a:t>- эстакада.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0560"/>
            <a:ext cx="4680520" cy="280831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6588"/>
            <a:ext cx="3482167" cy="261162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40" y="3610561"/>
            <a:ext cx="3482167" cy="280831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448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Способы рекламы автошколы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2417359" cy="367240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28002"/>
            <a:ext cx="3490493" cy="5453325"/>
          </a:xfr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41394"/>
            <a:ext cx="262372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229600" cy="2542478"/>
          </a:xfrm>
        </p:spPr>
      </p:pic>
    </p:spTree>
    <p:extLst>
      <p:ext uri="{BB962C8B-B14F-4D97-AF65-F5344CB8AC3E}">
        <p14:creationId xmlns:p14="http://schemas.microsoft.com/office/powerpoint/2010/main" val="25566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Успехи выпускников автошколы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5197236" cy="25822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Автосессия</a:t>
            </a:r>
            <a:r>
              <a:rPr lang="ru-RU" dirty="0" smtClean="0">
                <a:solidFill>
                  <a:schemeClr val="tx1"/>
                </a:solidFill>
              </a:rPr>
              <a:t>» организована с 2011г. Министерством образования и науки РТ, Управлением ГИБДД МВД по РТ совместно с Государственным учреждением «Дирекция финансирования научных и образовательных программ безопасности дорожного движения РТ», Государственным учреждением «Научный центр БЖД», Татарстанской республиканской общественной организацией «Всероссийское общество автомобилистов».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22220" y="4253420"/>
            <a:ext cx="256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Наши выпускники ежегодно являются призерами высших ступеней городского и республиканского конкурсов.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7" y="4166086"/>
            <a:ext cx="2761759" cy="192899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06464"/>
            <a:ext cx="2901058" cy="19340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3457852" cy="22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828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Ежегодно с 2011г. </a:t>
            </a:r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>
                <a:solidFill>
                  <a:schemeClr val="tx1"/>
                </a:solidFill>
              </a:rPr>
              <a:t>Автошколы ИДПО КНИТУ </a:t>
            </a:r>
            <a:r>
              <a:rPr lang="ru-RU" dirty="0" smtClean="0">
                <a:solidFill>
                  <a:schemeClr val="tx1"/>
                </a:solidFill>
              </a:rPr>
              <a:t>выступали одна или </a:t>
            </a:r>
            <a:r>
              <a:rPr lang="ru-RU" dirty="0">
                <a:solidFill>
                  <a:schemeClr val="tx1"/>
                </a:solidFill>
              </a:rPr>
              <a:t>две </a:t>
            </a:r>
            <a:r>
              <a:rPr lang="ru-RU" dirty="0" smtClean="0">
                <a:solidFill>
                  <a:schemeClr val="tx1"/>
                </a:solidFill>
              </a:rPr>
              <a:t>команды и регулярно занимали призовые места, </a:t>
            </a:r>
            <a:r>
              <a:rPr lang="ru-RU" dirty="0">
                <a:solidFill>
                  <a:schemeClr val="tx1"/>
                </a:solidFill>
              </a:rPr>
              <a:t>среди более 20 команд участников.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9208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831225" cy="5505475"/>
          </a:xfrm>
        </p:spPr>
      </p:pic>
      <p:sp>
        <p:nvSpPr>
          <p:cNvPr id="5" name="TextBox 4"/>
          <p:cNvSpPr txBox="1"/>
          <p:nvPr/>
        </p:nvSpPr>
        <p:spPr>
          <a:xfrm>
            <a:off x="2555776" y="245839"/>
            <a:ext cx="366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Награждение победителей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500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33384" cy="5734113"/>
          </a:xfrm>
        </p:spPr>
      </p:pic>
    </p:spTree>
    <p:extLst>
      <p:ext uri="{BB962C8B-B14F-4D97-AF65-F5344CB8AC3E}">
        <p14:creationId xmlns:p14="http://schemas.microsoft.com/office/powerpoint/2010/main" val="6538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97648" cy="5776796"/>
          </a:xfrm>
        </p:spPr>
      </p:pic>
    </p:spTree>
    <p:extLst>
      <p:ext uri="{BB962C8B-B14F-4D97-AF65-F5344CB8AC3E}">
        <p14:creationId xmlns:p14="http://schemas.microsoft.com/office/powerpoint/2010/main" val="15182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79160" cy="5935464"/>
          </a:xfrm>
        </p:spPr>
      </p:pic>
    </p:spTree>
    <p:extLst>
      <p:ext uri="{BB962C8B-B14F-4D97-AF65-F5344CB8AC3E}">
        <p14:creationId xmlns:p14="http://schemas.microsoft.com/office/powerpoint/2010/main" val="35934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Программа обучения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3"/>
            <a:ext cx="4320480" cy="367240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Основные усилия направлены на усвоение теоретических положений ПДД, изучение общего устройства легкового автомобиля и устранение мелких неисправностей,  умение анализировать и прогнозировать дорожную ситуацию, оказание первой помощи пострадавшим в ДТП, а также  выработку психологической устойчивости и практических навыков вождения в любых условиях дорожной обстановки.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235963" cy="31769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0" y="4310548"/>
            <a:ext cx="3456384" cy="2070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6644" y="4310548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Теоретические основы преподаются в оборудованных классах с использованием инновационных программ, учебно-методических и наглядных пособий, с применением современной мультимедийной </a:t>
            </a:r>
            <a:r>
              <a:rPr lang="ru-RU" sz="2000" dirty="0" smtClean="0"/>
              <a:t>аппаратуры.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00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169" y="364270"/>
            <a:ext cx="4762872" cy="3064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теоретическом курсе рассматриваются</a:t>
            </a:r>
          </a:p>
          <a:p>
            <a:pPr>
              <a:lnSpc>
                <a:spcPct val="75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Основы </a:t>
            </a:r>
            <a:r>
              <a:rPr lang="ru-RU" sz="1800" dirty="0">
                <a:solidFill>
                  <a:schemeClr val="tx1"/>
                </a:solidFill>
              </a:rPr>
              <a:t>законодательства в сфере дорожного движения (ПДД);</a:t>
            </a:r>
          </a:p>
          <a:p>
            <a:pPr lvl="0">
              <a:lnSpc>
                <a:spcPct val="75000"/>
              </a:lnSpc>
            </a:pPr>
            <a:r>
              <a:rPr lang="ru-RU" sz="1800" dirty="0">
                <a:solidFill>
                  <a:schemeClr val="tx1"/>
                </a:solidFill>
              </a:rPr>
              <a:t>Устройство и техническое обслуживание транспортных средств;</a:t>
            </a:r>
          </a:p>
          <a:p>
            <a:pPr lvl="0">
              <a:lnSpc>
                <a:spcPct val="75000"/>
              </a:lnSpc>
            </a:pPr>
            <a:r>
              <a:rPr lang="ru-RU" sz="1800" dirty="0">
                <a:solidFill>
                  <a:schemeClr val="tx1"/>
                </a:solidFill>
              </a:rPr>
              <a:t>Основы безопасного управления транспортным средством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lvl="0">
              <a:lnSpc>
                <a:spcPct val="75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Психофизиологические основы деятельности водителя;</a:t>
            </a:r>
          </a:p>
          <a:p>
            <a:pPr lvl="0">
              <a:lnSpc>
                <a:spcPct val="75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Организация </a:t>
            </a:r>
            <a:r>
              <a:rPr lang="ru-RU" sz="1800" dirty="0" err="1" smtClean="0">
                <a:solidFill>
                  <a:schemeClr val="tx1"/>
                </a:solidFill>
              </a:rPr>
              <a:t>грузо</a:t>
            </a:r>
            <a:r>
              <a:rPr lang="ru-RU" sz="1800" dirty="0" smtClean="0">
                <a:solidFill>
                  <a:schemeClr val="tx1"/>
                </a:solidFill>
              </a:rPr>
              <a:t> и </a:t>
            </a:r>
            <a:r>
              <a:rPr lang="ru-RU" sz="1800" dirty="0" err="1" smtClean="0">
                <a:solidFill>
                  <a:schemeClr val="tx1"/>
                </a:solidFill>
              </a:rPr>
              <a:t>пассажиро</a:t>
            </a:r>
            <a:r>
              <a:rPr lang="ru-RU" sz="1800" dirty="0" smtClean="0">
                <a:solidFill>
                  <a:schemeClr val="tx1"/>
                </a:solidFill>
              </a:rPr>
              <a:t>-перевозок</a:t>
            </a:r>
            <a:endParaRPr lang="ru-RU" sz="1800" dirty="0">
              <a:solidFill>
                <a:schemeClr val="tx1"/>
              </a:solidFill>
            </a:endParaRPr>
          </a:p>
          <a:p>
            <a:pPr lvl="0">
              <a:lnSpc>
                <a:spcPct val="75000"/>
              </a:lnSpc>
            </a:pPr>
            <a:r>
              <a:rPr lang="ru-RU" sz="1800" dirty="0">
                <a:solidFill>
                  <a:schemeClr val="tx1"/>
                </a:solidFill>
              </a:rPr>
              <a:t>Оказание первой </a:t>
            </a:r>
            <a:r>
              <a:rPr lang="ru-RU" sz="1800" dirty="0" smtClean="0">
                <a:solidFill>
                  <a:schemeClr val="tx1"/>
                </a:solidFill>
              </a:rPr>
              <a:t>помощи при ДТП.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ru-RU" sz="1800" dirty="0">
                <a:solidFill>
                  <a:schemeClr val="tx1"/>
                </a:solidFill>
              </a:rPr>
              <a:t>Занятия проводят профессиональные  преподаватели и опытные мастера производственного обучения (инструкторы).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44" y="3717032"/>
            <a:ext cx="3814492" cy="28803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4248472" cy="28803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244" y="560924"/>
            <a:ext cx="3814492" cy="27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284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Century Gothic</vt:lpstr>
      <vt:lpstr>Courier New</vt:lpstr>
      <vt:lpstr>Times New Roman</vt:lpstr>
      <vt:lpstr>Исполнительная</vt:lpstr>
      <vt:lpstr>Автошкола ИДПО КНИТУ</vt:lpstr>
      <vt:lpstr>Успехи выпускников автошколы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обучения</vt:lpstr>
      <vt:lpstr>Презентация PowerPoint</vt:lpstr>
      <vt:lpstr>Автодром</vt:lpstr>
      <vt:lpstr>Способы рекламы автошколы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Автошкола ИДПО КНИТУ</dc:title>
  <cp:lastModifiedBy>Asus</cp:lastModifiedBy>
  <cp:revision>36</cp:revision>
  <dcterms:modified xsi:type="dcterms:W3CDTF">2024-01-09T23:01:25Z</dcterms:modified>
</cp:coreProperties>
</file>