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00" d="100"/>
          <a:sy n="100" d="100"/>
        </p:scale>
        <p:origin x="-199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102297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приглашает работников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университета –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профсоюза и их детей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просмотр мультфильма </a:t>
            </a: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Маша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Медведь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кино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Скажите 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Ой!</a:t>
            </a:r>
            <a:r>
              <a:rPr lang="ru-RU" sz="3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(0+)</a:t>
            </a: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кинотеатр «</a:t>
            </a:r>
            <a:r>
              <a:rPr lang="en-US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Cinema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Korston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                 </a:t>
            </a: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Анимационная комедия      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Н. Ершова, 1а, ГТРК</a:t>
            </a:r>
            <a:r>
              <a:rPr lang="en-US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Корстон-Казань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», 2 этаж)   </a:t>
            </a:r>
          </a:p>
          <a:p>
            <a:pPr algn="ctr">
              <a:lnSpc>
                <a:spcPct val="80000"/>
              </a:lnSpc>
            </a:pPr>
            <a:r>
              <a:rPr lang="ru-RU" sz="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		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 июня 2023 г. </a:t>
            </a:r>
          </a:p>
          <a:p>
            <a:pPr algn="ctr">
              <a:lnSpc>
                <a:spcPct val="85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сеанса – в 10.30</a:t>
            </a:r>
          </a:p>
          <a:p>
            <a:pPr algn="ctr">
              <a:lnSpc>
                <a:spcPct val="85000"/>
              </a:lnSpc>
            </a:pPr>
            <a:r>
              <a:rPr lang="ru-RU" sz="2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Номер зала указан на билете</a:t>
            </a:r>
          </a:p>
          <a:p>
            <a:pPr algn="ctr">
              <a:lnSpc>
                <a:spcPct val="8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Жанр – мультфильм, детский</a:t>
            </a:r>
          </a:p>
          <a:p>
            <a:pPr algn="ctr">
              <a:lnSpc>
                <a:spcPct val="85000"/>
              </a:lnSpc>
            </a:pP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Продолжительность: 58 минут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0" y="607220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Страна – Россия   </a:t>
            </a:r>
            <a:r>
              <a:rPr lang="ru-RU" sz="1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          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За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билетами обращаться к </a:t>
            </a:r>
            <a:r>
              <a:rPr lang="ru-RU" sz="1400" b="1" dirty="0">
                <a:solidFill>
                  <a:srgbClr val="E41606"/>
                </a:solidFill>
                <a:latin typeface="+mj-lt"/>
              </a:rPr>
              <a:t>председателям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профсоюзных организаций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      </a:t>
            </a:r>
          </a:p>
          <a:p>
            <a:pPr algn="ctr"/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                                                                  подразделений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. Билеты – за частичную оплату для членов профсоюза  </a:t>
            </a:r>
            <a:endParaRPr lang="ru-RU" sz="1400" b="1" dirty="0">
              <a:solidFill>
                <a:srgbClr val="E41606"/>
              </a:solidFill>
              <a:latin typeface="+mj-lt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 descr="C:\Users\Profcom\Documents\Профком\Плакаты 111\2022 г\Мульфильм. Три кота и Море приключений\1_iyunya_na_say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14818"/>
            <a:ext cx="3429024" cy="1689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C:\Users\Profcom\Documents\Профком\Плакаты 111\2023г\Мультфильмы и фильм ко Дню защиты детей 1 июня 2023 года\МАША И МЕДВЕДЬ В КИНО СКАЖИТЕ ОЙ - для плака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14290"/>
            <a:ext cx="2307370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926</TotalTime>
  <Words>88</Words>
  <Application>Microsoft Office PowerPoint</Application>
  <PresentationFormat>Экран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97</cp:revision>
  <dcterms:created xsi:type="dcterms:W3CDTF">2011-02-20T08:08:51Z</dcterms:created>
  <dcterms:modified xsi:type="dcterms:W3CDTF">2023-04-22T10:44:58Z</dcterms:modified>
</cp:coreProperties>
</file>