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606"/>
    <a:srgbClr val="6008E2"/>
    <a:srgbClr val="00CC99"/>
    <a:srgbClr val="000000"/>
    <a:srgbClr val="FF0066"/>
    <a:srgbClr val="FFFF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>
        <p:scale>
          <a:sx n="100" d="100"/>
          <a:sy n="100" d="100"/>
        </p:scale>
        <p:origin x="-199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6516-F597-4FCC-8EB6-303CE5D8D9F0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CB23-2794-41B8-AFCA-A93B0783A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3A8DB-5DE9-41F0-8DAE-40FA8DA582C2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41B70-CCA7-4842-8479-0DB631E1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E88E7-4D46-4389-900B-7244FCE638E2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82900-AC4B-4B61-8CBC-FDB412EEBF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D3460-60F6-4AA1-8640-3C93C75E08C3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CEECA-69D8-4486-BD03-0B0361F543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45158-592E-4414-B8E3-3E13051692EE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B62A2-CE74-44EF-B688-EC3E7E8352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6A04-D093-4074-8554-B0A50AACEAE9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6629-A50B-4BF9-9B7E-8079766F6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8E08A-B348-4B7F-8E82-A8BB4ADFBD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83006-FE90-4B91-923D-D810F63E2985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0D242-84E8-4C35-B9E9-9B31C49BC906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3499-2823-4E1F-828D-F199B05ABB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B9E6-1FFE-4417-97B7-6CE0A1837056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D975B-958A-4660-ABAC-2272D6B85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77753-17FB-43F8-BE34-3DAFAEAFDF94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77D-6A76-432F-B72A-71EEAD2AD2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87752-98D7-4851-B33F-836463CC8072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AC892-B766-420E-94BE-EF22E6443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D20BA46E-C43C-4D90-A4F7-AC6BB38467A4}" type="datetimeFigureOut">
              <a:rPr lang="ru-RU"/>
              <a:pPr>
                <a:defRPr/>
              </a:pPr>
              <a:t>22.04.2023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97AAB29-13E7-4CBE-A749-52CA73EDC8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1" r:id="rId2"/>
    <p:sldLayoutId id="2147483853" r:id="rId3"/>
    <p:sldLayoutId id="2147483850" r:id="rId4"/>
    <p:sldLayoutId id="2147483854" r:id="rId5"/>
    <p:sldLayoutId id="2147483849" r:id="rId6"/>
    <p:sldLayoutId id="2147483848" r:id="rId7"/>
    <p:sldLayoutId id="2147483847" r:id="rId8"/>
    <p:sldLayoutId id="2147483846" r:id="rId9"/>
    <p:sldLayoutId id="2147483845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8F9D71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ABBC88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1"/>
          <p:cNvSpPr txBox="1">
            <a:spLocks noChangeArrowheads="1"/>
          </p:cNvSpPr>
          <p:nvPr/>
        </p:nvSpPr>
        <p:spPr bwMode="auto">
          <a:xfrm>
            <a:off x="3143250" y="2500313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013" y="188913"/>
            <a:ext cx="8535987" cy="102297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Профком КНИТУ       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приглашает работников </a:t>
            </a:r>
          </a:p>
          <a:p>
            <a:pPr algn="just"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университета –     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членов профсоюза и их детей 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 просмотр мультфильма </a:t>
            </a:r>
          </a:p>
          <a:p>
            <a:pPr>
              <a:lnSpc>
                <a:spcPct val="80000"/>
              </a:lnSpc>
            </a:pPr>
            <a:endParaRPr lang="ru-RU" sz="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Маша</a:t>
            </a:r>
            <a:r>
              <a:rPr lang="ru-RU" sz="3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Медведь</a:t>
            </a:r>
            <a:r>
              <a:rPr lang="ru-RU" sz="3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3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кино</a:t>
            </a:r>
            <a:r>
              <a:rPr lang="ru-RU" sz="3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80000"/>
              </a:lnSpc>
            </a:pP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Скажите </a:t>
            </a:r>
            <a:r>
              <a:rPr lang="ru-RU" sz="3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Ой!</a:t>
            </a:r>
            <a:r>
              <a:rPr lang="ru-RU" sz="36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(0+)</a:t>
            </a:r>
          </a:p>
          <a:p>
            <a:pPr>
              <a:lnSpc>
                <a:spcPct val="80000"/>
              </a:lnSpc>
            </a:pPr>
            <a:endParaRPr lang="ru-RU" sz="600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в кинотеатр «</a:t>
            </a:r>
            <a:r>
              <a:rPr lang="en-US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Cinema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Korston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                 </a:t>
            </a:r>
          </a:p>
          <a:p>
            <a:pPr algn="ctr">
              <a:lnSpc>
                <a:spcPct val="80000"/>
              </a:lnSpc>
            </a:pP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Анимационная комедия       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(г. Казань, ул. Н. Ершова, 1а, ГТРК</a:t>
            </a:r>
            <a:r>
              <a:rPr lang="en-US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err="1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Корстон-Казань</a:t>
            </a:r>
            <a:r>
              <a:rPr lang="ru-RU" sz="1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», 2 этаж)   </a:t>
            </a:r>
          </a:p>
          <a:p>
            <a:pPr algn="ctr">
              <a:lnSpc>
                <a:spcPct val="80000"/>
              </a:lnSpc>
            </a:pPr>
            <a:r>
              <a:rPr lang="ru-RU" sz="6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lnSpc>
                <a:spcPct val="80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		</a:t>
            </a:r>
            <a:r>
              <a:rPr lang="ru-RU" sz="3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3 июня 2023 г. </a:t>
            </a:r>
          </a:p>
          <a:p>
            <a:pPr algn="ctr">
              <a:lnSpc>
                <a:spcPct val="85000"/>
              </a:lnSpc>
            </a:pPr>
            <a:r>
              <a:rPr lang="ru-RU" sz="3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b="1" u="sng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Начало сеанса – в 10.30</a:t>
            </a:r>
          </a:p>
          <a:p>
            <a:pPr algn="ctr">
              <a:lnSpc>
                <a:spcPct val="85000"/>
              </a:lnSpc>
            </a:pPr>
            <a:r>
              <a:rPr lang="ru-RU" sz="21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sz="2100" b="1" u="sng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Номер зала указан на билете</a:t>
            </a:r>
          </a:p>
          <a:p>
            <a:pPr algn="ctr">
              <a:lnSpc>
                <a:spcPct val="85000"/>
              </a:lnSpc>
            </a:pP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Жанр – мультфильм, детский</a:t>
            </a:r>
          </a:p>
          <a:p>
            <a:pPr algn="ctr">
              <a:lnSpc>
                <a:spcPct val="85000"/>
              </a:lnSpc>
            </a:pPr>
            <a:r>
              <a:rPr lang="ru-RU" sz="22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200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Продолжительность: 58 минут</a:t>
            </a:r>
            <a:endParaRPr lang="ru-RU" sz="2200" b="1" dirty="0" smtClean="0">
              <a:solidFill>
                <a:srgbClr val="E4160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endParaRPr lang="ru-RU" b="1" dirty="0" smtClean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b="1" dirty="0" smtClean="0">
                <a:solidFill>
                  <a:srgbClr val="6008E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rgbClr val="6008E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TextBox 17"/>
          <p:cNvSpPr txBox="1">
            <a:spLocks noChangeArrowheads="1"/>
          </p:cNvSpPr>
          <p:nvPr/>
        </p:nvSpPr>
        <p:spPr bwMode="auto">
          <a:xfrm>
            <a:off x="0" y="6072206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Страна – Россия   </a:t>
            </a:r>
            <a:r>
              <a:rPr lang="ru-RU" sz="1400" b="1" dirty="0" smtClean="0">
                <a:solidFill>
                  <a:srgbClr val="E4160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cs typeface="Times New Roman" pitchFamily="18" charset="0"/>
              </a:rPr>
              <a:t>          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За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билетами обращаться к </a:t>
            </a:r>
            <a:r>
              <a:rPr lang="ru-RU" sz="1400" b="1" dirty="0">
                <a:solidFill>
                  <a:srgbClr val="E41606"/>
                </a:solidFill>
                <a:latin typeface="+mj-lt"/>
              </a:rPr>
              <a:t>председателям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профсоюзных организаций 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      </a:t>
            </a:r>
          </a:p>
          <a:p>
            <a:pPr algn="ctr"/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                                                                  подразделений</a:t>
            </a:r>
            <a:r>
              <a:rPr lang="ru-RU" sz="1400" b="1" dirty="0" smtClean="0">
                <a:solidFill>
                  <a:srgbClr val="E41606"/>
                </a:solidFill>
                <a:latin typeface="+mj-lt"/>
              </a:rPr>
              <a:t>. Билеты – за частичную оплату для членов профсоюза  </a:t>
            </a:r>
            <a:endParaRPr lang="ru-RU" sz="1400" b="1" dirty="0">
              <a:solidFill>
                <a:srgbClr val="E41606"/>
              </a:solidFill>
              <a:latin typeface="+mj-lt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 descr="C:\Users\Profcom\Documents\Профком\Плакаты 111\2022 г\Мульфильм. Три кота и Море приключений\1_iyunya_na_sayt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214818"/>
            <a:ext cx="3429024" cy="16894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Users\Profcom\Documents\Профком\Плакаты 111\2023г\Мультфильмы и фильм ко Дню защиты детей 1 июня 2023 года\МАША И МЕДВЕДЬ В КИНО СКАЖИТЕ ОЙ - для плакат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14290"/>
            <a:ext cx="2307370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Другая 1">
      <a:dk1>
        <a:srgbClr val="435121"/>
      </a:dk1>
      <a:lt1>
        <a:sysClr val="window" lastClr="FFFFFF"/>
      </a:lt1>
      <a:dk2>
        <a:srgbClr val="49E9CE"/>
      </a:dk2>
      <a:lt2>
        <a:srgbClr val="EEECE1"/>
      </a:lt2>
      <a:accent1>
        <a:srgbClr val="92D050"/>
      </a:accent1>
      <a:accent2>
        <a:srgbClr val="C3D69B"/>
      </a:accent2>
      <a:accent3>
        <a:srgbClr val="9BBB59"/>
      </a:accent3>
      <a:accent4>
        <a:srgbClr val="EBF1DD"/>
      </a:accent4>
      <a:accent5>
        <a:srgbClr val="EBF1DD"/>
      </a:accent5>
      <a:accent6>
        <a:srgbClr val="EBF1DD"/>
      </a:accent6>
      <a:hlink>
        <a:srgbClr val="49711E"/>
      </a:hlink>
      <a:folHlink>
        <a:srgbClr val="6DAA2D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</TotalTime>
  <Words>88</Words>
  <Application>Microsoft Office PowerPoint</Application>
  <PresentationFormat>Экран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Бумажная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Г.Зайнашева Комедия Режиссер Р. Загидуллин Продолжительность 2 часа 10 минут Гайфи бабай, женись давай!</dc:title>
  <dc:creator>Admin</dc:creator>
  <cp:lastModifiedBy>Profcom</cp:lastModifiedBy>
  <cp:revision>97</cp:revision>
  <dcterms:created xsi:type="dcterms:W3CDTF">2011-02-20T08:08:51Z</dcterms:created>
  <dcterms:modified xsi:type="dcterms:W3CDTF">2023-04-22T10:44:58Z</dcterms:modified>
</cp:coreProperties>
</file>