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0066"/>
    <a:srgbClr val="00CC99"/>
    <a:srgbClr val="FFFF00"/>
    <a:srgbClr val="FF9900"/>
    <a:srgbClr val="6008E2"/>
    <a:srgbClr val="E41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C:\Users\Profcom\Desktop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4357694"/>
            <a:ext cx="4471993" cy="2334006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0" y="1857364"/>
            <a:ext cx="392909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главных ролях – Илья </a:t>
            </a:r>
            <a:r>
              <a:rPr lang="ru-RU" sz="1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Славутский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Елена </a:t>
            </a:r>
            <a:r>
              <a:rPr lang="ru-RU" sz="1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Ряшина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55422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</a:t>
            </a: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</a:t>
            </a:r>
            <a:r>
              <a:rPr lang="ru-RU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членов профсоюза </a:t>
            </a:r>
          </a:p>
          <a:p>
            <a:pPr algn="r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совершенно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невероятное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событие в двух действиях</a:t>
            </a:r>
            <a:r>
              <a:rPr lang="ru-RU" sz="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3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«Женитьба»</a:t>
            </a:r>
          </a:p>
          <a:p>
            <a:pPr algn="ctr">
              <a:lnSpc>
                <a:spcPct val="75000"/>
              </a:lnSpc>
            </a:pPr>
            <a:r>
              <a:rPr lang="ru-RU" sz="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Казанский академический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русский Большой драматический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театр им. В.И. Качалова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200" b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9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ru-RU" sz="29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ноября (ср) 2023 г. в 18.00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 Малая сцена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Режиссер-постановщик – народный артист Татарстана</a:t>
            </a:r>
          </a:p>
          <a:p>
            <a:pPr algn="just">
              <a:lnSpc>
                <a:spcPct val="80000"/>
              </a:lnSpc>
            </a:pP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Илья </a:t>
            </a:r>
            <a:r>
              <a:rPr lang="ru-RU" sz="12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Славутский</a:t>
            </a: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</a:p>
          <a:p>
            <a:pPr algn="just">
              <a:lnSpc>
                <a:spcPct val="80000"/>
              </a:lnSpc>
            </a:pPr>
            <a:endParaRPr lang="ru-RU" sz="3200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4357686" y="6072206"/>
            <a:ext cx="44656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>
                <a:latin typeface="Constantia" pitchFamily="18" charset="0"/>
              </a:rPr>
              <a:t>     </a:t>
            </a:r>
            <a:r>
              <a:rPr lang="ru-RU" sz="1400" b="1" dirty="0" smtClean="0">
                <a:solidFill>
                  <a:srgbClr val="000000"/>
                </a:solidFill>
                <a:latin typeface="Constantia" pitchFamily="18" charset="0"/>
              </a:rPr>
              <a:t>За </a:t>
            </a:r>
            <a:r>
              <a:rPr lang="ru-RU" sz="1400" b="1" dirty="0">
                <a:solidFill>
                  <a:srgbClr val="000000"/>
                </a:solidFill>
                <a:latin typeface="Constantia" pitchFamily="18" charset="0"/>
              </a:rPr>
              <a:t>билетами </a:t>
            </a:r>
            <a:r>
              <a:rPr lang="ru-RU" sz="1400" b="1" dirty="0" smtClean="0">
                <a:solidFill>
                  <a:srgbClr val="000000"/>
                </a:solidFill>
                <a:latin typeface="Constantia" pitchFamily="18" charset="0"/>
              </a:rPr>
              <a:t>обращаться к председателям    </a:t>
            </a:r>
          </a:p>
          <a:p>
            <a:pPr algn="ctr"/>
            <a:r>
              <a:rPr lang="ru-RU" sz="1400" b="1" smtClean="0">
                <a:solidFill>
                  <a:srgbClr val="000000"/>
                </a:solidFill>
                <a:latin typeface="Times New Roman" pitchFamily="18" charset="0"/>
              </a:rPr>
              <a:t>    профсоюзных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подразделений</a:t>
            </a:r>
            <a:r>
              <a:rPr lang="ru-RU" sz="1400" dirty="0" smtClean="0">
                <a:solidFill>
                  <a:srgbClr val="FFFF00"/>
                </a:solidFill>
                <a:latin typeface="Constantia" pitchFamily="18" charset="0"/>
              </a:rPr>
              <a:t> </a:t>
            </a:r>
            <a:endParaRPr lang="ru-RU" sz="1400" dirty="0">
              <a:solidFill>
                <a:srgbClr val="FFFF00"/>
              </a:solidFill>
              <a:latin typeface="Constantia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4282" y="3857628"/>
            <a:ext cx="3786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Продолжительность спектакля –  2 часа 20 минут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42918"/>
            <a:ext cx="15001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Спектакль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пьесе 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Н.В. Гоголя</a:t>
            </a:r>
            <a:endParaRPr lang="ru-RU" sz="14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Profcom\Documents\Профком\Плакаты 111\2023г\Спектакль Женитьбы 22.11.2023\7bc1c6219c49d59e37615b6e3b2cbdfd Светлый кадр СВЕТЛЕ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214290"/>
            <a:ext cx="2500330" cy="1666886"/>
          </a:xfrm>
          <a:prstGeom prst="rect">
            <a:avLst/>
          </a:prstGeom>
          <a:noFill/>
        </p:spPr>
      </p:pic>
      <p:pic>
        <p:nvPicPr>
          <p:cNvPr id="1029" name="Picture 5" descr="C:\Users\Profcom\Documents\Профком\Плакаты 111\2023г\Спектакль Женитьбы 22.11.2023\a632e2ee040b1d0ba51881a37f3e6600 Семейная пара СВЕТЛЕ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143116"/>
            <a:ext cx="2304417" cy="1753412"/>
          </a:xfrm>
          <a:prstGeom prst="rect">
            <a:avLst/>
          </a:prstGeom>
          <a:noFill/>
        </p:spPr>
      </p:pic>
      <p:pic>
        <p:nvPicPr>
          <p:cNvPr id="4" name="Picture 6" descr="C:\Users\Profcom\Documents\Профком\Плакаты 111\2023г\Спектакль Женитьбы 22.11.2023\4110af19dc356936c972c7389feaa947 Много девочек СВЕТЛЕ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4191727"/>
            <a:ext cx="3571900" cy="2472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791</TotalTime>
  <Words>96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71</cp:revision>
  <dcterms:created xsi:type="dcterms:W3CDTF">2011-02-20T08:08:51Z</dcterms:created>
  <dcterms:modified xsi:type="dcterms:W3CDTF">2023-10-19T13:25:40Z</dcterms:modified>
</cp:coreProperties>
</file>