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2" r:id="rId3"/>
    <p:sldId id="257" r:id="rId4"/>
    <p:sldId id="281" r:id="rId5"/>
    <p:sldId id="283" r:id="rId6"/>
    <p:sldId id="289" r:id="rId7"/>
    <p:sldId id="290" r:id="rId8"/>
    <p:sldId id="266" r:id="rId9"/>
    <p:sldId id="285" r:id="rId10"/>
    <p:sldId id="286" r:id="rId11"/>
    <p:sldId id="284" r:id="rId12"/>
    <p:sldId id="288" r:id="rId13"/>
    <p:sldId id="287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34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3CD401-9F4E-4271-AB78-6BCE526033F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D347D5-89A2-48DE-B798-74227FD80CA3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Междисциплинарный подход в содержании 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обучения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2D606D-0F45-4AAB-A4B5-2E15A7DBF570}" type="parTrans" cxnId="{5249F222-D7CA-4114-AE50-7793FFC2FC33}">
      <dgm:prSet/>
      <dgm:spPr/>
      <dgm:t>
        <a:bodyPr/>
        <a:lstStyle/>
        <a:p>
          <a:endParaRPr lang="ru-RU"/>
        </a:p>
      </dgm:t>
    </dgm:pt>
    <dgm:pt modelId="{EC4BE117-908F-4061-AC3B-96891A48D0F6}" type="sibTrans" cxnId="{5249F222-D7CA-4114-AE50-7793FFC2FC33}">
      <dgm:prSet/>
      <dgm:spPr/>
      <dgm:t>
        <a:bodyPr/>
        <a:lstStyle/>
        <a:p>
          <a:endParaRPr lang="ru-RU"/>
        </a:p>
      </dgm:t>
    </dgm:pt>
    <dgm:pt modelId="{83177E7F-13DE-48D3-836A-3E2A60860FDB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Проектное обучение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4153C9-CCBA-4E2A-BFFD-E6E1DDF9AD3A}" type="parTrans" cxnId="{12461939-50A0-48B6-AB4D-43F53C5C01E1}">
      <dgm:prSet/>
      <dgm:spPr/>
      <dgm:t>
        <a:bodyPr/>
        <a:lstStyle/>
        <a:p>
          <a:endParaRPr lang="ru-RU"/>
        </a:p>
      </dgm:t>
    </dgm:pt>
    <dgm:pt modelId="{94309CB2-4D18-40A2-9CBF-6C81CA0919D5}" type="sibTrans" cxnId="{12461939-50A0-48B6-AB4D-43F53C5C01E1}">
      <dgm:prSet/>
      <dgm:spPr/>
      <dgm:t>
        <a:bodyPr/>
        <a:lstStyle/>
        <a:p>
          <a:endParaRPr lang="ru-RU"/>
        </a:p>
      </dgm:t>
    </dgm:pt>
    <dgm:pt modelId="{511558F1-768A-4A29-98FC-16CE08832C38}">
      <dgm:prSet phldrT="[Текст]" custT="1"/>
      <dgm:spPr/>
      <dgm:t>
        <a:bodyPr/>
        <a:lstStyle/>
        <a:p>
          <a:r>
            <a:rPr lang="ru-RU" sz="4800" dirty="0" smtClean="0">
              <a:latin typeface="+mj-lt"/>
            </a:rPr>
            <a:t>  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Комплексная система оценки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402DB6-0659-441E-8751-2878B471FF05}" type="parTrans" cxnId="{D36D2D84-9848-4D5A-A7C1-2449CB6C17E9}">
      <dgm:prSet/>
      <dgm:spPr/>
      <dgm:t>
        <a:bodyPr/>
        <a:lstStyle/>
        <a:p>
          <a:endParaRPr lang="ru-RU"/>
        </a:p>
      </dgm:t>
    </dgm:pt>
    <dgm:pt modelId="{4B6C1439-23A8-42FC-BC6B-4E5A88DF1585}" type="sibTrans" cxnId="{D36D2D84-9848-4D5A-A7C1-2449CB6C17E9}">
      <dgm:prSet/>
      <dgm:spPr/>
      <dgm:t>
        <a:bodyPr/>
        <a:lstStyle/>
        <a:p>
          <a:endParaRPr lang="ru-RU"/>
        </a:p>
      </dgm:t>
    </dgm:pt>
    <dgm:pt modelId="{BF741E10-0143-4547-91C5-E4E814D8941A}" type="pres">
      <dgm:prSet presAssocID="{1F3CD401-9F4E-4271-AB78-6BCE526033F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BFEAE58-3DDE-43E0-B7CD-1328E8B19ECB}" type="pres">
      <dgm:prSet presAssocID="{1F3CD401-9F4E-4271-AB78-6BCE526033FB}" presName="Name1" presStyleCnt="0"/>
      <dgm:spPr/>
    </dgm:pt>
    <dgm:pt modelId="{76135559-96A1-4E75-9516-B951ACA14703}" type="pres">
      <dgm:prSet presAssocID="{1F3CD401-9F4E-4271-AB78-6BCE526033FB}" presName="cycle" presStyleCnt="0"/>
      <dgm:spPr/>
    </dgm:pt>
    <dgm:pt modelId="{2AACFB12-3AA1-4214-AFFF-17094ECA64AC}" type="pres">
      <dgm:prSet presAssocID="{1F3CD401-9F4E-4271-AB78-6BCE526033FB}" presName="srcNode" presStyleLbl="node1" presStyleIdx="0" presStyleCnt="3"/>
      <dgm:spPr/>
    </dgm:pt>
    <dgm:pt modelId="{DCEB1006-18D3-48AF-9771-DF64B4253CC5}" type="pres">
      <dgm:prSet presAssocID="{1F3CD401-9F4E-4271-AB78-6BCE526033FB}" presName="conn" presStyleLbl="parChTrans1D2" presStyleIdx="0" presStyleCnt="1"/>
      <dgm:spPr/>
      <dgm:t>
        <a:bodyPr/>
        <a:lstStyle/>
        <a:p>
          <a:endParaRPr lang="ru-RU"/>
        </a:p>
      </dgm:t>
    </dgm:pt>
    <dgm:pt modelId="{4324CA95-E537-485C-B57C-D6394910B947}" type="pres">
      <dgm:prSet presAssocID="{1F3CD401-9F4E-4271-AB78-6BCE526033FB}" presName="extraNode" presStyleLbl="node1" presStyleIdx="0" presStyleCnt="3"/>
      <dgm:spPr/>
    </dgm:pt>
    <dgm:pt modelId="{60C577D5-00A7-4A35-ABA2-122E772674F5}" type="pres">
      <dgm:prSet presAssocID="{1F3CD401-9F4E-4271-AB78-6BCE526033FB}" presName="dstNode" presStyleLbl="node1" presStyleIdx="0" presStyleCnt="3"/>
      <dgm:spPr/>
    </dgm:pt>
    <dgm:pt modelId="{3C0A662A-7A3C-4CB6-83F5-3E43F8BEDC19}" type="pres">
      <dgm:prSet presAssocID="{E4D347D5-89A2-48DE-B798-74227FD80CA3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EF50ED-14CB-484C-AD2D-0E73F25314DA}" type="pres">
      <dgm:prSet presAssocID="{E4D347D5-89A2-48DE-B798-74227FD80CA3}" presName="accent_1" presStyleCnt="0"/>
      <dgm:spPr/>
    </dgm:pt>
    <dgm:pt modelId="{D2CDC17D-274B-4CB2-BCD0-843FC3B0591B}" type="pres">
      <dgm:prSet presAssocID="{E4D347D5-89A2-48DE-B798-74227FD80CA3}" presName="accentRepeatNode" presStyleLbl="solidFgAcc1" presStyleIdx="0" presStyleCnt="3"/>
      <dgm:spPr/>
    </dgm:pt>
    <dgm:pt modelId="{0D4EE487-D2D7-4319-8E77-4872C1046B03}" type="pres">
      <dgm:prSet presAssocID="{83177E7F-13DE-48D3-836A-3E2A60860FDB}" presName="text_2" presStyleLbl="node1" presStyleIdx="1" presStyleCnt="3" custLinFactNeighborX="52" custLinFactNeighborY="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BF3587-E305-4C4F-BCEB-182D66665253}" type="pres">
      <dgm:prSet presAssocID="{83177E7F-13DE-48D3-836A-3E2A60860FDB}" presName="accent_2" presStyleCnt="0"/>
      <dgm:spPr/>
    </dgm:pt>
    <dgm:pt modelId="{9ECCAE47-7A96-4B88-9E61-CEAC17642256}" type="pres">
      <dgm:prSet presAssocID="{83177E7F-13DE-48D3-836A-3E2A60860FDB}" presName="accentRepeatNode" presStyleLbl="solidFgAcc1" presStyleIdx="1" presStyleCnt="3"/>
      <dgm:spPr/>
    </dgm:pt>
    <dgm:pt modelId="{4E0C77E1-4B5F-4C0F-BD9E-9C4AE892F89F}" type="pres">
      <dgm:prSet presAssocID="{511558F1-768A-4A29-98FC-16CE08832C3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DAA75-FD3B-4DDF-BF4A-EFB85944B775}" type="pres">
      <dgm:prSet presAssocID="{511558F1-768A-4A29-98FC-16CE08832C38}" presName="accent_3" presStyleCnt="0"/>
      <dgm:spPr/>
    </dgm:pt>
    <dgm:pt modelId="{F7BCBDC5-2BE7-4B4A-AB02-582701D0F8BA}" type="pres">
      <dgm:prSet presAssocID="{511558F1-768A-4A29-98FC-16CE08832C38}" presName="accentRepeatNode" presStyleLbl="solidFgAcc1" presStyleIdx="2" presStyleCnt="3"/>
      <dgm:spPr/>
    </dgm:pt>
  </dgm:ptLst>
  <dgm:cxnLst>
    <dgm:cxn modelId="{B5FE506E-6317-43F7-90DE-6DEB006A1F83}" type="presOf" srcId="{83177E7F-13DE-48D3-836A-3E2A60860FDB}" destId="{0D4EE487-D2D7-4319-8E77-4872C1046B03}" srcOrd="0" destOrd="0" presId="urn:microsoft.com/office/officeart/2008/layout/VerticalCurvedList"/>
    <dgm:cxn modelId="{12461939-50A0-48B6-AB4D-43F53C5C01E1}" srcId="{1F3CD401-9F4E-4271-AB78-6BCE526033FB}" destId="{83177E7F-13DE-48D3-836A-3E2A60860FDB}" srcOrd="1" destOrd="0" parTransId="{944153C9-CCBA-4E2A-BFFD-E6E1DDF9AD3A}" sibTransId="{94309CB2-4D18-40A2-9CBF-6C81CA0919D5}"/>
    <dgm:cxn modelId="{7A4106FB-7DAC-43DE-8362-53F1ECC90804}" type="presOf" srcId="{E4D347D5-89A2-48DE-B798-74227FD80CA3}" destId="{3C0A662A-7A3C-4CB6-83F5-3E43F8BEDC19}" srcOrd="0" destOrd="0" presId="urn:microsoft.com/office/officeart/2008/layout/VerticalCurvedList"/>
    <dgm:cxn modelId="{F721D42C-D19B-40E4-AFC8-D2F761F090F3}" type="presOf" srcId="{1F3CD401-9F4E-4271-AB78-6BCE526033FB}" destId="{BF741E10-0143-4547-91C5-E4E814D8941A}" srcOrd="0" destOrd="0" presId="urn:microsoft.com/office/officeart/2008/layout/VerticalCurvedList"/>
    <dgm:cxn modelId="{0B6B2E42-A548-4BB1-9336-82D37D3FDD08}" type="presOf" srcId="{511558F1-768A-4A29-98FC-16CE08832C38}" destId="{4E0C77E1-4B5F-4C0F-BD9E-9C4AE892F89F}" srcOrd="0" destOrd="0" presId="urn:microsoft.com/office/officeart/2008/layout/VerticalCurvedList"/>
    <dgm:cxn modelId="{5249F222-D7CA-4114-AE50-7793FFC2FC33}" srcId="{1F3CD401-9F4E-4271-AB78-6BCE526033FB}" destId="{E4D347D5-89A2-48DE-B798-74227FD80CA3}" srcOrd="0" destOrd="0" parTransId="{B52D606D-0F45-4AAB-A4B5-2E15A7DBF570}" sibTransId="{EC4BE117-908F-4061-AC3B-96891A48D0F6}"/>
    <dgm:cxn modelId="{0ECB6B48-8180-4F37-B06C-385A91ECEBAE}" type="presOf" srcId="{EC4BE117-908F-4061-AC3B-96891A48D0F6}" destId="{DCEB1006-18D3-48AF-9771-DF64B4253CC5}" srcOrd="0" destOrd="0" presId="urn:microsoft.com/office/officeart/2008/layout/VerticalCurvedList"/>
    <dgm:cxn modelId="{D36D2D84-9848-4D5A-A7C1-2449CB6C17E9}" srcId="{1F3CD401-9F4E-4271-AB78-6BCE526033FB}" destId="{511558F1-768A-4A29-98FC-16CE08832C38}" srcOrd="2" destOrd="0" parTransId="{C5402DB6-0659-441E-8751-2878B471FF05}" sibTransId="{4B6C1439-23A8-42FC-BC6B-4E5A88DF1585}"/>
    <dgm:cxn modelId="{1B8360F0-D429-4064-A7FC-A54D141FD83B}" type="presParOf" srcId="{BF741E10-0143-4547-91C5-E4E814D8941A}" destId="{DBFEAE58-3DDE-43E0-B7CD-1328E8B19ECB}" srcOrd="0" destOrd="0" presId="urn:microsoft.com/office/officeart/2008/layout/VerticalCurvedList"/>
    <dgm:cxn modelId="{4BEE9C3A-0EBE-49D2-A3E9-479B3848AF6F}" type="presParOf" srcId="{DBFEAE58-3DDE-43E0-B7CD-1328E8B19ECB}" destId="{76135559-96A1-4E75-9516-B951ACA14703}" srcOrd="0" destOrd="0" presId="urn:microsoft.com/office/officeart/2008/layout/VerticalCurvedList"/>
    <dgm:cxn modelId="{5F5D130E-BAA4-42C9-92AF-F56B592AC99F}" type="presParOf" srcId="{76135559-96A1-4E75-9516-B951ACA14703}" destId="{2AACFB12-3AA1-4214-AFFF-17094ECA64AC}" srcOrd="0" destOrd="0" presId="urn:microsoft.com/office/officeart/2008/layout/VerticalCurvedList"/>
    <dgm:cxn modelId="{7828A131-42EA-45F4-ADDD-5C116323DF2B}" type="presParOf" srcId="{76135559-96A1-4E75-9516-B951ACA14703}" destId="{DCEB1006-18D3-48AF-9771-DF64B4253CC5}" srcOrd="1" destOrd="0" presId="urn:microsoft.com/office/officeart/2008/layout/VerticalCurvedList"/>
    <dgm:cxn modelId="{1E78C7CC-878F-4B92-8DBE-8A63D3E32ECB}" type="presParOf" srcId="{76135559-96A1-4E75-9516-B951ACA14703}" destId="{4324CA95-E537-485C-B57C-D6394910B947}" srcOrd="2" destOrd="0" presId="urn:microsoft.com/office/officeart/2008/layout/VerticalCurvedList"/>
    <dgm:cxn modelId="{B765BFD2-8707-45F6-8DFA-19DE090336D4}" type="presParOf" srcId="{76135559-96A1-4E75-9516-B951ACA14703}" destId="{60C577D5-00A7-4A35-ABA2-122E772674F5}" srcOrd="3" destOrd="0" presId="urn:microsoft.com/office/officeart/2008/layout/VerticalCurvedList"/>
    <dgm:cxn modelId="{32335A1E-3113-457A-B1F5-3DEF9D35B7D5}" type="presParOf" srcId="{DBFEAE58-3DDE-43E0-B7CD-1328E8B19ECB}" destId="{3C0A662A-7A3C-4CB6-83F5-3E43F8BEDC19}" srcOrd="1" destOrd="0" presId="urn:microsoft.com/office/officeart/2008/layout/VerticalCurvedList"/>
    <dgm:cxn modelId="{C9DB0DA5-5D84-4E53-B79A-8F20E0FCD8A5}" type="presParOf" srcId="{DBFEAE58-3DDE-43E0-B7CD-1328E8B19ECB}" destId="{4DEF50ED-14CB-484C-AD2D-0E73F25314DA}" srcOrd="2" destOrd="0" presId="urn:microsoft.com/office/officeart/2008/layout/VerticalCurvedList"/>
    <dgm:cxn modelId="{C76BBEBB-3C44-44B2-8D1B-6CE16E2DF7D2}" type="presParOf" srcId="{4DEF50ED-14CB-484C-AD2D-0E73F25314DA}" destId="{D2CDC17D-274B-4CB2-BCD0-843FC3B0591B}" srcOrd="0" destOrd="0" presId="urn:microsoft.com/office/officeart/2008/layout/VerticalCurvedList"/>
    <dgm:cxn modelId="{B73AD624-1702-482D-BC70-F2C3CD755852}" type="presParOf" srcId="{DBFEAE58-3DDE-43E0-B7CD-1328E8B19ECB}" destId="{0D4EE487-D2D7-4319-8E77-4872C1046B03}" srcOrd="3" destOrd="0" presId="urn:microsoft.com/office/officeart/2008/layout/VerticalCurvedList"/>
    <dgm:cxn modelId="{E822D313-325C-46BD-B9AC-548CA5A37B60}" type="presParOf" srcId="{DBFEAE58-3DDE-43E0-B7CD-1328E8B19ECB}" destId="{A9BF3587-E305-4C4F-BCEB-182D66665253}" srcOrd="4" destOrd="0" presId="urn:microsoft.com/office/officeart/2008/layout/VerticalCurvedList"/>
    <dgm:cxn modelId="{D5464670-7285-4C5A-8FF9-6D37E0CBBFB6}" type="presParOf" srcId="{A9BF3587-E305-4C4F-BCEB-182D66665253}" destId="{9ECCAE47-7A96-4B88-9E61-CEAC17642256}" srcOrd="0" destOrd="0" presId="urn:microsoft.com/office/officeart/2008/layout/VerticalCurvedList"/>
    <dgm:cxn modelId="{82263310-DDD0-4109-9F93-2017BB032F7C}" type="presParOf" srcId="{DBFEAE58-3DDE-43E0-B7CD-1328E8B19ECB}" destId="{4E0C77E1-4B5F-4C0F-BD9E-9C4AE892F89F}" srcOrd="5" destOrd="0" presId="urn:microsoft.com/office/officeart/2008/layout/VerticalCurvedList"/>
    <dgm:cxn modelId="{F876BE90-F3A3-469A-976B-2C6260078571}" type="presParOf" srcId="{DBFEAE58-3DDE-43E0-B7CD-1328E8B19ECB}" destId="{AD4DAA75-FD3B-4DDF-BF4A-EFB85944B775}" srcOrd="6" destOrd="0" presId="urn:microsoft.com/office/officeart/2008/layout/VerticalCurvedList"/>
    <dgm:cxn modelId="{78F8DBB3-5FCF-4FF8-8536-632BF672DE6B}" type="presParOf" srcId="{AD4DAA75-FD3B-4DDF-BF4A-EFB85944B775}" destId="{F7BCBDC5-2BE7-4B4A-AB02-582701D0F8B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01DFA3-2944-4B4D-A233-01ADFAA5AFDA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8B9234-7B6B-4FA8-B967-70EB9188BACC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Определение целей проекта и формулировка  типовых заданий</a:t>
          </a:r>
        </a:p>
      </dgm:t>
    </dgm:pt>
    <dgm:pt modelId="{834F0AA5-3A16-4566-97A3-F22248102E4A}" type="parTrans" cxnId="{AD93B02F-C7B9-4C0C-88FD-58B70498A098}">
      <dgm:prSet/>
      <dgm:spPr/>
      <dgm:t>
        <a:bodyPr/>
        <a:lstStyle/>
        <a:p>
          <a:endParaRPr lang="ru-RU"/>
        </a:p>
      </dgm:t>
    </dgm:pt>
    <dgm:pt modelId="{F475BF58-E279-481F-B458-8FC078969CAB}" type="sibTrans" cxnId="{AD93B02F-C7B9-4C0C-88FD-58B70498A098}">
      <dgm:prSet/>
      <dgm:spPr/>
      <dgm:t>
        <a:bodyPr/>
        <a:lstStyle/>
        <a:p>
          <a:endParaRPr lang="ru-RU"/>
        </a:p>
      </dgm:t>
    </dgm:pt>
    <dgm:pt modelId="{0EB99C87-5854-495A-9C66-6EDDE24F8AC3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Составление  перечня промежуточных результатов </a:t>
          </a:r>
          <a:endParaRPr lang="ru-RU" sz="1800" dirty="0">
            <a:latin typeface="+mj-lt"/>
          </a:endParaRPr>
        </a:p>
      </dgm:t>
    </dgm:pt>
    <dgm:pt modelId="{1951BD23-1433-4095-8516-DF1675BD81B5}" type="parTrans" cxnId="{5770E414-4CFF-4E09-8508-B18E82071987}">
      <dgm:prSet/>
      <dgm:spPr/>
      <dgm:t>
        <a:bodyPr/>
        <a:lstStyle/>
        <a:p>
          <a:endParaRPr lang="ru-RU"/>
        </a:p>
      </dgm:t>
    </dgm:pt>
    <dgm:pt modelId="{BD36061B-F4DB-4E27-A904-93369563AD33}" type="sibTrans" cxnId="{5770E414-4CFF-4E09-8508-B18E82071987}">
      <dgm:prSet/>
      <dgm:spPr/>
      <dgm:t>
        <a:bodyPr/>
        <a:lstStyle/>
        <a:p>
          <a:endParaRPr lang="ru-RU"/>
        </a:p>
      </dgm:t>
    </dgm:pt>
    <dgm:pt modelId="{5E37A5EB-5D32-4183-AE87-49827ACEA666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Определение дисциплин в составе проекта</a:t>
          </a:r>
          <a:endParaRPr lang="ru-RU" sz="1800" dirty="0">
            <a:latin typeface="+mj-lt"/>
          </a:endParaRPr>
        </a:p>
      </dgm:t>
    </dgm:pt>
    <dgm:pt modelId="{66807460-97A4-43CF-A893-A005531B84D4}" type="parTrans" cxnId="{83E7CCCA-2FCD-4AB6-8C26-8FF1FB930D18}">
      <dgm:prSet/>
      <dgm:spPr/>
      <dgm:t>
        <a:bodyPr/>
        <a:lstStyle/>
        <a:p>
          <a:endParaRPr lang="ru-RU"/>
        </a:p>
      </dgm:t>
    </dgm:pt>
    <dgm:pt modelId="{3031AC61-0FE5-40FD-A00C-B4C89695D492}" type="sibTrans" cxnId="{83E7CCCA-2FCD-4AB6-8C26-8FF1FB930D18}">
      <dgm:prSet/>
      <dgm:spPr/>
      <dgm:t>
        <a:bodyPr/>
        <a:lstStyle/>
        <a:p>
          <a:endParaRPr lang="ru-RU"/>
        </a:p>
      </dgm:t>
    </dgm:pt>
    <dgm:pt modelId="{A6AACAD1-C303-433C-BBAF-195C6DC7F3C0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Определение сроков предоставления результатов к заданиям</a:t>
          </a:r>
          <a:endParaRPr lang="ru-RU" sz="1800" dirty="0">
            <a:latin typeface="+mj-lt"/>
          </a:endParaRPr>
        </a:p>
      </dgm:t>
    </dgm:pt>
    <dgm:pt modelId="{222EB0FE-45AE-4E68-B05D-AAFCACB2059F}" type="parTrans" cxnId="{FE341187-2696-4574-A240-0271BC4057C7}">
      <dgm:prSet/>
      <dgm:spPr/>
      <dgm:t>
        <a:bodyPr/>
        <a:lstStyle/>
        <a:p>
          <a:endParaRPr lang="ru-RU"/>
        </a:p>
      </dgm:t>
    </dgm:pt>
    <dgm:pt modelId="{32BBE576-6DAC-4847-A4BA-1C3E719CB4A0}" type="sibTrans" cxnId="{FE341187-2696-4574-A240-0271BC4057C7}">
      <dgm:prSet/>
      <dgm:spPr/>
      <dgm:t>
        <a:bodyPr/>
        <a:lstStyle/>
        <a:p>
          <a:endParaRPr lang="ru-RU"/>
        </a:p>
      </dgm:t>
    </dgm:pt>
    <dgm:pt modelId="{673A5AC8-AF9C-49C4-8263-800E4D31927C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Определение последовательности получения промежуточных результатов</a:t>
          </a:r>
          <a:endParaRPr lang="ru-RU" sz="1800" dirty="0">
            <a:latin typeface="+mj-lt"/>
          </a:endParaRPr>
        </a:p>
      </dgm:t>
    </dgm:pt>
    <dgm:pt modelId="{76FE06C8-F4F7-43C4-B569-5A7E65A9F243}" type="parTrans" cxnId="{9EBBAAAC-2E04-4CDB-8149-94D4A2AE8A94}">
      <dgm:prSet/>
      <dgm:spPr/>
      <dgm:t>
        <a:bodyPr/>
        <a:lstStyle/>
        <a:p>
          <a:endParaRPr lang="ru-RU"/>
        </a:p>
      </dgm:t>
    </dgm:pt>
    <dgm:pt modelId="{E9B47AE4-98B7-4A64-AB52-3EF86ADAAC79}" type="sibTrans" cxnId="{9EBBAAAC-2E04-4CDB-8149-94D4A2AE8A94}">
      <dgm:prSet/>
      <dgm:spPr/>
      <dgm:t>
        <a:bodyPr/>
        <a:lstStyle/>
        <a:p>
          <a:endParaRPr lang="ru-RU"/>
        </a:p>
      </dgm:t>
    </dgm:pt>
    <dgm:pt modelId="{5769124E-6F65-424D-B00C-A8D9076DA3DC}">
      <dgm:prSet phldrT="[Текст]" custT="1"/>
      <dgm:spPr/>
      <dgm:t>
        <a:bodyPr/>
        <a:lstStyle/>
        <a:p>
          <a:r>
            <a:rPr lang="ru-RU" sz="1600" dirty="0" smtClean="0">
              <a:latin typeface="+mj-lt"/>
            </a:rPr>
            <a:t>Обсуждение  и согласование  с преподавателями  формулировки результатов </a:t>
          </a:r>
          <a:endParaRPr lang="ru-RU" sz="1600" dirty="0">
            <a:latin typeface="+mj-lt"/>
          </a:endParaRPr>
        </a:p>
      </dgm:t>
    </dgm:pt>
    <dgm:pt modelId="{B2258F5F-FD9A-4A8D-BC08-C3BA86B4FFB9}" type="parTrans" cxnId="{73126963-064D-4874-AC48-72E364199F90}">
      <dgm:prSet/>
      <dgm:spPr/>
      <dgm:t>
        <a:bodyPr/>
        <a:lstStyle/>
        <a:p>
          <a:endParaRPr lang="ru-RU"/>
        </a:p>
      </dgm:t>
    </dgm:pt>
    <dgm:pt modelId="{1E2E5144-F20C-4FAF-9CE9-EE0153FAFAB1}" type="sibTrans" cxnId="{73126963-064D-4874-AC48-72E364199F90}">
      <dgm:prSet/>
      <dgm:spPr/>
      <dgm:t>
        <a:bodyPr/>
        <a:lstStyle/>
        <a:p>
          <a:endParaRPr lang="ru-RU" dirty="0"/>
        </a:p>
      </dgm:t>
    </dgm:pt>
    <dgm:pt modelId="{54F76318-F0AA-4384-BF47-98A70A2F516F}">
      <dgm:prSet phldrT="[Текст]" custT="1"/>
      <dgm:spPr/>
      <dgm:t>
        <a:bodyPr/>
        <a:lstStyle/>
        <a:p>
          <a:r>
            <a:rPr lang="ru-RU" sz="1700" dirty="0" smtClean="0">
              <a:latin typeface="+mj-lt"/>
            </a:rPr>
            <a:t>Планирование координационных мероприятий</a:t>
          </a:r>
          <a:endParaRPr lang="ru-RU" sz="1700" dirty="0">
            <a:latin typeface="+mj-lt"/>
          </a:endParaRPr>
        </a:p>
      </dgm:t>
    </dgm:pt>
    <dgm:pt modelId="{A1B5C334-FC52-4DF8-867E-0F30AFB01B02}" type="parTrans" cxnId="{A8E343D3-5FFB-4202-BE48-7B42596725C5}">
      <dgm:prSet/>
      <dgm:spPr/>
      <dgm:t>
        <a:bodyPr/>
        <a:lstStyle/>
        <a:p>
          <a:endParaRPr lang="ru-RU"/>
        </a:p>
      </dgm:t>
    </dgm:pt>
    <dgm:pt modelId="{3CEF858D-11BC-4EC9-BA59-0450D336F4D2}" type="sibTrans" cxnId="{A8E343D3-5FFB-4202-BE48-7B42596725C5}">
      <dgm:prSet/>
      <dgm:spPr/>
      <dgm:t>
        <a:bodyPr/>
        <a:lstStyle/>
        <a:p>
          <a:endParaRPr lang="ru-RU"/>
        </a:p>
      </dgm:t>
    </dgm:pt>
    <dgm:pt modelId="{912549C8-CCF4-4A15-B1B2-1FE363D96EBA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Разработка шаблонов форм представления результатов дисциплинам</a:t>
          </a:r>
          <a:endParaRPr lang="ru-RU" sz="1800" dirty="0">
            <a:latin typeface="+mj-lt"/>
          </a:endParaRPr>
        </a:p>
      </dgm:t>
    </dgm:pt>
    <dgm:pt modelId="{259345DE-37DD-46A8-98E2-F01B76BB3601}" type="parTrans" cxnId="{2150292C-43AE-483A-8E21-698AD1BB240A}">
      <dgm:prSet/>
      <dgm:spPr/>
      <dgm:t>
        <a:bodyPr/>
        <a:lstStyle/>
        <a:p>
          <a:endParaRPr lang="ru-RU"/>
        </a:p>
      </dgm:t>
    </dgm:pt>
    <dgm:pt modelId="{27DA43E0-92AB-40C1-BC60-0CA8E2CF8CE1}" type="sibTrans" cxnId="{2150292C-43AE-483A-8E21-698AD1BB240A}">
      <dgm:prSet/>
      <dgm:spPr/>
      <dgm:t>
        <a:bodyPr/>
        <a:lstStyle/>
        <a:p>
          <a:endParaRPr lang="ru-RU"/>
        </a:p>
      </dgm:t>
    </dgm:pt>
    <dgm:pt modelId="{26246E54-6B1B-468E-81A3-8A67B1494EB2}">
      <dgm:prSet phldrT="[Текст]" custT="1"/>
      <dgm:spPr/>
      <dgm:t>
        <a:bodyPr/>
        <a:lstStyle/>
        <a:p>
          <a:r>
            <a:rPr lang="ru-RU" sz="1600" dirty="0" smtClean="0">
              <a:latin typeface="+mj-lt"/>
            </a:rPr>
            <a:t>Уточнение перечня компетенций как результатов учебной деятельности студентов</a:t>
          </a:r>
          <a:endParaRPr lang="ru-RU" sz="1600" dirty="0">
            <a:latin typeface="+mj-lt"/>
          </a:endParaRPr>
        </a:p>
      </dgm:t>
    </dgm:pt>
    <dgm:pt modelId="{8FC56A9C-6B3F-40BE-86F0-E75877E03F22}" type="parTrans" cxnId="{B87D48F9-CCA8-40FF-8BC0-CFC9F7661DE5}">
      <dgm:prSet/>
      <dgm:spPr/>
      <dgm:t>
        <a:bodyPr/>
        <a:lstStyle/>
        <a:p>
          <a:endParaRPr lang="ru-RU"/>
        </a:p>
      </dgm:t>
    </dgm:pt>
    <dgm:pt modelId="{5862DD2E-117F-4D22-9FC6-CF688C00FE9A}" type="sibTrans" cxnId="{B87D48F9-CCA8-40FF-8BC0-CFC9F7661DE5}">
      <dgm:prSet/>
      <dgm:spPr/>
      <dgm:t>
        <a:bodyPr/>
        <a:lstStyle/>
        <a:p>
          <a:endParaRPr lang="ru-RU"/>
        </a:p>
      </dgm:t>
    </dgm:pt>
    <dgm:pt modelId="{FC777E9E-9928-46D1-A5D3-197F6A7CE8E2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Увязка компетенции с профессиональными функциями и поставленными задачами</a:t>
          </a:r>
          <a:endParaRPr lang="ru-RU" sz="1800" dirty="0">
            <a:latin typeface="+mj-lt"/>
          </a:endParaRPr>
        </a:p>
      </dgm:t>
    </dgm:pt>
    <dgm:pt modelId="{3F0E32EF-5B9C-483F-88E9-A833AEA44057}" type="parTrans" cxnId="{D146075A-D40A-4135-BBCC-F87EF7E68414}">
      <dgm:prSet/>
      <dgm:spPr/>
      <dgm:t>
        <a:bodyPr/>
        <a:lstStyle/>
        <a:p>
          <a:endParaRPr lang="ru-RU"/>
        </a:p>
      </dgm:t>
    </dgm:pt>
    <dgm:pt modelId="{65DA13AB-9F68-4BB1-ABCA-3EDE10CE9345}" type="sibTrans" cxnId="{D146075A-D40A-4135-BBCC-F87EF7E68414}">
      <dgm:prSet/>
      <dgm:spPr/>
      <dgm:t>
        <a:bodyPr/>
        <a:lstStyle/>
        <a:p>
          <a:endParaRPr lang="ru-RU"/>
        </a:p>
      </dgm:t>
    </dgm:pt>
    <dgm:pt modelId="{5842D8EB-59B2-494C-8A0E-C54B6A372231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Описание технологии проведения защиты проекта</a:t>
          </a:r>
          <a:r>
            <a:rPr lang="ru-RU" sz="1600" dirty="0" smtClean="0">
              <a:latin typeface="+mj-lt"/>
            </a:rPr>
            <a:t> </a:t>
          </a:r>
          <a:endParaRPr lang="ru-RU" sz="1600" dirty="0">
            <a:latin typeface="+mj-lt"/>
          </a:endParaRPr>
        </a:p>
      </dgm:t>
    </dgm:pt>
    <dgm:pt modelId="{8E63452A-D05F-45A9-A2B4-3D9F2630128F}" type="parTrans" cxnId="{2A1C3A40-D0ED-44EA-B408-72ADC7221552}">
      <dgm:prSet/>
      <dgm:spPr/>
      <dgm:t>
        <a:bodyPr/>
        <a:lstStyle/>
        <a:p>
          <a:endParaRPr lang="ru-RU"/>
        </a:p>
      </dgm:t>
    </dgm:pt>
    <dgm:pt modelId="{211496C7-6253-4F40-B541-4D8B9525CD2E}" type="sibTrans" cxnId="{2A1C3A40-D0ED-44EA-B408-72ADC7221552}">
      <dgm:prSet/>
      <dgm:spPr/>
      <dgm:t>
        <a:bodyPr/>
        <a:lstStyle/>
        <a:p>
          <a:endParaRPr lang="ru-RU"/>
        </a:p>
      </dgm:t>
    </dgm:pt>
    <dgm:pt modelId="{6124A973-DE9B-4BCC-B6FB-A395EB6EB24F}">
      <dgm:prSet phldrT="[Текст]" custT="1"/>
      <dgm:spPr/>
      <dgm:t>
        <a:bodyPr/>
        <a:lstStyle/>
        <a:p>
          <a:r>
            <a:rPr lang="ru-RU" sz="1800" dirty="0" smtClean="0">
              <a:latin typeface="+mj-lt"/>
            </a:rPr>
            <a:t>Уточнение  их связи с результатами обучения по всей программе</a:t>
          </a:r>
          <a:endParaRPr lang="ru-RU" sz="1800" dirty="0">
            <a:latin typeface="+mj-lt"/>
          </a:endParaRPr>
        </a:p>
      </dgm:t>
    </dgm:pt>
    <dgm:pt modelId="{EED7D814-F3AA-4414-BC08-6D329ED55911}" type="parTrans" cxnId="{9729B685-BC14-45A2-A2E8-BD405BA249BD}">
      <dgm:prSet/>
      <dgm:spPr/>
      <dgm:t>
        <a:bodyPr/>
        <a:lstStyle/>
        <a:p>
          <a:endParaRPr lang="ru-RU"/>
        </a:p>
      </dgm:t>
    </dgm:pt>
    <dgm:pt modelId="{305301AB-CD34-4E55-B1D6-35EBA18827C9}" type="sibTrans" cxnId="{9729B685-BC14-45A2-A2E8-BD405BA249BD}">
      <dgm:prSet/>
      <dgm:spPr/>
      <dgm:t>
        <a:bodyPr/>
        <a:lstStyle/>
        <a:p>
          <a:endParaRPr lang="ru-RU"/>
        </a:p>
      </dgm:t>
    </dgm:pt>
    <dgm:pt modelId="{074D59D5-AB66-48CE-9A53-5A2423129C35}" type="pres">
      <dgm:prSet presAssocID="{D001DFA3-2944-4B4D-A233-01ADFAA5AFD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825244-128D-4875-BF2F-95A25BF4D42A}" type="pres">
      <dgm:prSet presAssocID="{218B9234-7B6B-4FA8-B967-70EB9188BACC}" presName="node" presStyleLbl="node1" presStyleIdx="0" presStyleCnt="12" custScaleX="290146" custScaleY="273607" custLinFactNeighborX="-7393" custLinFactNeighborY="-8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2ABCA0-6717-4251-ADED-F8D192477B3D}" type="pres">
      <dgm:prSet presAssocID="{F475BF58-E279-481F-B458-8FC078969CAB}" presName="sibTrans" presStyleLbl="sibTrans2D1" presStyleIdx="0" presStyleCnt="11" custScaleX="136137"/>
      <dgm:spPr/>
      <dgm:t>
        <a:bodyPr/>
        <a:lstStyle/>
        <a:p>
          <a:endParaRPr lang="ru-RU"/>
        </a:p>
      </dgm:t>
    </dgm:pt>
    <dgm:pt modelId="{EB47E5D6-1596-4681-A58E-C7C44994E5DA}" type="pres">
      <dgm:prSet presAssocID="{F475BF58-E279-481F-B458-8FC078969CAB}" presName="connectorText" presStyleLbl="sibTrans2D1" presStyleIdx="0" presStyleCnt="11"/>
      <dgm:spPr/>
      <dgm:t>
        <a:bodyPr/>
        <a:lstStyle/>
        <a:p>
          <a:endParaRPr lang="ru-RU"/>
        </a:p>
      </dgm:t>
    </dgm:pt>
    <dgm:pt modelId="{2BA216AC-FC95-4AF2-8676-D7F361855060}" type="pres">
      <dgm:prSet presAssocID="{0EB99C87-5854-495A-9C66-6EDDE24F8AC3}" presName="node" presStyleLbl="node1" presStyleIdx="1" presStyleCnt="12" custScaleX="269391" custScaleY="272432" custLinFactNeighborX="10685" custLinFactNeighborY="-72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A7D9EF-9EB4-4A4D-BB43-5F82540B9CB8}" type="pres">
      <dgm:prSet presAssocID="{BD36061B-F4DB-4E27-A904-93369563AD33}" presName="sibTrans" presStyleLbl="sibTrans2D1" presStyleIdx="1" presStyleCnt="11" custScaleX="144688"/>
      <dgm:spPr/>
      <dgm:t>
        <a:bodyPr/>
        <a:lstStyle/>
        <a:p>
          <a:endParaRPr lang="ru-RU"/>
        </a:p>
      </dgm:t>
    </dgm:pt>
    <dgm:pt modelId="{C1243890-69B7-4AC6-B71F-C828B854AD74}" type="pres">
      <dgm:prSet presAssocID="{BD36061B-F4DB-4E27-A904-93369563AD33}" presName="connectorText" presStyleLbl="sibTrans2D1" presStyleIdx="1" presStyleCnt="11"/>
      <dgm:spPr/>
      <dgm:t>
        <a:bodyPr/>
        <a:lstStyle/>
        <a:p>
          <a:endParaRPr lang="ru-RU"/>
        </a:p>
      </dgm:t>
    </dgm:pt>
    <dgm:pt modelId="{67207273-9823-4145-B8D2-B30962F196F6}" type="pres">
      <dgm:prSet presAssocID="{673A5AC8-AF9C-49C4-8263-800E4D31927C}" presName="node" presStyleLbl="node1" presStyleIdx="2" presStyleCnt="12" custScaleX="269235" custScaleY="284030" custLinFactNeighborX="22492" custLinFactNeighborY="-14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1006D0-FE28-42B5-B90E-C194A15DF795}" type="pres">
      <dgm:prSet presAssocID="{E9B47AE4-98B7-4A64-AB52-3EF86ADAAC79}" presName="sibTrans" presStyleLbl="sibTrans2D1" presStyleIdx="2" presStyleCnt="11" custScaleX="155914"/>
      <dgm:spPr/>
      <dgm:t>
        <a:bodyPr/>
        <a:lstStyle/>
        <a:p>
          <a:endParaRPr lang="ru-RU"/>
        </a:p>
      </dgm:t>
    </dgm:pt>
    <dgm:pt modelId="{B6163D57-A8DA-4EE0-A228-4B5F5F4B8D5A}" type="pres">
      <dgm:prSet presAssocID="{E9B47AE4-98B7-4A64-AB52-3EF86ADAAC79}" presName="connectorText" presStyleLbl="sibTrans2D1" presStyleIdx="2" presStyleCnt="11"/>
      <dgm:spPr/>
      <dgm:t>
        <a:bodyPr/>
        <a:lstStyle/>
        <a:p>
          <a:endParaRPr lang="ru-RU"/>
        </a:p>
      </dgm:t>
    </dgm:pt>
    <dgm:pt modelId="{30E27574-8786-4B59-92CA-58EFB09EE001}" type="pres">
      <dgm:prSet presAssocID="{5E37A5EB-5D32-4183-AE87-49827ACEA666}" presName="node" presStyleLbl="node1" presStyleIdx="3" presStyleCnt="12" custScaleX="287586" custScaleY="275446" custLinFactNeighborX="72862" custLinFactNeighborY="-57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C1641D-C319-456E-A347-95BA38CAB12C}" type="pres">
      <dgm:prSet presAssocID="{3031AC61-0FE5-40FD-A00C-B4C89695D492}" presName="sibTrans" presStyleLbl="sibTrans2D1" presStyleIdx="3" presStyleCnt="11" custAng="31420" custScaleX="166113" custScaleY="110613" custLinFactNeighborX="30610" custLinFactNeighborY="4070"/>
      <dgm:spPr/>
      <dgm:t>
        <a:bodyPr/>
        <a:lstStyle/>
        <a:p>
          <a:endParaRPr lang="ru-RU"/>
        </a:p>
      </dgm:t>
    </dgm:pt>
    <dgm:pt modelId="{E39AFF68-76B0-4826-9BEE-738FF55B0706}" type="pres">
      <dgm:prSet presAssocID="{3031AC61-0FE5-40FD-A00C-B4C89695D492}" presName="connectorText" presStyleLbl="sibTrans2D1" presStyleIdx="3" presStyleCnt="11"/>
      <dgm:spPr/>
      <dgm:t>
        <a:bodyPr/>
        <a:lstStyle/>
        <a:p>
          <a:endParaRPr lang="ru-RU"/>
        </a:p>
      </dgm:t>
    </dgm:pt>
    <dgm:pt modelId="{B09F70DE-EDED-427E-A277-976ECC259C52}" type="pres">
      <dgm:prSet presAssocID="{5769124E-6F65-424D-B00C-A8D9076DA3DC}" presName="node" presStyleLbl="node1" presStyleIdx="4" presStyleCnt="12" custScaleX="283380" custScaleY="357180" custLinFactNeighborX="21643" custLinFactNeighborY="-66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9A4A73-77DD-4345-B500-F9024116C83C}" type="pres">
      <dgm:prSet presAssocID="{1E2E5144-F20C-4FAF-9CE9-EE0153FAFAB1}" presName="sibTrans" presStyleLbl="sibTrans2D1" presStyleIdx="4" presStyleCnt="11" custAng="21580659" custScaleX="172192" custScaleY="103188" custLinFactNeighborX="-5945" custLinFactNeighborY="-27964"/>
      <dgm:spPr/>
      <dgm:t>
        <a:bodyPr/>
        <a:lstStyle/>
        <a:p>
          <a:endParaRPr lang="ru-RU"/>
        </a:p>
      </dgm:t>
    </dgm:pt>
    <dgm:pt modelId="{773C5716-A99B-4F96-818F-A015C9A37D00}" type="pres">
      <dgm:prSet presAssocID="{1E2E5144-F20C-4FAF-9CE9-EE0153FAFAB1}" presName="connectorText" presStyleLbl="sibTrans2D1" presStyleIdx="4" presStyleCnt="11"/>
      <dgm:spPr/>
      <dgm:t>
        <a:bodyPr/>
        <a:lstStyle/>
        <a:p>
          <a:endParaRPr lang="ru-RU"/>
        </a:p>
      </dgm:t>
    </dgm:pt>
    <dgm:pt modelId="{B6F11AA2-43F8-432E-8BD9-3629A16BC9D0}" type="pres">
      <dgm:prSet presAssocID="{54F76318-F0AA-4384-BF47-98A70A2F516F}" presName="node" presStyleLbl="node1" presStyleIdx="5" presStyleCnt="12" custScaleX="265543" custScaleY="348998" custLinFactNeighborX="18053" custLinFactNeighborY="-11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7B5D2-AEBD-488A-9E7C-18AA495EED68}" type="pres">
      <dgm:prSet presAssocID="{3CEF858D-11BC-4EC9-BA59-0450D336F4D2}" presName="sibTrans" presStyleLbl="sibTrans2D1" presStyleIdx="5" presStyleCnt="11" custAng="59692" custScaleX="144886" custScaleY="108464" custLinFactNeighborX="-12044" custLinFactNeighborY="-8140"/>
      <dgm:spPr/>
      <dgm:t>
        <a:bodyPr/>
        <a:lstStyle/>
        <a:p>
          <a:endParaRPr lang="ru-RU"/>
        </a:p>
      </dgm:t>
    </dgm:pt>
    <dgm:pt modelId="{894730CE-7BE0-4EE1-9D9D-DC0B5B9F381B}" type="pres">
      <dgm:prSet presAssocID="{3CEF858D-11BC-4EC9-BA59-0450D336F4D2}" presName="connectorText" presStyleLbl="sibTrans2D1" presStyleIdx="5" presStyleCnt="11"/>
      <dgm:spPr/>
      <dgm:t>
        <a:bodyPr/>
        <a:lstStyle/>
        <a:p>
          <a:endParaRPr lang="ru-RU"/>
        </a:p>
      </dgm:t>
    </dgm:pt>
    <dgm:pt modelId="{141E971B-9A5A-4B15-A3F9-3B7A28AA89D0}" type="pres">
      <dgm:prSet presAssocID="{A6AACAD1-C303-433C-BBAF-195C6DC7F3C0}" presName="node" presStyleLbl="node1" presStyleIdx="6" presStyleCnt="12" custScaleX="265133" custScaleY="357333" custLinFactNeighborX="438" custLinFactNeighborY="-9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C7A53-79F4-4577-80C3-41C7C6446AB3}" type="pres">
      <dgm:prSet presAssocID="{32BBE576-6DAC-4847-A4BA-1C3E719CB4A0}" presName="sibTrans" presStyleLbl="sibTrans2D1" presStyleIdx="6" presStyleCnt="11" custAng="21588146" custScaleX="140769" custScaleY="101386" custLinFactNeighborX="-6571" custLinFactNeighborY="-11991"/>
      <dgm:spPr/>
      <dgm:t>
        <a:bodyPr/>
        <a:lstStyle/>
        <a:p>
          <a:endParaRPr lang="ru-RU"/>
        </a:p>
      </dgm:t>
    </dgm:pt>
    <dgm:pt modelId="{F184D59B-F165-4140-8913-5BE86073FAC8}" type="pres">
      <dgm:prSet presAssocID="{32BBE576-6DAC-4847-A4BA-1C3E719CB4A0}" presName="connectorText" presStyleLbl="sibTrans2D1" presStyleIdx="6" presStyleCnt="11"/>
      <dgm:spPr/>
      <dgm:t>
        <a:bodyPr/>
        <a:lstStyle/>
        <a:p>
          <a:endParaRPr lang="ru-RU"/>
        </a:p>
      </dgm:t>
    </dgm:pt>
    <dgm:pt modelId="{CF2E3E58-0133-4824-854D-C9110F9BADFE}" type="pres">
      <dgm:prSet presAssocID="{912549C8-CCF4-4A15-B1B2-1FE363D96EBA}" presName="node" presStyleLbl="node1" presStyleIdx="7" presStyleCnt="12" custScaleX="284121" custScaleY="351336" custLinFactNeighborX="-23202" custLinFactNeighborY="-110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901513-A3D2-49CC-A22B-CA9BBB766CF6}" type="pres">
      <dgm:prSet presAssocID="{27DA43E0-92AB-40C1-BC60-0CA8E2CF8CE1}" presName="sibTrans" presStyleLbl="sibTrans2D1" presStyleIdx="7" presStyleCnt="11" custAng="17760" custScaleX="164888" custScaleY="109910" custLinFactNeighborY="13086"/>
      <dgm:spPr/>
      <dgm:t>
        <a:bodyPr/>
        <a:lstStyle/>
        <a:p>
          <a:endParaRPr lang="ru-RU"/>
        </a:p>
      </dgm:t>
    </dgm:pt>
    <dgm:pt modelId="{0D2D0112-1699-474D-A2BA-3BEFADFCAF84}" type="pres">
      <dgm:prSet presAssocID="{27DA43E0-92AB-40C1-BC60-0CA8E2CF8CE1}" presName="connectorText" presStyleLbl="sibTrans2D1" presStyleIdx="7" presStyleCnt="11"/>
      <dgm:spPr/>
      <dgm:t>
        <a:bodyPr/>
        <a:lstStyle/>
        <a:p>
          <a:endParaRPr lang="ru-RU"/>
        </a:p>
      </dgm:t>
    </dgm:pt>
    <dgm:pt modelId="{67F60FDD-BFD8-4753-81B1-1B6925E2F687}" type="pres">
      <dgm:prSet presAssocID="{5842D8EB-59B2-494C-8A0E-C54B6A372231}" presName="node" presStyleLbl="node1" presStyleIdx="8" presStyleCnt="12" custScaleX="286922" custScaleY="388012" custLinFactX="-25874" custLinFactNeighborX="-100000" custLinFactNeighborY="1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61E696-B79C-4499-BA18-80F28975597E}" type="pres">
      <dgm:prSet presAssocID="{211496C7-6253-4F40-B541-4D8B9525CD2E}" presName="sibTrans" presStyleLbl="sibTrans2D1" presStyleIdx="8" presStyleCnt="11" custAng="28584" custScaleX="153953" custScaleY="118622" custLinFactNeighborX="3164" custLinFactNeighborY="-3618"/>
      <dgm:spPr/>
      <dgm:t>
        <a:bodyPr/>
        <a:lstStyle/>
        <a:p>
          <a:endParaRPr lang="ru-RU"/>
        </a:p>
      </dgm:t>
    </dgm:pt>
    <dgm:pt modelId="{DAA422F6-455D-4996-A934-B32E52483011}" type="pres">
      <dgm:prSet presAssocID="{211496C7-6253-4F40-B541-4D8B9525CD2E}" presName="connectorText" presStyleLbl="sibTrans2D1" presStyleIdx="8" presStyleCnt="11"/>
      <dgm:spPr/>
      <dgm:t>
        <a:bodyPr/>
        <a:lstStyle/>
        <a:p>
          <a:endParaRPr lang="ru-RU"/>
        </a:p>
      </dgm:t>
    </dgm:pt>
    <dgm:pt modelId="{39DA791A-DC5E-43D1-909D-3742E191B63F}" type="pres">
      <dgm:prSet presAssocID="{26246E54-6B1B-468E-81A3-8A67B1494EB2}" presName="node" presStyleLbl="node1" presStyleIdx="9" presStyleCnt="12" custScaleX="272613" custScaleY="378985" custLinFactNeighborX="-5607" custLinFactNeighborY="8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3DA956-72A7-446D-9C86-B8B1BF34A293}" type="pres">
      <dgm:prSet presAssocID="{5862DD2E-117F-4D22-9FC6-CF688C00FE9A}" presName="sibTrans" presStyleLbl="sibTrans2D1" presStyleIdx="9" presStyleCnt="11" custScaleX="162627" custScaleY="106128"/>
      <dgm:spPr/>
      <dgm:t>
        <a:bodyPr/>
        <a:lstStyle/>
        <a:p>
          <a:endParaRPr lang="ru-RU"/>
        </a:p>
      </dgm:t>
    </dgm:pt>
    <dgm:pt modelId="{E04BCDBD-370B-4E35-8640-ACDD7DC1610B}" type="pres">
      <dgm:prSet presAssocID="{5862DD2E-117F-4D22-9FC6-CF688C00FE9A}" presName="connectorText" presStyleLbl="sibTrans2D1" presStyleIdx="9" presStyleCnt="11"/>
      <dgm:spPr/>
      <dgm:t>
        <a:bodyPr/>
        <a:lstStyle/>
        <a:p>
          <a:endParaRPr lang="ru-RU"/>
        </a:p>
      </dgm:t>
    </dgm:pt>
    <dgm:pt modelId="{2E842A2F-DE0F-4398-AB67-FC271388ECE9}" type="pres">
      <dgm:prSet presAssocID="{6124A973-DE9B-4BCC-B6FB-A395EB6EB24F}" presName="node" presStyleLbl="node1" presStyleIdx="10" presStyleCnt="12" custScaleX="274917" custScaleY="382554" custLinFactNeighborX="3837" custLinFactNeighborY="4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8D3CD-E3AB-4E8E-8B82-DA21AE09CF6A}" type="pres">
      <dgm:prSet presAssocID="{305301AB-CD34-4E55-B1D6-35EBA18827C9}" presName="sibTrans" presStyleLbl="sibTrans2D1" presStyleIdx="10" presStyleCnt="11" custScaleX="150396" custScaleY="98939" custLinFactNeighborX="-155" custLinFactNeighborY="-18006"/>
      <dgm:spPr/>
      <dgm:t>
        <a:bodyPr/>
        <a:lstStyle/>
        <a:p>
          <a:endParaRPr lang="ru-RU"/>
        </a:p>
      </dgm:t>
    </dgm:pt>
    <dgm:pt modelId="{1DE1A294-3121-41F5-BEDB-C06EAFCC1EB4}" type="pres">
      <dgm:prSet presAssocID="{305301AB-CD34-4E55-B1D6-35EBA18827C9}" presName="connectorText" presStyleLbl="sibTrans2D1" presStyleIdx="10" presStyleCnt="11"/>
      <dgm:spPr/>
      <dgm:t>
        <a:bodyPr/>
        <a:lstStyle/>
        <a:p>
          <a:endParaRPr lang="ru-RU"/>
        </a:p>
      </dgm:t>
    </dgm:pt>
    <dgm:pt modelId="{10DC31F4-FDB0-47A5-9629-0CB7968E2E17}" type="pres">
      <dgm:prSet presAssocID="{FC777E9E-9928-46D1-A5D3-197F6A7CE8E2}" presName="node" presStyleLbl="node1" presStyleIdx="11" presStyleCnt="12" custScaleX="284997" custScaleY="380245" custLinFactNeighborX="1264" custLinFactNeighborY="5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E343D3-5FFB-4202-BE48-7B42596725C5}" srcId="{D001DFA3-2944-4B4D-A233-01ADFAA5AFDA}" destId="{54F76318-F0AA-4384-BF47-98A70A2F516F}" srcOrd="5" destOrd="0" parTransId="{A1B5C334-FC52-4DF8-867E-0F30AFB01B02}" sibTransId="{3CEF858D-11BC-4EC9-BA59-0450D336F4D2}"/>
    <dgm:cxn modelId="{F20A3F00-B25B-48D2-A57D-8B4D3F89D6E5}" type="presOf" srcId="{27DA43E0-92AB-40C1-BC60-0CA8E2CF8CE1}" destId="{0D2D0112-1699-474D-A2BA-3BEFADFCAF84}" srcOrd="1" destOrd="0" presId="urn:microsoft.com/office/officeart/2005/8/layout/process5"/>
    <dgm:cxn modelId="{8DCD686F-D1AC-45CD-9404-09A675C140BD}" type="presOf" srcId="{305301AB-CD34-4E55-B1D6-35EBA18827C9}" destId="{A648D3CD-E3AB-4E8E-8B82-DA21AE09CF6A}" srcOrd="0" destOrd="0" presId="urn:microsoft.com/office/officeart/2005/8/layout/process5"/>
    <dgm:cxn modelId="{820CF51F-34C7-4F3C-A515-CC33C3F0C9C0}" type="presOf" srcId="{32BBE576-6DAC-4847-A4BA-1C3E719CB4A0}" destId="{F184D59B-F165-4140-8913-5BE86073FAC8}" srcOrd="1" destOrd="0" presId="urn:microsoft.com/office/officeart/2005/8/layout/process5"/>
    <dgm:cxn modelId="{E923D7CB-0684-4F73-9E12-628B241DFDF1}" type="presOf" srcId="{FC777E9E-9928-46D1-A5D3-197F6A7CE8E2}" destId="{10DC31F4-FDB0-47A5-9629-0CB7968E2E17}" srcOrd="0" destOrd="0" presId="urn:microsoft.com/office/officeart/2005/8/layout/process5"/>
    <dgm:cxn modelId="{8236CC0D-BA9D-4C9A-AFA5-E96D8D7ACF90}" type="presOf" srcId="{F475BF58-E279-481F-B458-8FC078969CAB}" destId="{EB47E5D6-1596-4681-A58E-C7C44994E5DA}" srcOrd="1" destOrd="0" presId="urn:microsoft.com/office/officeart/2005/8/layout/process5"/>
    <dgm:cxn modelId="{6493B80F-9F18-4240-A32F-844D984550C7}" type="presOf" srcId="{3CEF858D-11BC-4EC9-BA59-0450D336F4D2}" destId="{894730CE-7BE0-4EE1-9D9D-DC0B5B9F381B}" srcOrd="1" destOrd="0" presId="urn:microsoft.com/office/officeart/2005/8/layout/process5"/>
    <dgm:cxn modelId="{DB8D59BE-7D09-4ED2-8EBD-F1AA85A8BF2B}" type="presOf" srcId="{54F76318-F0AA-4384-BF47-98A70A2F516F}" destId="{B6F11AA2-43F8-432E-8BD9-3629A16BC9D0}" srcOrd="0" destOrd="0" presId="urn:microsoft.com/office/officeart/2005/8/layout/process5"/>
    <dgm:cxn modelId="{0933A919-E044-43BD-91A3-9A98A7FBD6D3}" type="presOf" srcId="{305301AB-CD34-4E55-B1D6-35EBA18827C9}" destId="{1DE1A294-3121-41F5-BEDB-C06EAFCC1EB4}" srcOrd="1" destOrd="0" presId="urn:microsoft.com/office/officeart/2005/8/layout/process5"/>
    <dgm:cxn modelId="{73126963-064D-4874-AC48-72E364199F90}" srcId="{D001DFA3-2944-4B4D-A233-01ADFAA5AFDA}" destId="{5769124E-6F65-424D-B00C-A8D9076DA3DC}" srcOrd="4" destOrd="0" parTransId="{B2258F5F-FD9A-4A8D-BC08-C3BA86B4FFB9}" sibTransId="{1E2E5144-F20C-4FAF-9CE9-EE0153FAFAB1}"/>
    <dgm:cxn modelId="{D146075A-D40A-4135-BBCC-F87EF7E68414}" srcId="{D001DFA3-2944-4B4D-A233-01ADFAA5AFDA}" destId="{FC777E9E-9928-46D1-A5D3-197F6A7CE8E2}" srcOrd="11" destOrd="0" parTransId="{3F0E32EF-5B9C-483F-88E9-A833AEA44057}" sibTransId="{65DA13AB-9F68-4BB1-ABCA-3EDE10CE9345}"/>
    <dgm:cxn modelId="{C544BECD-B037-4EC4-89EB-824458AB1EEF}" type="presOf" srcId="{1E2E5144-F20C-4FAF-9CE9-EE0153FAFAB1}" destId="{369A4A73-77DD-4345-B500-F9024116C83C}" srcOrd="0" destOrd="0" presId="urn:microsoft.com/office/officeart/2005/8/layout/process5"/>
    <dgm:cxn modelId="{B87D48F9-CCA8-40FF-8BC0-CFC9F7661DE5}" srcId="{D001DFA3-2944-4B4D-A233-01ADFAA5AFDA}" destId="{26246E54-6B1B-468E-81A3-8A67B1494EB2}" srcOrd="9" destOrd="0" parTransId="{8FC56A9C-6B3F-40BE-86F0-E75877E03F22}" sibTransId="{5862DD2E-117F-4D22-9FC6-CF688C00FE9A}"/>
    <dgm:cxn modelId="{FE341187-2696-4574-A240-0271BC4057C7}" srcId="{D001DFA3-2944-4B4D-A233-01ADFAA5AFDA}" destId="{A6AACAD1-C303-433C-BBAF-195C6DC7F3C0}" srcOrd="6" destOrd="0" parTransId="{222EB0FE-45AE-4E68-B05D-AAFCACB2059F}" sibTransId="{32BBE576-6DAC-4847-A4BA-1C3E719CB4A0}"/>
    <dgm:cxn modelId="{61AB0F78-F91E-4571-86E3-EDA58418F0CD}" type="presOf" srcId="{D001DFA3-2944-4B4D-A233-01ADFAA5AFDA}" destId="{074D59D5-AB66-48CE-9A53-5A2423129C35}" srcOrd="0" destOrd="0" presId="urn:microsoft.com/office/officeart/2005/8/layout/process5"/>
    <dgm:cxn modelId="{85EEFF07-1DF7-4C0B-BCF5-6FFBFAB80193}" type="presOf" srcId="{912549C8-CCF4-4A15-B1B2-1FE363D96EBA}" destId="{CF2E3E58-0133-4824-854D-C9110F9BADFE}" srcOrd="0" destOrd="0" presId="urn:microsoft.com/office/officeart/2005/8/layout/process5"/>
    <dgm:cxn modelId="{8806F8F2-9A70-4F3A-9962-290BAF43B917}" type="presOf" srcId="{3031AC61-0FE5-40FD-A00C-B4C89695D492}" destId="{7AC1641D-C319-456E-A347-95BA38CAB12C}" srcOrd="0" destOrd="0" presId="urn:microsoft.com/office/officeart/2005/8/layout/process5"/>
    <dgm:cxn modelId="{83E7CCCA-2FCD-4AB6-8C26-8FF1FB930D18}" srcId="{D001DFA3-2944-4B4D-A233-01ADFAA5AFDA}" destId="{5E37A5EB-5D32-4183-AE87-49827ACEA666}" srcOrd="3" destOrd="0" parTransId="{66807460-97A4-43CF-A893-A005531B84D4}" sibTransId="{3031AC61-0FE5-40FD-A00C-B4C89695D492}"/>
    <dgm:cxn modelId="{9EBBAAAC-2E04-4CDB-8149-94D4A2AE8A94}" srcId="{D001DFA3-2944-4B4D-A233-01ADFAA5AFDA}" destId="{673A5AC8-AF9C-49C4-8263-800E4D31927C}" srcOrd="2" destOrd="0" parTransId="{76FE06C8-F4F7-43C4-B569-5A7E65A9F243}" sibTransId="{E9B47AE4-98B7-4A64-AB52-3EF86ADAAC79}"/>
    <dgm:cxn modelId="{10B560EA-956E-4A31-A9C2-109342153FB6}" type="presOf" srcId="{0EB99C87-5854-495A-9C66-6EDDE24F8AC3}" destId="{2BA216AC-FC95-4AF2-8676-D7F361855060}" srcOrd="0" destOrd="0" presId="urn:microsoft.com/office/officeart/2005/8/layout/process5"/>
    <dgm:cxn modelId="{5749149F-2F1A-4A1E-8517-237548DE25C2}" type="presOf" srcId="{211496C7-6253-4F40-B541-4D8B9525CD2E}" destId="{DAA422F6-455D-4996-A934-B32E52483011}" srcOrd="1" destOrd="0" presId="urn:microsoft.com/office/officeart/2005/8/layout/process5"/>
    <dgm:cxn modelId="{02DDA80C-069F-4008-8045-7F14D6C9B15D}" type="presOf" srcId="{5862DD2E-117F-4D22-9FC6-CF688C00FE9A}" destId="{E04BCDBD-370B-4E35-8640-ACDD7DC1610B}" srcOrd="1" destOrd="0" presId="urn:microsoft.com/office/officeart/2005/8/layout/process5"/>
    <dgm:cxn modelId="{5770E414-4CFF-4E09-8508-B18E82071987}" srcId="{D001DFA3-2944-4B4D-A233-01ADFAA5AFDA}" destId="{0EB99C87-5854-495A-9C66-6EDDE24F8AC3}" srcOrd="1" destOrd="0" parTransId="{1951BD23-1433-4095-8516-DF1675BD81B5}" sibTransId="{BD36061B-F4DB-4E27-A904-93369563AD33}"/>
    <dgm:cxn modelId="{8F13831C-6A3C-4952-ADEB-281A81B3DC7D}" type="presOf" srcId="{26246E54-6B1B-468E-81A3-8A67B1494EB2}" destId="{39DA791A-DC5E-43D1-909D-3742E191B63F}" srcOrd="0" destOrd="0" presId="urn:microsoft.com/office/officeart/2005/8/layout/process5"/>
    <dgm:cxn modelId="{5D57A51F-BB96-4B5F-B55C-A3F56757234A}" type="presOf" srcId="{32BBE576-6DAC-4847-A4BA-1C3E719CB4A0}" destId="{977C7A53-79F4-4577-80C3-41C7C6446AB3}" srcOrd="0" destOrd="0" presId="urn:microsoft.com/office/officeart/2005/8/layout/process5"/>
    <dgm:cxn modelId="{28FB2F09-E81A-4D5B-8000-BAE8CAF7E05C}" type="presOf" srcId="{5842D8EB-59B2-494C-8A0E-C54B6A372231}" destId="{67F60FDD-BFD8-4753-81B1-1B6925E2F687}" srcOrd="0" destOrd="0" presId="urn:microsoft.com/office/officeart/2005/8/layout/process5"/>
    <dgm:cxn modelId="{932914F5-4BEC-4CC0-959B-1859E183A7E7}" type="presOf" srcId="{27DA43E0-92AB-40C1-BC60-0CA8E2CF8CE1}" destId="{4A901513-A3D2-49CC-A22B-CA9BBB766CF6}" srcOrd="0" destOrd="0" presId="urn:microsoft.com/office/officeart/2005/8/layout/process5"/>
    <dgm:cxn modelId="{2150292C-43AE-483A-8E21-698AD1BB240A}" srcId="{D001DFA3-2944-4B4D-A233-01ADFAA5AFDA}" destId="{912549C8-CCF4-4A15-B1B2-1FE363D96EBA}" srcOrd="7" destOrd="0" parTransId="{259345DE-37DD-46A8-98E2-F01B76BB3601}" sibTransId="{27DA43E0-92AB-40C1-BC60-0CA8E2CF8CE1}"/>
    <dgm:cxn modelId="{20EF70C9-2E7C-49EB-A060-5AB6088F986E}" type="presOf" srcId="{6124A973-DE9B-4BCC-B6FB-A395EB6EB24F}" destId="{2E842A2F-DE0F-4398-AB67-FC271388ECE9}" srcOrd="0" destOrd="0" presId="urn:microsoft.com/office/officeart/2005/8/layout/process5"/>
    <dgm:cxn modelId="{AD93B02F-C7B9-4C0C-88FD-58B70498A098}" srcId="{D001DFA3-2944-4B4D-A233-01ADFAA5AFDA}" destId="{218B9234-7B6B-4FA8-B967-70EB9188BACC}" srcOrd="0" destOrd="0" parTransId="{834F0AA5-3A16-4566-97A3-F22248102E4A}" sibTransId="{F475BF58-E279-481F-B458-8FC078969CAB}"/>
    <dgm:cxn modelId="{FBCFD8C1-0D52-4AB6-B6C9-8073A85A23BF}" type="presOf" srcId="{BD36061B-F4DB-4E27-A904-93369563AD33}" destId="{F4A7D9EF-9EB4-4A4D-BB43-5F82540B9CB8}" srcOrd="0" destOrd="0" presId="urn:microsoft.com/office/officeart/2005/8/layout/process5"/>
    <dgm:cxn modelId="{F81AD5A6-809A-4FBB-8F38-ABDDA6145763}" type="presOf" srcId="{1E2E5144-F20C-4FAF-9CE9-EE0153FAFAB1}" destId="{773C5716-A99B-4F96-818F-A015C9A37D00}" srcOrd="1" destOrd="0" presId="urn:microsoft.com/office/officeart/2005/8/layout/process5"/>
    <dgm:cxn modelId="{6ADB9551-580E-4F3B-81E0-7EABF4DFC3A5}" type="presOf" srcId="{5E37A5EB-5D32-4183-AE87-49827ACEA666}" destId="{30E27574-8786-4B59-92CA-58EFB09EE001}" srcOrd="0" destOrd="0" presId="urn:microsoft.com/office/officeart/2005/8/layout/process5"/>
    <dgm:cxn modelId="{77F3A789-4DAF-41AA-9646-01C08634D145}" type="presOf" srcId="{BD36061B-F4DB-4E27-A904-93369563AD33}" destId="{C1243890-69B7-4AC6-B71F-C828B854AD74}" srcOrd="1" destOrd="0" presId="urn:microsoft.com/office/officeart/2005/8/layout/process5"/>
    <dgm:cxn modelId="{2506B84B-09F9-40E4-8579-1D7BD5276722}" type="presOf" srcId="{A6AACAD1-C303-433C-BBAF-195C6DC7F3C0}" destId="{141E971B-9A5A-4B15-A3F9-3B7A28AA89D0}" srcOrd="0" destOrd="0" presId="urn:microsoft.com/office/officeart/2005/8/layout/process5"/>
    <dgm:cxn modelId="{4512F3B4-445C-40DD-B7FD-BE9B671C70DB}" type="presOf" srcId="{5862DD2E-117F-4D22-9FC6-CF688C00FE9A}" destId="{B23DA956-72A7-446D-9C86-B8B1BF34A293}" srcOrd="0" destOrd="0" presId="urn:microsoft.com/office/officeart/2005/8/layout/process5"/>
    <dgm:cxn modelId="{672AC3B2-5EBC-4170-8B30-AB0B9C8D7E88}" type="presOf" srcId="{F475BF58-E279-481F-B458-8FC078969CAB}" destId="{282ABCA0-6717-4251-ADED-F8D192477B3D}" srcOrd="0" destOrd="0" presId="urn:microsoft.com/office/officeart/2005/8/layout/process5"/>
    <dgm:cxn modelId="{A2567D96-BAB6-4D92-8020-6A73A3B3ECE9}" type="presOf" srcId="{5769124E-6F65-424D-B00C-A8D9076DA3DC}" destId="{B09F70DE-EDED-427E-A277-976ECC259C52}" srcOrd="0" destOrd="0" presId="urn:microsoft.com/office/officeart/2005/8/layout/process5"/>
    <dgm:cxn modelId="{F85D732A-65D3-48C8-B30A-17E61657B9E9}" type="presOf" srcId="{211496C7-6253-4F40-B541-4D8B9525CD2E}" destId="{5861E696-B79C-4499-BA18-80F28975597E}" srcOrd="0" destOrd="0" presId="urn:microsoft.com/office/officeart/2005/8/layout/process5"/>
    <dgm:cxn modelId="{C7A3EA52-A1FA-42EE-B957-B7C5A5905D83}" type="presOf" srcId="{E9B47AE4-98B7-4A64-AB52-3EF86ADAAC79}" destId="{B6163D57-A8DA-4EE0-A228-4B5F5F4B8D5A}" srcOrd="1" destOrd="0" presId="urn:microsoft.com/office/officeart/2005/8/layout/process5"/>
    <dgm:cxn modelId="{D341838E-4627-492B-9478-645619A36024}" type="presOf" srcId="{673A5AC8-AF9C-49C4-8263-800E4D31927C}" destId="{67207273-9823-4145-B8D2-B30962F196F6}" srcOrd="0" destOrd="0" presId="urn:microsoft.com/office/officeart/2005/8/layout/process5"/>
    <dgm:cxn modelId="{2A1C3A40-D0ED-44EA-B408-72ADC7221552}" srcId="{D001DFA3-2944-4B4D-A233-01ADFAA5AFDA}" destId="{5842D8EB-59B2-494C-8A0E-C54B6A372231}" srcOrd="8" destOrd="0" parTransId="{8E63452A-D05F-45A9-A2B4-3D9F2630128F}" sibTransId="{211496C7-6253-4F40-B541-4D8B9525CD2E}"/>
    <dgm:cxn modelId="{9729B685-BC14-45A2-A2E8-BD405BA249BD}" srcId="{D001DFA3-2944-4B4D-A233-01ADFAA5AFDA}" destId="{6124A973-DE9B-4BCC-B6FB-A395EB6EB24F}" srcOrd="10" destOrd="0" parTransId="{EED7D814-F3AA-4414-BC08-6D329ED55911}" sibTransId="{305301AB-CD34-4E55-B1D6-35EBA18827C9}"/>
    <dgm:cxn modelId="{C9CA6F64-B6B1-48A3-98DC-921314FA92F4}" type="presOf" srcId="{3031AC61-0FE5-40FD-A00C-B4C89695D492}" destId="{E39AFF68-76B0-4826-9BEE-738FF55B0706}" srcOrd="1" destOrd="0" presId="urn:microsoft.com/office/officeart/2005/8/layout/process5"/>
    <dgm:cxn modelId="{3BD1542A-B7BB-4A66-9CD1-F79264816222}" type="presOf" srcId="{218B9234-7B6B-4FA8-B967-70EB9188BACC}" destId="{10825244-128D-4875-BF2F-95A25BF4D42A}" srcOrd="0" destOrd="0" presId="urn:microsoft.com/office/officeart/2005/8/layout/process5"/>
    <dgm:cxn modelId="{BDC50002-23FD-435A-9E54-B04DC67D70EF}" type="presOf" srcId="{3CEF858D-11BC-4EC9-BA59-0450D336F4D2}" destId="{7137B5D2-AEBD-488A-9E7C-18AA495EED68}" srcOrd="0" destOrd="0" presId="urn:microsoft.com/office/officeart/2005/8/layout/process5"/>
    <dgm:cxn modelId="{61C6D45B-81AD-43B2-BECD-9E5DBFAD9446}" type="presOf" srcId="{E9B47AE4-98B7-4A64-AB52-3EF86ADAAC79}" destId="{3B1006D0-FE28-42B5-B90E-C194A15DF795}" srcOrd="0" destOrd="0" presId="urn:microsoft.com/office/officeart/2005/8/layout/process5"/>
    <dgm:cxn modelId="{FB821432-871E-488B-8425-4EE1483B8F1E}" type="presParOf" srcId="{074D59D5-AB66-48CE-9A53-5A2423129C35}" destId="{10825244-128D-4875-BF2F-95A25BF4D42A}" srcOrd="0" destOrd="0" presId="urn:microsoft.com/office/officeart/2005/8/layout/process5"/>
    <dgm:cxn modelId="{CE1A9BA5-00AB-4C7A-87A0-B5A3DF57FD54}" type="presParOf" srcId="{074D59D5-AB66-48CE-9A53-5A2423129C35}" destId="{282ABCA0-6717-4251-ADED-F8D192477B3D}" srcOrd="1" destOrd="0" presId="urn:microsoft.com/office/officeart/2005/8/layout/process5"/>
    <dgm:cxn modelId="{8E52585E-A604-438B-99E6-598043094027}" type="presParOf" srcId="{282ABCA0-6717-4251-ADED-F8D192477B3D}" destId="{EB47E5D6-1596-4681-A58E-C7C44994E5DA}" srcOrd="0" destOrd="0" presId="urn:microsoft.com/office/officeart/2005/8/layout/process5"/>
    <dgm:cxn modelId="{0C4BA7B6-7473-492A-97BD-6A8E06FC57D9}" type="presParOf" srcId="{074D59D5-AB66-48CE-9A53-5A2423129C35}" destId="{2BA216AC-FC95-4AF2-8676-D7F361855060}" srcOrd="2" destOrd="0" presId="urn:microsoft.com/office/officeart/2005/8/layout/process5"/>
    <dgm:cxn modelId="{962E144D-8CFC-437F-9F5B-78E315EDC917}" type="presParOf" srcId="{074D59D5-AB66-48CE-9A53-5A2423129C35}" destId="{F4A7D9EF-9EB4-4A4D-BB43-5F82540B9CB8}" srcOrd="3" destOrd="0" presId="urn:microsoft.com/office/officeart/2005/8/layout/process5"/>
    <dgm:cxn modelId="{17687699-6537-4BD6-AA3C-5DA0525F6C63}" type="presParOf" srcId="{F4A7D9EF-9EB4-4A4D-BB43-5F82540B9CB8}" destId="{C1243890-69B7-4AC6-B71F-C828B854AD74}" srcOrd="0" destOrd="0" presId="urn:microsoft.com/office/officeart/2005/8/layout/process5"/>
    <dgm:cxn modelId="{5152CF3C-0B75-408A-8C24-1797C036C07B}" type="presParOf" srcId="{074D59D5-AB66-48CE-9A53-5A2423129C35}" destId="{67207273-9823-4145-B8D2-B30962F196F6}" srcOrd="4" destOrd="0" presId="urn:microsoft.com/office/officeart/2005/8/layout/process5"/>
    <dgm:cxn modelId="{5B325269-42AA-4C80-A9FD-CB2DBF8287AB}" type="presParOf" srcId="{074D59D5-AB66-48CE-9A53-5A2423129C35}" destId="{3B1006D0-FE28-42B5-B90E-C194A15DF795}" srcOrd="5" destOrd="0" presId="urn:microsoft.com/office/officeart/2005/8/layout/process5"/>
    <dgm:cxn modelId="{0B01A7F3-F31B-4CC0-B329-4F9028347255}" type="presParOf" srcId="{3B1006D0-FE28-42B5-B90E-C194A15DF795}" destId="{B6163D57-A8DA-4EE0-A228-4B5F5F4B8D5A}" srcOrd="0" destOrd="0" presId="urn:microsoft.com/office/officeart/2005/8/layout/process5"/>
    <dgm:cxn modelId="{77314525-61F4-464C-A7ED-C4F6C37DCF2C}" type="presParOf" srcId="{074D59D5-AB66-48CE-9A53-5A2423129C35}" destId="{30E27574-8786-4B59-92CA-58EFB09EE001}" srcOrd="6" destOrd="0" presId="urn:microsoft.com/office/officeart/2005/8/layout/process5"/>
    <dgm:cxn modelId="{81B73F7E-BB8B-492E-A869-154FF13D3946}" type="presParOf" srcId="{074D59D5-AB66-48CE-9A53-5A2423129C35}" destId="{7AC1641D-C319-456E-A347-95BA38CAB12C}" srcOrd="7" destOrd="0" presId="urn:microsoft.com/office/officeart/2005/8/layout/process5"/>
    <dgm:cxn modelId="{D2C2B74A-4EC3-486C-B5D4-2D819EA81108}" type="presParOf" srcId="{7AC1641D-C319-456E-A347-95BA38CAB12C}" destId="{E39AFF68-76B0-4826-9BEE-738FF55B0706}" srcOrd="0" destOrd="0" presId="urn:microsoft.com/office/officeart/2005/8/layout/process5"/>
    <dgm:cxn modelId="{D4D693E4-731B-426D-AF2B-303AF77F02EB}" type="presParOf" srcId="{074D59D5-AB66-48CE-9A53-5A2423129C35}" destId="{B09F70DE-EDED-427E-A277-976ECC259C52}" srcOrd="8" destOrd="0" presId="urn:microsoft.com/office/officeart/2005/8/layout/process5"/>
    <dgm:cxn modelId="{F38D1376-B770-43DB-B1FF-5E61694DF664}" type="presParOf" srcId="{074D59D5-AB66-48CE-9A53-5A2423129C35}" destId="{369A4A73-77DD-4345-B500-F9024116C83C}" srcOrd="9" destOrd="0" presId="urn:microsoft.com/office/officeart/2005/8/layout/process5"/>
    <dgm:cxn modelId="{E0581B7F-201D-4A6C-8CBA-7AB02C66E2F3}" type="presParOf" srcId="{369A4A73-77DD-4345-B500-F9024116C83C}" destId="{773C5716-A99B-4F96-818F-A015C9A37D00}" srcOrd="0" destOrd="0" presId="urn:microsoft.com/office/officeart/2005/8/layout/process5"/>
    <dgm:cxn modelId="{14D625CC-C671-487D-B4B8-A07ED627684C}" type="presParOf" srcId="{074D59D5-AB66-48CE-9A53-5A2423129C35}" destId="{B6F11AA2-43F8-432E-8BD9-3629A16BC9D0}" srcOrd="10" destOrd="0" presId="urn:microsoft.com/office/officeart/2005/8/layout/process5"/>
    <dgm:cxn modelId="{827DF73A-F675-4BB8-A200-CA7805E2616B}" type="presParOf" srcId="{074D59D5-AB66-48CE-9A53-5A2423129C35}" destId="{7137B5D2-AEBD-488A-9E7C-18AA495EED68}" srcOrd="11" destOrd="0" presId="urn:microsoft.com/office/officeart/2005/8/layout/process5"/>
    <dgm:cxn modelId="{B32DD24A-196C-497E-B752-7D9A0420A75E}" type="presParOf" srcId="{7137B5D2-AEBD-488A-9E7C-18AA495EED68}" destId="{894730CE-7BE0-4EE1-9D9D-DC0B5B9F381B}" srcOrd="0" destOrd="0" presId="urn:microsoft.com/office/officeart/2005/8/layout/process5"/>
    <dgm:cxn modelId="{0E80B202-62CE-4A01-AD11-178B4A1CDCFE}" type="presParOf" srcId="{074D59D5-AB66-48CE-9A53-5A2423129C35}" destId="{141E971B-9A5A-4B15-A3F9-3B7A28AA89D0}" srcOrd="12" destOrd="0" presId="urn:microsoft.com/office/officeart/2005/8/layout/process5"/>
    <dgm:cxn modelId="{AF9FA9BB-C068-4839-9502-F0755D0C41B3}" type="presParOf" srcId="{074D59D5-AB66-48CE-9A53-5A2423129C35}" destId="{977C7A53-79F4-4577-80C3-41C7C6446AB3}" srcOrd="13" destOrd="0" presId="urn:microsoft.com/office/officeart/2005/8/layout/process5"/>
    <dgm:cxn modelId="{CDA3C374-6326-44B0-B004-021EC181F772}" type="presParOf" srcId="{977C7A53-79F4-4577-80C3-41C7C6446AB3}" destId="{F184D59B-F165-4140-8913-5BE86073FAC8}" srcOrd="0" destOrd="0" presId="urn:microsoft.com/office/officeart/2005/8/layout/process5"/>
    <dgm:cxn modelId="{84CB77DD-027E-4E4C-8194-959FF9710A7A}" type="presParOf" srcId="{074D59D5-AB66-48CE-9A53-5A2423129C35}" destId="{CF2E3E58-0133-4824-854D-C9110F9BADFE}" srcOrd="14" destOrd="0" presId="urn:microsoft.com/office/officeart/2005/8/layout/process5"/>
    <dgm:cxn modelId="{7D215F55-5B76-4421-B54D-D66E693C8433}" type="presParOf" srcId="{074D59D5-AB66-48CE-9A53-5A2423129C35}" destId="{4A901513-A3D2-49CC-A22B-CA9BBB766CF6}" srcOrd="15" destOrd="0" presId="urn:microsoft.com/office/officeart/2005/8/layout/process5"/>
    <dgm:cxn modelId="{B6921734-AFBA-47D4-9E54-FBAEA1643013}" type="presParOf" srcId="{4A901513-A3D2-49CC-A22B-CA9BBB766CF6}" destId="{0D2D0112-1699-474D-A2BA-3BEFADFCAF84}" srcOrd="0" destOrd="0" presId="urn:microsoft.com/office/officeart/2005/8/layout/process5"/>
    <dgm:cxn modelId="{20DD7D2B-E59C-454E-A25A-E558840D408C}" type="presParOf" srcId="{074D59D5-AB66-48CE-9A53-5A2423129C35}" destId="{67F60FDD-BFD8-4753-81B1-1B6925E2F687}" srcOrd="16" destOrd="0" presId="urn:microsoft.com/office/officeart/2005/8/layout/process5"/>
    <dgm:cxn modelId="{90243243-D811-42DC-93E3-9D0E4A944385}" type="presParOf" srcId="{074D59D5-AB66-48CE-9A53-5A2423129C35}" destId="{5861E696-B79C-4499-BA18-80F28975597E}" srcOrd="17" destOrd="0" presId="urn:microsoft.com/office/officeart/2005/8/layout/process5"/>
    <dgm:cxn modelId="{708A2836-5EF2-4FF0-AD30-DBE5E837C9D1}" type="presParOf" srcId="{5861E696-B79C-4499-BA18-80F28975597E}" destId="{DAA422F6-455D-4996-A934-B32E52483011}" srcOrd="0" destOrd="0" presId="urn:microsoft.com/office/officeart/2005/8/layout/process5"/>
    <dgm:cxn modelId="{86D28791-6D0F-450A-BA86-DF6B0ADCE229}" type="presParOf" srcId="{074D59D5-AB66-48CE-9A53-5A2423129C35}" destId="{39DA791A-DC5E-43D1-909D-3742E191B63F}" srcOrd="18" destOrd="0" presId="urn:microsoft.com/office/officeart/2005/8/layout/process5"/>
    <dgm:cxn modelId="{DB9F2027-7D1C-46B1-92DE-F648686EF7DA}" type="presParOf" srcId="{074D59D5-AB66-48CE-9A53-5A2423129C35}" destId="{B23DA956-72A7-446D-9C86-B8B1BF34A293}" srcOrd="19" destOrd="0" presId="urn:microsoft.com/office/officeart/2005/8/layout/process5"/>
    <dgm:cxn modelId="{AC327BE0-C54F-459F-ABB8-D46A3642A568}" type="presParOf" srcId="{B23DA956-72A7-446D-9C86-B8B1BF34A293}" destId="{E04BCDBD-370B-4E35-8640-ACDD7DC1610B}" srcOrd="0" destOrd="0" presId="urn:microsoft.com/office/officeart/2005/8/layout/process5"/>
    <dgm:cxn modelId="{63F52880-0A21-4C69-BE0E-993A09B29561}" type="presParOf" srcId="{074D59D5-AB66-48CE-9A53-5A2423129C35}" destId="{2E842A2F-DE0F-4398-AB67-FC271388ECE9}" srcOrd="20" destOrd="0" presId="urn:microsoft.com/office/officeart/2005/8/layout/process5"/>
    <dgm:cxn modelId="{BC687EF5-57AB-4E33-B62B-FCA65615293D}" type="presParOf" srcId="{074D59D5-AB66-48CE-9A53-5A2423129C35}" destId="{A648D3CD-E3AB-4E8E-8B82-DA21AE09CF6A}" srcOrd="21" destOrd="0" presId="urn:microsoft.com/office/officeart/2005/8/layout/process5"/>
    <dgm:cxn modelId="{3ACD86CF-40EC-4B83-889F-5A22985F6DB3}" type="presParOf" srcId="{A648D3CD-E3AB-4E8E-8B82-DA21AE09CF6A}" destId="{1DE1A294-3121-41F5-BEDB-C06EAFCC1EB4}" srcOrd="0" destOrd="0" presId="urn:microsoft.com/office/officeart/2005/8/layout/process5"/>
    <dgm:cxn modelId="{4DF0E83B-FAB7-4B8C-9AF6-2378511BDB76}" type="presParOf" srcId="{074D59D5-AB66-48CE-9A53-5A2423129C35}" destId="{10DC31F4-FDB0-47A5-9629-0CB7968E2E17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EB1006-18D3-48AF-9771-DF64B4253CC5}">
      <dsp:nvSpPr>
        <dsp:cNvPr id="0" name=""/>
        <dsp:cNvSpPr/>
      </dsp:nvSpPr>
      <dsp:spPr>
        <a:xfrm>
          <a:off x="-5891501" y="-901823"/>
          <a:ext cx="7015409" cy="7015409"/>
        </a:xfrm>
        <a:prstGeom prst="blockArc">
          <a:avLst>
            <a:gd name="adj1" fmla="val 18900000"/>
            <a:gd name="adj2" fmla="val 2700000"/>
            <a:gd name="adj3" fmla="val 30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A662A-7A3C-4CB6-83F5-3E43F8BEDC19}">
      <dsp:nvSpPr>
        <dsp:cNvPr id="0" name=""/>
        <dsp:cNvSpPr/>
      </dsp:nvSpPr>
      <dsp:spPr>
        <a:xfrm>
          <a:off x="723392" y="521176"/>
          <a:ext cx="7091384" cy="10423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736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Междисциплинарный подход в содержании дисциплин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3392" y="521176"/>
        <a:ext cx="7091384" cy="1042352"/>
      </dsp:txXfrm>
    </dsp:sp>
    <dsp:sp modelId="{D2CDC17D-274B-4CB2-BCD0-843FC3B0591B}">
      <dsp:nvSpPr>
        <dsp:cNvPr id="0" name=""/>
        <dsp:cNvSpPr/>
      </dsp:nvSpPr>
      <dsp:spPr>
        <a:xfrm>
          <a:off x="71922" y="390882"/>
          <a:ext cx="1302940" cy="1302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4EE487-D2D7-4319-8E77-4872C1046B03}">
      <dsp:nvSpPr>
        <dsp:cNvPr id="0" name=""/>
        <dsp:cNvSpPr/>
      </dsp:nvSpPr>
      <dsp:spPr>
        <a:xfrm>
          <a:off x="1105778" y="2089218"/>
          <a:ext cx="6712489" cy="10423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736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Проектное обучение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05778" y="2089218"/>
        <a:ext cx="6712489" cy="1042352"/>
      </dsp:txXfrm>
    </dsp:sp>
    <dsp:sp modelId="{9ECCAE47-7A96-4B88-9E61-CEAC17642256}">
      <dsp:nvSpPr>
        <dsp:cNvPr id="0" name=""/>
        <dsp:cNvSpPr/>
      </dsp:nvSpPr>
      <dsp:spPr>
        <a:xfrm>
          <a:off x="450817" y="1954411"/>
          <a:ext cx="1302940" cy="1302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C77E1-4B5F-4C0F-BD9E-9C4AE892F89F}">
      <dsp:nvSpPr>
        <dsp:cNvPr id="0" name=""/>
        <dsp:cNvSpPr/>
      </dsp:nvSpPr>
      <dsp:spPr>
        <a:xfrm>
          <a:off x="723392" y="3648234"/>
          <a:ext cx="7091384" cy="10423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7367" tIns="121920" rIns="121920" bIns="12192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+mj-lt"/>
            </a:rPr>
            <a:t> </a:t>
          </a:r>
          <a:r>
            <a:rPr lang="ru-RU" sz="4800" kern="1200" dirty="0" smtClean="0">
              <a:latin typeface="+mj-lt"/>
            </a:rPr>
            <a:t> 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Комплексная система оценки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3392" y="3648234"/>
        <a:ext cx="7091384" cy="1042352"/>
      </dsp:txXfrm>
    </dsp:sp>
    <dsp:sp modelId="{F7BCBDC5-2BE7-4B4A-AB02-582701D0F8BA}">
      <dsp:nvSpPr>
        <dsp:cNvPr id="0" name=""/>
        <dsp:cNvSpPr/>
      </dsp:nvSpPr>
      <dsp:spPr>
        <a:xfrm>
          <a:off x="71922" y="3517940"/>
          <a:ext cx="1302940" cy="1302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25244-128D-4875-BF2F-95A25BF4D42A}">
      <dsp:nvSpPr>
        <dsp:cNvPr id="0" name=""/>
        <dsp:cNvSpPr/>
      </dsp:nvSpPr>
      <dsp:spPr>
        <a:xfrm>
          <a:off x="0" y="784017"/>
          <a:ext cx="1971724" cy="111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Определение целей проекта и формулировка  типовых заданий</a:t>
          </a:r>
        </a:p>
      </dsp:txBody>
      <dsp:txXfrm>
        <a:off x="32675" y="816692"/>
        <a:ext cx="1906374" cy="1050248"/>
      </dsp:txXfrm>
    </dsp:sp>
    <dsp:sp modelId="{282ABCA0-6717-4251-ADED-F8D192477B3D}">
      <dsp:nvSpPr>
        <dsp:cNvPr id="0" name=""/>
        <dsp:cNvSpPr/>
      </dsp:nvSpPr>
      <dsp:spPr>
        <a:xfrm rot="8791">
          <a:off x="2014828" y="1260502"/>
          <a:ext cx="250339" cy="1685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2014828" y="1294143"/>
        <a:ext cx="199780" cy="101119"/>
      </dsp:txXfrm>
    </dsp:sp>
    <dsp:sp modelId="{2BA216AC-FC95-4AF2-8676-D7F361855060}">
      <dsp:nvSpPr>
        <dsp:cNvPr id="0" name=""/>
        <dsp:cNvSpPr/>
      </dsp:nvSpPr>
      <dsp:spPr>
        <a:xfrm>
          <a:off x="2318681" y="792162"/>
          <a:ext cx="1830681" cy="1110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Составление  перечня промежуточных результатов </a:t>
          </a:r>
          <a:endParaRPr lang="ru-RU" sz="1800" kern="1200" dirty="0">
            <a:latin typeface="+mj-lt"/>
          </a:endParaRPr>
        </a:p>
      </dsp:txBody>
      <dsp:txXfrm>
        <a:off x="2351215" y="824696"/>
        <a:ext cx="1765613" cy="1045740"/>
      </dsp:txXfrm>
    </dsp:sp>
    <dsp:sp modelId="{F4A7D9EF-9EB4-4A4D-BB43-5F82540B9CB8}">
      <dsp:nvSpPr>
        <dsp:cNvPr id="0" name=""/>
        <dsp:cNvSpPr/>
      </dsp:nvSpPr>
      <dsp:spPr>
        <a:xfrm rot="37247">
          <a:off x="4185115" y="1275068"/>
          <a:ext cx="269992" cy="1685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185116" y="1308500"/>
        <a:ext cx="219433" cy="101119"/>
      </dsp:txXfrm>
    </dsp:sp>
    <dsp:sp modelId="{67207273-9823-4145-B8D2-B30962F196F6}">
      <dsp:nvSpPr>
        <dsp:cNvPr id="0" name=""/>
        <dsp:cNvSpPr/>
      </dsp:nvSpPr>
      <dsp:spPr>
        <a:xfrm>
          <a:off x="4501423" y="792162"/>
          <a:ext cx="1829621" cy="11580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Определение последовательности получения промежуточных результатов</a:t>
          </a:r>
          <a:endParaRPr lang="ru-RU" sz="1800" kern="1200" dirty="0">
            <a:latin typeface="+mj-lt"/>
          </a:endParaRPr>
        </a:p>
      </dsp:txBody>
      <dsp:txXfrm>
        <a:off x="4535343" y="826082"/>
        <a:ext cx="1761781" cy="1090257"/>
      </dsp:txXfrm>
    </dsp:sp>
    <dsp:sp modelId="{3B1006D0-FE28-42B5-B90E-C194A15DF795}">
      <dsp:nvSpPr>
        <dsp:cNvPr id="0" name=""/>
        <dsp:cNvSpPr/>
      </dsp:nvSpPr>
      <dsp:spPr>
        <a:xfrm rot="21572402">
          <a:off x="6350151" y="1278565"/>
          <a:ext cx="219859" cy="1685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6350152" y="1312474"/>
        <a:ext cx="169300" cy="101119"/>
      </dsp:txXfrm>
    </dsp:sp>
    <dsp:sp modelId="{30E27574-8786-4B59-92CA-58EFB09EE001}">
      <dsp:nvSpPr>
        <dsp:cNvPr id="0" name=""/>
        <dsp:cNvSpPr/>
      </dsp:nvSpPr>
      <dsp:spPr>
        <a:xfrm>
          <a:off x="6597099" y="792337"/>
          <a:ext cx="1954327" cy="11230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Определение дисциплин в составе проекта</a:t>
          </a:r>
          <a:endParaRPr lang="ru-RU" sz="1800" kern="1200" dirty="0">
            <a:latin typeface="+mj-lt"/>
          </a:endParaRPr>
        </a:p>
      </dsp:txBody>
      <dsp:txXfrm>
        <a:off x="6629993" y="825231"/>
        <a:ext cx="1888539" cy="1057309"/>
      </dsp:txXfrm>
    </dsp:sp>
    <dsp:sp modelId="{7AC1641D-C319-456E-A347-95BA38CAB12C}">
      <dsp:nvSpPr>
        <dsp:cNvPr id="0" name=""/>
        <dsp:cNvSpPr/>
      </dsp:nvSpPr>
      <dsp:spPr>
        <a:xfrm rot="5400242">
          <a:off x="7501113" y="1967793"/>
          <a:ext cx="251800" cy="1864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7571089" y="1935102"/>
        <a:ext cx="111851" cy="195875"/>
      </dsp:txXfrm>
    </dsp:sp>
    <dsp:sp modelId="{B09F70DE-EDED-427E-A277-976ECC259C52}">
      <dsp:nvSpPr>
        <dsp:cNvPr id="0" name=""/>
        <dsp:cNvSpPr/>
      </dsp:nvSpPr>
      <dsp:spPr>
        <a:xfrm>
          <a:off x="6625681" y="2201430"/>
          <a:ext cx="1925745" cy="14563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Обсуждение  и согласование  с преподавателями  формулировки результатов </a:t>
          </a:r>
          <a:endParaRPr lang="ru-RU" sz="1600" kern="1200" dirty="0">
            <a:latin typeface="+mj-lt"/>
          </a:endParaRPr>
        </a:p>
      </dsp:txBody>
      <dsp:txXfrm>
        <a:off x="6668336" y="2244085"/>
        <a:ext cx="1840435" cy="1371047"/>
      </dsp:txXfrm>
    </dsp:sp>
    <dsp:sp modelId="{369A4A73-77DD-4345-B500-F9024116C83C}">
      <dsp:nvSpPr>
        <dsp:cNvPr id="0" name=""/>
        <dsp:cNvSpPr/>
      </dsp:nvSpPr>
      <dsp:spPr>
        <a:xfrm rot="10811243">
          <a:off x="6337507" y="2785684"/>
          <a:ext cx="270346" cy="1739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 rot="10800000">
        <a:off x="6389678" y="2820550"/>
        <a:ext cx="218175" cy="104342"/>
      </dsp:txXfrm>
    </dsp:sp>
    <dsp:sp modelId="{B6F11AA2-43F8-432E-8BD9-3629A16BC9D0}">
      <dsp:nvSpPr>
        <dsp:cNvPr id="0" name=""/>
        <dsp:cNvSpPr/>
      </dsp:nvSpPr>
      <dsp:spPr>
        <a:xfrm>
          <a:off x="4524929" y="2198882"/>
          <a:ext cx="1804531" cy="1422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+mj-lt"/>
            </a:rPr>
            <a:t>Планирование координационных мероприятий</a:t>
          </a:r>
          <a:endParaRPr lang="ru-RU" sz="1700" kern="1200" dirty="0">
            <a:latin typeface="+mj-lt"/>
          </a:endParaRPr>
        </a:p>
      </dsp:txBody>
      <dsp:txXfrm>
        <a:off x="4566607" y="2240560"/>
        <a:ext cx="1721175" cy="1339640"/>
      </dsp:txXfrm>
    </dsp:sp>
    <dsp:sp modelId="{7137B5D2-AEBD-488A-9E7C-18AA495EED68}">
      <dsp:nvSpPr>
        <dsp:cNvPr id="0" name=""/>
        <dsp:cNvSpPr/>
      </dsp:nvSpPr>
      <dsp:spPr>
        <a:xfrm rot="10845079">
          <a:off x="4159716" y="2809906"/>
          <a:ext cx="300657" cy="1827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10800000">
        <a:off x="4214553" y="2846825"/>
        <a:ext cx="245818" cy="109678"/>
      </dsp:txXfrm>
    </dsp:sp>
    <dsp:sp modelId="{141E971B-9A5A-4B15-A3F9-3B7A28AA89D0}">
      <dsp:nvSpPr>
        <dsp:cNvPr id="0" name=""/>
        <dsp:cNvSpPr/>
      </dsp:nvSpPr>
      <dsp:spPr>
        <a:xfrm>
          <a:off x="2331654" y="2191219"/>
          <a:ext cx="1801745" cy="1456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Определение сроков предоставления результатов к заданиям</a:t>
          </a:r>
          <a:endParaRPr lang="ru-RU" sz="1800" kern="1200" dirty="0">
            <a:latin typeface="+mj-lt"/>
          </a:endParaRPr>
        </a:p>
      </dsp:txBody>
      <dsp:txXfrm>
        <a:off x="2374328" y="2233893"/>
        <a:ext cx="1716397" cy="1371633"/>
      </dsp:txXfrm>
    </dsp:sp>
    <dsp:sp modelId="{977C7A53-79F4-4577-80C3-41C7C6446AB3}">
      <dsp:nvSpPr>
        <dsp:cNvPr id="0" name=""/>
        <dsp:cNvSpPr/>
      </dsp:nvSpPr>
      <dsp:spPr>
        <a:xfrm rot="10800722">
          <a:off x="1973727" y="2810060"/>
          <a:ext cx="299083" cy="1708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10800000">
        <a:off x="2024987" y="2844238"/>
        <a:ext cx="247823" cy="102521"/>
      </dsp:txXfrm>
    </dsp:sp>
    <dsp:sp modelId="{CF2E3E58-0133-4824-854D-C9110F9BADFE}">
      <dsp:nvSpPr>
        <dsp:cNvPr id="0" name=""/>
        <dsp:cNvSpPr/>
      </dsp:nvSpPr>
      <dsp:spPr>
        <a:xfrm>
          <a:off x="0" y="2195151"/>
          <a:ext cx="1930780" cy="14325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Разработка шаблонов форм представления результатов дисциплинам</a:t>
          </a:r>
          <a:endParaRPr lang="ru-RU" sz="1800" kern="1200" dirty="0">
            <a:latin typeface="+mj-lt"/>
          </a:endParaRPr>
        </a:p>
      </dsp:txBody>
      <dsp:txXfrm>
        <a:off x="41957" y="2237108"/>
        <a:ext cx="1846866" cy="1348615"/>
      </dsp:txXfrm>
    </dsp:sp>
    <dsp:sp modelId="{4A901513-A3D2-49CC-A22B-CA9BBB766CF6}">
      <dsp:nvSpPr>
        <dsp:cNvPr id="0" name=""/>
        <dsp:cNvSpPr/>
      </dsp:nvSpPr>
      <dsp:spPr>
        <a:xfrm rot="5400000">
          <a:off x="823601" y="3719535"/>
          <a:ext cx="292657" cy="185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914360" y="3665823"/>
        <a:ext cx="111139" cy="237087"/>
      </dsp:txXfrm>
    </dsp:sp>
    <dsp:sp modelId="{67F60FDD-BFD8-4753-81B1-1B6925E2F687}">
      <dsp:nvSpPr>
        <dsp:cNvPr id="0" name=""/>
        <dsp:cNvSpPr/>
      </dsp:nvSpPr>
      <dsp:spPr>
        <a:xfrm>
          <a:off x="0" y="3962560"/>
          <a:ext cx="1949815" cy="15820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Описание технологии проведения защиты проекта</a:t>
          </a:r>
          <a:r>
            <a:rPr lang="ru-RU" sz="1600" kern="1200" dirty="0" smtClean="0">
              <a:latin typeface="+mj-lt"/>
            </a:rPr>
            <a:t> </a:t>
          </a:r>
          <a:endParaRPr lang="ru-RU" sz="1600" kern="1200" dirty="0">
            <a:latin typeface="+mj-lt"/>
          </a:endParaRPr>
        </a:p>
      </dsp:txBody>
      <dsp:txXfrm>
        <a:off x="46337" y="4008897"/>
        <a:ext cx="1857141" cy="1489397"/>
      </dsp:txXfrm>
    </dsp:sp>
    <dsp:sp modelId="{5861E696-B79C-4499-BA18-80F28975597E}">
      <dsp:nvSpPr>
        <dsp:cNvPr id="0" name=""/>
        <dsp:cNvSpPr/>
      </dsp:nvSpPr>
      <dsp:spPr>
        <a:xfrm rot="25546">
          <a:off x="1983561" y="4646525"/>
          <a:ext cx="293574" cy="1999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983562" y="4686285"/>
        <a:ext cx="233600" cy="119949"/>
      </dsp:txXfrm>
    </dsp:sp>
    <dsp:sp modelId="{39DA791A-DC5E-43D1-909D-3742E191B63F}">
      <dsp:nvSpPr>
        <dsp:cNvPr id="0" name=""/>
        <dsp:cNvSpPr/>
      </dsp:nvSpPr>
      <dsp:spPr>
        <a:xfrm>
          <a:off x="2309609" y="3978966"/>
          <a:ext cx="1852576" cy="1545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Уточнение перечня компетенций как результатов учебной деятельности студентов</a:t>
          </a:r>
          <a:endParaRPr lang="ru-RU" sz="1600" kern="1200" dirty="0">
            <a:latin typeface="+mj-lt"/>
          </a:endParaRPr>
        </a:p>
      </dsp:txBody>
      <dsp:txXfrm>
        <a:off x="2354868" y="4024225"/>
        <a:ext cx="1762058" cy="1454746"/>
      </dsp:txXfrm>
    </dsp:sp>
    <dsp:sp modelId="{B23DA956-72A7-446D-9C86-B8B1BF34A293}">
      <dsp:nvSpPr>
        <dsp:cNvPr id="0" name=""/>
        <dsp:cNvSpPr/>
      </dsp:nvSpPr>
      <dsp:spPr>
        <a:xfrm rot="21334">
          <a:off x="4180340" y="4668928"/>
          <a:ext cx="289614" cy="1788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180341" y="4704534"/>
        <a:ext cx="235956" cy="107315"/>
      </dsp:txXfrm>
    </dsp:sp>
    <dsp:sp modelId="{2E842A2F-DE0F-4398-AB67-FC271388ECE9}">
      <dsp:nvSpPr>
        <dsp:cNvPr id="0" name=""/>
        <dsp:cNvSpPr/>
      </dsp:nvSpPr>
      <dsp:spPr>
        <a:xfrm>
          <a:off x="4498188" y="3985320"/>
          <a:ext cx="1868233" cy="15598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Уточнение  их связи с результатами обучения по всей программе</a:t>
          </a:r>
          <a:endParaRPr lang="ru-RU" sz="1800" kern="1200" dirty="0">
            <a:latin typeface="+mj-lt"/>
          </a:endParaRPr>
        </a:p>
      </dsp:txBody>
      <dsp:txXfrm>
        <a:off x="4543873" y="4031005"/>
        <a:ext cx="1776863" cy="1468446"/>
      </dsp:txXfrm>
    </dsp:sp>
    <dsp:sp modelId="{A648D3CD-E3AB-4E8E-8B82-DA21AE09CF6A}">
      <dsp:nvSpPr>
        <dsp:cNvPr id="0" name=""/>
        <dsp:cNvSpPr/>
      </dsp:nvSpPr>
      <dsp:spPr>
        <a:xfrm rot="7521">
          <a:off x="6387681" y="4653818"/>
          <a:ext cx="197896" cy="1667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6387681" y="4687112"/>
        <a:ext cx="147873" cy="100045"/>
      </dsp:txXfrm>
    </dsp:sp>
    <dsp:sp modelId="{10DC31F4-FDB0-47A5-9629-0CB7968E2E17}">
      <dsp:nvSpPr>
        <dsp:cNvPr id="0" name=""/>
        <dsp:cNvSpPr/>
      </dsp:nvSpPr>
      <dsp:spPr>
        <a:xfrm>
          <a:off x="6614693" y="3994733"/>
          <a:ext cx="1936733" cy="15504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+mj-lt"/>
            </a:rPr>
            <a:t>Увязка компетенции с профессиональными функциями и поставленными задачами</a:t>
          </a:r>
          <a:endParaRPr lang="ru-RU" sz="1800" kern="1200" dirty="0">
            <a:latin typeface="+mj-lt"/>
          </a:endParaRPr>
        </a:p>
      </dsp:txBody>
      <dsp:txXfrm>
        <a:off x="6660103" y="4040143"/>
        <a:ext cx="1845913" cy="1459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7F924-3397-4A7A-B461-577424E68DC7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76052-8E4C-462E-BCE6-21990C6B4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76052-8E4C-462E-BCE6-21990C6B443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598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3B07-5626-4813-9DDC-72C541E382B6}" type="datetimeFigureOut">
              <a:rPr lang="ru-RU" smtClean="0"/>
              <a:pPr/>
              <a:t>04.07.2016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34E10-3ED4-40CD-B18A-91B082DE22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539552" y="1556792"/>
            <a:ext cx="799288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b="1" dirty="0" smtClean="0">
                <a:solidFill>
                  <a:srgbClr val="CC511A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Машиностроительный образовательный кластер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платформа подготовки специалистов для работы в междисциплинарных проектах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Н. </a:t>
            </a:r>
            <a:r>
              <a:rPr lang="ru-RU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Маливанов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 Р.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Ягудина, КНИТУ-КАИ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А. Михеева, Б. М. Морозов,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«КАМАЗ»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-432556" y="188640"/>
            <a:ext cx="9576556" cy="648072"/>
            <a:chOff x="-432556" y="188640"/>
            <a:chExt cx="9576556" cy="648072"/>
          </a:xfrm>
        </p:grpSpPr>
        <p:sp>
          <p:nvSpPr>
            <p:cNvPr id="14" name="Параллелограмм 13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Параллелограмм 16"/>
            <p:cNvSpPr/>
            <p:nvPr/>
          </p:nvSpPr>
          <p:spPr>
            <a:xfrm>
              <a:off x="1043608" y="188640"/>
              <a:ext cx="810039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r>
                <a:rPr lang="ru-RU" sz="14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МЕЖДУНАРОДНАЯ </a:t>
              </a:r>
              <a:r>
                <a:rPr 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СЕТЕВАЯ </a:t>
              </a:r>
              <a:r>
                <a:rPr lang="ru-RU" sz="14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КОНФЕРЕНЦИЯ «МЕЖДИСЦИПЛИНАРНОСТЬ </a:t>
              </a:r>
              <a:r>
                <a:rPr 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14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ИНЖЕНЕРНОМ ОБРАЗОВАНИИ</a:t>
              </a:r>
              <a:r>
                <a:rPr 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ГЛОБАЛЬНЫЕ ТРЕНДЫ И </a:t>
              </a:r>
              <a:r>
                <a:rPr lang="ru-RU" sz="14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КОНЦЕПЦИИ </a:t>
              </a:r>
              <a:r>
                <a:rPr 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УПРАВЛЕНИЯ – </a:t>
              </a:r>
              <a:r>
                <a:rPr lang="ru-RU" sz="14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СИНЕРГИЯ</a:t>
              </a:r>
              <a:r>
                <a:rPr 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</a:p>
            <a:p>
              <a:pPr algn="ctr"/>
              <a:endParaRPr lang="ru-RU" dirty="0">
                <a:solidFill>
                  <a:schemeClr val="tx2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-432556" y="328807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7" name="Параллелограмм 26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8" name="Прямая соединительная линия 27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9" name="Рисунок 1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4294967295"/>
          </p:nvPr>
        </p:nvGraphicFramePr>
        <p:xfrm>
          <a:off x="133350" y="317500"/>
          <a:ext cx="8551427" cy="633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7662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332656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480719" cy="64807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Проект </a:t>
            </a:r>
            <a:r>
              <a:rPr lang="ru-RU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«Разработка и изготовление захватного устройства робота»</a:t>
            </a:r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411118"/>
          </a:xfrm>
        </p:spPr>
        <p:txBody>
          <a:bodyPr>
            <a:normAutofit/>
          </a:bodyPr>
          <a:lstStyle/>
          <a:p>
            <a:pPr marL="280988" indent="0"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</a:t>
            </a:r>
            <a:endParaRPr lang="ru-RU" sz="16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Прикладные компьютерные программы 3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623888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операции формообразования</a:t>
            </a:r>
          </a:p>
          <a:p>
            <a:pPr marL="623888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и машин</a:t>
            </a:r>
          </a:p>
          <a:p>
            <a:pPr marL="623888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предприятии</a:t>
            </a:r>
          </a:p>
          <a:p>
            <a:pPr marL="623888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Программирование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станков с 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ЧПУ</a:t>
            </a:r>
          </a:p>
          <a:p>
            <a:pPr marL="623888"/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  <a:tabLst>
                <a:tab pos="357188" algn="l"/>
              </a:tabLst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захватное устройство робота </a:t>
            </a:r>
          </a:p>
          <a:p>
            <a:pPr>
              <a:spcBef>
                <a:spcPts val="600"/>
              </a:spcBef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</a:t>
            </a:r>
          </a:p>
          <a:p>
            <a:pPr>
              <a:spcBef>
                <a:spcPts val="600"/>
              </a:spcBef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Изготовление</a:t>
            </a:r>
          </a:p>
          <a:p>
            <a:pPr>
              <a:spcBef>
                <a:spcPts val="600"/>
              </a:spcBef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Монтаж</a:t>
            </a:r>
          </a:p>
          <a:p>
            <a:pPr>
              <a:spcBef>
                <a:spcPts val="600"/>
              </a:spcBef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Оформление</a:t>
            </a:r>
          </a:p>
          <a:p>
            <a:pPr>
              <a:spcBef>
                <a:spcPts val="600"/>
              </a:spcBef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Программирование работы стенда</a:t>
            </a:r>
          </a:p>
          <a:p>
            <a:pPr>
              <a:spcBef>
                <a:spcPts val="600"/>
              </a:spcBef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Подготовка доклада (английский язык)</a:t>
            </a:r>
          </a:p>
          <a:p>
            <a:pPr marL="623888"/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3" name="Параллелограмм 22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Рисунок 1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549252"/>
            <a:ext cx="304165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98555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332656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480719" cy="64807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Проекты</a:t>
            </a:r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41111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Перспективные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экологичные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колесные транспортные средства с высокими потребительскими свойствами и низким уровнем эксплуатационных затрат </a:t>
            </a:r>
          </a:p>
          <a:p>
            <a:pPr>
              <a:spcBef>
                <a:spcPts val="0"/>
              </a:spcBef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семейства двигателей КАМАЗ на альтернативных видах топлива с диапазоном мощностей 300...400 л. с. и потенциалом выполнения перспективных экологических требований</a:t>
            </a: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Мероприятия по снижению себестоимости автобусного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шасси в </a:t>
            </a: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ПАО «КАМАЗ»</a:t>
            </a: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3D моделей и сборок автомобилей КАМАЗ</a:t>
            </a: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Технико-экономическое обоснование и выбор перспективных областей применения лазерных технологий на основе технологической платформы роботов 3-го поколения в условиях ПАО «КАМАЗ»</a:t>
            </a: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Микроэлементное </a:t>
            </a: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нормирование (МЭН) в операциях технологических процессов производства  </a:t>
            </a:r>
            <a:r>
              <a:rPr lang="ru-RU" alt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ПАО </a:t>
            </a: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КАМАЗ»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Совершенствование организации труда</a:t>
            </a:r>
            <a:b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системы оплаты труда в ПАО «КАМАЗ»</a:t>
            </a:r>
          </a:p>
          <a:p>
            <a:pPr algn="just">
              <a:spcBef>
                <a:spcPts val="0"/>
              </a:spcBef>
              <a:buFont typeface="Arial" charset="0"/>
              <a:buChar char="•"/>
              <a:defRPr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29" descr="Схема предположения участков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365104"/>
            <a:ext cx="2978150" cy="2019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4" descr="C:\Documents and Settings\Ray\Рабочий стол\Рст Лена\ФОТОГРАФИИ И СКАН\Безымянный3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365104"/>
            <a:ext cx="2606001" cy="19525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softEdge rad="112500"/>
          </a:effectLst>
        </p:spPr>
      </p:pic>
      <p:pic>
        <p:nvPicPr>
          <p:cNvPr id="16" name="Picture 7" descr="C:\Documents and Settings\Ray\Рабочий стол\ПРОЕКТ\IMG_23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4509120"/>
            <a:ext cx="2352244" cy="1764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22" name="Группа 21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3" name="Параллелограмм 22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Рисунок 1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718918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фон.jpg"/>
          <p:cNvPicPr>
            <a:picLocks noChangeAspect="1"/>
          </p:cNvPicPr>
          <p:nvPr/>
        </p:nvPicPr>
        <p:blipFill>
          <a:blip r:embed="rId2" cstate="print">
            <a:extLst/>
          </a:blip>
          <a:srcRect r="6943"/>
          <a:stretch>
            <a:fillRect/>
          </a:stretch>
        </p:blipFill>
        <p:spPr>
          <a:xfrm>
            <a:off x="833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2627784" y="0"/>
            <a:ext cx="65162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Комплексная система оценки</a:t>
            </a:r>
          </a:p>
        </p:txBody>
      </p:sp>
      <p:grpSp>
        <p:nvGrpSpPr>
          <p:cNvPr id="132" name="Группа 131"/>
          <p:cNvGrpSpPr/>
          <p:nvPr/>
        </p:nvGrpSpPr>
        <p:grpSpPr>
          <a:xfrm>
            <a:off x="395536" y="548680"/>
            <a:ext cx="8389440" cy="6100648"/>
            <a:chOff x="539552" y="476672"/>
            <a:chExt cx="8389440" cy="6100648"/>
          </a:xfrm>
        </p:grpSpPr>
        <p:sp>
          <p:nvSpPr>
            <p:cNvPr id="22" name="Овал 7"/>
            <p:cNvSpPr>
              <a:spLocks noChangeArrowheads="1"/>
            </p:cNvSpPr>
            <p:nvPr/>
          </p:nvSpPr>
          <p:spPr bwMode="auto">
            <a:xfrm>
              <a:off x="1907704" y="476672"/>
              <a:ext cx="2473948" cy="86409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altLang="ru-RU" dirty="0">
                <a:solidFill>
                  <a:prstClr val="black"/>
                </a:solidFill>
              </a:endParaRPr>
            </a:p>
          </p:txBody>
        </p:sp>
        <p:sp>
          <p:nvSpPr>
            <p:cNvPr id="24" name="Прямоугольник 10"/>
            <p:cNvSpPr>
              <a:spLocks noChangeArrowheads="1"/>
            </p:cNvSpPr>
            <p:nvPr/>
          </p:nvSpPr>
          <p:spPr bwMode="auto">
            <a:xfrm>
              <a:off x="2339752" y="1988840"/>
              <a:ext cx="4509415" cy="504056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altLang="ru-RU" dirty="0">
                <a:solidFill>
                  <a:prstClr val="black"/>
                </a:solidFill>
              </a:endParaRPr>
            </a:p>
          </p:txBody>
        </p:sp>
        <p:cxnSp>
          <p:nvCxnSpPr>
            <p:cNvPr id="29" name="Прямая соединительная линия 21"/>
            <p:cNvCxnSpPr>
              <a:cxnSpLocks noChangeShapeType="1"/>
            </p:cNvCxnSpPr>
            <p:nvPr/>
          </p:nvCxnSpPr>
          <p:spPr bwMode="auto">
            <a:xfrm>
              <a:off x="2915816" y="1628800"/>
              <a:ext cx="2736304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0" name="Прямая соединительная линия 40"/>
            <p:cNvCxnSpPr>
              <a:cxnSpLocks noChangeShapeType="1"/>
            </p:cNvCxnSpPr>
            <p:nvPr/>
          </p:nvCxnSpPr>
          <p:spPr bwMode="auto">
            <a:xfrm>
              <a:off x="2915816" y="1340768"/>
              <a:ext cx="1530" cy="27859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1" name="Прямая соединительная линия 41"/>
            <p:cNvCxnSpPr>
              <a:cxnSpLocks noChangeShapeType="1"/>
            </p:cNvCxnSpPr>
            <p:nvPr/>
          </p:nvCxnSpPr>
          <p:spPr bwMode="auto">
            <a:xfrm>
              <a:off x="5652120" y="1340768"/>
              <a:ext cx="1530" cy="27703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2" name="Прямая со стрелкой 43"/>
            <p:cNvCxnSpPr>
              <a:cxnSpLocks noChangeShapeType="1"/>
            </p:cNvCxnSpPr>
            <p:nvPr/>
          </p:nvCxnSpPr>
          <p:spPr bwMode="auto">
            <a:xfrm>
              <a:off x="4355976" y="2492896"/>
              <a:ext cx="0" cy="14401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3" name="TextBox 44"/>
            <p:cNvSpPr txBox="1">
              <a:spLocks noChangeArrowheads="1"/>
            </p:cNvSpPr>
            <p:nvPr/>
          </p:nvSpPr>
          <p:spPr bwMode="auto">
            <a:xfrm>
              <a:off x="1979712" y="692696"/>
              <a:ext cx="228989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altLang="ru-RU" sz="2000" b="1" dirty="0">
                  <a:solidFill>
                    <a:srgbClr val="C00000"/>
                  </a:solidFill>
                </a:rPr>
                <a:t>Участник МОК</a:t>
              </a:r>
            </a:p>
          </p:txBody>
        </p:sp>
        <p:sp>
          <p:nvSpPr>
            <p:cNvPr id="34" name="TextBox 45"/>
            <p:cNvSpPr txBox="1">
              <a:spLocks noChangeArrowheads="1"/>
            </p:cNvSpPr>
            <p:nvPr/>
          </p:nvSpPr>
          <p:spPr bwMode="auto">
            <a:xfrm>
              <a:off x="4427984" y="620688"/>
              <a:ext cx="270595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altLang="ru-RU" sz="2000" b="1" dirty="0">
                  <a:solidFill>
                    <a:srgbClr val="C00000"/>
                  </a:solidFill>
                </a:rPr>
                <a:t>Компетентностная модель</a:t>
              </a:r>
            </a:p>
          </p:txBody>
        </p:sp>
        <p:sp>
          <p:nvSpPr>
            <p:cNvPr id="35" name="TextBox 46"/>
            <p:cNvSpPr txBox="1">
              <a:spLocks noChangeArrowheads="1"/>
            </p:cNvSpPr>
            <p:nvPr/>
          </p:nvSpPr>
          <p:spPr bwMode="auto">
            <a:xfrm>
              <a:off x="2339752" y="2060848"/>
              <a:ext cx="4536504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altLang="ru-RU" sz="2400" b="1" dirty="0">
                  <a:solidFill>
                    <a:srgbClr val="002060"/>
                  </a:solidFill>
                </a:rPr>
                <a:t>Вступительная оценка</a:t>
              </a:r>
            </a:p>
          </p:txBody>
        </p:sp>
        <p:sp>
          <p:nvSpPr>
            <p:cNvPr id="36" name="TextBox 47"/>
            <p:cNvSpPr txBox="1">
              <a:spLocks noChangeArrowheads="1"/>
            </p:cNvSpPr>
            <p:nvPr/>
          </p:nvSpPr>
          <p:spPr bwMode="auto">
            <a:xfrm>
              <a:off x="2267744" y="2708920"/>
              <a:ext cx="4536504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altLang="ru-RU" sz="2400" b="1" dirty="0">
                  <a:solidFill>
                    <a:srgbClr val="002060"/>
                  </a:solidFill>
                </a:rPr>
                <a:t>Промежуточная оценка</a:t>
              </a:r>
            </a:p>
          </p:txBody>
        </p:sp>
        <p:sp>
          <p:nvSpPr>
            <p:cNvPr id="37" name="TextBox 48"/>
            <p:cNvSpPr txBox="1">
              <a:spLocks noChangeArrowheads="1"/>
            </p:cNvSpPr>
            <p:nvPr/>
          </p:nvSpPr>
          <p:spPr bwMode="auto">
            <a:xfrm>
              <a:off x="2267744" y="3284984"/>
              <a:ext cx="4536504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altLang="ru-RU" sz="2400" b="1" dirty="0">
                  <a:solidFill>
                    <a:srgbClr val="002060"/>
                  </a:solidFill>
                </a:rPr>
                <a:t>Итоговая оценка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20272" y="1052736"/>
              <a:ext cx="1908720" cy="5770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- анкетирование</a:t>
              </a:r>
            </a:p>
            <a:p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- анализ портфолио</a:t>
              </a:r>
            </a:p>
            <a:p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- инженерный тест</a:t>
              </a:r>
              <a:endPara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39552" y="1988840"/>
              <a:ext cx="1584176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III </a:t>
              </a:r>
              <a:r>
                <a:rPr lang="ru-RU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семестр</a:t>
              </a:r>
              <a:endPara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020272" y="1700808"/>
              <a:ext cx="1908720" cy="13849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эссе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интервью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фокус-группа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конкурс «Лучший студент МОК»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конкурс «Лучший по профессии» (рабочие профессии)</a:t>
              </a:r>
              <a:endParaRPr lang="ru-RU" sz="105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020272" y="3212976"/>
              <a:ext cx="1908720" cy="10618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анкетирование «Удовлетворенность качеством подготовки в вузе» 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конкурс «Лучший студент МОК»</a:t>
              </a:r>
            </a:p>
          </p:txBody>
        </p:sp>
        <p:cxnSp>
          <p:nvCxnSpPr>
            <p:cNvPr id="70" name="Прямая соединительная линия 41"/>
            <p:cNvCxnSpPr>
              <a:cxnSpLocks noChangeShapeType="1"/>
            </p:cNvCxnSpPr>
            <p:nvPr/>
          </p:nvCxnSpPr>
          <p:spPr bwMode="auto">
            <a:xfrm flipH="1">
              <a:off x="2123728" y="2132856"/>
              <a:ext cx="216024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71" name="TextBox 70"/>
            <p:cNvSpPr txBox="1"/>
            <p:nvPr/>
          </p:nvSpPr>
          <p:spPr>
            <a:xfrm>
              <a:off x="539552" y="2708920"/>
              <a:ext cx="1584176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IV-VII </a:t>
              </a:r>
              <a:r>
                <a:rPr lang="ru-RU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семестры</a:t>
              </a:r>
              <a:endPara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" name="Прямая соединительная линия 41"/>
            <p:cNvCxnSpPr>
              <a:cxnSpLocks noChangeShapeType="1"/>
            </p:cNvCxnSpPr>
            <p:nvPr/>
          </p:nvCxnSpPr>
          <p:spPr bwMode="auto">
            <a:xfrm flipH="1">
              <a:off x="6804248" y="1412776"/>
              <a:ext cx="216024" cy="57606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73" name="TextBox 72"/>
            <p:cNvSpPr txBox="1"/>
            <p:nvPr/>
          </p:nvSpPr>
          <p:spPr>
            <a:xfrm>
              <a:off x="539552" y="3429000"/>
              <a:ext cx="1584176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VIII </a:t>
              </a:r>
              <a:r>
                <a:rPr lang="ru-RU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семестр</a:t>
              </a:r>
              <a:endPara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4" name="Прямая соединительная линия 41"/>
            <p:cNvCxnSpPr>
              <a:cxnSpLocks noChangeShapeType="1"/>
            </p:cNvCxnSpPr>
            <p:nvPr/>
          </p:nvCxnSpPr>
          <p:spPr bwMode="auto">
            <a:xfrm flipH="1">
              <a:off x="2123728" y="3573016"/>
              <a:ext cx="216024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76" name="Овал 7"/>
            <p:cNvSpPr>
              <a:spLocks noChangeArrowheads="1"/>
            </p:cNvSpPr>
            <p:nvPr/>
          </p:nvSpPr>
          <p:spPr bwMode="auto">
            <a:xfrm>
              <a:off x="4499992" y="476672"/>
              <a:ext cx="2473948" cy="86409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altLang="ru-RU" dirty="0">
                <a:solidFill>
                  <a:prstClr val="black"/>
                </a:solidFill>
              </a:endParaRPr>
            </a:p>
          </p:txBody>
        </p:sp>
        <p:cxnSp>
          <p:nvCxnSpPr>
            <p:cNvPr id="79" name="Прямая со стрелкой 43"/>
            <p:cNvCxnSpPr>
              <a:cxnSpLocks noChangeShapeType="1"/>
            </p:cNvCxnSpPr>
            <p:nvPr/>
          </p:nvCxnSpPr>
          <p:spPr bwMode="auto">
            <a:xfrm flipH="1">
              <a:off x="4355976" y="1700808"/>
              <a:ext cx="7648" cy="28803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89" name="Прямоугольник 10"/>
            <p:cNvSpPr>
              <a:spLocks noChangeArrowheads="1"/>
            </p:cNvSpPr>
            <p:nvPr/>
          </p:nvSpPr>
          <p:spPr bwMode="auto">
            <a:xfrm>
              <a:off x="2339752" y="2636912"/>
              <a:ext cx="4509415" cy="504056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altLang="ru-RU" dirty="0">
                <a:solidFill>
                  <a:prstClr val="black"/>
                </a:solidFill>
              </a:endParaRPr>
            </a:p>
          </p:txBody>
        </p:sp>
        <p:sp>
          <p:nvSpPr>
            <p:cNvPr id="91" name="Прямоугольник 10"/>
            <p:cNvSpPr>
              <a:spLocks noChangeArrowheads="1"/>
            </p:cNvSpPr>
            <p:nvPr/>
          </p:nvSpPr>
          <p:spPr bwMode="auto">
            <a:xfrm>
              <a:off x="2339752" y="3284984"/>
              <a:ext cx="4509415" cy="504056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altLang="ru-RU" dirty="0">
                <a:solidFill>
                  <a:prstClr val="black"/>
                </a:solidFill>
              </a:endParaRPr>
            </a:p>
          </p:txBody>
        </p:sp>
        <p:cxnSp>
          <p:nvCxnSpPr>
            <p:cNvPr id="95" name="Прямая со стрелкой 43"/>
            <p:cNvCxnSpPr>
              <a:cxnSpLocks noChangeShapeType="1"/>
            </p:cNvCxnSpPr>
            <p:nvPr/>
          </p:nvCxnSpPr>
          <p:spPr bwMode="auto">
            <a:xfrm>
              <a:off x="4355976" y="3140968"/>
              <a:ext cx="0" cy="14401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96" name="TextBox 48"/>
            <p:cNvSpPr txBox="1">
              <a:spLocks noChangeArrowheads="1"/>
            </p:cNvSpPr>
            <p:nvPr/>
          </p:nvSpPr>
          <p:spPr bwMode="auto">
            <a:xfrm>
              <a:off x="2267744" y="3933056"/>
              <a:ext cx="4536504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altLang="ru-RU" sz="2400" b="1" dirty="0" smtClean="0">
                  <a:solidFill>
                    <a:srgbClr val="002060"/>
                  </a:solidFill>
                </a:rPr>
                <a:t>Пост-оценка</a:t>
              </a:r>
              <a:r>
                <a:rPr lang="en-US" altLang="ru-RU" sz="2400" b="1" dirty="0" smtClean="0">
                  <a:solidFill>
                    <a:srgbClr val="002060"/>
                  </a:solidFill>
                </a:rPr>
                <a:t> I</a:t>
              </a:r>
              <a:endParaRPr lang="ru-RU" altLang="ru-RU" sz="2400" b="1" dirty="0">
                <a:solidFill>
                  <a:srgbClr val="002060"/>
                </a:solidFill>
              </a:endParaRPr>
            </a:p>
          </p:txBody>
        </p:sp>
        <p:sp>
          <p:nvSpPr>
            <p:cNvPr id="97" name="Прямоугольник 10"/>
            <p:cNvSpPr>
              <a:spLocks noChangeArrowheads="1"/>
            </p:cNvSpPr>
            <p:nvPr/>
          </p:nvSpPr>
          <p:spPr bwMode="auto">
            <a:xfrm>
              <a:off x="2339752" y="3933056"/>
              <a:ext cx="4509415" cy="504056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altLang="ru-RU" dirty="0">
                <a:solidFill>
                  <a:prstClr val="black"/>
                </a:solidFill>
              </a:endParaRPr>
            </a:p>
          </p:txBody>
        </p:sp>
        <p:cxnSp>
          <p:nvCxnSpPr>
            <p:cNvPr id="98" name="Прямая со стрелкой 43"/>
            <p:cNvCxnSpPr>
              <a:cxnSpLocks noChangeShapeType="1"/>
            </p:cNvCxnSpPr>
            <p:nvPr/>
          </p:nvCxnSpPr>
          <p:spPr bwMode="auto">
            <a:xfrm>
              <a:off x="4355976" y="3789040"/>
              <a:ext cx="0" cy="14401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99" name="TextBox 48"/>
            <p:cNvSpPr txBox="1">
              <a:spLocks noChangeArrowheads="1"/>
            </p:cNvSpPr>
            <p:nvPr/>
          </p:nvSpPr>
          <p:spPr bwMode="auto">
            <a:xfrm>
              <a:off x="2267744" y="4581128"/>
              <a:ext cx="4536504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altLang="ru-RU" sz="2400" b="1" dirty="0" smtClean="0">
                  <a:solidFill>
                    <a:srgbClr val="002060"/>
                  </a:solidFill>
                </a:rPr>
                <a:t>Пост-оценка </a:t>
              </a:r>
              <a:r>
                <a:rPr lang="en-US" altLang="ru-RU" sz="2400" b="1" dirty="0" smtClean="0">
                  <a:solidFill>
                    <a:srgbClr val="002060"/>
                  </a:solidFill>
                </a:rPr>
                <a:t>II</a:t>
              </a:r>
              <a:endParaRPr lang="ru-RU" altLang="ru-RU" sz="2400" b="1" dirty="0">
                <a:solidFill>
                  <a:srgbClr val="002060"/>
                </a:solidFill>
              </a:endParaRPr>
            </a:p>
          </p:txBody>
        </p:sp>
        <p:sp>
          <p:nvSpPr>
            <p:cNvPr id="100" name="Прямоугольник 10"/>
            <p:cNvSpPr>
              <a:spLocks noChangeArrowheads="1"/>
            </p:cNvSpPr>
            <p:nvPr/>
          </p:nvSpPr>
          <p:spPr bwMode="auto">
            <a:xfrm>
              <a:off x="2339752" y="4581128"/>
              <a:ext cx="4509415" cy="504056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altLang="ru-RU" dirty="0">
                <a:solidFill>
                  <a:prstClr val="black"/>
                </a:solidFill>
              </a:endParaRPr>
            </a:p>
          </p:txBody>
        </p:sp>
        <p:cxnSp>
          <p:nvCxnSpPr>
            <p:cNvPr id="101" name="Прямая со стрелкой 43"/>
            <p:cNvCxnSpPr>
              <a:cxnSpLocks noChangeShapeType="1"/>
            </p:cNvCxnSpPr>
            <p:nvPr/>
          </p:nvCxnSpPr>
          <p:spPr bwMode="auto">
            <a:xfrm>
              <a:off x="4355976" y="4437112"/>
              <a:ext cx="0" cy="14401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08" name="TextBox 107"/>
            <p:cNvSpPr txBox="1"/>
            <p:nvPr/>
          </p:nvSpPr>
          <p:spPr>
            <a:xfrm>
              <a:off x="539552" y="4005064"/>
              <a:ext cx="158417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I</a:t>
              </a:r>
              <a:r>
                <a:rPr lang="ru-RU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год работы на предприятии</a:t>
              </a:r>
              <a:endPara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9" name="Прямая соединительная линия 41"/>
            <p:cNvCxnSpPr>
              <a:cxnSpLocks noChangeShapeType="1"/>
            </p:cNvCxnSpPr>
            <p:nvPr/>
          </p:nvCxnSpPr>
          <p:spPr bwMode="auto">
            <a:xfrm flipH="1">
              <a:off x="2123728" y="4149080"/>
              <a:ext cx="216024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11" name="Прямая соединительная линия 41"/>
            <p:cNvCxnSpPr>
              <a:cxnSpLocks noChangeShapeType="1"/>
            </p:cNvCxnSpPr>
            <p:nvPr/>
          </p:nvCxnSpPr>
          <p:spPr bwMode="auto">
            <a:xfrm flipH="1">
              <a:off x="2123728" y="4797152"/>
              <a:ext cx="216024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12" name="TextBox 111"/>
            <p:cNvSpPr txBox="1"/>
            <p:nvPr/>
          </p:nvSpPr>
          <p:spPr>
            <a:xfrm>
              <a:off x="539552" y="4581128"/>
              <a:ext cx="158417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II </a:t>
              </a:r>
              <a:r>
                <a:rPr lang="ru-RU" sz="1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год работы на предприятии</a:t>
              </a:r>
              <a:endPara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7020272" y="4365104"/>
              <a:ext cx="190872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знаниевые тесты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анкета по адаптации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020272" y="4869160"/>
              <a:ext cx="1908720" cy="1708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анкетирование «Удовлетворенность качеством подготовки в вузе» (молодые специалисты и их руководители)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оценка силы коллектива</a:t>
              </a:r>
            </a:p>
            <a:p>
              <a:pPr>
                <a:buFontTx/>
                <a:buChar char="-"/>
              </a:pPr>
              <a:r>
                <a:rPr lang="ru-RU" sz="105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конкурс «Лучший по профессии»</a:t>
              </a:r>
            </a:p>
          </p:txBody>
        </p:sp>
        <p:cxnSp>
          <p:nvCxnSpPr>
            <p:cNvPr id="119" name="Прямая соединительная линия 41"/>
            <p:cNvCxnSpPr>
              <a:cxnSpLocks noChangeShapeType="1"/>
              <a:endCxn id="89" idx="3"/>
            </p:cNvCxnSpPr>
            <p:nvPr/>
          </p:nvCxnSpPr>
          <p:spPr bwMode="auto">
            <a:xfrm flipH="1">
              <a:off x="6849167" y="2393306"/>
              <a:ext cx="171105" cy="49563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5" name="Прямая соединительная линия 41"/>
            <p:cNvCxnSpPr>
              <a:cxnSpLocks noChangeShapeType="1"/>
            </p:cNvCxnSpPr>
            <p:nvPr/>
          </p:nvCxnSpPr>
          <p:spPr bwMode="auto">
            <a:xfrm flipH="1">
              <a:off x="2123728" y="2852936"/>
              <a:ext cx="216024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6" name="Прямая соединительная линия 41"/>
            <p:cNvCxnSpPr>
              <a:cxnSpLocks noChangeShapeType="1"/>
              <a:endCxn id="91" idx="3"/>
            </p:cNvCxnSpPr>
            <p:nvPr/>
          </p:nvCxnSpPr>
          <p:spPr bwMode="auto">
            <a:xfrm flipH="1">
              <a:off x="6849167" y="3501008"/>
              <a:ext cx="171105" cy="3600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8" name="Прямая соединительная линия 41"/>
            <p:cNvCxnSpPr>
              <a:cxnSpLocks noChangeShapeType="1"/>
              <a:endCxn id="97" idx="3"/>
            </p:cNvCxnSpPr>
            <p:nvPr/>
          </p:nvCxnSpPr>
          <p:spPr bwMode="auto">
            <a:xfrm flipH="1" flipV="1">
              <a:off x="6849167" y="4185084"/>
              <a:ext cx="171105" cy="25202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1" name="Прямая соединительная линия 41"/>
            <p:cNvCxnSpPr>
              <a:cxnSpLocks noChangeShapeType="1"/>
            </p:cNvCxnSpPr>
            <p:nvPr/>
          </p:nvCxnSpPr>
          <p:spPr bwMode="auto">
            <a:xfrm flipH="1" flipV="1">
              <a:off x="6804248" y="5085184"/>
              <a:ext cx="171105" cy="25202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xmlns="" val="222551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332656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Объект 5"/>
          <p:cNvSpPr>
            <a:spLocks noGrp="1"/>
          </p:cNvSpPr>
          <p:nvPr>
            <p:ph idx="4294967295"/>
          </p:nvPr>
        </p:nvSpPr>
        <p:spPr>
          <a:xfrm>
            <a:off x="179513" y="1484784"/>
            <a:ext cx="8640960" cy="4032448"/>
          </a:xfrm>
        </p:spPr>
        <p:txBody>
          <a:bodyPr>
            <a:normAutofit/>
          </a:bodyPr>
          <a:lstStyle/>
          <a:p>
            <a:pPr marL="0" indent="0">
              <a:buFont typeface="Times New Roman" pitchFamily="18" charset="0"/>
              <a:buNone/>
            </a:pPr>
            <a:endParaRPr lang="ru-RU" altLang="ru-RU" dirty="0" smtClean="0"/>
          </a:p>
          <a:p>
            <a:pPr marL="0" indent="0" algn="ctr">
              <a:buFont typeface="Times New Roman" pitchFamily="18" charset="0"/>
              <a:buNone/>
            </a:pPr>
            <a:r>
              <a:rPr lang="ru-RU" altLang="ru-RU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</a:p>
          <a:p>
            <a:pPr marL="0" lvl="0" indent="0" algn="ctr">
              <a:spcBef>
                <a:spcPts val="0"/>
              </a:spcBef>
              <a:buNone/>
              <a:defRPr/>
            </a:pPr>
            <a:endParaRPr lang="ru-RU" sz="31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ts val="0"/>
              </a:spcBef>
              <a:buNone/>
              <a:defRPr/>
            </a:pPr>
            <a:endParaRPr lang="ru-RU" sz="3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Лилия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Ягудина, </a:t>
            </a:r>
            <a:b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Набережночелнинский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филиал КНИТУ-КАИ</a:t>
            </a:r>
          </a:p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тел. 8-8552-999195, 8-9631234640</a:t>
            </a:r>
          </a:p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E-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yagudina.lr@kaichelny.ru</a:t>
            </a:r>
            <a:b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Сайт: http://kaichelny.ru</a:t>
            </a:r>
          </a:p>
          <a:p>
            <a:pPr marL="0" indent="0" algn="ctr">
              <a:buFont typeface="Times New Roman" pitchFamily="18" charset="0"/>
              <a:buNone/>
            </a:pPr>
            <a:endParaRPr lang="ru-RU" alt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19" name="Параллелограмм 18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Рисунок 1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539552" y="980728"/>
            <a:ext cx="799288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600" b="1" dirty="0" smtClean="0">
                <a:solidFill>
                  <a:srgbClr val="CC511A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еждисциплинарность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взаимодействие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между двумя или более различными дисциплинами, которое  может варьироваться от простого общения идей к взаимной интеграции организационных концепций, методологии, процедур, гносеологии, терминологии, данных и организации научных исследований и образования в достаточно большом поле </a:t>
            </a:r>
            <a:endParaRPr lang="ru-RU" alt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dirty="0" smtClean="0">
              <a:solidFill>
                <a:schemeClr val="tx2"/>
              </a:solidFill>
            </a:endParaRPr>
          </a:p>
          <a:p>
            <a:pPr algn="r"/>
            <a:endParaRPr lang="ru-RU" sz="1600" dirty="0" smtClean="0">
              <a:solidFill>
                <a:schemeClr val="tx2"/>
              </a:solidFill>
            </a:endParaRPr>
          </a:p>
          <a:p>
            <a:pPr algn="r"/>
            <a:r>
              <a:rPr lang="en-US" sz="16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Newbould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J. Environmental Science at the New University of </a:t>
            </a:r>
            <a:r>
              <a:rPr lang="en-US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Ulcaster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.//Case Studies in </a:t>
            </a:r>
            <a:r>
              <a:rPr lang="en-US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Interdisciplinarity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London: The Nuffield Foundation, 1975. pp. 3-6. </a:t>
            </a:r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600" dirty="0">
                <a:solidFill>
                  <a:schemeClr val="tx2"/>
                </a:solidFill>
              </a:rPr>
              <a:t/>
            </a:r>
            <a:br>
              <a:rPr lang="ru-RU" altLang="ru-RU" sz="1600" dirty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> </a:t>
            </a:r>
            <a:endParaRPr lang="ru-RU" dirty="0">
              <a:solidFill>
                <a:schemeClr val="tx2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-432556" y="188640"/>
            <a:ext cx="9576556" cy="648072"/>
            <a:chOff x="-432556" y="188640"/>
            <a:chExt cx="9576556" cy="648072"/>
          </a:xfrm>
        </p:grpSpPr>
        <p:sp>
          <p:nvSpPr>
            <p:cNvPr id="14" name="Параллелограмм 13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Параллелограмм 16"/>
            <p:cNvSpPr/>
            <p:nvPr/>
          </p:nvSpPr>
          <p:spPr>
            <a:xfrm>
              <a:off x="1043608" y="188640"/>
              <a:ext cx="810039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r>
                <a:rPr lang="ru-RU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Понятие </a:t>
              </a:r>
              <a:r>
                <a:rPr lang="ru-RU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междисциплинарности</a:t>
              </a:r>
              <a:endPara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-432556" y="328807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7" name="Параллелограмм 26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8" name="Прямая соединительная линия 27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9" name="Рисунок 1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4211968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332656"/>
              <a:ext cx="194421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83768" y="188640"/>
            <a:ext cx="6660232" cy="64807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Машиностроительный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образовательный кластер ОАО «КАМАЗ» - КГТУ (КАИ)</a:t>
            </a:r>
            <a:r>
              <a:rPr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273051" y="1124744"/>
            <a:ext cx="4370958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endParaRPr lang="ru-RU" alt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endParaRPr lang="ru-RU" alt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Реализуется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 1 сентября 2008 г.</a:t>
            </a:r>
          </a:p>
          <a:p>
            <a:pPr algn="l">
              <a:defRPr/>
            </a:pPr>
            <a:r>
              <a:rPr lang="ru-RU" altLang="ru-RU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Основные идеи:</a:t>
            </a:r>
          </a:p>
          <a:p>
            <a:pPr algn="l">
              <a:defRPr/>
            </a:pP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интеграция уровней профессионального образования;</a:t>
            </a:r>
          </a:p>
          <a:p>
            <a:pPr algn="l">
              <a:buFontTx/>
              <a:buChar char="-"/>
              <a:defRPr/>
            </a:pP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интеграция образования и производства.</a:t>
            </a:r>
          </a:p>
          <a:p>
            <a:pPr algn="l">
              <a:defRPr/>
            </a:pPr>
            <a:endParaRPr lang="ru-RU" altLang="ru-RU" sz="10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ru-RU" altLang="ru-RU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Участники проекта:</a:t>
            </a:r>
          </a:p>
          <a:p>
            <a:pPr algn="l">
              <a:buFontTx/>
              <a:buChar char="-"/>
              <a:defRPr/>
            </a:pP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ПАО </a:t>
            </a: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«КАМАЗ»;</a:t>
            </a:r>
          </a:p>
          <a:p>
            <a:pPr algn="l">
              <a:buFontTx/>
              <a:buChar char="-"/>
              <a:defRPr/>
            </a:pPr>
            <a:r>
              <a:rPr lang="ru-RU" alt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Казанский </a:t>
            </a:r>
            <a:r>
              <a:rPr lang="ru-RU" alt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национальный исследовательский технический университет </a:t>
            </a: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им. А.Н. </a:t>
            </a:r>
            <a:r>
              <a:rPr lang="ru-RU" alt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Туполева-КАИ;</a:t>
            </a:r>
            <a:endParaRPr lang="ru-RU" alt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  <a:defRPr/>
            </a:pP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Набережночелнинский политехнический колледж.</a:t>
            </a:r>
          </a:p>
        </p:txBody>
      </p:sp>
      <p:pic>
        <p:nvPicPr>
          <p:cNvPr id="14" name="Picture 7" descr="КАМАЗ ВТУ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196752"/>
            <a:ext cx="3400043" cy="2304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076056" y="3717032"/>
            <a:ext cx="3744416" cy="209288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ru-RU" altLang="ru-RU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Направление подготовки:</a:t>
            </a:r>
          </a:p>
          <a:p>
            <a:pPr algn="l">
              <a:defRPr/>
            </a:pPr>
            <a:endParaRPr lang="ru-RU" altLang="ru-RU" sz="800" dirty="0">
              <a:solidFill>
                <a:srgbClr val="2D2D8A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Конструкторско-технологическое обеспечение машиностроительных производств</a:t>
            </a:r>
          </a:p>
          <a:p>
            <a:pPr algn="l">
              <a:defRPr/>
            </a:pPr>
            <a:endParaRPr lang="ru-RU" altLang="ru-RU" sz="800" dirty="0"/>
          </a:p>
          <a:p>
            <a:pPr algn="l">
              <a:defRPr/>
            </a:pPr>
            <a:endParaRPr lang="ru-RU" altLang="ru-RU" dirty="0"/>
          </a:p>
          <a:p>
            <a:pPr algn="l">
              <a:defRPr/>
            </a:pPr>
            <a:endParaRPr lang="ru-RU" alt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2" name="Параллелограмм 21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4" name="Рисунок 1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332656"/>
              <a:ext cx="194421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83768" y="188640"/>
            <a:ext cx="6660232" cy="64807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Машиностроительный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образовательный кластер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КАМАЗ-КГТУ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(КАИ)</a:t>
            </a:r>
            <a:r>
              <a:rPr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lang="ru-RU" sz="2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273051" y="1124744"/>
            <a:ext cx="43709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endParaRPr lang="ru-RU" alt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endParaRPr lang="ru-RU" alt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76153876"/>
              </p:ext>
            </p:extLst>
          </p:nvPr>
        </p:nvGraphicFramePr>
        <p:xfrm>
          <a:off x="179512" y="548681"/>
          <a:ext cx="8328675" cy="6047234"/>
        </p:xfrm>
        <a:graphic>
          <a:graphicData uri="http://schemas.openxmlformats.org/drawingml/2006/table">
            <a:tbl>
              <a:tblPr/>
              <a:tblGrid>
                <a:gridCol w="1004912"/>
                <a:gridCol w="1006351"/>
                <a:gridCol w="1004912"/>
                <a:gridCol w="1006352"/>
                <a:gridCol w="1004912"/>
                <a:gridCol w="1099932"/>
                <a:gridCol w="1101372"/>
                <a:gridCol w="1099932"/>
              </a:tblGrid>
              <a:tr h="54936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1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Участие в проектах совершенствования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Производственной системы «КАМАЗ» и НИОКР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15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Участие в корпоративных программах профессионального общения и открытых программах обучения (по приглашению/по желанию) 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97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Практические недели на заводах по теме «Бережливое производство»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(2 недели)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Практика на заводах по теме «Бережливое производст-во»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(2 недели)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Обучение рабочей профессии токаря / фрезеровщика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EF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Практика - стажировка на конвейере слесарем МСР с трудоустройством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(4 недели)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Мастер-классы и конкурсы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6CF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Технологическая практика в техотделах заводов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(4 недели)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Выполнение выпускной квалификационной работы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Преддипломная практика в своем отделе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</a:tr>
              <a:tr h="34554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Экскурсии на заводы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03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Вступление в МОК (заключение ученических договоров Завод-Студент),октябрь 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6C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Стажировка по профессии токарь/ фрезеровщик в УПЦ Мет.комплекса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(4 недели)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EF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229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Презентация ПАО «КАМАЗ» и МОК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6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Трудоустройство в качестве специалиста или мастера на заводах ПАО «КАМАЗ» на неполный рабочий день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86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Ярмарка вакансий заводов, отбор мотивированных и успешных студентов (сентябрь)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6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9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Усиленная учебная нагрузка КНИТУ-КАИ</a:t>
                      </a: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7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I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II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III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IV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V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VI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VII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4407" marR="84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VIII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семестр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4407" marR="84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9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1 курс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2 курс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3 курс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284" marR="682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 (Основной текст)"/>
                          <a:ea typeface="Calibri" pitchFamily="34" charset="0"/>
                          <a:cs typeface="Times New Roman" pitchFamily="18" charset="0"/>
                        </a:rPr>
                        <a:t>4 курс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 (Основной текст)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4407" marR="84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8364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290488785"/>
              </p:ext>
            </p:extLst>
          </p:nvPr>
        </p:nvGraphicFramePr>
        <p:xfrm>
          <a:off x="781572" y="1124744"/>
          <a:ext cx="7886700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0619" y="1772816"/>
            <a:ext cx="71556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</a:t>
            </a:r>
            <a:endParaRPr lang="ru-RU" sz="4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83532" y="3284984"/>
            <a:ext cx="611981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ru-RU" sz="4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76932" y="4941168"/>
            <a:ext cx="642938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ru-RU" sz="4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14" name="Параллелограмм 13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Параллелограмм 14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Организационно-педагогические условия реализации междисциплинарного </a:t>
              </a:r>
              <a:r>
                <a:rPr lang="ru-RU" sz="2000" b="1" dirty="0" err="1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подхода</a:t>
              </a:r>
              <a:r>
                <a:rPr lang="ru-RU" sz="2000" b="1" dirty="0" err="1" smtClean="0">
                  <a:solidFill>
                    <a:schemeClr val="tx2">
                      <a:lumMod val="20000"/>
                      <a:lumOff val="8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8835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11761" y="188640"/>
            <a:ext cx="6480720" cy="54002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специалистов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работы в междисциплинарных проектах</a:t>
            </a:r>
            <a:endParaRPr lang="ru-RU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3" name="Picture 2" descr="C:\Documents and Settings\Sotrudnik\Рабочий стол\Безымянный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836712"/>
            <a:ext cx="6004818" cy="5651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18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0" name="Параллелограмм 19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2" name="Рисунок 1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11761" y="188640"/>
            <a:ext cx="6480720" cy="648072"/>
          </a:xfrm>
        </p:spPr>
        <p:txBody>
          <a:bodyPr>
            <a:normAutofit fontScale="90000"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Образовательная модель МОК: развитие междисциплинарного </a:t>
            </a:r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подхода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195263" y="908050"/>
            <a:ext cx="8841233" cy="525725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Font typeface="Times New Roman" pitchFamily="16" charset="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Наличие пакета требований к компетенциям выпускников со стороны предприятия.</a:t>
            </a:r>
          </a:p>
          <a:p>
            <a:pPr marL="0" indent="0">
              <a:spcBef>
                <a:spcPts val="0"/>
              </a:spcBef>
              <a:buFont typeface="Times New Roman" pitchFamily="16" charset="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Внедрение требований работодателя в учебный процесс: </a:t>
            </a:r>
          </a:p>
          <a:p>
            <a:pPr marL="0" indent="0">
              <a:spcBef>
                <a:spcPts val="0"/>
              </a:spcBef>
              <a:buFont typeface="Times New Roman" pitchFamily="16" charset="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2.1. Матрица компетенций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Times New Roman" pitchFamily="16" charset="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2.2.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Дисциплины: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Введение в технологию машиностроения(в новой форме)</a:t>
            </a: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Бережливое производство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(Lean Production)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Методы развития производственных систем (по выбору)</a:t>
            </a: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автомобилестроения (Конструкция автомобиля КАМАЗ)</a:t>
            </a: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Управление проектами</a:t>
            </a: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Руководство людьми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Термообработка и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термогальваника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Метрологическое обеспечение машиностроительных производств</a:t>
            </a: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нового продукта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(NPD)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Управление качеством</a:t>
            </a: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Гидропривод и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гидропневмоавтоматика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2913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Имитационное моделирование (3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</a:t>
            </a:r>
          </a:p>
          <a:p>
            <a:pPr marL="0" indent="0">
              <a:spcBef>
                <a:spcPts val="0"/>
              </a:spcBef>
              <a:buFont typeface="Times New Roman" pitchFamily="16" charset="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2.3. Внимание к формированию личностных компетенций (в том числе владение англ.яз.).</a:t>
            </a:r>
          </a:p>
          <a:p>
            <a:pPr marL="0" indent="0">
              <a:spcBef>
                <a:spcPts val="0"/>
              </a:spcBef>
              <a:buFont typeface="Times New Roman" pitchFamily="16" charset="0"/>
              <a:buNone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2.4. Внимание к формированию управленческих компетенций (Руководство людьми, управление проектами,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NPD…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dirty="0" smtClean="0">
              <a:solidFill>
                <a:schemeClr val="tx2"/>
              </a:solidFill>
            </a:endParaRPr>
          </a:p>
        </p:txBody>
      </p:sp>
      <p:grpSp>
        <p:nvGrpSpPr>
          <p:cNvPr id="3" name="Группа 18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0" name="Параллелограмм 19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2" name="Рисунок 1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332656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480719" cy="648072"/>
          </a:xfrm>
        </p:spPr>
        <p:txBody>
          <a:bodyPr>
            <a:noAutofit/>
          </a:bodyPr>
          <a:lstStyle/>
          <a:p>
            <a:pPr lvl="0"/>
            <a:r>
              <a:rPr 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Междисциплинарный подход в содержании дисциплин</a:t>
            </a:r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179512" y="945166"/>
            <a:ext cx="8712968" cy="5411118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Курс «Разработка продукта» («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New Product Development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»)</a:t>
            </a:r>
          </a:p>
          <a:p>
            <a:pPr marL="0" indent="0" algn="just">
              <a:buNone/>
              <a:defRPr/>
            </a:pPr>
            <a:endParaRPr lang="ru-RU" sz="2000" b="1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Стратегия </a:t>
            </a:r>
            <a:r>
              <a:rPr lang="ru-RU" sz="1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разработки продукта: успешные концепции разработки стратегии вывода нового продукта, разработка и внедрение инновационных бизнес-моделей для анализа и управления производством.</a:t>
            </a:r>
          </a:p>
          <a:p>
            <a:pPr lvl="0"/>
            <a:r>
              <a:rPr lang="ru-RU" sz="1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 разработки продукта: современная схема разработки продукта, выявление потребностей потребителя, методология командной работы.</a:t>
            </a:r>
          </a:p>
          <a:p>
            <a:pPr lvl="0"/>
            <a:r>
              <a:rPr lang="ru-RU" sz="1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Конструирование: методы генерации и выбора концепции продукта, проектирования по заданной стоимости, встраивания качества в продукт на стадии разработки.</a:t>
            </a:r>
          </a:p>
          <a:p>
            <a:pPr lvl="0"/>
            <a:r>
              <a:rPr lang="ru-RU" sz="1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Технология: методы и системы автоматизированного проектирования, моделирования, макетирования и производства и управления инженерными данными.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3" name="Параллелограмм 22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Рисунок 1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9144000" cy="648072"/>
            <a:chOff x="0" y="188640"/>
            <a:chExt cx="9144000" cy="648072"/>
          </a:xfrm>
        </p:grpSpPr>
        <p:sp>
          <p:nvSpPr>
            <p:cNvPr id="5" name="Параллелограмм 4"/>
            <p:cNvSpPr/>
            <p:nvPr/>
          </p:nvSpPr>
          <p:spPr>
            <a:xfrm>
              <a:off x="0" y="188640"/>
              <a:ext cx="2411760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2123728" y="188640"/>
              <a:ext cx="7020272" cy="648072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332656"/>
              <a:ext cx="194421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10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480719" cy="648072"/>
          </a:xfrm>
        </p:spPr>
        <p:txBody>
          <a:bodyPr>
            <a:normAutofit/>
          </a:bodyPr>
          <a:lstStyle/>
          <a:p>
            <a:pPr lvl="0"/>
            <a:r>
              <a:rPr 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Проектное </a:t>
            </a: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обучение </a:t>
            </a:r>
            <a:endParaRPr lang="ru-RU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179512" y="945166"/>
            <a:ext cx="8712968" cy="541111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понимания связности отдельных этапов или аспектов профессиональной деятельности на примерах решения учебных заданий, соотнесенных с конкретными ситуациями  профессиональной деятельности.</a:t>
            </a:r>
          </a:p>
          <a:p>
            <a:pPr marL="0" indent="0">
              <a:buNone/>
              <a:defRPr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методического обеспечения:</a:t>
            </a:r>
          </a:p>
          <a:p>
            <a:pPr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взаимосвязи дисциплин;</a:t>
            </a:r>
          </a:p>
          <a:p>
            <a:pPr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соответствия задач профессиональной деятельности учебным заданиям в рамках дисциплин;</a:t>
            </a:r>
          </a:p>
          <a:p>
            <a:pPr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выполнения междисциплинарного задания;</a:t>
            </a:r>
          </a:p>
          <a:p>
            <a:pPr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компетенций, которые формируются в данном проекте;</a:t>
            </a:r>
          </a:p>
          <a:p>
            <a:pPr>
              <a:defRPr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соответствия компетенций профессиональным задачам. </a:t>
            </a:r>
          </a:p>
          <a:p>
            <a:pPr marL="0" indent="0">
              <a:buNone/>
              <a:defRPr/>
            </a:pP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140196" y="6309320"/>
            <a:ext cx="9003804" cy="548679"/>
            <a:chOff x="140196" y="6453336"/>
            <a:chExt cx="9003804" cy="548679"/>
          </a:xfrm>
        </p:grpSpPr>
        <p:sp>
          <p:nvSpPr>
            <p:cNvPr id="23" name="Параллелограмм 22"/>
            <p:cNvSpPr/>
            <p:nvPr/>
          </p:nvSpPr>
          <p:spPr>
            <a:xfrm>
              <a:off x="7164288" y="6453336"/>
              <a:ext cx="1979712" cy="404664"/>
            </a:xfrm>
            <a:prstGeom prst="parallelogram">
              <a:avLst>
                <a:gd name="adj" fmla="val 5065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79512" y="6453336"/>
              <a:ext cx="8964488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Рисунок 1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196" y="6477846"/>
              <a:ext cx="1191444" cy="524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4947475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904</Words>
  <Application>Microsoft Office PowerPoint</Application>
  <PresentationFormat>Экран (4:3)</PresentationFormat>
  <Paragraphs>189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 Машиностроительный образовательный кластер ОАО «КАМАЗ» - КГТУ (КАИ)  </vt:lpstr>
      <vt:lpstr> Машиностроительный образовательный кластер  КАМАЗ-КГТУ (КАИ)  </vt:lpstr>
      <vt:lpstr>Слайд 5</vt:lpstr>
      <vt:lpstr>Готовность специалистов для работы в междисциплинарных проектах</vt:lpstr>
      <vt:lpstr> Образовательная модель МОК: развитие междисциплинарного подхода</vt:lpstr>
      <vt:lpstr>Междисциплинарный подход в содержании дисциплин</vt:lpstr>
      <vt:lpstr>Проектное обучение </vt:lpstr>
      <vt:lpstr>Слайд 10</vt:lpstr>
      <vt:lpstr>Проект «Разработка и изготовление захватного устройства робота»</vt:lpstr>
      <vt:lpstr>Проекты</vt:lpstr>
      <vt:lpstr>Слайд 13</vt:lpstr>
      <vt:lpstr>Слайд 14</vt:lpstr>
    </vt:vector>
  </TitlesOfParts>
  <Company>KNITU-KAI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Sotrudnik</dc:creator>
  <cp:lastModifiedBy>Lenovo G430</cp:lastModifiedBy>
  <cp:revision>41</cp:revision>
  <dcterms:created xsi:type="dcterms:W3CDTF">2015-02-16T11:13:20Z</dcterms:created>
  <dcterms:modified xsi:type="dcterms:W3CDTF">2016-07-04T07:26:47Z</dcterms:modified>
</cp:coreProperties>
</file>