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1606"/>
    <a:srgbClr val="6008E2"/>
    <a:srgbClr val="00CC99"/>
    <a:srgbClr val="000000"/>
    <a:srgbClr val="FF0066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100" d="100"/>
          <a:sy n="100" d="100"/>
        </p:scale>
        <p:origin x="-19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22.04.2023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1040207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приглашает работников 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университета – 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профсоюза и их детей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просмотр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фильма </a:t>
            </a:r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Кунг-фу</a:t>
            </a: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жеребец» (6+)</a:t>
            </a:r>
            <a:endParaRPr lang="ru-RU" sz="40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1400" b="1" dirty="0" smtClean="0">
                <a:solidFill>
                  <a:srgbClr val="FF0000"/>
                </a:solidFill>
              </a:rPr>
              <a:t>История </a:t>
            </a:r>
            <a:r>
              <a:rPr lang="ru-RU" sz="1400" b="1" dirty="0" smtClean="0">
                <a:solidFill>
                  <a:srgbClr val="FF0000"/>
                </a:solidFill>
              </a:rPr>
              <a:t>каскадера старой школы и его каскадерской </a:t>
            </a:r>
            <a:r>
              <a:rPr lang="ru-RU" sz="1400" b="1" dirty="0" smtClean="0">
                <a:solidFill>
                  <a:srgbClr val="FF0000"/>
                </a:solidFill>
              </a:rPr>
              <a:t>лошади </a:t>
            </a:r>
            <a:endParaRPr lang="ru-RU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кинотеатр «</a:t>
            </a:r>
            <a:r>
              <a:rPr lang="en-US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Cinema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Korston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                 </a:t>
            </a:r>
          </a:p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Драматический боевик         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(г. Казань, ул. Н. Ершова, 1а, ГТРК</a:t>
            </a:r>
            <a:r>
              <a:rPr lang="en-US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Корстон-Казань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», 2 этаж)   </a:t>
            </a:r>
          </a:p>
          <a:p>
            <a:pPr algn="ctr">
              <a:lnSpc>
                <a:spcPct val="80000"/>
              </a:lnSpc>
            </a:pPr>
            <a:r>
              <a:rPr lang="ru-RU" sz="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		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27 мая </a:t>
            </a:r>
            <a:r>
              <a:rPr lang="ru-RU" sz="4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2023 г. </a:t>
            </a:r>
          </a:p>
          <a:p>
            <a:pPr algn="ctr">
              <a:lnSpc>
                <a:spcPct val="85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сеанса – в 10.30</a:t>
            </a:r>
          </a:p>
          <a:p>
            <a:pPr algn="ctr">
              <a:lnSpc>
                <a:spcPct val="85000"/>
              </a:lnSpc>
            </a:pPr>
            <a:r>
              <a:rPr lang="ru-RU" sz="2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Номер зала указан на билете</a:t>
            </a:r>
          </a:p>
          <a:p>
            <a:pPr algn="ctr">
              <a:lnSpc>
                <a:spcPct val="8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Жанр – </a:t>
            </a:r>
            <a:r>
              <a:rPr lang="ru-RU" sz="2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приключения, комедия</a:t>
            </a:r>
            <a:endParaRPr lang="ru-RU" sz="20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Продолжительность: 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 часа 06 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минут</a:t>
            </a: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0" y="607220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Страна –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Китай   </a:t>
            </a:r>
            <a:r>
              <a:rPr lang="ru-RU" sz="1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          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За билетами обращаться к </a:t>
            </a:r>
            <a:r>
              <a:rPr lang="ru-RU" sz="1400" b="1" dirty="0">
                <a:solidFill>
                  <a:srgbClr val="E41606"/>
                </a:solidFill>
                <a:latin typeface="+mj-lt"/>
              </a:rPr>
              <a:t>председателям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профсоюзных организаций       </a:t>
            </a:r>
          </a:p>
          <a:p>
            <a:pPr algn="ctr"/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                                                                  подразделений. Билеты – за частичную оплату для членов профсоюза  </a:t>
            </a:r>
            <a:endParaRPr lang="ru-RU" sz="1400" b="1" dirty="0">
              <a:solidFill>
                <a:srgbClr val="E41606"/>
              </a:solidFill>
              <a:latin typeface="+mj-lt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 descr="C:\Users\Profcom\Documents\Профком\Плакаты 111\2022 г\Мульфильм. Три кота и Море приключений\1_iyunya_na_sayt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14818"/>
            <a:ext cx="3429024" cy="1689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Profcom\Documents\Профком\Плакаты 111\2023г\Мультфильмы и фильм ко Дню защиты детей 1 июня 2023 года\КУНГ-ФУ ЖЕРЕБЕЦ - для плака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85728"/>
            <a:ext cx="2222317" cy="3357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940</TotalTime>
  <Words>89</Words>
  <Application>Microsoft Office PowerPoint</Application>
  <PresentationFormat>Экран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103</cp:revision>
  <dcterms:created xsi:type="dcterms:W3CDTF">2011-02-20T08:08:51Z</dcterms:created>
  <dcterms:modified xsi:type="dcterms:W3CDTF">2023-04-22T11:00:11Z</dcterms:modified>
</cp:coreProperties>
</file>