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1606"/>
    <a:srgbClr val="6008E2"/>
    <a:srgbClr val="00CC99"/>
    <a:srgbClr val="000000"/>
    <a:srgbClr val="FF0066"/>
    <a:srgbClr val="FFFF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>
        <p:scale>
          <a:sx n="100" d="100"/>
          <a:sy n="100" d="100"/>
        </p:scale>
        <p:origin x="-199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3143250" y="2500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013" y="188913"/>
            <a:ext cx="8535987" cy="1076294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     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приглашает работников 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университета – членов профсоюза    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и членов их семей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просмотр фильма </a:t>
            </a:r>
          </a:p>
          <a:p>
            <a:pPr>
              <a:lnSpc>
                <a:spcPct val="80000"/>
              </a:lnSpc>
            </a:pPr>
            <a:endParaRPr lang="ru-RU" sz="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5000"/>
              </a:lnSpc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СТО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ЛЕТ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ТОМУ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ВПЕРЁД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(6+)</a:t>
            </a:r>
          </a:p>
          <a:p>
            <a:pPr>
              <a:lnSpc>
                <a:spcPct val="75000"/>
              </a:lnSpc>
            </a:pPr>
            <a:r>
              <a:rPr lang="ru-RU" sz="4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1300" b="1" dirty="0" smtClean="0">
                <a:solidFill>
                  <a:srgbClr val="FF0000"/>
                </a:solidFill>
              </a:rPr>
              <a:t>Фантастический фильм российского режиссёра Александра Андрющенко</a:t>
            </a:r>
          </a:p>
          <a:p>
            <a:pPr>
              <a:lnSpc>
                <a:spcPct val="75000"/>
              </a:lnSpc>
            </a:pPr>
            <a:r>
              <a:rPr lang="ru-RU" sz="1300" b="1" dirty="0" smtClean="0">
                <a:solidFill>
                  <a:srgbClr val="FF0000"/>
                </a:solidFill>
              </a:rPr>
              <a:t>                                                               по мотивам одноимённой повести Кира </a:t>
            </a:r>
            <a:r>
              <a:rPr lang="ru-RU" sz="1300" b="1" dirty="0" err="1" smtClean="0">
                <a:solidFill>
                  <a:srgbClr val="FF0000"/>
                </a:solidFill>
              </a:rPr>
              <a:t>Булычёва</a:t>
            </a:r>
            <a:endParaRPr lang="ru-RU" sz="13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6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кинотеатр «</a:t>
            </a:r>
            <a:r>
              <a:rPr lang="en-US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Cinema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Korston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ru-RU" sz="1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Премьера в России – </a:t>
            </a:r>
          </a:p>
          <a:p>
            <a:pPr>
              <a:lnSpc>
                <a:spcPct val="80000"/>
              </a:lnSpc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18 апреля 2024 года                  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(г. Казань, ул. Н. Ершова, 1а, ГТРК</a:t>
            </a:r>
            <a:r>
              <a:rPr lang="en-US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Корстон-Казань</a:t>
            </a: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», 2 этаж)   </a:t>
            </a:r>
          </a:p>
          <a:p>
            <a:pPr algn="ctr">
              <a:lnSpc>
                <a:spcPct val="80000"/>
              </a:lnSpc>
            </a:pPr>
            <a:r>
              <a:rPr lang="ru-RU" sz="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	</a:t>
            </a:r>
            <a:r>
              <a:rPr lang="ru-RU" sz="39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20 апреля 2024 г. (</a:t>
            </a:r>
            <a:r>
              <a:rPr lang="ru-RU" sz="4200" b="1" dirty="0" err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сб</a:t>
            </a:r>
            <a:r>
              <a:rPr lang="ru-RU" sz="4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lnSpc>
                <a:spcPct val="85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100" b="1" u="sng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Начало сеансов – в 10.00 и в 12.50</a:t>
            </a:r>
          </a:p>
          <a:p>
            <a:pPr algn="ctr">
              <a:lnSpc>
                <a:spcPct val="85000"/>
              </a:lnSpc>
            </a:pPr>
            <a:r>
              <a:rPr lang="ru-RU" sz="2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2100" b="1" u="sng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Время начала сеанса и номер зала указан на билете</a:t>
            </a:r>
          </a:p>
          <a:p>
            <a:pPr algn="ctr">
              <a:lnSpc>
                <a:spcPct val="85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20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Жанр – фантастика, приключения, семейный</a:t>
            </a:r>
          </a:p>
          <a:p>
            <a:pPr algn="ctr">
              <a:lnSpc>
                <a:spcPct val="85000"/>
              </a:lnSpc>
            </a:pPr>
            <a:r>
              <a:rPr lang="ru-RU" sz="2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2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Продолжительность: 2 часа 35 минут</a:t>
            </a:r>
            <a:endParaRPr lang="ru-RU" sz="22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0" y="614364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Страна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–Россия  </a:t>
            </a:r>
            <a:r>
              <a:rPr lang="ru-RU" sz="1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Times New Roman" pitchFamily="18" charset="0"/>
              </a:rPr>
              <a:t>             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За билетами обращаться к </a:t>
            </a:r>
            <a:r>
              <a:rPr lang="ru-RU" sz="1400" b="1" dirty="0">
                <a:solidFill>
                  <a:srgbClr val="E41606"/>
                </a:solidFill>
                <a:latin typeface="+mj-lt"/>
              </a:rPr>
              <a:t>председателям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профсоюзных организаций       </a:t>
            </a:r>
          </a:p>
          <a:p>
            <a:pPr algn="ctr"/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                                                           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 подразделений</a:t>
            </a:r>
            <a:r>
              <a:rPr lang="ru-RU" sz="1400" b="1" dirty="0" smtClean="0">
                <a:solidFill>
                  <a:srgbClr val="E41606"/>
                </a:solidFill>
                <a:latin typeface="+mj-lt"/>
              </a:rPr>
              <a:t>. Билеты – за частичную оплату для членов профсоюза  </a:t>
            </a:r>
            <a:endParaRPr lang="ru-RU" sz="1400" b="1" dirty="0">
              <a:solidFill>
                <a:srgbClr val="E41606"/>
              </a:solidFill>
              <a:latin typeface="+mj-lt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" name="Picture 4" descr="C:\Users\Profcom\Documents\Профком\Плакаты 111\2024 г\Кино Сто лет тому вперед. 20.04.2024 (два сеанса)\unnamed кино для ва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4357694"/>
            <a:ext cx="1714488" cy="17144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Сто лет тому вперёд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85728"/>
            <a:ext cx="2357454" cy="3462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1017</TotalTime>
  <Words>103</Words>
  <Application>Microsoft Office PowerPoint</Application>
  <PresentationFormat>Экран (4:3)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116</cp:revision>
  <dcterms:created xsi:type="dcterms:W3CDTF">2011-02-20T08:08:51Z</dcterms:created>
  <dcterms:modified xsi:type="dcterms:W3CDTF">2024-04-01T15:31:15Z</dcterms:modified>
</cp:coreProperties>
</file>