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63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16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159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8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3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47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9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264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76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27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27FB-17B6-42AC-8147-94FF2680A705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3346-6C91-4E59-8C63-CFE92404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43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3"/>
            <a:ext cx="9144000" cy="6467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архитектурно-строительный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1407557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МЕЖДИСЦИПЛИНАРНОСТЬ В ПОДГОТОВКЕ БУДУЩИХ СТРОИТЕЛЕЙ </a:t>
            </a:r>
          </a:p>
          <a:p>
            <a:pPr algn="ctr"/>
            <a:r>
              <a:rPr lang="ru-RU" sz="3200" b="1" dirty="0" smtClean="0"/>
              <a:t>К ПРЕДПРИНИМАТЕЛЬСКОЙ ИННОВАЦИОННОЙ ДЕЯТЕЛЬНОСТИ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5472" y="4029163"/>
            <a:ext cx="5136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Сафин Раис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Семигуллович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Корчагин Евгений Александрович,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Сучков Владимир Николаевич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05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3"/>
            <a:ext cx="9144000" cy="6467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архитектурно-строительный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84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высшего образования по направлению подготовки 08.03.01 Строительство (уровень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профессиональной деятельности: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изыскательская и проектно-конструкторская;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производственно-технологическая и производственно-управленческая;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экспериментально-исследовательская;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монтажно-наладочная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-эксплуатационная;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предпринимательская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530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3"/>
            <a:ext cx="9144000" cy="6467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архитектурно-строительный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82341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«Водоснабжение и водоотведение»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предпринимательских компетенций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«Реконструкция систем водоснабжения и водоотведения»;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«Экономика недвижимости предприятий водоснабжения и водоотведения»;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«Основы бизнеса»;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«Организация предпринимательской деятельности на предприятиях водоснабжения и водоотведения».</a:t>
            </a:r>
          </a:p>
        </p:txBody>
      </p:sp>
    </p:spTree>
    <p:extLst>
      <p:ext uri="{BB962C8B-B14F-4D97-AF65-F5344CB8AC3E}">
        <p14:creationId xmlns="" xmlns:p14="http://schemas.microsoft.com/office/powerpoint/2010/main" val="120151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3"/>
            <a:ext cx="9144000" cy="6467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архитектурно-строительный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0534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Междисциплинарные модули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(строительная подготовка)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«Эксплуатация систем водоснабжения и водоотведения»;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«Реконструкция водоснабжения и водоотведения».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Предпринимательские (предпринимательская подготовка)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«Экономика недвижимости предприятий водоснабжения и водоотведения»;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«Организация предпринимательской деятельности на предприятиях водоснабжения и водоотведения»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37120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3"/>
            <a:ext cx="9144000" cy="6467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архитектурно-строительный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Интегрируются: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цели обучения;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принципы обучения;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обучения;</a:t>
            </a:r>
          </a:p>
          <a:p>
            <a:pPr>
              <a:buFontTx/>
              <a:buChar char="-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учебного процесса.</a:t>
            </a:r>
          </a:p>
        </p:txBody>
      </p:sp>
    </p:spTree>
    <p:extLst>
      <p:ext uri="{BB962C8B-B14F-4D97-AF65-F5344CB8AC3E}">
        <p14:creationId xmlns="" xmlns:p14="http://schemas.microsoft.com/office/powerpoint/2010/main" val="249711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3"/>
            <a:ext cx="9144000" cy="64674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16738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1429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архитектурно-строительный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82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189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safin</cp:lastModifiedBy>
  <cp:revision>5</cp:revision>
  <dcterms:created xsi:type="dcterms:W3CDTF">2016-06-30T06:10:02Z</dcterms:created>
  <dcterms:modified xsi:type="dcterms:W3CDTF">2016-07-01T07:43:41Z</dcterms:modified>
</cp:coreProperties>
</file>