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27FB-17B6-42AC-8147-94FF2680A705}" type="datetimeFigureOut">
              <a:rPr lang="ru-RU" smtClean="0"/>
              <a:pPr/>
              <a:t>01.07.2016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3346-6C91-4E59-8C63-CFE9240426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6632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27FB-17B6-42AC-8147-94FF2680A705}" type="datetimeFigureOut">
              <a:rPr lang="ru-RU" smtClean="0"/>
              <a:pPr/>
              <a:t>01.07.2016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3346-6C91-4E59-8C63-CFE9240426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1165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27FB-17B6-42AC-8147-94FF2680A705}" type="datetimeFigureOut">
              <a:rPr lang="ru-RU" smtClean="0"/>
              <a:pPr/>
              <a:t>01.07.2016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3346-6C91-4E59-8C63-CFE9240426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159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27FB-17B6-42AC-8147-94FF2680A705}" type="datetimeFigureOut">
              <a:rPr lang="ru-RU" smtClean="0"/>
              <a:pPr/>
              <a:t>01.07.2016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3346-6C91-4E59-8C63-CFE9240426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085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27FB-17B6-42AC-8147-94FF2680A705}" type="datetimeFigureOut">
              <a:rPr lang="ru-RU" smtClean="0"/>
              <a:pPr/>
              <a:t>01.07.2016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3346-6C91-4E59-8C63-CFE9240426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23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27FB-17B6-42AC-8147-94FF2680A705}" type="datetimeFigureOut">
              <a:rPr lang="ru-RU" smtClean="0"/>
              <a:pPr/>
              <a:t>01.07.2016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3346-6C91-4E59-8C63-CFE9240426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7472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27FB-17B6-42AC-8147-94FF2680A705}" type="datetimeFigureOut">
              <a:rPr lang="ru-RU" smtClean="0"/>
              <a:pPr/>
              <a:t>01.07.2016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3346-6C91-4E59-8C63-CFE9240426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695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27FB-17B6-42AC-8147-94FF2680A705}" type="datetimeFigureOut">
              <a:rPr lang="ru-RU" smtClean="0"/>
              <a:pPr/>
              <a:t>01.07.2016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3346-6C91-4E59-8C63-CFE9240426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62644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27FB-17B6-42AC-8147-94FF2680A705}" type="datetimeFigureOut">
              <a:rPr lang="ru-RU" smtClean="0"/>
              <a:pPr/>
              <a:t>01.07.2016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3346-6C91-4E59-8C63-CFE9240426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8761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27FB-17B6-42AC-8147-94FF2680A705}" type="datetimeFigureOut">
              <a:rPr lang="ru-RU" smtClean="0"/>
              <a:pPr/>
              <a:t>01.07.2016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3346-6C91-4E59-8C63-CFE9240426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4277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27FB-17B6-42AC-8147-94FF2680A705}" type="datetimeFigureOut">
              <a:rPr lang="ru-RU" smtClean="0"/>
              <a:pPr/>
              <a:t>01.07.2016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13346-6C91-4E59-8C63-CFE9240426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353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227FB-17B6-42AC-8147-94FF2680A705}" type="datetimeFigureOut">
              <a:rPr lang="ru-RU" smtClean="0"/>
              <a:pPr/>
              <a:t>01.07.2016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13346-6C91-4E59-8C63-CFE9240426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6439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273"/>
            <a:ext cx="9144000" cy="64674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71604" y="214290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государственный архитектурно-строительный университет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9532" y="1407557"/>
            <a:ext cx="84249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МЕЖДИСЦИПЛИНАРНОСТЬ В ПОДГОТОВКЕ БУДУЩИХ СТРОИТЕЛЕЙ </a:t>
            </a:r>
          </a:p>
          <a:p>
            <a:pPr algn="ctr"/>
            <a:r>
              <a:rPr lang="ru-RU" sz="3200" b="1" dirty="0" smtClean="0"/>
              <a:t>К ПРЕДПРИНИМАТЕЛЬСКОЙ ИННОВАЦИОННОЙ ДЕЯТЕЛЬНОСТИ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65472" y="4029163"/>
            <a:ext cx="51365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Сафин Раис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Семигуллович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Корчагин Евгений Александрович,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Сучков Владимир Николаевич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0052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273"/>
            <a:ext cx="9144000" cy="64674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71604" y="214290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государственный архитектурно-строительный университет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166843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 высшего образования по направлению подготовки 08.03.01 Строительство (уровень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бакалавриата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профессиональной деятельности: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изыскательская и проектно-конструкторская;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производственно-технологическая и производственно-управленческая;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экспериментально-исследовательская;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монтажно-наладочная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сервисно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-эксплуатационная;</a:t>
            </a:r>
          </a:p>
          <a:p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предпринимательская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405308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273"/>
            <a:ext cx="9144000" cy="64674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71604" y="214290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государственный архитектурно-строительный университет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582341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 «Водоснабжение и водоотведение»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формирование предпринимательских компетенций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Дисциплины: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«Реконструкция систем водоснабжения и водоотведения»;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«Экономика недвижимости предприятий водоснабжения и водоотведения»;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«Основы бизнеса»;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«Организация предпринимательской деятельности на предприятиях водоснабжения и водоотведения».</a:t>
            </a:r>
          </a:p>
        </p:txBody>
      </p:sp>
    </p:spTree>
    <p:extLst>
      <p:ext uri="{BB962C8B-B14F-4D97-AF65-F5344CB8AC3E}">
        <p14:creationId xmlns="" xmlns:p14="http://schemas.microsoft.com/office/powerpoint/2010/main" val="1201519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273"/>
            <a:ext cx="9144000" cy="64674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71604" y="214290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государственный архитектурно-строительный университет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305342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Междисциплинарные модули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модуля: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Дисциплины: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(строительная подготовка)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«Эксплуатация систем водоснабжения и водоотведения»;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«Реконструкция водоснабжения и водоотведения».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Предпринимательские (предпринимательская подготовка)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«Экономика недвижимости предприятий водоснабжения и водоотведения»;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«Организация предпринимательской деятельности на предприятиях водоснабжения и водоотведения»</a:t>
            </a:r>
          </a:p>
        </p:txBody>
      </p:sp>
    </p:spTree>
    <p:extLst>
      <p:ext uri="{BB962C8B-B14F-4D97-AF65-F5344CB8AC3E}">
        <p14:creationId xmlns="" xmlns:p14="http://schemas.microsoft.com/office/powerpoint/2010/main" val="3712049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273"/>
            <a:ext cx="9144000" cy="64674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71604" y="214290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государственный архитектурно-строительный университет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340768"/>
            <a:ext cx="84969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Междисциплинарные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модули</a:t>
            </a: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модуля: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Интегрируются: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цели обучения;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принципы обучения;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содержание обучения;</a:t>
            </a:r>
          </a:p>
          <a:p>
            <a:pPr>
              <a:buFontTx/>
              <a:buChar char="-"/>
            </a:pPr>
            <a:r>
              <a:rPr 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обучения;</a:t>
            </a:r>
          </a:p>
          <a:p>
            <a:r>
              <a:rPr 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организации учебного процесса.</a:t>
            </a:r>
          </a:p>
        </p:txBody>
      </p:sp>
    </p:spTree>
    <p:extLst>
      <p:ext uri="{BB962C8B-B14F-4D97-AF65-F5344CB8AC3E}">
        <p14:creationId xmlns="" xmlns:p14="http://schemas.microsoft.com/office/powerpoint/2010/main" val="2497115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273"/>
            <a:ext cx="9144000" cy="646745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3167389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214290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государственный архитектурно-строительный университет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65822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189</Words>
  <Application>Microsoft Office PowerPoint</Application>
  <PresentationFormat>Экран (4:3)</PresentationFormat>
  <Paragraphs>48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safin</cp:lastModifiedBy>
  <cp:revision>5</cp:revision>
  <dcterms:created xsi:type="dcterms:W3CDTF">2016-06-30T06:10:02Z</dcterms:created>
  <dcterms:modified xsi:type="dcterms:W3CDTF">2016-07-01T07:43:41Z</dcterms:modified>
</cp:coreProperties>
</file>