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00"/>
    <a:srgbClr val="8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503" autoAdjust="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арат Фанильевич" userId="504e5516-9aa8-4e20-b610-b511969f0d66" providerId="ADAL" clId="{FFC7D7B5-6C87-4EB3-BEC5-F0A690086DC3}"/>
    <pc:docChg chg="undo custSel modSld">
      <pc:chgData name="Марат Фанильевич" userId="504e5516-9aa8-4e20-b610-b511969f0d66" providerId="ADAL" clId="{FFC7D7B5-6C87-4EB3-BEC5-F0A690086DC3}" dt="2024-01-12T12:03:25.651" v="102" actId="20577"/>
      <pc:docMkLst>
        <pc:docMk/>
      </pc:docMkLst>
      <pc:sldChg chg="addSp delSp modSp">
        <pc:chgData name="Марат Фанильевич" userId="504e5516-9aa8-4e20-b610-b511969f0d66" providerId="ADAL" clId="{FFC7D7B5-6C87-4EB3-BEC5-F0A690086DC3}" dt="2024-01-12T12:03:25.651" v="102" actId="20577"/>
        <pc:sldMkLst>
          <pc:docMk/>
          <pc:sldMk cId="0" sldId="259"/>
        </pc:sldMkLst>
        <pc:spChg chg="mod">
          <ac:chgData name="Марат Фанильевич" userId="504e5516-9aa8-4e20-b610-b511969f0d66" providerId="ADAL" clId="{FFC7D7B5-6C87-4EB3-BEC5-F0A690086DC3}" dt="2024-01-10T07:08:58.607" v="46" actId="20577"/>
          <ac:spMkLst>
            <pc:docMk/>
            <pc:sldMk cId="0" sldId="259"/>
            <ac:spMk id="2" creationId="{86574CA5-D0D5-3B9E-85C4-93259A23E926}"/>
          </ac:spMkLst>
        </pc:spChg>
        <pc:spChg chg="add del">
          <ac:chgData name="Марат Фанильевич" userId="504e5516-9aa8-4e20-b610-b511969f0d66" providerId="ADAL" clId="{FFC7D7B5-6C87-4EB3-BEC5-F0A690086DC3}" dt="2024-01-12T11:51:18.527" v="57"/>
          <ac:spMkLst>
            <pc:docMk/>
            <pc:sldMk cId="0" sldId="259"/>
            <ac:spMk id="3" creationId="{84254813-80AB-42E3-8C07-522605C4E4B8}"/>
          </ac:spMkLst>
        </pc:spChg>
        <pc:spChg chg="mod">
          <ac:chgData name="Марат Фанильевич" userId="504e5516-9aa8-4e20-b610-b511969f0d66" providerId="ADAL" clId="{FFC7D7B5-6C87-4EB3-BEC5-F0A690086DC3}" dt="2024-01-10T06:42:26.494" v="17" actId="1076"/>
          <ac:spMkLst>
            <pc:docMk/>
            <pc:sldMk cId="0" sldId="259"/>
            <ac:spMk id="4" creationId="{19BA9E27-7273-3068-6D42-514A20817AFD}"/>
          </ac:spMkLst>
        </pc:spChg>
        <pc:spChg chg="mod">
          <ac:chgData name="Марат Фанильевич" userId="504e5516-9aa8-4e20-b610-b511969f0d66" providerId="ADAL" clId="{FFC7D7B5-6C87-4EB3-BEC5-F0A690086DC3}" dt="2024-01-12T12:03:25.651" v="102" actId="20577"/>
          <ac:spMkLst>
            <pc:docMk/>
            <pc:sldMk cId="0" sldId="259"/>
            <ac:spMk id="5" creationId="{91B21B6A-A7F1-6A0F-082F-6CCFA1ACED2A}"/>
          </ac:spMkLst>
        </pc:spChg>
        <pc:spChg chg="mod">
          <ac:chgData name="Марат Фанильевич" userId="504e5516-9aa8-4e20-b610-b511969f0d66" providerId="ADAL" clId="{FFC7D7B5-6C87-4EB3-BEC5-F0A690086DC3}" dt="2024-01-12T11:57:05.479" v="101" actId="1076"/>
          <ac:spMkLst>
            <pc:docMk/>
            <pc:sldMk cId="0" sldId="259"/>
            <ac:spMk id="9" creationId="{2C731847-47DC-CE1A-7651-0A6E8EBF02A9}"/>
          </ac:spMkLst>
        </pc:spChg>
        <pc:spChg chg="add del">
          <ac:chgData name="Марат Фанильевич" userId="504e5516-9aa8-4e20-b610-b511969f0d66" providerId="ADAL" clId="{FFC7D7B5-6C87-4EB3-BEC5-F0A690086DC3}" dt="2024-01-12T11:51:27.051" v="60"/>
          <ac:spMkLst>
            <pc:docMk/>
            <pc:sldMk cId="0" sldId="259"/>
            <ac:spMk id="11" creationId="{6844669F-C048-46D5-B5A5-1A4139128F5E}"/>
          </ac:spMkLst>
        </pc:spChg>
        <pc:spChg chg="mod">
          <ac:chgData name="Марат Фанильевич" userId="504e5516-9aa8-4e20-b610-b511969f0d66" providerId="ADAL" clId="{FFC7D7B5-6C87-4EB3-BEC5-F0A690086DC3}" dt="2024-01-12T11:48:13.697" v="55" actId="20577"/>
          <ac:spMkLst>
            <pc:docMk/>
            <pc:sldMk cId="0" sldId="259"/>
            <ac:spMk id="23" creationId="{F75A1624-477A-5252-FE8C-9A91E528B380}"/>
          </ac:spMkLst>
        </pc:spChg>
        <pc:spChg chg="del">
          <ac:chgData name="Марат Фанильевич" userId="504e5516-9aa8-4e20-b610-b511969f0d66" providerId="ADAL" clId="{FFC7D7B5-6C87-4EB3-BEC5-F0A690086DC3}" dt="2024-01-12T11:54:18.100" v="95" actId="478"/>
          <ac:spMkLst>
            <pc:docMk/>
            <pc:sldMk cId="0" sldId="259"/>
            <ac:spMk id="28" creationId="{57B48EF2-82EE-DA44-DD44-205F759CFD85}"/>
          </ac:spMkLst>
        </pc:spChg>
        <pc:picChg chg="del">
          <ac:chgData name="Марат Фанильевич" userId="504e5516-9aa8-4e20-b610-b511969f0d66" providerId="ADAL" clId="{FFC7D7B5-6C87-4EB3-BEC5-F0A690086DC3}" dt="2024-01-12T11:52:52.354" v="91" actId="478"/>
          <ac:picMkLst>
            <pc:docMk/>
            <pc:sldMk cId="0" sldId="259"/>
            <ac:picMk id="12" creationId="{8C19CDEF-2578-7761-1FCF-A349D6B00BE6}"/>
          </ac:picMkLst>
        </pc:picChg>
        <pc:picChg chg="add mod">
          <ac:chgData name="Марат Фанильевич" userId="504e5516-9aa8-4e20-b610-b511969f0d66" providerId="ADAL" clId="{FFC7D7B5-6C87-4EB3-BEC5-F0A690086DC3}" dt="2024-01-12T11:55:08.358" v="99" actId="1076"/>
          <ac:picMkLst>
            <pc:docMk/>
            <pc:sldMk cId="0" sldId="259"/>
            <ac:picMk id="13" creationId="{B2768560-7BA9-4FED-970D-673073FB9E0F}"/>
          </ac:picMkLst>
        </pc:picChg>
        <pc:picChg chg="del">
          <ac:chgData name="Марат Фанильевич" userId="504e5516-9aa8-4e20-b610-b511969f0d66" providerId="ADAL" clId="{FFC7D7B5-6C87-4EB3-BEC5-F0A690086DC3}" dt="2024-01-12T11:52:48.704" v="89" actId="478"/>
          <ac:picMkLst>
            <pc:docMk/>
            <pc:sldMk cId="0" sldId="259"/>
            <ac:picMk id="14" creationId="{491D7514-4267-DEAE-008B-F8D257723E57}"/>
          </ac:picMkLst>
        </pc:picChg>
        <pc:picChg chg="del mod">
          <ac:chgData name="Марат Фанильевич" userId="504e5516-9aa8-4e20-b610-b511969f0d66" providerId="ADAL" clId="{FFC7D7B5-6C87-4EB3-BEC5-F0A690086DC3}" dt="2024-01-12T11:52:16.433" v="70" actId="478"/>
          <ac:picMkLst>
            <pc:docMk/>
            <pc:sldMk cId="0" sldId="259"/>
            <ac:picMk id="21" creationId="{F0461C7A-D97F-8BD6-69D1-EB642087A177}"/>
          </ac:picMkLst>
        </pc:picChg>
        <pc:picChg chg="add">
          <ac:chgData name="Марат Фанильевич" userId="504e5516-9aa8-4e20-b610-b511969f0d66" providerId="ADAL" clId="{FFC7D7B5-6C87-4EB3-BEC5-F0A690086DC3}" dt="2024-01-12T11:47:03.133" v="52"/>
          <ac:picMkLst>
            <pc:docMk/>
            <pc:sldMk cId="0" sldId="259"/>
            <ac:picMk id="24" creationId="{CE59A13B-7AB8-4084-BCDD-04CD8FCDD75C}"/>
          </ac:picMkLst>
        </pc:picChg>
        <pc:picChg chg="del">
          <ac:chgData name="Марат Фанильевич" userId="504e5516-9aa8-4e20-b610-b511969f0d66" providerId="ADAL" clId="{FFC7D7B5-6C87-4EB3-BEC5-F0A690086DC3}" dt="2024-01-12T11:46:58.120" v="51" actId="478"/>
          <ac:picMkLst>
            <pc:docMk/>
            <pc:sldMk cId="0" sldId="259"/>
            <ac:picMk id="33" creationId="{E6C4908C-0C76-AC86-A936-C5B0629146BC}"/>
          </ac:picMkLst>
        </pc:picChg>
        <pc:picChg chg="del">
          <ac:chgData name="Марат Фанильевич" userId="504e5516-9aa8-4e20-b610-b511969f0d66" providerId="ADAL" clId="{FFC7D7B5-6C87-4EB3-BEC5-F0A690086DC3}" dt="2024-01-12T11:51:19.974" v="58" actId="478"/>
          <ac:picMkLst>
            <pc:docMk/>
            <pc:sldMk cId="0" sldId="259"/>
            <ac:picMk id="5131" creationId="{967C6418-EFC7-978B-A6EF-4211B31F0CFB}"/>
          </ac:picMkLst>
        </pc:picChg>
        <pc:picChg chg="del">
          <ac:chgData name="Марат Фанильевич" userId="504e5516-9aa8-4e20-b610-b511969f0d66" providerId="ADAL" clId="{FFC7D7B5-6C87-4EB3-BEC5-F0A690086DC3}" dt="2024-01-12T11:52:49.417" v="90" actId="478"/>
          <ac:picMkLst>
            <pc:docMk/>
            <pc:sldMk cId="0" sldId="259"/>
            <ac:picMk id="5135" creationId="{DE01B1D1-ABEA-8276-7425-612DA6233C0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="" xmlns:a16="http://schemas.microsoft.com/office/drawing/2014/main" id="{C4A1F762-FBF5-4EE2-749B-F338E5DE20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7E2BDC52-4BBA-0F89-BF8B-276FDC9646A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8" name="Rectangle 4">
            <a:extLst>
              <a:ext uri="{FF2B5EF4-FFF2-40B4-BE49-F238E27FC236}">
                <a16:creationId xmlns="" xmlns:a16="http://schemas.microsoft.com/office/drawing/2014/main" id="{45D02A8E-E8F8-A9B9-4726-C951E31211D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="" xmlns:a16="http://schemas.microsoft.com/office/drawing/2014/main" id="{44B6F8C4-8F0F-39DD-A91F-69C627B921A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="" xmlns:a16="http://schemas.microsoft.com/office/drawing/2014/main" id="{BAE0B72C-A659-0C19-B2B8-64A57A8F8B5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7" name="Rectangle 7">
            <a:extLst>
              <a:ext uri="{FF2B5EF4-FFF2-40B4-BE49-F238E27FC236}">
                <a16:creationId xmlns="" xmlns:a16="http://schemas.microsoft.com/office/drawing/2014/main" id="{F85BA71E-DDBB-41DC-F465-4F5A35420D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B42DFB-E4E6-4FCA-949A-8A4B3A1EA13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>
            <a:extLst>
              <a:ext uri="{FF2B5EF4-FFF2-40B4-BE49-F238E27FC236}">
                <a16:creationId xmlns="" xmlns:a16="http://schemas.microsoft.com/office/drawing/2014/main" id="{FED327BD-F21B-B29A-151D-E1733F8A6A38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="" xmlns:a16="http://schemas.microsoft.com/office/drawing/2014/main" id="{00B2F0D7-C52A-3C72-44CC-9FFA56BD3CDD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>
            <a:extLst>
              <a:ext uri="{FF2B5EF4-FFF2-40B4-BE49-F238E27FC236}">
                <a16:creationId xmlns="" xmlns:a16="http://schemas.microsoft.com/office/drawing/2014/main" id="{818627E3-96E4-7D28-7F8C-A2DB8F3B2FFF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>
            <a:extLst>
              <a:ext uri="{FF2B5EF4-FFF2-40B4-BE49-F238E27FC236}">
                <a16:creationId xmlns="" xmlns:a16="http://schemas.microsoft.com/office/drawing/2014/main" id="{46ECD702-69BF-5C44-5E59-243AEC5CB368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="" xmlns:a16="http://schemas.microsoft.com/office/drawing/2014/main" id="{B2A10D8C-1131-F2A7-7A10-98FE1B5F3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C39CAADD-529F-1B48-F49C-992CF942F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>
            <a:extLst>
              <a:ext uri="{FF2B5EF4-FFF2-40B4-BE49-F238E27FC236}">
                <a16:creationId xmlns="" xmlns:a16="http://schemas.microsoft.com/office/drawing/2014/main" id="{03314B3A-7DEE-2BC6-89B7-372491D9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F9D2D9-63C3-4CEE-B940-1F24C2B8CC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216177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C8FD3F6-187B-B22B-F9E7-871FF1FB7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88A8BE6-591B-1C61-1B03-0E363AF2F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2BA0841-1590-EAB4-5CFD-1BA3DE3A7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08A29-1695-4E39-8BD6-5CF80449BE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42904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53A74A6-A954-8E9F-03C5-93E1C153B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D3CACF-F8C1-B1B7-468B-215B260A6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D64868E-9568-8089-BF92-B93D90FC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0823F-DCFB-4C44-8C65-AC197D2A04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13310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7F761EAE-F668-8315-DBE8-A0DFAAC4594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98B0EAC1-5D30-9E07-E4F2-495DC9C349F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3CCD81FF-6BB2-6AEB-54D4-91010B2ED36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A3F9C78-7825-49E8-9BDA-5D3A976F6F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95493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93A14B8B-F28B-3634-FBCF-83C9B4B8CF51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="" xmlns:a16="http://schemas.microsoft.com/office/drawing/2014/main" id="{040E3C36-7B0A-684B-0A77-90693041A322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0987C52E-D4C6-EB4A-FF7F-D539C38AF131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>
            <a:extLst>
              <a:ext uri="{FF2B5EF4-FFF2-40B4-BE49-F238E27FC236}">
                <a16:creationId xmlns="" xmlns:a16="http://schemas.microsoft.com/office/drawing/2014/main" id="{35B41D04-604A-B75D-6188-C58A2026CE13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="" xmlns:a16="http://schemas.microsoft.com/office/drawing/2014/main" id="{1E7F0F6F-45C6-C1F4-53B1-3C77CA696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F5FD6D3A-83AD-A410-3F0A-AAF518D1E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>
            <a:extLst>
              <a:ext uri="{FF2B5EF4-FFF2-40B4-BE49-F238E27FC236}">
                <a16:creationId xmlns="" xmlns:a16="http://schemas.microsoft.com/office/drawing/2014/main" id="{E7CD7C59-1B90-5423-5E2E-F8C559BD1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EDE9-022D-4335-9EBD-1AC6219490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31862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A2A214BD-CAE2-2037-4228-5599170CE8F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9899F6E9-A241-6E43-664B-2CE88A3D503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014D06E3-0A4A-4579-3187-EFE047EA2BD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AFF133B0-6E56-4EDB-8FE3-4E1FFB8D70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66981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33287DE3-C28D-B311-E12E-786B7D486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5490BF61-9D98-601B-4566-22A110829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>
            <a:extLst>
              <a:ext uri="{FF2B5EF4-FFF2-40B4-BE49-F238E27FC236}">
                <a16:creationId xmlns="" xmlns:a16="http://schemas.microsoft.com/office/drawing/2014/main" id="{CA898261-81FA-57BE-5C5B-F4522DD2A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C1C80-072B-493B-A5EB-4A377728B3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74817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909408CA-3C07-987F-B2F9-41991380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847C57B1-1DFD-E731-3136-71BFC5E1B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D47636C0-1DFF-A576-4CAA-1DD66DD9E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91C86-2F5E-4D6E-A578-F0D8319C167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215270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7057C9AE-F02D-B925-A9AA-F550E8E7E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6CE9A1A0-845D-0695-7B1D-CC88464A5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6D394137-5869-C5BE-69E0-D77F1516A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09751-C183-4067-8C3A-3365B28206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68598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1F968CD9-3A6C-2A9F-8C2B-265280551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33343B45-1567-2616-97DD-28D79BA32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A83B5B7A-E0CD-8821-3A78-4C0AC2CF0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6E96F-CED4-4963-8EC4-D21DE8464B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40552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="" xmlns:a16="http://schemas.microsoft.com/office/drawing/2014/main" id="{99C05ECF-54E9-658E-5056-B55C1E3C89D2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7B4666E4-C651-4CA3-640B-5536659C8DAF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>
            <a:extLst>
              <a:ext uri="{FF2B5EF4-FFF2-40B4-BE49-F238E27FC236}">
                <a16:creationId xmlns="" xmlns:a16="http://schemas.microsoft.com/office/drawing/2014/main" id="{10778A9C-4E29-2725-EA32-D9DF4C4DED7E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>
            <a:extLst>
              <a:ext uri="{FF2B5EF4-FFF2-40B4-BE49-F238E27FC236}">
                <a16:creationId xmlns="" xmlns:a16="http://schemas.microsoft.com/office/drawing/2014/main" id="{B589C022-F21A-5D1C-AD39-4143820E3E54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="" xmlns:a16="http://schemas.microsoft.com/office/drawing/2014/main" id="{EB66D662-C4FB-9F7E-7438-BBAAA614A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>
            <a:extLst>
              <a:ext uri="{FF2B5EF4-FFF2-40B4-BE49-F238E27FC236}">
                <a16:creationId xmlns="" xmlns:a16="http://schemas.microsoft.com/office/drawing/2014/main" id="{415C2BB6-9B07-D080-C753-640028FE6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>
            <a:extLst>
              <a:ext uri="{FF2B5EF4-FFF2-40B4-BE49-F238E27FC236}">
                <a16:creationId xmlns="" xmlns:a16="http://schemas.microsoft.com/office/drawing/2014/main" id="{9F06E5F0-D368-2A19-5C73-F60CA3E3D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9F616-0B99-4EDE-9147-55C117F4B2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7295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6A8BB7E-6B90-59CB-D540-1D14F51D9ECA}"/>
              </a:ext>
            </a:extLst>
          </p:cNvPr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1A4633D-7A65-DB51-23DF-0750E6D8FB39}"/>
              </a:ext>
            </a:extLst>
          </p:cNvPr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B51F6AB7-CDC0-FBA9-C30D-01EC7DF8040F}"/>
              </a:ext>
            </a:extLst>
          </p:cNvPr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B898E758-5A3B-3BF5-A945-7D61706279F4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421BCB2-08BD-0B45-C3E2-47162057D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37" name="Text Placeholder 2">
            <a:extLst>
              <a:ext uri="{FF2B5EF4-FFF2-40B4-BE49-F238E27FC236}">
                <a16:creationId xmlns="" xmlns:a16="http://schemas.microsoft.com/office/drawing/2014/main" id="{347C0CD7-EAD8-107E-3ADF-A6B2CAFF82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E80554D-8383-D1AB-828D-DEE43648E8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97729F-13A8-4FB5-D3BC-2EBFAB5E5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93DCF9B-CC4E-DF56-EDB6-EF27850AA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rgbClr val="7F7F7F"/>
                </a:solidFill>
              </a:defRPr>
            </a:lvl1pPr>
          </a:lstStyle>
          <a:p>
            <a:fld id="{BDA68E26-4799-4F66-AC9E-FF04EC1DF94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277" r:id="rId2"/>
    <p:sldLayoutId id="2147484286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7" r:id="rId9"/>
    <p:sldLayoutId id="2147484283" r:id="rId10"/>
    <p:sldLayoutId id="2147484284" r:id="rId11"/>
  </p:sldLayoutIdLst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86574CA5-D0D5-3B9E-85C4-93259A23E926}"/>
              </a:ext>
            </a:extLst>
          </p:cNvPr>
          <p:cNvSpPr/>
          <p:nvPr/>
        </p:nvSpPr>
        <p:spPr>
          <a:xfrm>
            <a:off x="478138" y="214651"/>
            <a:ext cx="8460353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100" b="1" dirty="0">
                <a:solidFill>
                  <a:srgbClr val="C00000"/>
                </a:solidFill>
                <a:latin typeface="Arial" charset="0"/>
              </a:rPr>
              <a:t>Профком КНИТУ приглашает </a:t>
            </a:r>
            <a:r>
              <a:rPr lang="ru-RU" sz="2100" b="1" dirty="0" smtClean="0">
                <a:solidFill>
                  <a:srgbClr val="C00000"/>
                </a:solidFill>
                <a:latin typeface="Arial" charset="0"/>
              </a:rPr>
              <a:t>работников –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C00000"/>
                </a:solidFill>
                <a:latin typeface="Arial" charset="0"/>
              </a:rPr>
              <a:t>членов </a:t>
            </a:r>
            <a:r>
              <a:rPr lang="ru-RU" sz="2100" b="1" dirty="0">
                <a:solidFill>
                  <a:srgbClr val="C00000"/>
                </a:solidFill>
                <a:latin typeface="Arial" charset="0"/>
              </a:rPr>
              <a:t>профсоюза</a:t>
            </a:r>
            <a:r>
              <a:rPr lang="ru-RU" sz="2100" b="1" i="0" dirty="0">
                <a:solidFill>
                  <a:srgbClr val="C00000"/>
                </a:solidFill>
                <a:latin typeface="Lato" panose="020F0502020204030203" pitchFamily="34" charset="0"/>
              </a:rPr>
              <a:t> </a:t>
            </a:r>
            <a:r>
              <a:rPr lang="ru-RU" sz="2100" b="1" i="0" dirty="0" smtClean="0">
                <a:solidFill>
                  <a:srgbClr val="C00000"/>
                </a:solidFill>
                <a:latin typeface="Lato" panose="020F0502020204030203" pitchFamily="34" charset="0"/>
              </a:rPr>
              <a:t>и </a:t>
            </a:r>
            <a:r>
              <a:rPr lang="ru-RU" sz="2100" b="1" i="0" dirty="0">
                <a:solidFill>
                  <a:srgbClr val="C00000"/>
                </a:solidFill>
                <a:latin typeface="Lato" panose="020F0502020204030203" pitchFamily="34" charset="0"/>
              </a:rPr>
              <a:t>членов их </a:t>
            </a:r>
            <a:r>
              <a:rPr lang="ru-RU" sz="2100" b="1" i="0" dirty="0" smtClean="0">
                <a:solidFill>
                  <a:srgbClr val="C00000"/>
                </a:solidFill>
                <a:latin typeface="Lato" panose="020F0502020204030203" pitchFamily="34" charset="0"/>
              </a:rPr>
              <a:t>семей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ru-RU" sz="2100" b="1" u="sng" dirty="0">
                <a:solidFill>
                  <a:srgbClr val="C00000"/>
                </a:solidFill>
                <a:latin typeface="Arial" charset="0"/>
              </a:rPr>
              <a:t>в январе - марте 2024 г.</a:t>
            </a:r>
            <a:r>
              <a:rPr lang="ru-RU" sz="2100" b="1" dirty="0">
                <a:solidFill>
                  <a:srgbClr val="C00000"/>
                </a:solidFill>
                <a:latin typeface="Arial" charset="0"/>
              </a:rPr>
              <a:t> на Тур выходного дня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9BA9E27-7273-3068-6D42-514A20817AFD}"/>
              </a:ext>
            </a:extLst>
          </p:cNvPr>
          <p:cNvSpPr/>
          <p:nvPr/>
        </p:nvSpPr>
        <p:spPr>
          <a:xfrm>
            <a:off x="1714480" y="928670"/>
            <a:ext cx="5929313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в санаторий</a:t>
            </a:r>
            <a:r>
              <a:rPr lang="ru-RU" sz="3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ru-RU" sz="3400" b="1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«Васильевский»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91B21B6A-A7F1-6A0F-082F-6CCFA1ACED2A}"/>
              </a:ext>
            </a:extLst>
          </p:cNvPr>
          <p:cNvSpPr/>
          <p:nvPr/>
        </p:nvSpPr>
        <p:spPr>
          <a:xfrm>
            <a:off x="285720" y="2214554"/>
            <a:ext cx="4709823" cy="1700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ru-RU" sz="1600" b="1" dirty="0" smtClean="0">
                <a:solidFill>
                  <a:srgbClr val="0070C0"/>
                </a:solidFill>
                <a:latin typeface="Arial" charset="0"/>
              </a:rPr>
              <a:t>Льготная стоимость </a:t>
            </a:r>
            <a:r>
              <a:rPr lang="ru-RU" sz="1600" b="1" dirty="0">
                <a:solidFill>
                  <a:srgbClr val="0070C0"/>
                </a:solidFill>
                <a:latin typeface="Arial" charset="0"/>
              </a:rPr>
              <a:t>тура на 1 чел</a:t>
            </a:r>
            <a:r>
              <a:rPr lang="ru-RU" sz="1600" b="1" dirty="0" smtClean="0">
                <a:solidFill>
                  <a:srgbClr val="0070C0"/>
                </a:solidFill>
                <a:latin typeface="Arial" charset="0"/>
              </a:rPr>
              <a:t>.:</a:t>
            </a:r>
          </a:p>
          <a:p>
            <a:pPr>
              <a:lnSpc>
                <a:spcPct val="120000"/>
              </a:lnSpc>
              <a:defRPr/>
            </a:pPr>
            <a:r>
              <a:rPr lang="ru-RU" sz="200" b="1" dirty="0" smtClean="0">
                <a:solidFill>
                  <a:srgbClr val="0070C0"/>
                </a:solidFill>
                <a:latin typeface="Arial" charset="0"/>
              </a:rPr>
              <a:t>   </a:t>
            </a:r>
            <a:endParaRPr lang="ru-RU" sz="200" b="1" dirty="0">
              <a:solidFill>
                <a:srgbClr val="0070C0"/>
              </a:solidFill>
              <a:latin typeface="Arial" charset="0"/>
            </a:endParaRPr>
          </a:p>
          <a:p>
            <a:pPr>
              <a:lnSpc>
                <a:spcPct val="120000"/>
              </a:lnSpc>
              <a:defRPr/>
            </a:pPr>
            <a:r>
              <a:rPr lang="ru-RU" sz="1600" b="1" dirty="0">
                <a:solidFill>
                  <a:srgbClr val="0070C0"/>
                </a:solidFill>
                <a:latin typeface="Arial" charset="0"/>
              </a:rPr>
              <a:t>для членов профсоюза КНИТУ – </a:t>
            </a:r>
            <a:r>
              <a:rPr lang="ru-RU" b="1" u="sng" dirty="0">
                <a:solidFill>
                  <a:srgbClr val="0070C0"/>
                </a:solidFill>
                <a:latin typeface="Arial" charset="0"/>
              </a:rPr>
              <a:t>4</a:t>
            </a:r>
            <a:r>
              <a:rPr lang="ru-RU" sz="1000" b="1" u="sng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ru-RU" b="1" u="sng" dirty="0">
                <a:solidFill>
                  <a:srgbClr val="0070C0"/>
                </a:solidFill>
                <a:latin typeface="Arial" charset="0"/>
              </a:rPr>
              <a:t>500</a:t>
            </a:r>
            <a:r>
              <a:rPr lang="ru-RU" b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Arial" charset="0"/>
              </a:rPr>
              <a:t>руб.</a:t>
            </a:r>
          </a:p>
          <a:p>
            <a:pPr>
              <a:lnSpc>
                <a:spcPct val="120000"/>
              </a:lnSpc>
              <a:defRPr/>
            </a:pPr>
            <a:r>
              <a:rPr lang="ru-RU" sz="200" b="1" dirty="0" smtClean="0">
                <a:solidFill>
                  <a:srgbClr val="0070C0"/>
                </a:solidFill>
                <a:latin typeface="Arial" charset="0"/>
              </a:rPr>
              <a:t>  </a:t>
            </a:r>
            <a:endParaRPr lang="ru-RU" sz="200" b="1" dirty="0">
              <a:solidFill>
                <a:srgbClr val="0070C0"/>
              </a:solidFill>
              <a:latin typeface="Arial" charset="0"/>
            </a:endParaRPr>
          </a:p>
          <a:p>
            <a:pPr>
              <a:lnSpc>
                <a:spcPct val="120000"/>
              </a:lnSpc>
              <a:defRPr/>
            </a:pPr>
            <a:r>
              <a:rPr lang="ru-RU" sz="1600" b="1" dirty="0">
                <a:solidFill>
                  <a:srgbClr val="0070C0"/>
                </a:solidFill>
                <a:latin typeface="Arial" charset="0"/>
              </a:rPr>
              <a:t>для взрослого члена семьи </a:t>
            </a:r>
            <a:r>
              <a:rPr lang="ru-RU" sz="1600" b="1" dirty="0" smtClean="0">
                <a:solidFill>
                  <a:srgbClr val="0070C0"/>
                </a:solidFill>
                <a:latin typeface="Arial" charset="0"/>
              </a:rPr>
              <a:t>– </a:t>
            </a:r>
            <a:r>
              <a:rPr lang="ru-RU" b="1" u="sng" dirty="0" smtClean="0">
                <a:solidFill>
                  <a:srgbClr val="0070C0"/>
                </a:solidFill>
                <a:latin typeface="Arial" charset="0"/>
              </a:rPr>
              <a:t>6</a:t>
            </a:r>
            <a:r>
              <a:rPr lang="ru-RU" sz="1000" b="1" u="sng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ru-RU" b="1" u="sng" dirty="0">
                <a:solidFill>
                  <a:srgbClr val="0070C0"/>
                </a:solidFill>
                <a:latin typeface="Arial" charset="0"/>
              </a:rPr>
              <a:t>600</a:t>
            </a:r>
            <a:r>
              <a:rPr lang="ru-RU" b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Arial" charset="0"/>
              </a:rPr>
              <a:t>руб.</a:t>
            </a:r>
          </a:p>
          <a:p>
            <a:pPr>
              <a:lnSpc>
                <a:spcPct val="120000"/>
              </a:lnSpc>
              <a:defRPr/>
            </a:pPr>
            <a:r>
              <a:rPr lang="ru-RU" sz="200" b="1" dirty="0" smtClean="0">
                <a:solidFill>
                  <a:srgbClr val="0070C0"/>
                </a:solidFill>
                <a:latin typeface="Arial" charset="0"/>
              </a:rPr>
              <a:t>  </a:t>
            </a:r>
            <a:endParaRPr lang="ru-RU" sz="200" b="1" dirty="0">
              <a:solidFill>
                <a:srgbClr val="0070C0"/>
              </a:solidFill>
              <a:latin typeface="Arial" charset="0"/>
            </a:endParaRPr>
          </a:p>
          <a:p>
            <a:pPr>
              <a:lnSpc>
                <a:spcPct val="120000"/>
              </a:lnSpc>
              <a:defRPr/>
            </a:pPr>
            <a:r>
              <a:rPr lang="ru-RU" sz="1600" b="1" dirty="0">
                <a:solidFill>
                  <a:srgbClr val="0070C0"/>
                </a:solidFill>
                <a:latin typeface="Arial" charset="0"/>
              </a:rPr>
              <a:t>для детей </a:t>
            </a:r>
            <a:r>
              <a:rPr lang="ru-RU" sz="1600" b="1" dirty="0">
                <a:solidFill>
                  <a:srgbClr val="0070C0"/>
                </a:solidFill>
              </a:rPr>
              <a:t>от 4 до </a:t>
            </a:r>
            <a:r>
              <a:rPr lang="ru-RU" sz="1600" b="1" dirty="0" smtClean="0">
                <a:solidFill>
                  <a:srgbClr val="0070C0"/>
                </a:solidFill>
              </a:rPr>
              <a:t>17 </a:t>
            </a:r>
            <a:r>
              <a:rPr lang="ru-RU" sz="1600" b="1" dirty="0">
                <a:solidFill>
                  <a:srgbClr val="0070C0"/>
                </a:solidFill>
              </a:rPr>
              <a:t>лет </a:t>
            </a:r>
            <a:r>
              <a:rPr lang="ru-RU" sz="1600" b="1" dirty="0" smtClean="0">
                <a:solidFill>
                  <a:srgbClr val="0070C0"/>
                </a:solidFill>
                <a:latin typeface="Arial" charset="0"/>
              </a:rPr>
              <a:t>– </a:t>
            </a:r>
            <a:r>
              <a:rPr lang="ru-RU" b="1" u="sng" dirty="0" smtClean="0">
                <a:solidFill>
                  <a:srgbClr val="0070C0"/>
                </a:solidFill>
              </a:rPr>
              <a:t>4</a:t>
            </a:r>
            <a:r>
              <a:rPr lang="ru-RU" sz="1000" b="1" u="sng" dirty="0" smtClean="0">
                <a:solidFill>
                  <a:srgbClr val="0070C0"/>
                </a:solidFill>
              </a:rPr>
              <a:t> </a:t>
            </a:r>
            <a:r>
              <a:rPr lang="ru-RU" b="1" u="sng" dirty="0" smtClean="0">
                <a:solidFill>
                  <a:srgbClr val="0070C0"/>
                </a:solidFill>
              </a:rPr>
              <a:t>950</a:t>
            </a:r>
            <a:r>
              <a:rPr lang="ru-RU" b="1" dirty="0" smtClean="0">
                <a:solidFill>
                  <a:srgbClr val="0070C0"/>
                </a:solidFill>
              </a:rPr>
              <a:t> руб.</a:t>
            </a:r>
            <a:endParaRPr lang="ru-RU" sz="1600" b="1" dirty="0">
              <a:solidFill>
                <a:srgbClr val="0070C0"/>
              </a:solidFill>
            </a:endParaRPr>
          </a:p>
          <a:p>
            <a:pPr>
              <a:lnSpc>
                <a:spcPct val="95000"/>
              </a:lnSpc>
              <a:defRPr/>
            </a:pP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305DFF67-D039-3FDC-C4B7-574458B887AE}"/>
              </a:ext>
            </a:extLst>
          </p:cNvPr>
          <p:cNvSpPr/>
          <p:nvPr/>
        </p:nvSpPr>
        <p:spPr>
          <a:xfrm>
            <a:off x="1143000" y="1928813"/>
            <a:ext cx="67151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128" name="TextBox 8">
            <a:extLst>
              <a:ext uri="{FF2B5EF4-FFF2-40B4-BE49-F238E27FC236}">
                <a16:creationId xmlns="" xmlns:a16="http://schemas.microsoft.com/office/drawing/2014/main" id="{F232F294-42D4-F97E-AB5D-9D2D2CB6B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9" y="6307195"/>
            <a:ext cx="49062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0000"/>
                </a:solidFill>
              </a:rPr>
              <a:t>Внимание! Количество путевок ограничено</a:t>
            </a:r>
            <a:endParaRPr lang="ru-RU" altLang="ru-RU" sz="1600" b="1" dirty="0">
              <a:solidFill>
                <a:srgbClr val="00B050"/>
              </a:solidFill>
            </a:endParaRPr>
          </a:p>
        </p:txBody>
      </p:sp>
      <p:sp>
        <p:nvSpPr>
          <p:cNvPr id="5129" name="AutoShape 11" descr="https://vasilevo.ru/wp-content/uploads/2020/02/korp-soln-3.jpg">
            <a:extLst>
              <a:ext uri="{FF2B5EF4-FFF2-40B4-BE49-F238E27FC236}">
                <a16:creationId xmlns="" xmlns:a16="http://schemas.microsoft.com/office/drawing/2014/main" id="{C9F77BAF-D0B7-F2A9-5DC9-4D6529FFBF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130" name="AutoShape 13" descr="https://vasilevo.ru/wp-content/uploads/2020/02/korp-soln-3.jpg">
            <a:extLst>
              <a:ext uri="{FF2B5EF4-FFF2-40B4-BE49-F238E27FC236}">
                <a16:creationId xmlns="" xmlns:a16="http://schemas.microsoft.com/office/drawing/2014/main" id="{396C2C9A-0B6E-1996-B93F-39DE0976E4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B48CC3AE-E228-0245-B0D5-FF834828A3D9}"/>
              </a:ext>
            </a:extLst>
          </p:cNvPr>
          <p:cNvSpPr/>
          <p:nvPr/>
        </p:nvSpPr>
        <p:spPr>
          <a:xfrm>
            <a:off x="214282" y="1571612"/>
            <a:ext cx="4585308" cy="789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latin typeface="Arial" charset="0"/>
              </a:rPr>
              <a:t>Продолжительность тура – 3 дня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latin typeface="Arial" charset="0"/>
              </a:rPr>
              <a:t>(заезд </a:t>
            </a:r>
            <a:r>
              <a:rPr lang="ru-RU" sz="1600" b="1" dirty="0" smtClean="0">
                <a:solidFill>
                  <a:srgbClr val="C00000"/>
                </a:solidFill>
                <a:latin typeface="Arial" charset="0"/>
              </a:rPr>
              <a:t>– в </a:t>
            </a:r>
            <a:r>
              <a:rPr lang="ru-RU" sz="1600" b="1" dirty="0">
                <a:solidFill>
                  <a:srgbClr val="C00000"/>
                </a:solidFill>
                <a:latin typeface="Arial" charset="0"/>
              </a:rPr>
              <a:t>пятницу, выезд </a:t>
            </a:r>
            <a:r>
              <a:rPr lang="ru-RU" sz="1600" b="1" dirty="0" smtClean="0">
                <a:solidFill>
                  <a:srgbClr val="C00000"/>
                </a:solidFill>
                <a:latin typeface="Arial" charset="0"/>
              </a:rPr>
              <a:t>– в </a:t>
            </a:r>
            <a:r>
              <a:rPr lang="ru-RU" sz="1600" b="1" dirty="0">
                <a:solidFill>
                  <a:srgbClr val="C00000"/>
                </a:solidFill>
                <a:latin typeface="Arial" charset="0"/>
              </a:rPr>
              <a:t>воскресенье)</a:t>
            </a:r>
          </a:p>
          <a:p>
            <a:pPr algn="ctr">
              <a:lnSpc>
                <a:spcPct val="95000"/>
              </a:lnSpc>
              <a:defRPr/>
            </a:pP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F75A1624-477A-5252-FE8C-9A91E528B380}"/>
              </a:ext>
            </a:extLst>
          </p:cNvPr>
          <p:cNvSpPr/>
          <p:nvPr/>
        </p:nvSpPr>
        <p:spPr>
          <a:xfrm>
            <a:off x="142844" y="4357694"/>
            <a:ext cx="6709998" cy="1729704"/>
          </a:xfrm>
          <a:prstGeom prst="rect">
            <a:avLst/>
          </a:prstGeom>
        </p:spPr>
        <p:txBody>
          <a:bodyPr wrap="square" numCol="3">
            <a:spAutoFit/>
          </a:bodyPr>
          <a:lstStyle/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проживание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в отеле «Солнечный» или «Творческий»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  <a:endParaRPr lang="ru-RU" sz="1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питание по системе «шведский стол»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  <a:endParaRPr lang="ru-RU" sz="1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прием мин. воды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 </a:t>
            </a:r>
            <a:endParaRPr lang="en-US" sz="1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фитотерапия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  <a:endParaRPr lang="ru-RU" sz="1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климатолечение</a:t>
            </a:r>
            <a:r>
              <a:rPr lang="ru-RU" sz="1400" dirty="0" smtClean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,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smtClean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терренкур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 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бассейн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развлекательная программа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  <a:endParaRPr lang="ru-RU" sz="1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бесплатный прокат спорт. инвентаря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бесплатная автостоянка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</a:p>
          <a:p>
            <a:pPr>
              <a:lnSpc>
                <a:spcPct val="95000"/>
              </a:lnSpc>
              <a:defRPr/>
            </a:pP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при наличии     санаторно-курортной карты 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–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c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пелеотерапия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;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 .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endParaRPr lang="ru-RU" sz="1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95000"/>
              </a:lnSpc>
              <a:defRPr/>
            </a:pPr>
            <a:endParaRPr lang="ru-RU" sz="1400" i="1" dirty="0" smtClean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95000"/>
              </a:lnSpc>
              <a:defRPr/>
            </a:pPr>
            <a:r>
              <a:rPr lang="ru-RU" sz="1400" i="1" dirty="0" smtClean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Лечебный 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корпус работает все выходные!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20C70214-5753-6752-D35D-939BEC746972}"/>
              </a:ext>
            </a:extLst>
          </p:cNvPr>
          <p:cNvSpPr txBox="1"/>
          <p:nvPr/>
        </p:nvSpPr>
        <p:spPr>
          <a:xfrm>
            <a:off x="1928794" y="3929066"/>
            <a:ext cx="4572000" cy="355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В путевку тура входит: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C944FEC-7DFC-BB92-1A95-8B0509394C7F}"/>
              </a:ext>
            </a:extLst>
          </p:cNvPr>
          <p:cNvSpPr txBox="1"/>
          <p:nvPr/>
        </p:nvSpPr>
        <p:spPr>
          <a:xfrm>
            <a:off x="6143636" y="4071942"/>
            <a:ext cx="3384376" cy="297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n-US" sz="1400" b="1" dirty="0">
                <a:solidFill>
                  <a:srgbClr val="006600"/>
                </a:solidFill>
                <a:latin typeface="Arial" charset="0"/>
              </a:rPr>
              <a:t>QR-</a:t>
            </a:r>
            <a:r>
              <a:rPr lang="ru-RU" sz="1400" b="1" dirty="0">
                <a:solidFill>
                  <a:srgbClr val="006600"/>
                </a:solidFill>
                <a:latin typeface="Arial" charset="0"/>
              </a:rPr>
              <a:t>код записи на тур</a:t>
            </a:r>
            <a:r>
              <a:rPr lang="en-US" sz="1400" b="1" dirty="0">
                <a:solidFill>
                  <a:srgbClr val="006600"/>
                </a:solidFill>
                <a:latin typeface="Arial" charset="0"/>
              </a:rPr>
              <a:t>:</a:t>
            </a:r>
            <a:endParaRPr lang="ru-RU" sz="1400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C731847-47DC-CE1A-7651-0A6E8EBF0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702" y="4429132"/>
            <a:ext cx="3528392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050" b="1" dirty="0">
                <a:solidFill>
                  <a:srgbClr val="006600"/>
                </a:solidFill>
              </a:rPr>
              <a:t>Запись на тур </a:t>
            </a:r>
          </a:p>
          <a:p>
            <a:pPr algn="ctr" eaLnBrk="1" hangingPunct="1"/>
            <a:r>
              <a:rPr lang="ru-RU" altLang="ru-RU" sz="1050" b="1" dirty="0">
                <a:solidFill>
                  <a:srgbClr val="006600"/>
                </a:solidFill>
              </a:rPr>
              <a:t>принимается</a:t>
            </a:r>
          </a:p>
          <a:p>
            <a:pPr algn="ctr" eaLnBrk="1" hangingPunct="1"/>
            <a:r>
              <a:rPr lang="ru-RU" altLang="ru-RU" sz="1050" b="1" dirty="0">
                <a:solidFill>
                  <a:srgbClr val="006600"/>
                </a:solidFill>
              </a:rPr>
              <a:t> не менее чем</a:t>
            </a:r>
          </a:p>
          <a:p>
            <a:pPr algn="ctr" eaLnBrk="1" hangingPunct="1"/>
            <a:r>
              <a:rPr lang="ru-RU" altLang="ru-RU" sz="1050" b="1" dirty="0">
                <a:solidFill>
                  <a:srgbClr val="006600"/>
                </a:solidFill>
              </a:rPr>
              <a:t> за неделю </a:t>
            </a:r>
          </a:p>
          <a:p>
            <a:pPr algn="ctr" eaLnBrk="1" hangingPunct="1"/>
            <a:r>
              <a:rPr lang="ru-RU" altLang="ru-RU" sz="1050" b="1" dirty="0">
                <a:solidFill>
                  <a:srgbClr val="006600"/>
                </a:solidFill>
              </a:rPr>
              <a:t>до </a:t>
            </a:r>
            <a:r>
              <a:rPr lang="ru-RU" altLang="ru-RU" sz="1050" b="1" dirty="0" smtClean="0">
                <a:solidFill>
                  <a:srgbClr val="006600"/>
                </a:solidFill>
              </a:rPr>
              <a:t>заезда</a:t>
            </a:r>
            <a:endParaRPr lang="ru-RU" altLang="ru-RU" sz="1050" b="1" dirty="0">
              <a:solidFill>
                <a:srgbClr val="006600"/>
              </a:solidFill>
            </a:endParaRPr>
          </a:p>
        </p:txBody>
      </p:sp>
      <p:sp>
        <p:nvSpPr>
          <p:cNvPr id="10" name="TextBox 8">
            <a:extLst>
              <a:ext uri="{FF2B5EF4-FFF2-40B4-BE49-F238E27FC236}">
                <a16:creationId xmlns="" xmlns:a16="http://schemas.microsoft.com/office/drawing/2014/main" id="{FACF8927-CE3B-5A21-3FF4-47141A322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692" y="6291806"/>
            <a:ext cx="441540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solidFill>
                  <a:srgbClr val="006600"/>
                </a:solidFill>
              </a:rPr>
              <a:t>Желаем удачного отдыха!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="" xmlns:a16="http://schemas.microsoft.com/office/drawing/2014/main" id="{CE59A13B-7AB8-4084-BCDD-04CD8FCDD7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86" y="5572140"/>
            <a:ext cx="933459" cy="9263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B2768560-7BA9-4FED-970D-673073FB9E0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4876" y="1571612"/>
            <a:ext cx="4125427" cy="23257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:\Users\Profcom\Documents\Профком\Информационная комиссия\2024г\Информация на сайте КНИТУ\Тур выходного дня 2024\yl8pt1tu1gprb5tp05fma31r2ov0tmet Год семьи в России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6" y="5500702"/>
            <a:ext cx="924201" cy="802842"/>
          </a:xfrm>
          <a:prstGeom prst="rect">
            <a:avLst/>
          </a:prstGeom>
          <a:noFill/>
        </p:spPr>
      </p:pic>
      <p:pic>
        <p:nvPicPr>
          <p:cNvPr id="3" name="Picture 2" descr="C:\Users\Profcom\Documents\Профком\Информационная комиссия\2024г\Информация на сайте КНИТУ\Тур выходного дня 2024\Qr-код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16" y="4500570"/>
            <a:ext cx="938212" cy="929361"/>
          </a:xfrm>
          <a:prstGeom prst="rect">
            <a:avLst/>
          </a:prstGeom>
          <a:noFill/>
        </p:spPr>
      </p:pic>
      <p:pic>
        <p:nvPicPr>
          <p:cNvPr id="19" name="Picture 2" descr="C:\Users\Profcom\Documents\Профком\Рисунки\Символика\Колба ПРОФКОМ КНИТУ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596" y="357166"/>
            <a:ext cx="660662" cy="71438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3898</TotalTime>
  <Words>176</Words>
  <Application>Microsoft Office PowerPoint</Application>
  <PresentationFormat>Экран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Слайд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Профком КНИТУ приглашает сотрудников с 24 по 26 февраля на</dc:title>
  <dc:creator>проф</dc:creator>
  <cp:lastModifiedBy>Profcom</cp:lastModifiedBy>
  <cp:revision>124</cp:revision>
  <dcterms:created xsi:type="dcterms:W3CDTF">2012-02-07T13:43:49Z</dcterms:created>
  <dcterms:modified xsi:type="dcterms:W3CDTF">2024-01-16T07:54:27Z</dcterms:modified>
</cp:coreProperties>
</file>