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8" r:id="rId2"/>
    <p:sldMasterId id="2147483694" r:id="rId3"/>
  </p:sldMasterIdLst>
  <p:notesMasterIdLst>
    <p:notesMasterId r:id="rId29"/>
  </p:notesMasterIdLst>
  <p:sldIdLst>
    <p:sldId id="1697" r:id="rId4"/>
    <p:sldId id="1686" r:id="rId5"/>
    <p:sldId id="1696" r:id="rId6"/>
    <p:sldId id="1690" r:id="rId7"/>
    <p:sldId id="1693" r:id="rId8"/>
    <p:sldId id="1689" r:id="rId9"/>
    <p:sldId id="1692" r:id="rId10"/>
    <p:sldId id="1694" r:id="rId11"/>
    <p:sldId id="1691" r:id="rId12"/>
    <p:sldId id="1695" r:id="rId13"/>
    <p:sldId id="1688" r:id="rId14"/>
    <p:sldId id="1677" r:id="rId15"/>
    <p:sldId id="374" r:id="rId16"/>
    <p:sldId id="1617" r:id="rId17"/>
    <p:sldId id="1674" r:id="rId18"/>
    <p:sldId id="1681" r:id="rId19"/>
    <p:sldId id="1684" r:id="rId20"/>
    <p:sldId id="1685" r:id="rId21"/>
    <p:sldId id="1676" r:id="rId22"/>
    <p:sldId id="1687" r:id="rId23"/>
    <p:sldId id="1700" r:id="rId24"/>
    <p:sldId id="1699" r:id="rId25"/>
    <p:sldId id="1701" r:id="rId26"/>
    <p:sldId id="1703" r:id="rId27"/>
    <p:sldId id="1682" r:id="rId28"/>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0D531A5-08A1-4A2F-A4D2-DEF3275ACBA2}">
          <p14:sldIdLst>
            <p14:sldId id="1697"/>
            <p14:sldId id="1686"/>
            <p14:sldId id="1696"/>
            <p14:sldId id="1690"/>
            <p14:sldId id="1693"/>
            <p14:sldId id="1689"/>
            <p14:sldId id="1692"/>
            <p14:sldId id="1694"/>
            <p14:sldId id="1691"/>
            <p14:sldId id="1695"/>
            <p14:sldId id="1688"/>
            <p14:sldId id="1677"/>
            <p14:sldId id="374"/>
            <p14:sldId id="1617"/>
            <p14:sldId id="1674"/>
          </p14:sldIdLst>
        </p14:section>
        <p14:section name="Раздел без заголовка" id="{F627796E-2B88-4C97-A851-F9149F7EA025}">
          <p14:sldIdLst>
            <p14:sldId id="1681"/>
            <p14:sldId id="1684"/>
            <p14:sldId id="1685"/>
            <p14:sldId id="1676"/>
            <p14:sldId id="1687"/>
            <p14:sldId id="1700"/>
            <p14:sldId id="1699"/>
            <p14:sldId id="1701"/>
            <p14:sldId id="1703"/>
            <p14:sldId id="1682"/>
          </p14:sldIdLst>
        </p14:section>
        <p14:section name="1" id="{C84BFE9D-0FB2-4EB4-A704-68444460A234}">
          <p14:sldIdLst/>
        </p14:section>
      </p14:sectionLst>
    </p:ext>
    <p:ext uri="{EFAFB233-063F-42B5-8137-9DF3F51BA10A}">
      <p15:sldGuideLst xmlns:p15="http://schemas.microsoft.com/office/powerpoint/2012/main">
        <p15:guide id="1" orient="horz" pos="572" userDrawn="1">
          <p15:clr>
            <a:srgbClr val="A4A3A4"/>
          </p15:clr>
        </p15:guide>
        <p15:guide id="2" pos="529" userDrawn="1">
          <p15:clr>
            <a:srgbClr val="A4A3A4"/>
          </p15:clr>
        </p15:guide>
        <p15:guide id="3" orient="horz" pos="391" userDrawn="1">
          <p15:clr>
            <a:srgbClr val="A4A3A4"/>
          </p15:clr>
        </p15:guide>
        <p15:guide id="4" pos="6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3A3"/>
    <a:srgbClr val="8E2725"/>
    <a:srgbClr val="FFFFFF"/>
    <a:srgbClr val="E7E7E7"/>
    <a:srgbClr val="5AC681"/>
    <a:srgbClr val="C00000"/>
    <a:srgbClr val="002060"/>
    <a:srgbClr val="404040"/>
    <a:srgbClr val="B00000"/>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93" autoAdjust="0"/>
    <p:restoredTop sz="93960" autoAdjust="0"/>
  </p:normalViewPr>
  <p:slideViewPr>
    <p:cSldViewPr snapToGrid="0">
      <p:cViewPr varScale="1">
        <p:scale>
          <a:sx n="82" d="100"/>
          <a:sy n="82" d="100"/>
        </p:scale>
        <p:origin x="960" y="77"/>
      </p:cViewPr>
      <p:guideLst>
        <p:guide orient="horz" pos="572"/>
        <p:guide pos="529"/>
        <p:guide orient="horz" pos="391"/>
        <p:guide pos="68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server-kappa\cuagso\&#1044;&#1054;&#1050;&#1059;&#1052;&#1045;&#1053;&#1058;&#1067;%20&#1062;&#1059;&#1040;&#1043;&#1057;&#1054;\&#1054;&#1090;&#1095;&#1077;&#1090;%20&#1088;&#1077;&#1082;&#1090;&#1086;&#1088;&#1072;%202023-2024\&#1054;&#1090;%20&#1089;&#1083;&#1091;&#1078;&#1073;\&#1050;%20&#1087;&#1077;&#1095;&#1072;&#1090;&#1080;\9.%20&#1053;&#1072;&#1091;&#1082;&#1072;%20&#1080;%20&#1080;&#1089;&#1089;&#1083;&#1077;&#1076;&#1086;&#1074;&#1072;&#1085;&#1080;&#1103;\28.08.%20&#1085;&#1072;&#1091;&#1082;&#107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solidFill>
                <a:srgbClr val="C00000"/>
              </a:solidFill>
              <a:ln>
                <a:noFill/>
              </a:ln>
              <a:effectLst/>
            </c:spPr>
            <c:extLst>
              <c:ext xmlns:c16="http://schemas.microsoft.com/office/drawing/2014/chart" uri="{C3380CC4-5D6E-409C-BE32-E72D297353CC}">
                <c16:uniqueId val="{00000001-051A-4DFA-9A92-5053FBFC7765}"/>
              </c:ext>
            </c:extLst>
          </c:dPt>
          <c:dPt>
            <c:idx val="1"/>
            <c:bubble3D val="0"/>
            <c:spPr>
              <a:solidFill>
                <a:srgbClr val="A3A3A3"/>
              </a:solidFill>
              <a:ln>
                <a:noFill/>
              </a:ln>
              <a:effectLst/>
            </c:spPr>
            <c:extLst>
              <c:ext xmlns:c16="http://schemas.microsoft.com/office/drawing/2014/chart" uri="{C3380CC4-5D6E-409C-BE32-E72D297353CC}">
                <c16:uniqueId val="{00000003-051A-4DFA-9A92-5053FBFC7765}"/>
              </c:ext>
            </c:extLst>
          </c:dPt>
          <c:dPt>
            <c:idx val="2"/>
            <c:bubble3D val="0"/>
            <c:spPr>
              <a:solidFill>
                <a:srgbClr val="FFC000"/>
              </a:solidFill>
              <a:ln>
                <a:noFill/>
              </a:ln>
              <a:effectLst/>
            </c:spPr>
            <c:extLst>
              <c:ext xmlns:c16="http://schemas.microsoft.com/office/drawing/2014/chart" uri="{C3380CC4-5D6E-409C-BE32-E72D297353CC}">
                <c16:uniqueId val="{00000005-051A-4DFA-9A92-5053FBFC7765}"/>
              </c:ext>
            </c:extLst>
          </c:dPt>
          <c:dPt>
            <c:idx val="3"/>
            <c:bubble3D val="0"/>
            <c:spPr>
              <a:solidFill>
                <a:srgbClr val="8E2725"/>
              </a:solidFill>
              <a:ln>
                <a:noFill/>
              </a:ln>
              <a:effectLst/>
            </c:spPr>
            <c:extLst>
              <c:ext xmlns:c16="http://schemas.microsoft.com/office/drawing/2014/chart" uri="{C3380CC4-5D6E-409C-BE32-E72D297353CC}">
                <c16:uniqueId val="{00000007-051A-4DFA-9A92-5053FBFC7765}"/>
              </c:ext>
            </c:extLst>
          </c:dPt>
          <c:cat>
            <c:strRef>
              <c:f>Лист1!$A$2:$A$5</c:f>
              <c:strCache>
                <c:ptCount val="4"/>
                <c:pt idx="0">
                  <c:v>Кв. 1</c:v>
                </c:pt>
                <c:pt idx="1">
                  <c:v>Кв. 2</c:v>
                </c:pt>
                <c:pt idx="2">
                  <c:v>Кв. 4</c:v>
                </c:pt>
                <c:pt idx="3">
                  <c:v>Кв. 5</c:v>
                </c:pt>
              </c:strCache>
            </c:strRef>
          </c:cat>
          <c:val>
            <c:numRef>
              <c:f>Лист1!$B$2:$B$5</c:f>
              <c:numCache>
                <c:formatCode>General</c:formatCode>
                <c:ptCount val="4"/>
                <c:pt idx="0">
                  <c:v>29</c:v>
                </c:pt>
                <c:pt idx="1">
                  <c:v>46</c:v>
                </c:pt>
                <c:pt idx="2">
                  <c:v>14</c:v>
                </c:pt>
                <c:pt idx="3">
                  <c:v>79</c:v>
                </c:pt>
              </c:numCache>
            </c:numRef>
          </c:val>
          <c:extLst>
            <c:ext xmlns:c16="http://schemas.microsoft.com/office/drawing/2014/chart" uri="{C3380CC4-5D6E-409C-BE32-E72D297353CC}">
              <c16:uniqueId val="{0000000A-051A-4DFA-9A92-5053FBFC7765}"/>
            </c:ext>
          </c:extLst>
        </c:ser>
        <c:dLbls>
          <c:showLegendKey val="0"/>
          <c:showVal val="0"/>
          <c:showCatName val="0"/>
          <c:showSerName val="0"/>
          <c:showPercent val="0"/>
          <c:showBubbleSize val="0"/>
          <c:showLeaderLines val="0"/>
        </c:dLbls>
        <c:firstSliceAng val="90"/>
        <c:holeSize val="75"/>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08358717934047E-2"/>
          <c:y val="0.18075459071136418"/>
          <c:w val="0.82554533785466599"/>
          <c:h val="0.64449394620212164"/>
        </c:manualLayout>
      </c:layout>
      <c:barChart>
        <c:barDir val="col"/>
        <c:grouping val="stacked"/>
        <c:varyColors val="0"/>
        <c:ser>
          <c:idx val="1"/>
          <c:order val="0"/>
          <c:tx>
            <c:strRef>
              <c:f>Лист2!$B$2</c:f>
              <c:strCache>
                <c:ptCount val="1"/>
                <c:pt idx="0">
                  <c:v>Внебюджет</c:v>
                </c:pt>
              </c:strCache>
            </c:strRef>
          </c:tx>
          <c:spPr>
            <a:solidFill>
              <a:srgbClr val="8E27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ontserrat Medium" panose="00000600000000000000" pitchFamily="2" charset="-52"/>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Лист2!$A$3:$A$6</c:f>
              <c:strCache>
                <c:ptCount val="4"/>
                <c:pt idx="0">
                  <c:v>2021</c:v>
                </c:pt>
                <c:pt idx="1">
                  <c:v>2022</c:v>
                </c:pt>
                <c:pt idx="2">
                  <c:v>2023</c:v>
                </c:pt>
                <c:pt idx="3">
                  <c:v>2024 (прогноз)</c:v>
                </c:pt>
              </c:strCache>
            </c:strRef>
          </c:cat>
          <c:val>
            <c:numRef>
              <c:f>Лист2!$B$3:$B$6</c:f>
              <c:numCache>
                <c:formatCode>0.00</c:formatCode>
                <c:ptCount val="4"/>
                <c:pt idx="0">
                  <c:v>918.2</c:v>
                </c:pt>
                <c:pt idx="1">
                  <c:v>1121</c:v>
                </c:pt>
                <c:pt idx="2">
                  <c:v>1364</c:v>
                </c:pt>
                <c:pt idx="3">
                  <c:v>1474</c:v>
                </c:pt>
              </c:numCache>
            </c:numRef>
          </c:val>
          <c:extLst>
            <c:ext xmlns:c16="http://schemas.microsoft.com/office/drawing/2014/chart" uri="{C3380CC4-5D6E-409C-BE32-E72D297353CC}">
              <c16:uniqueId val="{00000000-F5DF-47B3-AD89-E131E736055C}"/>
            </c:ext>
          </c:extLst>
        </c:ser>
        <c:ser>
          <c:idx val="0"/>
          <c:order val="1"/>
          <c:tx>
            <c:strRef>
              <c:f>Лист2!$C$2</c:f>
              <c:strCache>
                <c:ptCount val="1"/>
                <c:pt idx="0">
                  <c:v>Бюджет</c:v>
                </c:pt>
              </c:strCache>
            </c:strRef>
          </c:tx>
          <c:spPr>
            <a:solidFill>
              <a:srgbClr val="A3A3A3"/>
            </a:solidFill>
            <a:ln>
              <a:noFill/>
            </a:ln>
            <a:effectLst/>
          </c:spPr>
          <c:invertIfNegative val="0"/>
          <c:dLbls>
            <c:spPr>
              <a:solidFill>
                <a:srgbClr val="A3A3A3"/>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ontserrat Medium" panose="00000600000000000000" pitchFamily="2" charset="-52"/>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Лист2!$A$3:$A$6</c:f>
              <c:strCache>
                <c:ptCount val="4"/>
                <c:pt idx="0">
                  <c:v>2021</c:v>
                </c:pt>
                <c:pt idx="1">
                  <c:v>2022</c:v>
                </c:pt>
                <c:pt idx="2">
                  <c:v>2023</c:v>
                </c:pt>
                <c:pt idx="3">
                  <c:v>2024 (прогноз)</c:v>
                </c:pt>
              </c:strCache>
            </c:strRef>
          </c:cat>
          <c:val>
            <c:numRef>
              <c:f>Лист2!$C$3:$C$6</c:f>
              <c:numCache>
                <c:formatCode>0.00</c:formatCode>
                <c:ptCount val="4"/>
                <c:pt idx="0">
                  <c:v>82.2</c:v>
                </c:pt>
                <c:pt idx="1">
                  <c:v>104.6</c:v>
                </c:pt>
                <c:pt idx="2">
                  <c:v>127.7</c:v>
                </c:pt>
                <c:pt idx="3">
                  <c:v>92</c:v>
                </c:pt>
              </c:numCache>
            </c:numRef>
          </c:val>
          <c:extLst>
            <c:ext xmlns:c16="http://schemas.microsoft.com/office/drawing/2014/chart" uri="{C3380CC4-5D6E-409C-BE32-E72D297353CC}">
              <c16:uniqueId val="{00000001-F5DF-47B3-AD89-E131E736055C}"/>
            </c:ext>
          </c:extLst>
        </c:ser>
        <c:dLbls>
          <c:showLegendKey val="0"/>
          <c:showVal val="1"/>
          <c:showCatName val="0"/>
          <c:showSerName val="0"/>
          <c:showPercent val="0"/>
          <c:showBubbleSize val="0"/>
        </c:dLbls>
        <c:gapWidth val="80"/>
        <c:overlap val="100"/>
        <c:axId val="69287296"/>
        <c:axId val="69325952"/>
      </c:barChart>
      <c:lineChart>
        <c:grouping val="stacked"/>
        <c:varyColors val="0"/>
        <c:ser>
          <c:idx val="2"/>
          <c:order val="2"/>
          <c:tx>
            <c:strRef>
              <c:f>Лист2!$D$2</c:f>
              <c:strCache>
                <c:ptCount val="1"/>
                <c:pt idx="0">
                  <c:v>Итого</c:v>
                </c:pt>
              </c:strCache>
            </c:strRef>
          </c:tx>
          <c:spPr>
            <a:ln w="28575" cap="rnd">
              <a:solidFill>
                <a:srgbClr val="8E2725"/>
              </a:solidFill>
              <a:round/>
            </a:ln>
            <a:effectLst/>
          </c:spPr>
          <c:marker>
            <c:symbol val="circle"/>
            <c:size val="5"/>
            <c:spPr>
              <a:solidFill>
                <a:schemeClr val="accent3"/>
              </a:solidFill>
              <a:ln w="9525">
                <a:solidFill>
                  <a:schemeClr val="accent3"/>
                </a:solidFill>
              </a:ln>
              <a:effectLst/>
            </c:spPr>
          </c:marker>
          <c:dLbls>
            <c:dLbl>
              <c:idx val="0"/>
              <c:layout>
                <c:manualLayout>
                  <c:x val="-6.8665057378776553E-2"/>
                  <c:y val="-5.9024700041656199E-2"/>
                </c:manualLayout>
              </c:layout>
              <c:tx>
                <c:rich>
                  <a:bodyPr/>
                  <a:lstStyle/>
                  <a:p>
                    <a:r>
                      <a:rPr lang="en-US" sz="1100" b="1" i="0" dirty="0">
                        <a:latin typeface="Century Gothic" panose="020B0502020202020204" pitchFamily="34" charset="0"/>
                      </a:rPr>
                      <a:t>1</a:t>
                    </a:r>
                    <a:r>
                      <a:rPr lang="en-US" b="1" i="0" dirty="0">
                        <a:latin typeface="Century Gothic" panose="020B0502020202020204" pitchFamily="34" charset="0"/>
                      </a:rPr>
                      <a:t>000,40</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5DF-47B3-AD89-E131E736055C}"/>
                </c:ext>
              </c:extLst>
            </c:dLbl>
            <c:dLbl>
              <c:idx val="1"/>
              <c:layout>
                <c:manualLayout>
                  <c:x val="-6.3798877330114828E-2"/>
                  <c:y val="-5.9024700041656199E-2"/>
                </c:manualLayout>
              </c:layout>
              <c:tx>
                <c:rich>
                  <a:bodyPr/>
                  <a:lstStyle/>
                  <a:p>
                    <a:r>
                      <a:rPr lang="en-US" sz="1100" b="1" i="0" dirty="0">
                        <a:latin typeface="Century Gothic" panose="020B0502020202020204" pitchFamily="34" charset="0"/>
                      </a:rPr>
                      <a:t>1</a:t>
                    </a:r>
                    <a:r>
                      <a:rPr lang="en-US" b="1" i="0" dirty="0">
                        <a:latin typeface="Century Gothic" panose="020B0502020202020204" pitchFamily="34" charset="0"/>
                      </a:rPr>
                      <a:t>225,60</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5DF-47B3-AD89-E131E736055C}"/>
                </c:ext>
              </c:extLst>
            </c:dLbl>
            <c:dLbl>
              <c:idx val="2"/>
              <c:layout>
                <c:manualLayout>
                  <c:x val="-7.6953847922294413E-2"/>
                  <c:y val="-6.3175836707935834E-2"/>
                </c:manualLayout>
              </c:layout>
              <c:tx>
                <c:rich>
                  <a:bodyPr/>
                  <a:lstStyle/>
                  <a:p>
                    <a:r>
                      <a:rPr lang="en-US" sz="1100" b="1" i="0" dirty="0">
                        <a:latin typeface="Century Gothic" panose="020B0502020202020204" pitchFamily="34" charset="0"/>
                      </a:rPr>
                      <a:t>1</a:t>
                    </a:r>
                    <a:r>
                      <a:rPr lang="en-US" b="1" i="0" dirty="0">
                        <a:latin typeface="Century Gothic" panose="020B0502020202020204" pitchFamily="34" charset="0"/>
                      </a:rPr>
                      <a:t>491,70</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5DF-47B3-AD89-E131E736055C}"/>
                </c:ext>
              </c:extLst>
            </c:dLbl>
            <c:dLbl>
              <c:idx val="3"/>
              <c:layout>
                <c:manualLayout>
                  <c:x val="-7.24817518248176E-2"/>
                  <c:y val="-6.941469710523995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ontserrat Medium" panose="00000600000000000000" pitchFamily="2" charset="-52"/>
                        <a:ea typeface="+mn-ea"/>
                        <a:cs typeface="+mn-cs"/>
                      </a:defRPr>
                    </a:pPr>
                    <a:r>
                      <a:rPr lang="en-US" sz="1100" b="1" i="0" dirty="0">
                        <a:latin typeface="Century Gothic" panose="020B0502020202020204" pitchFamily="34" charset="0"/>
                      </a:rPr>
                      <a:t>1</a:t>
                    </a:r>
                    <a:r>
                      <a:rPr lang="en-US" b="1" i="0" dirty="0">
                        <a:latin typeface="Century Gothic" panose="020B0502020202020204" pitchFamily="34" charset="0"/>
                      </a:rPr>
                      <a:t>566,00</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ontserrat Medium" panose="00000600000000000000" pitchFamily="2" charset="-52"/>
                      <a:ea typeface="+mn-ea"/>
                      <a:cs typeface="+mn-cs"/>
                    </a:defRPr>
                  </a:pPr>
                  <a:endParaRPr lang="ru-RU"/>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498-46CE-910E-1111CE0FBC2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ontserrat Medium" panose="00000600000000000000" pitchFamily="2" charset="-52"/>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Лист2!$A$3:$A$6</c:f>
              <c:strCache>
                <c:ptCount val="4"/>
                <c:pt idx="0">
                  <c:v>2021</c:v>
                </c:pt>
                <c:pt idx="1">
                  <c:v>2022</c:v>
                </c:pt>
                <c:pt idx="2">
                  <c:v>2023</c:v>
                </c:pt>
                <c:pt idx="3">
                  <c:v>2024 (прогноз)</c:v>
                </c:pt>
              </c:strCache>
            </c:strRef>
          </c:cat>
          <c:val>
            <c:numRef>
              <c:f>Лист2!$D$3:$D$6</c:f>
              <c:numCache>
                <c:formatCode>0.00</c:formatCode>
                <c:ptCount val="4"/>
                <c:pt idx="0">
                  <c:v>1000.4</c:v>
                </c:pt>
                <c:pt idx="1">
                  <c:v>1225.5999999999999</c:v>
                </c:pt>
                <c:pt idx="2">
                  <c:v>1491.7</c:v>
                </c:pt>
                <c:pt idx="3">
                  <c:v>1566</c:v>
                </c:pt>
              </c:numCache>
            </c:numRef>
          </c:val>
          <c:smooth val="0"/>
          <c:extLst>
            <c:ext xmlns:c16="http://schemas.microsoft.com/office/drawing/2014/chart" uri="{C3380CC4-5D6E-409C-BE32-E72D297353CC}">
              <c16:uniqueId val="{00000006-F5DF-47B3-AD89-E131E736055C}"/>
            </c:ext>
          </c:extLst>
        </c:ser>
        <c:dLbls>
          <c:showLegendKey val="0"/>
          <c:showVal val="0"/>
          <c:showCatName val="0"/>
          <c:showSerName val="0"/>
          <c:showPercent val="0"/>
          <c:showBubbleSize val="0"/>
        </c:dLbls>
        <c:marker val="1"/>
        <c:smooth val="0"/>
        <c:axId val="69287296"/>
        <c:axId val="69325952"/>
      </c:lineChart>
      <c:catAx>
        <c:axId val="6928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ontserrat Medium" panose="00000600000000000000" pitchFamily="2" charset="-52"/>
                <a:ea typeface="+mn-ea"/>
                <a:cs typeface="+mn-cs"/>
              </a:defRPr>
            </a:pPr>
            <a:endParaRPr lang="ru-RU"/>
          </a:p>
        </c:txPr>
        <c:crossAx val="69325952"/>
        <c:crosses val="autoZero"/>
        <c:auto val="1"/>
        <c:lblAlgn val="ctr"/>
        <c:lblOffset val="100"/>
        <c:noMultiLvlLbl val="0"/>
      </c:catAx>
      <c:valAx>
        <c:axId val="69325952"/>
        <c:scaling>
          <c:orientation val="minMax"/>
        </c:scaling>
        <c:delete val="1"/>
        <c:axPos val="l"/>
        <c:numFmt formatCode="0.00" sourceLinked="1"/>
        <c:majorTickMark val="none"/>
        <c:minorTickMark val="none"/>
        <c:tickLblPos val="none"/>
        <c:crossAx val="69287296"/>
        <c:crosses val="autoZero"/>
        <c:crossBetween val="between"/>
      </c:valAx>
      <c:spPr>
        <a:noFill/>
        <a:ln>
          <a:noFill/>
        </a:ln>
        <a:effectLst/>
      </c:spPr>
    </c:plotArea>
    <c:legend>
      <c:legendPos val="b"/>
      <c:layout>
        <c:manualLayout>
          <c:xMode val="edge"/>
          <c:yMode val="edge"/>
          <c:x val="2.961300457880724E-2"/>
          <c:y val="0.92732465155664212"/>
          <c:w val="0.93590761921183252"/>
          <c:h val="5.53300053948114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60" cy="498056"/>
          </a:xfrm>
          <a:prstGeom prst="rect">
            <a:avLst/>
          </a:prstGeom>
        </p:spPr>
        <p:txBody>
          <a:bodyPr vert="horz" lIns="91457" tIns="45730" rIns="91457" bIns="45730" rtlCol="0"/>
          <a:lstStyle>
            <a:lvl1pPr algn="l">
              <a:defRPr sz="1200"/>
            </a:lvl1pPr>
          </a:lstStyle>
          <a:p>
            <a:endParaRPr lang="ru-RU"/>
          </a:p>
        </p:txBody>
      </p:sp>
      <p:sp>
        <p:nvSpPr>
          <p:cNvPr id="3" name="Дата 2"/>
          <p:cNvSpPr>
            <a:spLocks noGrp="1"/>
          </p:cNvSpPr>
          <p:nvPr>
            <p:ph type="dt" idx="1"/>
          </p:nvPr>
        </p:nvSpPr>
        <p:spPr>
          <a:xfrm>
            <a:off x="3850442" y="0"/>
            <a:ext cx="2945660" cy="498056"/>
          </a:xfrm>
          <a:prstGeom prst="rect">
            <a:avLst/>
          </a:prstGeom>
        </p:spPr>
        <p:txBody>
          <a:bodyPr vert="horz" lIns="91457" tIns="45730" rIns="91457" bIns="45730" rtlCol="0"/>
          <a:lstStyle>
            <a:lvl1pPr algn="r">
              <a:defRPr sz="1200"/>
            </a:lvl1pPr>
          </a:lstStyle>
          <a:p>
            <a:fld id="{AF4CFF4B-653A-4163-B3C7-E0AD90D29AA7}" type="datetimeFigureOut">
              <a:rPr lang="ru-RU" smtClean="0"/>
              <a:pPr/>
              <a:t>19.05.2025</a:t>
            </a:fld>
            <a:endParaRPr lang="ru-RU"/>
          </a:p>
        </p:txBody>
      </p:sp>
      <p:sp>
        <p:nvSpPr>
          <p:cNvPr id="4" name="Образ слайда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57" tIns="45730" rIns="91457" bIns="45730" rtlCol="0" anchor="ctr"/>
          <a:lstStyle/>
          <a:p>
            <a:endParaRPr lang="ru-RU"/>
          </a:p>
        </p:txBody>
      </p:sp>
      <p:sp>
        <p:nvSpPr>
          <p:cNvPr id="5" name="Заметки 4"/>
          <p:cNvSpPr>
            <a:spLocks noGrp="1"/>
          </p:cNvSpPr>
          <p:nvPr>
            <p:ph type="body" sz="quarter" idx="3"/>
          </p:nvPr>
        </p:nvSpPr>
        <p:spPr>
          <a:xfrm>
            <a:off x="679768" y="4777195"/>
            <a:ext cx="5438140" cy="3908613"/>
          </a:xfrm>
          <a:prstGeom prst="rect">
            <a:avLst/>
          </a:prstGeom>
        </p:spPr>
        <p:txBody>
          <a:bodyPr vert="horz" lIns="91457" tIns="45730" rIns="91457" bIns="4573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6"/>
            <a:ext cx="2945660" cy="498055"/>
          </a:xfrm>
          <a:prstGeom prst="rect">
            <a:avLst/>
          </a:prstGeom>
        </p:spPr>
        <p:txBody>
          <a:bodyPr vert="horz" lIns="91457" tIns="45730" rIns="91457" bIns="45730" rtlCol="0" anchor="b"/>
          <a:lstStyle>
            <a:lvl1pPr algn="l">
              <a:defRPr sz="1200"/>
            </a:lvl1pPr>
          </a:lstStyle>
          <a:p>
            <a:endParaRPr lang="ru-RU"/>
          </a:p>
        </p:txBody>
      </p:sp>
      <p:sp>
        <p:nvSpPr>
          <p:cNvPr id="7" name="Номер слайда 6"/>
          <p:cNvSpPr>
            <a:spLocks noGrp="1"/>
          </p:cNvSpPr>
          <p:nvPr>
            <p:ph type="sldNum" sz="quarter" idx="5"/>
          </p:nvPr>
        </p:nvSpPr>
        <p:spPr>
          <a:xfrm>
            <a:off x="3850442" y="9428586"/>
            <a:ext cx="2945660" cy="498055"/>
          </a:xfrm>
          <a:prstGeom prst="rect">
            <a:avLst/>
          </a:prstGeom>
        </p:spPr>
        <p:txBody>
          <a:bodyPr vert="horz" lIns="91457" tIns="45730" rIns="91457" bIns="45730" rtlCol="0" anchor="b"/>
          <a:lstStyle>
            <a:lvl1pPr algn="r">
              <a:defRPr sz="1200"/>
            </a:lvl1pPr>
          </a:lstStyle>
          <a:p>
            <a:fld id="{E271ABB3-4E34-4AA2-B447-A3C6E943A039}" type="slidenum">
              <a:rPr lang="ru-RU" smtClean="0"/>
              <a:pPr/>
              <a:t>‹#›</a:t>
            </a:fld>
            <a:endParaRPr lang="ru-RU"/>
          </a:p>
        </p:txBody>
      </p:sp>
    </p:spTree>
    <p:extLst>
      <p:ext uri="{BB962C8B-B14F-4D97-AF65-F5344CB8AC3E}">
        <p14:creationId xmlns:p14="http://schemas.microsoft.com/office/powerpoint/2010/main" val="4081356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B8D95A3-1FB8-C642-A998-2686C0A4BC35}" type="slidenum">
              <a:rPr lang="ru-RU" smtClean="0"/>
              <a:pPr/>
              <a:t>11</a:t>
            </a:fld>
            <a:endParaRPr lang="ru-RU"/>
          </a:p>
        </p:txBody>
      </p:sp>
    </p:spTree>
    <p:extLst>
      <p:ext uri="{BB962C8B-B14F-4D97-AF65-F5344CB8AC3E}">
        <p14:creationId xmlns:p14="http://schemas.microsoft.com/office/powerpoint/2010/main" val="404354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271ABB3-4E34-4AA2-B447-A3C6E943A039}" type="slidenum">
              <a:rPr lang="ru-RU" smtClean="0"/>
              <a:pPr/>
              <a:t>13</a:t>
            </a:fld>
            <a:endParaRPr lang="ru-RU"/>
          </a:p>
        </p:txBody>
      </p:sp>
    </p:spTree>
    <p:extLst>
      <p:ext uri="{BB962C8B-B14F-4D97-AF65-F5344CB8AC3E}">
        <p14:creationId xmlns:p14="http://schemas.microsoft.com/office/powerpoint/2010/main" val="349376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B40FED5-2A66-4BA7-9C38-5527C087B7B2}" type="slidenum">
              <a:rPr lang="ru-RU" smtClean="0"/>
              <a:pPr/>
              <a:t>14</a:t>
            </a:fld>
            <a:endParaRPr lang="ru-RU"/>
          </a:p>
        </p:txBody>
      </p:sp>
    </p:spTree>
    <p:extLst>
      <p:ext uri="{BB962C8B-B14F-4D97-AF65-F5344CB8AC3E}">
        <p14:creationId xmlns:p14="http://schemas.microsoft.com/office/powerpoint/2010/main" val="314555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271ABB3-4E34-4AA2-B447-A3C6E943A039}" type="slidenum">
              <a:rPr lang="ru-RU" smtClean="0"/>
              <a:pPr/>
              <a:t>15</a:t>
            </a:fld>
            <a:endParaRPr lang="ru-RU"/>
          </a:p>
        </p:txBody>
      </p:sp>
    </p:spTree>
    <p:extLst>
      <p:ext uri="{BB962C8B-B14F-4D97-AF65-F5344CB8AC3E}">
        <p14:creationId xmlns:p14="http://schemas.microsoft.com/office/powerpoint/2010/main" val="251760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271ABB3-4E34-4AA2-B447-A3C6E943A039}" type="slidenum">
              <a:rPr lang="ru-RU" smtClean="0"/>
              <a:pPr/>
              <a:t>19</a:t>
            </a:fld>
            <a:endParaRPr lang="ru-RU"/>
          </a:p>
        </p:txBody>
      </p:sp>
    </p:spTree>
    <p:extLst>
      <p:ext uri="{BB962C8B-B14F-4D97-AF65-F5344CB8AC3E}">
        <p14:creationId xmlns:p14="http://schemas.microsoft.com/office/powerpoint/2010/main" val="395922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0F1005-2D80-4B7E-A4E8-DE8C472C8E96}" type="slidenum">
              <a:rPr lang="ru-RU" smtClean="0"/>
              <a:pPr/>
              <a:t>20</a:t>
            </a:fld>
            <a:endParaRPr lang="ru-RU"/>
          </a:p>
        </p:txBody>
      </p:sp>
    </p:spTree>
    <p:extLst>
      <p:ext uri="{BB962C8B-B14F-4D97-AF65-F5344CB8AC3E}">
        <p14:creationId xmlns:p14="http://schemas.microsoft.com/office/powerpoint/2010/main" val="187876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271ABB3-4E34-4AA2-B447-A3C6E943A039}" type="slidenum">
              <a:rPr lang="ru-RU" smtClean="0"/>
              <a:pPr/>
              <a:t>25</a:t>
            </a:fld>
            <a:endParaRPr lang="ru-RU"/>
          </a:p>
        </p:txBody>
      </p:sp>
    </p:spTree>
    <p:extLst>
      <p:ext uri="{BB962C8B-B14F-4D97-AF65-F5344CB8AC3E}">
        <p14:creationId xmlns:p14="http://schemas.microsoft.com/office/powerpoint/2010/main" val="280664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E71E02-7BF6-4560-B550-B30C6D414B49}"/>
              </a:ext>
            </a:extLst>
          </p:cNvPr>
          <p:cNvSpPr>
            <a:spLocks noGrp="1"/>
          </p:cNvSpPr>
          <p:nvPr>
            <p:ph type="ctrTitle" hasCustomPrompt="1"/>
          </p:nvPr>
        </p:nvSpPr>
        <p:spPr>
          <a:xfrm>
            <a:off x="838200" y="1122363"/>
            <a:ext cx="10515600" cy="2387600"/>
          </a:xfrm>
        </p:spPr>
        <p:txBody>
          <a:bodyPr anchor="b">
            <a:normAutofit/>
          </a:bodyPr>
          <a:lstStyle>
            <a:lvl1pPr algn="ctr">
              <a:defRPr sz="4800"/>
            </a:lvl1pPr>
          </a:lstStyle>
          <a:p>
            <a:r>
              <a:rPr lang="ru-RU" dirty="0"/>
              <a:t>Титульный слайд</a:t>
            </a:r>
          </a:p>
        </p:txBody>
      </p:sp>
    </p:spTree>
    <p:extLst>
      <p:ext uri="{BB962C8B-B14F-4D97-AF65-F5344CB8AC3E}">
        <p14:creationId xmlns:p14="http://schemas.microsoft.com/office/powerpoint/2010/main" val="3567072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7004304" y="3032385"/>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7498744" y="1674287"/>
            <a:ext cx="1205681" cy="1205681"/>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9528888" y="3032385"/>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10023328" y="1674287"/>
            <a:ext cx="1205681" cy="1205681"/>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6" name="Объект 2">
            <a:extLst>
              <a:ext uri="{FF2B5EF4-FFF2-40B4-BE49-F238E27FC236}">
                <a16:creationId xmlns:a16="http://schemas.microsoft.com/office/drawing/2014/main" id="{1FD44F2C-5570-4E84-A5DE-36088D966CFA}"/>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Объект 2">
            <a:extLst>
              <a:ext uri="{FF2B5EF4-FFF2-40B4-BE49-F238E27FC236}">
                <a16:creationId xmlns:a16="http://schemas.microsoft.com/office/drawing/2014/main" id="{A2E66BBB-7096-4C44-9BA1-FAF4BEB58CD6}"/>
              </a:ext>
            </a:extLst>
          </p:cNvPr>
          <p:cNvSpPr>
            <a:spLocks noGrp="1"/>
          </p:cNvSpPr>
          <p:nvPr>
            <p:ph idx="20"/>
          </p:nvPr>
        </p:nvSpPr>
        <p:spPr>
          <a:xfrm>
            <a:off x="7004304" y="5272167"/>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1" name="Текст 4">
            <a:extLst>
              <a:ext uri="{FF2B5EF4-FFF2-40B4-BE49-F238E27FC236}">
                <a16:creationId xmlns:a16="http://schemas.microsoft.com/office/drawing/2014/main" id="{1092ED34-B7A8-42B3-BEB8-837F2DFF01E4}"/>
              </a:ext>
            </a:extLst>
          </p:cNvPr>
          <p:cNvSpPr>
            <a:spLocks noGrp="1"/>
          </p:cNvSpPr>
          <p:nvPr>
            <p:ph type="body" sz="quarter" idx="21" hasCustomPrompt="1"/>
          </p:nvPr>
        </p:nvSpPr>
        <p:spPr>
          <a:xfrm>
            <a:off x="7498744" y="3914069"/>
            <a:ext cx="1205681" cy="1205681"/>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7" name="Объект 2">
            <a:extLst>
              <a:ext uri="{FF2B5EF4-FFF2-40B4-BE49-F238E27FC236}">
                <a16:creationId xmlns:a16="http://schemas.microsoft.com/office/drawing/2014/main" id="{9EFAE3CF-716E-4709-B073-F9BDB81495FA}"/>
              </a:ext>
            </a:extLst>
          </p:cNvPr>
          <p:cNvSpPr>
            <a:spLocks noGrp="1"/>
          </p:cNvSpPr>
          <p:nvPr>
            <p:ph idx="22"/>
          </p:nvPr>
        </p:nvSpPr>
        <p:spPr>
          <a:xfrm>
            <a:off x="9528888" y="5272167"/>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8" name="Текст 4">
            <a:extLst>
              <a:ext uri="{FF2B5EF4-FFF2-40B4-BE49-F238E27FC236}">
                <a16:creationId xmlns:a16="http://schemas.microsoft.com/office/drawing/2014/main" id="{384E3F9B-2D4B-4082-A457-303E33D2EA72}"/>
              </a:ext>
            </a:extLst>
          </p:cNvPr>
          <p:cNvSpPr>
            <a:spLocks noGrp="1"/>
          </p:cNvSpPr>
          <p:nvPr>
            <p:ph type="body" sz="quarter" idx="23" hasCustomPrompt="1"/>
          </p:nvPr>
        </p:nvSpPr>
        <p:spPr>
          <a:xfrm>
            <a:off x="10023328" y="3914069"/>
            <a:ext cx="1205681" cy="1205681"/>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Tree>
    <p:extLst>
      <p:ext uri="{BB962C8B-B14F-4D97-AF65-F5344CB8AC3E}">
        <p14:creationId xmlns:p14="http://schemas.microsoft.com/office/powerpoint/2010/main" val="3641811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F3E157-487F-4C56-8D66-C0DA4BF26000}"/>
              </a:ext>
            </a:extLst>
          </p:cNvPr>
          <p:cNvSpPr>
            <a:spLocks noGrp="1"/>
          </p:cNvSpPr>
          <p:nvPr>
            <p:ph type="title" hasCustomPrompt="1"/>
          </p:nvPr>
        </p:nvSpPr>
        <p:spPr/>
        <p:txBody>
          <a:bodyPr/>
          <a:lstStyle>
            <a:lvl1pPr>
              <a:defRPr/>
            </a:lvl1pPr>
          </a:lstStyle>
          <a:p>
            <a:r>
              <a:rPr lang="ru-RU" dirty="0"/>
              <a:t>Слайд с диаграммой</a:t>
            </a:r>
          </a:p>
        </p:txBody>
      </p:sp>
      <p:sp>
        <p:nvSpPr>
          <p:cNvPr id="5" name="Номер слайда 4">
            <a:extLst>
              <a:ext uri="{FF2B5EF4-FFF2-40B4-BE49-F238E27FC236}">
                <a16:creationId xmlns:a16="http://schemas.microsoft.com/office/drawing/2014/main" id="{DBC90E69-E68C-45EC-BC9F-D9363816476E}"/>
              </a:ext>
            </a:extLst>
          </p:cNvPr>
          <p:cNvSpPr>
            <a:spLocks noGrp="1"/>
          </p:cNvSpPr>
          <p:nvPr>
            <p:ph type="sldNum" sz="quarter" idx="12"/>
          </p:nvPr>
        </p:nvSpPr>
        <p:spPr/>
        <p:txBody>
          <a:bodyPr/>
          <a:lstStyle/>
          <a:p>
            <a:fld id="{A5B42A06-32F0-4539-92FA-08D3CD05698C}" type="slidenum">
              <a:rPr lang="ru-RU" smtClean="0"/>
              <a:pPr/>
              <a:t>‹#›</a:t>
            </a:fld>
            <a:endParaRPr lang="ru-RU"/>
          </a:p>
        </p:txBody>
      </p:sp>
    </p:spTree>
    <p:extLst>
      <p:ext uri="{BB962C8B-B14F-4D97-AF65-F5344CB8AC3E}">
        <p14:creationId xmlns:p14="http://schemas.microsoft.com/office/powerpoint/2010/main" val="172953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F3E157-487F-4C56-8D66-C0DA4BF26000}"/>
              </a:ext>
            </a:extLst>
          </p:cNvPr>
          <p:cNvSpPr>
            <a:spLocks noGrp="1"/>
          </p:cNvSpPr>
          <p:nvPr>
            <p:ph type="title" hasCustomPrompt="1"/>
          </p:nvPr>
        </p:nvSpPr>
        <p:spPr/>
        <p:txBody>
          <a:bodyPr/>
          <a:lstStyle>
            <a:lvl1pPr>
              <a:defRPr/>
            </a:lvl1pPr>
          </a:lstStyle>
          <a:p>
            <a:r>
              <a:rPr lang="ru-RU" dirty="0"/>
              <a:t>Слайд с диаграммой и текстом</a:t>
            </a:r>
          </a:p>
        </p:txBody>
      </p:sp>
      <p:sp>
        <p:nvSpPr>
          <p:cNvPr id="5" name="Номер слайда 4">
            <a:extLst>
              <a:ext uri="{FF2B5EF4-FFF2-40B4-BE49-F238E27FC236}">
                <a16:creationId xmlns:a16="http://schemas.microsoft.com/office/drawing/2014/main" id="{DBC90E69-E68C-45EC-BC9F-D9363816476E}"/>
              </a:ext>
            </a:extLst>
          </p:cNvPr>
          <p:cNvSpPr>
            <a:spLocks noGrp="1"/>
          </p:cNvSpPr>
          <p:nvPr>
            <p:ph type="sldNum" sz="quarter" idx="12"/>
          </p:nvPr>
        </p:nvSpPr>
        <p:spPr/>
        <p:txBody>
          <a:bodyPr/>
          <a:lstStyle/>
          <a:p>
            <a:fld id="{A5B42A06-32F0-4539-92FA-08D3CD05698C}" type="slidenum">
              <a:rPr lang="ru-RU" smtClean="0"/>
              <a:pPr/>
              <a:t>‹#›</a:t>
            </a:fld>
            <a:endParaRPr lang="ru-RU"/>
          </a:p>
        </p:txBody>
      </p:sp>
      <p:sp>
        <p:nvSpPr>
          <p:cNvPr id="7" name="Объект 2">
            <a:extLst>
              <a:ext uri="{FF2B5EF4-FFF2-40B4-BE49-F238E27FC236}">
                <a16:creationId xmlns:a16="http://schemas.microsoft.com/office/drawing/2014/main" id="{D375AA90-7724-4586-B615-BA65E671D224}"/>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373452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иконками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2355500" y="1643167"/>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Рисунок 4">
            <a:extLst>
              <a:ext uri="{FF2B5EF4-FFF2-40B4-BE49-F238E27FC236}">
                <a16:creationId xmlns:a16="http://schemas.microsoft.com/office/drawing/2014/main" id="{FDBF611C-1F97-41AB-859D-7305B747D707}"/>
              </a:ext>
            </a:extLst>
          </p:cNvPr>
          <p:cNvSpPr>
            <a:spLocks noGrp="1"/>
          </p:cNvSpPr>
          <p:nvPr>
            <p:ph type="pic" sz="quarter" idx="13" hasCustomPrompt="1"/>
          </p:nvPr>
        </p:nvSpPr>
        <p:spPr>
          <a:xfrm>
            <a:off x="838200" y="1643063"/>
            <a:ext cx="1292051" cy="1331249"/>
          </a:xfrm>
        </p:spPr>
        <p:txBody>
          <a:bodyPr anchor="ctr"/>
          <a:lstStyle>
            <a:lvl1pPr>
              <a:defRPr/>
            </a:lvl1pPr>
          </a:lstStyle>
          <a:p>
            <a:r>
              <a:rPr lang="ru-RU" dirty="0"/>
              <a:t>Иконка</a:t>
            </a:r>
          </a:p>
        </p:txBody>
      </p:sp>
      <p:sp>
        <p:nvSpPr>
          <p:cNvPr id="9" name="Объект 2">
            <a:extLst>
              <a:ext uri="{FF2B5EF4-FFF2-40B4-BE49-F238E27FC236}">
                <a16:creationId xmlns:a16="http://schemas.microsoft.com/office/drawing/2014/main" id="{90C285A6-22C4-4242-8EBA-3A1FF4894849}"/>
              </a:ext>
            </a:extLst>
          </p:cNvPr>
          <p:cNvSpPr>
            <a:spLocks noGrp="1"/>
          </p:cNvSpPr>
          <p:nvPr>
            <p:ph idx="14"/>
          </p:nvPr>
        </p:nvSpPr>
        <p:spPr>
          <a:xfrm>
            <a:off x="2355500" y="3182256"/>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Рисунок 4">
            <a:extLst>
              <a:ext uri="{FF2B5EF4-FFF2-40B4-BE49-F238E27FC236}">
                <a16:creationId xmlns:a16="http://schemas.microsoft.com/office/drawing/2014/main" id="{EA9F7374-DDED-4EEF-8A3A-0974E8DA9D39}"/>
              </a:ext>
            </a:extLst>
          </p:cNvPr>
          <p:cNvSpPr>
            <a:spLocks noGrp="1"/>
          </p:cNvSpPr>
          <p:nvPr>
            <p:ph type="pic" sz="quarter" idx="15" hasCustomPrompt="1"/>
          </p:nvPr>
        </p:nvSpPr>
        <p:spPr>
          <a:xfrm>
            <a:off x="838200" y="3182152"/>
            <a:ext cx="1292051" cy="1331249"/>
          </a:xfrm>
        </p:spPr>
        <p:txBody>
          <a:bodyPr anchor="ctr"/>
          <a:lstStyle>
            <a:lvl1pPr>
              <a:defRPr/>
            </a:lvl1pPr>
          </a:lstStyle>
          <a:p>
            <a:r>
              <a:rPr lang="ru-RU" dirty="0"/>
              <a:t>Иконка</a:t>
            </a:r>
          </a:p>
        </p:txBody>
      </p:sp>
      <p:sp>
        <p:nvSpPr>
          <p:cNvPr id="11" name="Объект 2">
            <a:extLst>
              <a:ext uri="{FF2B5EF4-FFF2-40B4-BE49-F238E27FC236}">
                <a16:creationId xmlns:a16="http://schemas.microsoft.com/office/drawing/2014/main" id="{B032D8E6-1A23-46D7-8EE7-623F25D46AA8}"/>
              </a:ext>
            </a:extLst>
          </p:cNvPr>
          <p:cNvSpPr>
            <a:spLocks noGrp="1"/>
          </p:cNvSpPr>
          <p:nvPr>
            <p:ph idx="16"/>
          </p:nvPr>
        </p:nvSpPr>
        <p:spPr>
          <a:xfrm>
            <a:off x="2355500" y="4721241"/>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2" name="Рисунок 4">
            <a:extLst>
              <a:ext uri="{FF2B5EF4-FFF2-40B4-BE49-F238E27FC236}">
                <a16:creationId xmlns:a16="http://schemas.microsoft.com/office/drawing/2014/main" id="{D9E74201-4835-4BB0-B382-11BDBC48C282}"/>
              </a:ext>
            </a:extLst>
          </p:cNvPr>
          <p:cNvSpPr>
            <a:spLocks noGrp="1"/>
          </p:cNvSpPr>
          <p:nvPr>
            <p:ph type="pic" sz="quarter" idx="17" hasCustomPrompt="1"/>
          </p:nvPr>
        </p:nvSpPr>
        <p:spPr>
          <a:xfrm>
            <a:off x="838200" y="4721137"/>
            <a:ext cx="1292051" cy="1331249"/>
          </a:xfrm>
        </p:spPr>
        <p:txBody>
          <a:bodyPr anchor="ctr"/>
          <a:lstStyle>
            <a:lvl1pPr>
              <a:defRPr/>
            </a:lvl1pPr>
          </a:lstStyle>
          <a:p>
            <a:r>
              <a:rPr lang="ru-RU" dirty="0"/>
              <a:t>Иконка</a:t>
            </a:r>
          </a:p>
        </p:txBody>
      </p:sp>
      <p:sp>
        <p:nvSpPr>
          <p:cNvPr id="13" name="Объект 2">
            <a:extLst>
              <a:ext uri="{FF2B5EF4-FFF2-40B4-BE49-F238E27FC236}">
                <a16:creationId xmlns:a16="http://schemas.microsoft.com/office/drawing/2014/main" id="{4E9EB716-9324-42DE-9589-58EA5A740573}"/>
              </a:ext>
            </a:extLst>
          </p:cNvPr>
          <p:cNvSpPr>
            <a:spLocks noGrp="1"/>
          </p:cNvSpPr>
          <p:nvPr>
            <p:ph idx="18"/>
          </p:nvPr>
        </p:nvSpPr>
        <p:spPr>
          <a:xfrm>
            <a:off x="6786820" y="1643167"/>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Рисунок 4">
            <a:extLst>
              <a:ext uri="{FF2B5EF4-FFF2-40B4-BE49-F238E27FC236}">
                <a16:creationId xmlns:a16="http://schemas.microsoft.com/office/drawing/2014/main" id="{9CA18EF6-64BE-4356-823C-0D25DE3BB36B}"/>
              </a:ext>
            </a:extLst>
          </p:cNvPr>
          <p:cNvSpPr>
            <a:spLocks noGrp="1"/>
          </p:cNvSpPr>
          <p:nvPr>
            <p:ph type="pic" sz="quarter" idx="19" hasCustomPrompt="1"/>
          </p:nvPr>
        </p:nvSpPr>
        <p:spPr>
          <a:xfrm>
            <a:off x="5269520" y="1643063"/>
            <a:ext cx="1292051" cy="1331249"/>
          </a:xfrm>
        </p:spPr>
        <p:txBody>
          <a:bodyPr anchor="ctr"/>
          <a:lstStyle>
            <a:lvl1pPr>
              <a:defRPr/>
            </a:lvl1pPr>
          </a:lstStyle>
          <a:p>
            <a:r>
              <a:rPr lang="ru-RU" dirty="0"/>
              <a:t>Иконка</a:t>
            </a:r>
          </a:p>
        </p:txBody>
      </p:sp>
      <p:sp>
        <p:nvSpPr>
          <p:cNvPr id="15" name="Объект 2">
            <a:extLst>
              <a:ext uri="{FF2B5EF4-FFF2-40B4-BE49-F238E27FC236}">
                <a16:creationId xmlns:a16="http://schemas.microsoft.com/office/drawing/2014/main" id="{7F79AEE5-6841-4C30-81BF-9DEA47452A31}"/>
              </a:ext>
            </a:extLst>
          </p:cNvPr>
          <p:cNvSpPr>
            <a:spLocks noGrp="1"/>
          </p:cNvSpPr>
          <p:nvPr>
            <p:ph idx="20"/>
          </p:nvPr>
        </p:nvSpPr>
        <p:spPr>
          <a:xfrm>
            <a:off x="6786820" y="3182256"/>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6" name="Рисунок 4">
            <a:extLst>
              <a:ext uri="{FF2B5EF4-FFF2-40B4-BE49-F238E27FC236}">
                <a16:creationId xmlns:a16="http://schemas.microsoft.com/office/drawing/2014/main" id="{3D60B2C4-9C24-4042-8901-90BF50E3CE15}"/>
              </a:ext>
            </a:extLst>
          </p:cNvPr>
          <p:cNvSpPr>
            <a:spLocks noGrp="1"/>
          </p:cNvSpPr>
          <p:nvPr>
            <p:ph type="pic" sz="quarter" idx="21" hasCustomPrompt="1"/>
          </p:nvPr>
        </p:nvSpPr>
        <p:spPr>
          <a:xfrm>
            <a:off x="5269520" y="3182152"/>
            <a:ext cx="1292051" cy="1331249"/>
          </a:xfrm>
        </p:spPr>
        <p:txBody>
          <a:bodyPr anchor="ctr"/>
          <a:lstStyle>
            <a:lvl1pPr>
              <a:defRPr/>
            </a:lvl1pPr>
          </a:lstStyle>
          <a:p>
            <a:r>
              <a:rPr lang="ru-RU" dirty="0"/>
              <a:t>Иконка</a:t>
            </a:r>
          </a:p>
        </p:txBody>
      </p:sp>
      <p:sp>
        <p:nvSpPr>
          <p:cNvPr id="17" name="Объект 2">
            <a:extLst>
              <a:ext uri="{FF2B5EF4-FFF2-40B4-BE49-F238E27FC236}">
                <a16:creationId xmlns:a16="http://schemas.microsoft.com/office/drawing/2014/main" id="{2E557709-1189-4537-A8BD-EF05D24480D2}"/>
              </a:ext>
            </a:extLst>
          </p:cNvPr>
          <p:cNvSpPr>
            <a:spLocks noGrp="1"/>
          </p:cNvSpPr>
          <p:nvPr>
            <p:ph idx="22"/>
          </p:nvPr>
        </p:nvSpPr>
        <p:spPr>
          <a:xfrm>
            <a:off x="6786820" y="4721241"/>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8" name="Рисунок 4">
            <a:extLst>
              <a:ext uri="{FF2B5EF4-FFF2-40B4-BE49-F238E27FC236}">
                <a16:creationId xmlns:a16="http://schemas.microsoft.com/office/drawing/2014/main" id="{4470CB01-64AD-4C70-AF4E-8749FEEEEBAF}"/>
              </a:ext>
            </a:extLst>
          </p:cNvPr>
          <p:cNvSpPr>
            <a:spLocks noGrp="1"/>
          </p:cNvSpPr>
          <p:nvPr>
            <p:ph type="pic" sz="quarter" idx="23" hasCustomPrompt="1"/>
          </p:nvPr>
        </p:nvSpPr>
        <p:spPr>
          <a:xfrm>
            <a:off x="5269520" y="4721137"/>
            <a:ext cx="1292051" cy="1331249"/>
          </a:xfrm>
        </p:spPr>
        <p:txBody>
          <a:bodyPr anchor="ctr"/>
          <a:lstStyle>
            <a:lvl1pPr>
              <a:defRPr/>
            </a:lvl1pPr>
          </a:lstStyle>
          <a:p>
            <a:r>
              <a:rPr lang="ru-RU" dirty="0"/>
              <a:t>Иконка</a:t>
            </a:r>
          </a:p>
        </p:txBody>
      </p:sp>
    </p:spTree>
    <p:extLst>
      <p:ext uri="{BB962C8B-B14F-4D97-AF65-F5344CB8AC3E}">
        <p14:creationId xmlns:p14="http://schemas.microsoft.com/office/powerpoint/2010/main" val="1974400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иконками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Рисунок 4">
            <a:extLst>
              <a:ext uri="{FF2B5EF4-FFF2-40B4-BE49-F238E27FC236}">
                <a16:creationId xmlns:a16="http://schemas.microsoft.com/office/drawing/2014/main" id="{FDBF611C-1F97-41AB-859D-7305B747D707}"/>
              </a:ext>
            </a:extLst>
          </p:cNvPr>
          <p:cNvSpPr>
            <a:spLocks noGrp="1"/>
          </p:cNvSpPr>
          <p:nvPr>
            <p:ph type="pic" sz="quarter" idx="13" hasCustomPrompt="1"/>
          </p:nvPr>
        </p:nvSpPr>
        <p:spPr>
          <a:xfrm>
            <a:off x="1250182" y="2308687"/>
            <a:ext cx="1292051" cy="1331249"/>
          </a:xfrm>
        </p:spPr>
        <p:txBody>
          <a:bodyPr anchor="ctr"/>
          <a:lstStyle>
            <a:lvl1pPr marL="36513" indent="0" algn="ctr">
              <a:buNone/>
              <a:defRPr/>
            </a:lvl1pPr>
          </a:lstStyle>
          <a:p>
            <a:r>
              <a:rPr lang="ru-RU" dirty="0"/>
              <a:t>Иконка</a:t>
            </a:r>
          </a:p>
        </p:txBody>
      </p:sp>
      <p:sp>
        <p:nvSpPr>
          <p:cNvPr id="19" name="Объект 2">
            <a:extLst>
              <a:ext uri="{FF2B5EF4-FFF2-40B4-BE49-F238E27FC236}">
                <a16:creationId xmlns:a16="http://schemas.microsoft.com/office/drawing/2014/main" id="{3C71C73A-FE02-4831-9D31-520A09B510EF}"/>
              </a:ext>
            </a:extLst>
          </p:cNvPr>
          <p:cNvSpPr>
            <a:spLocks noGrp="1"/>
          </p:cNvSpPr>
          <p:nvPr>
            <p:ph idx="14"/>
          </p:nvPr>
        </p:nvSpPr>
        <p:spPr>
          <a:xfrm>
            <a:off x="3300046"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0" name="Рисунок 4">
            <a:extLst>
              <a:ext uri="{FF2B5EF4-FFF2-40B4-BE49-F238E27FC236}">
                <a16:creationId xmlns:a16="http://schemas.microsoft.com/office/drawing/2014/main" id="{56627ECF-3CA6-4E8E-BBCF-0ACD7C07D02C}"/>
              </a:ext>
            </a:extLst>
          </p:cNvPr>
          <p:cNvSpPr>
            <a:spLocks noGrp="1"/>
          </p:cNvSpPr>
          <p:nvPr>
            <p:ph type="pic" sz="quarter" idx="15" hasCustomPrompt="1"/>
          </p:nvPr>
        </p:nvSpPr>
        <p:spPr>
          <a:xfrm>
            <a:off x="3712028" y="2308687"/>
            <a:ext cx="1292051" cy="1331249"/>
          </a:xfrm>
        </p:spPr>
        <p:txBody>
          <a:bodyPr anchor="ctr"/>
          <a:lstStyle>
            <a:lvl1pPr marL="36513" indent="0" algn="ctr">
              <a:buNone/>
              <a:defRPr/>
            </a:lvl1pPr>
          </a:lstStyle>
          <a:p>
            <a:r>
              <a:rPr lang="ru-RU" dirty="0"/>
              <a:t>Иконка</a:t>
            </a:r>
          </a:p>
        </p:txBody>
      </p:sp>
      <p:sp>
        <p:nvSpPr>
          <p:cNvPr id="21" name="Объект 2">
            <a:extLst>
              <a:ext uri="{FF2B5EF4-FFF2-40B4-BE49-F238E27FC236}">
                <a16:creationId xmlns:a16="http://schemas.microsoft.com/office/drawing/2014/main" id="{563866C0-8F4D-4A11-9B55-A96A87216AAC}"/>
              </a:ext>
            </a:extLst>
          </p:cNvPr>
          <p:cNvSpPr>
            <a:spLocks noGrp="1"/>
          </p:cNvSpPr>
          <p:nvPr>
            <p:ph idx="16"/>
          </p:nvPr>
        </p:nvSpPr>
        <p:spPr>
          <a:xfrm>
            <a:off x="5761892"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2" name="Рисунок 4">
            <a:extLst>
              <a:ext uri="{FF2B5EF4-FFF2-40B4-BE49-F238E27FC236}">
                <a16:creationId xmlns:a16="http://schemas.microsoft.com/office/drawing/2014/main" id="{8B6648C0-43F0-42E0-BFBC-3E9594D65AB2}"/>
              </a:ext>
            </a:extLst>
          </p:cNvPr>
          <p:cNvSpPr>
            <a:spLocks noGrp="1"/>
          </p:cNvSpPr>
          <p:nvPr>
            <p:ph type="pic" sz="quarter" idx="17" hasCustomPrompt="1"/>
          </p:nvPr>
        </p:nvSpPr>
        <p:spPr>
          <a:xfrm>
            <a:off x="6173874" y="2308687"/>
            <a:ext cx="1292051" cy="1331249"/>
          </a:xfrm>
        </p:spPr>
        <p:txBody>
          <a:bodyPr anchor="ctr"/>
          <a:lstStyle>
            <a:lvl1pPr marL="36513" indent="0" algn="ctr">
              <a:buNone/>
              <a:defRPr/>
            </a:lvl1pPr>
          </a:lstStyle>
          <a:p>
            <a:r>
              <a:rPr lang="ru-RU" dirty="0"/>
              <a:t>Иконка</a:t>
            </a:r>
          </a:p>
        </p:txBody>
      </p:sp>
      <p:sp>
        <p:nvSpPr>
          <p:cNvPr id="23" name="Объект 2">
            <a:extLst>
              <a:ext uri="{FF2B5EF4-FFF2-40B4-BE49-F238E27FC236}">
                <a16:creationId xmlns:a16="http://schemas.microsoft.com/office/drawing/2014/main" id="{EF32ABDA-2523-4609-BB5F-DEE701D2DCC4}"/>
              </a:ext>
            </a:extLst>
          </p:cNvPr>
          <p:cNvSpPr>
            <a:spLocks noGrp="1"/>
          </p:cNvSpPr>
          <p:nvPr>
            <p:ph idx="18"/>
          </p:nvPr>
        </p:nvSpPr>
        <p:spPr>
          <a:xfrm>
            <a:off x="8223738"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4" name="Рисунок 4">
            <a:extLst>
              <a:ext uri="{FF2B5EF4-FFF2-40B4-BE49-F238E27FC236}">
                <a16:creationId xmlns:a16="http://schemas.microsoft.com/office/drawing/2014/main" id="{CD50A56D-D5DA-413A-B8AD-C9BBA4111A00}"/>
              </a:ext>
            </a:extLst>
          </p:cNvPr>
          <p:cNvSpPr>
            <a:spLocks noGrp="1"/>
          </p:cNvSpPr>
          <p:nvPr>
            <p:ph type="pic" sz="quarter" idx="19" hasCustomPrompt="1"/>
          </p:nvPr>
        </p:nvSpPr>
        <p:spPr>
          <a:xfrm>
            <a:off x="8635720" y="2308687"/>
            <a:ext cx="1292051" cy="1331249"/>
          </a:xfrm>
        </p:spPr>
        <p:txBody>
          <a:bodyPr anchor="ctr"/>
          <a:lstStyle>
            <a:lvl1pPr marL="36513" indent="0" algn="ctr">
              <a:buNone/>
              <a:defRPr/>
            </a:lvl1pPr>
          </a:lstStyle>
          <a:p>
            <a:r>
              <a:rPr lang="ru-RU" dirty="0"/>
              <a:t>Иконка</a:t>
            </a:r>
          </a:p>
        </p:txBody>
      </p:sp>
    </p:spTree>
    <p:extLst>
      <p:ext uri="{BB962C8B-B14F-4D97-AF65-F5344CB8AC3E}">
        <p14:creationId xmlns:p14="http://schemas.microsoft.com/office/powerpoint/2010/main" val="1767544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p:nvPr>
        </p:nvSpPr>
        <p:spPr/>
        <p:txBody>
          <a:bodyPr/>
          <a:lstStyle>
            <a:lvl1pPr>
              <a:defRPr cap="all" baseline="0"/>
            </a:lvl1pPr>
          </a:lstStyle>
          <a:p>
            <a:r>
              <a:rPr lang="ru-RU"/>
              <a:t>Образец заголовка</a:t>
            </a:r>
          </a:p>
        </p:txBody>
      </p:sp>
    </p:spTree>
    <p:extLst>
      <p:ext uri="{BB962C8B-B14F-4D97-AF65-F5344CB8AC3E}">
        <p14:creationId xmlns:p14="http://schemas.microsoft.com/office/powerpoint/2010/main" val="2696823217"/>
      </p:ext>
    </p:extLst>
  </p:cSld>
  <p:clrMapOvr>
    <a:masterClrMapping/>
  </p:clrMapOvr>
  <p:extLst>
    <p:ext uri="{DCECCB84-F9BA-43D5-87BE-67443E8EF086}">
      <p15:sldGuideLst xmlns:p15="http://schemas.microsoft.com/office/powerpoint/2012/main">
        <p15:guide id="1" orient="horz" pos="52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038600" y="6356350"/>
            <a:ext cx="4114800" cy="365125"/>
          </a:xfrm>
          <a:prstGeom prst="rect">
            <a:avLst/>
          </a:prstGeom>
        </p:spPr>
        <p:txBody>
          <a:bodyPr lIns="0" tIns="0" rIns="0" bIns="0"/>
          <a:lstStyle>
            <a:lvl1pPr algn="ctr">
              <a:defRPr b="0" i="0">
                <a:solidFill>
                  <a:schemeClr val="tx1">
                    <a:tint val="75000"/>
                  </a:schemeClr>
                </a:solidFill>
                <a:latin typeface="Century Gothic" panose="020B0502020202020204" pitchFamily="34" charset="0"/>
              </a:defRPr>
            </a:lvl1pPr>
          </a:lstStyle>
          <a:p>
            <a:endParaRPr lang="ru-RU" dirty="0"/>
          </a:p>
        </p:txBody>
      </p:sp>
      <p:sp>
        <p:nvSpPr>
          <p:cNvPr id="3" name="Holder 3"/>
          <p:cNvSpPr>
            <a:spLocks noGrp="1"/>
          </p:cNvSpPr>
          <p:nvPr>
            <p:ph type="dt" sz="half" idx="6"/>
          </p:nvPr>
        </p:nvSpPr>
        <p:spPr>
          <a:xfrm>
            <a:off x="838200" y="6356350"/>
            <a:ext cx="2743200" cy="365125"/>
          </a:xfrm>
          <a:prstGeom prst="rect">
            <a:avLst/>
          </a:prstGeom>
        </p:spPr>
        <p:txBody>
          <a:bodyPr lIns="0" tIns="0" rIns="0" bIns="0"/>
          <a:lstStyle>
            <a:lvl1pPr algn="l">
              <a:defRPr b="0" i="0">
                <a:solidFill>
                  <a:schemeClr val="tx1">
                    <a:tint val="75000"/>
                  </a:schemeClr>
                </a:solidFill>
                <a:latin typeface="Century Gothic" panose="020B0502020202020204" pitchFamily="34" charset="0"/>
              </a:defRPr>
            </a:lvl1pPr>
          </a:lstStyle>
          <a:p>
            <a:fld id="{1D8BD707-D9CF-40AE-B4C6-C98DA3205C09}" type="datetimeFigureOut">
              <a:rPr lang="en-US" smtClean="0"/>
              <a:pPr/>
              <a:t>5/19/2025</a:t>
            </a:fld>
            <a:endParaRPr lang="en-US" dirty="0"/>
          </a:p>
        </p:txBody>
      </p:sp>
      <p:sp>
        <p:nvSpPr>
          <p:cNvPr id="4" name="Holder 4"/>
          <p:cNvSpPr>
            <a:spLocks noGrp="1"/>
          </p:cNvSpPr>
          <p:nvPr>
            <p:ph type="sldNum" sz="quarter" idx="7"/>
          </p:nvPr>
        </p:nvSpPr>
        <p:spPr>
          <a:xfrm>
            <a:off x="9166185" y="6356350"/>
            <a:ext cx="2743200" cy="365125"/>
          </a:xfrm>
        </p:spPr>
        <p:txBody>
          <a:bodyPr lIns="0" tIns="0" rIns="0" bIns="0"/>
          <a:lstStyle>
            <a:lvl1pPr algn="r">
              <a:defRPr sz="1800" b="0" i="0">
                <a:solidFill>
                  <a:srgbClr val="ABA839"/>
                </a:solidFill>
                <a:latin typeface="Century Gothic" panose="020B0502020202020204" pitchFamily="34" charset="0"/>
              </a:defRPr>
            </a:lvl1pPr>
          </a:lstStyle>
          <a:p>
            <a:fld id="{B6F15528-21DE-4FAA-801E-634DDDAF4B2B}" type="slidenum">
              <a:rPr lang="ru-RU" smtClean="0"/>
              <a:pPr/>
              <a:t>‹#›</a:t>
            </a:fld>
            <a:endParaRPr lang="ru-RU" dirty="0"/>
          </a:p>
        </p:txBody>
      </p:sp>
    </p:spTree>
    <p:extLst>
      <p:ext uri="{BB962C8B-B14F-4D97-AF65-F5344CB8AC3E}">
        <p14:creationId xmlns:p14="http://schemas.microsoft.com/office/powerpoint/2010/main" val="3217792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Только заголовок">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2864CA80-990D-4A5C-B63B-2A054349EFB3}"/>
              </a:ext>
            </a:extLst>
          </p:cNvPr>
          <p:cNvSpPr>
            <a:spLocks noGrp="1"/>
          </p:cNvSpPr>
          <p:nvPr>
            <p:ph type="pic" sz="quarter" idx="13"/>
          </p:nvPr>
        </p:nvSpPr>
        <p:spPr>
          <a:xfrm>
            <a:off x="838200" y="1717675"/>
            <a:ext cx="4341813" cy="3667125"/>
          </a:xfrm>
        </p:spPr>
        <p:txBody>
          <a:bodyPr/>
          <a:lstStyle/>
          <a:p>
            <a:endParaRPr lang="ru-RU"/>
          </a:p>
        </p:txBody>
      </p:sp>
      <p:sp>
        <p:nvSpPr>
          <p:cNvPr id="2" name="Заголовок 1"/>
          <p:cNvSpPr>
            <a:spLocks noGrp="1"/>
          </p:cNvSpPr>
          <p:nvPr>
            <p:ph type="title"/>
          </p:nvPr>
        </p:nvSpPr>
        <p:spPr>
          <a:xfrm>
            <a:off x="838200" y="365126"/>
            <a:ext cx="5826760" cy="595608"/>
          </a:xfrm>
        </p:spPr>
        <p:txBody>
          <a:bodyPr>
            <a:normAutofit/>
          </a:bodyPr>
          <a:lstStyle>
            <a:lvl1pPr marL="0" algn="l" defTabSz="914400" rtl="0" eaLnBrk="1" latinLnBrk="0" hangingPunct="1">
              <a:lnSpc>
                <a:spcPct val="90000"/>
              </a:lnSpc>
              <a:spcBef>
                <a:spcPct val="0"/>
              </a:spcBef>
              <a:buNone/>
              <a:defRPr lang="ru-RU" sz="2400" b="1"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ru-RU" dirty="0"/>
              <a:t>Образец заголовка</a:t>
            </a:r>
          </a:p>
        </p:txBody>
      </p:sp>
      <p:sp>
        <p:nvSpPr>
          <p:cNvPr id="5" name="Номер слайда 4"/>
          <p:cNvSpPr>
            <a:spLocks noGrp="1"/>
          </p:cNvSpPr>
          <p:nvPr>
            <p:ph type="sldNum" sz="quarter" idx="12"/>
          </p:nvPr>
        </p:nvSpPr>
        <p:spPr/>
        <p:txBody>
          <a:bodyPr/>
          <a:lstStyle>
            <a:lvl1pPr marL="0" algn="r" defTabSz="914400" rtl="0" eaLnBrk="1" latinLnBrk="0" hangingPunct="1">
              <a:lnSpc>
                <a:spcPct val="90000"/>
              </a:lnSpc>
              <a:spcBef>
                <a:spcPct val="0"/>
              </a:spcBef>
              <a:buNone/>
              <a:defRPr lang="ru-RU" sz="1200" kern="1200" smtClean="0">
                <a:solidFill>
                  <a:schemeClr val="tx1">
                    <a:lumMod val="85000"/>
                    <a:lumOff val="15000"/>
                  </a:schemeClr>
                </a:solidFill>
                <a:latin typeface="Verdana" panose="020B0604030504040204" pitchFamily="34" charset="0"/>
                <a:ea typeface="Verdana" panose="020B0604030504040204" pitchFamily="34" charset="0"/>
                <a:cs typeface="+mj-cs"/>
              </a:defRPr>
            </a:lvl1pPr>
          </a:lstStyle>
          <a:p>
            <a:fld id="{751D432A-D135-4954-8559-2B6A9DE81B6A}" type="slidenum">
              <a:rPr lang="ru-RU" smtClean="0"/>
              <a:pPr/>
              <a:t>‹#›</a:t>
            </a:fld>
            <a:endParaRPr lang="ru-RU" dirty="0"/>
          </a:p>
        </p:txBody>
      </p:sp>
      <p:sp>
        <p:nvSpPr>
          <p:cNvPr id="9" name="Объект 2">
            <a:extLst>
              <a:ext uri="{FF2B5EF4-FFF2-40B4-BE49-F238E27FC236}">
                <a16:creationId xmlns:a16="http://schemas.microsoft.com/office/drawing/2014/main" id="{31D63457-5F25-41C5-9FBA-C724DCEA49F1}"/>
              </a:ext>
            </a:extLst>
          </p:cNvPr>
          <p:cNvSpPr>
            <a:spLocks noGrp="1"/>
          </p:cNvSpPr>
          <p:nvPr>
            <p:ph idx="1"/>
          </p:nvPr>
        </p:nvSpPr>
        <p:spPr>
          <a:xfrm>
            <a:off x="6431280" y="1253331"/>
            <a:ext cx="4922520" cy="4351338"/>
          </a:xfrm>
        </p:spPr>
        <p:txBody>
          <a:bodyPr>
            <a:normAutofit/>
          </a:bodyPr>
          <a:lstStyle>
            <a:lvl1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vl2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2pPr>
            <a:lvl3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3pPr>
            <a:lvl4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4pPr>
            <a:lvl5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644878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D4E5572-EFFC-41DE-BD0F-FDB63F22E35B}"/>
              </a:ext>
            </a:extLst>
          </p:cNvPr>
          <p:cNvSpPr>
            <a:spLocks noGrp="1"/>
          </p:cNvSpPr>
          <p:nvPr>
            <p:ph type="dt" sz="half" idx="10"/>
          </p:nvPr>
        </p:nvSpPr>
        <p:spPr/>
        <p:txBody>
          <a:bodyPr/>
          <a:lstStyle>
            <a:lvl1pPr>
              <a:defRPr b="0" i="0">
                <a:latin typeface="Century Gothic" panose="020B0502020202020204" pitchFamily="34" charset="0"/>
              </a:defRPr>
            </a:lvl1pPr>
          </a:lstStyle>
          <a:p>
            <a:fld id="{0692ECED-B6B3-41FB-A38C-C6B09C1C025D}" type="datetime1">
              <a:rPr lang="ru-RU" smtClean="0"/>
              <a:pPr/>
              <a:t>19.05.2025</a:t>
            </a:fld>
            <a:endParaRPr lang="ru-RU"/>
          </a:p>
        </p:txBody>
      </p:sp>
      <p:sp>
        <p:nvSpPr>
          <p:cNvPr id="3" name="Нижний колонтитул 2">
            <a:extLst>
              <a:ext uri="{FF2B5EF4-FFF2-40B4-BE49-F238E27FC236}">
                <a16:creationId xmlns:a16="http://schemas.microsoft.com/office/drawing/2014/main" id="{2C5A1520-7BFC-4D73-83CD-63354940B1D0}"/>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ru-RU"/>
          </a:p>
        </p:txBody>
      </p:sp>
      <p:sp>
        <p:nvSpPr>
          <p:cNvPr id="4" name="Номер слайда 3">
            <a:extLst>
              <a:ext uri="{FF2B5EF4-FFF2-40B4-BE49-F238E27FC236}">
                <a16:creationId xmlns:a16="http://schemas.microsoft.com/office/drawing/2014/main" id="{CC7B29E8-968F-4639-B966-547456A30639}"/>
              </a:ext>
            </a:extLst>
          </p:cNvPr>
          <p:cNvSpPr>
            <a:spLocks noGrp="1"/>
          </p:cNvSpPr>
          <p:nvPr>
            <p:ph type="sldNum" sz="quarter" idx="12"/>
          </p:nvPr>
        </p:nvSpPr>
        <p:spPr/>
        <p:txBody>
          <a:bodyPr/>
          <a:lstStyle/>
          <a:p>
            <a:fld id="{94C5F5B4-55ED-4243-B364-1DA779D7520A}" type="slidenum">
              <a:rPr lang="ru-RU" smtClean="0"/>
              <a:pPr/>
              <a:t>‹#›</a:t>
            </a:fld>
            <a:endParaRPr lang="ru-RU"/>
          </a:p>
        </p:txBody>
      </p:sp>
    </p:spTree>
    <p:extLst>
      <p:ext uri="{BB962C8B-B14F-4D97-AF65-F5344CB8AC3E}">
        <p14:creationId xmlns:p14="http://schemas.microsoft.com/office/powerpoint/2010/main" val="1938237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normAutofit/>
          </a:bodyPr>
          <a:lstStyle>
            <a:lvl1pPr>
              <a:defRPr sz="1500">
                <a:latin typeface="Century Gothic" panose="020B0502020202020204" pitchFamily="34" charset="0"/>
              </a:defRPr>
            </a:lvl1pPr>
            <a:lvl2pPr>
              <a:defRPr sz="1500">
                <a:latin typeface="Century Gothic" panose="020B0502020202020204" pitchFamily="34" charset="0"/>
              </a:defRPr>
            </a:lvl2pPr>
            <a:lvl3pPr>
              <a:defRPr sz="1500">
                <a:latin typeface="Century Gothic" panose="020B0502020202020204" pitchFamily="34" charset="0"/>
              </a:defRPr>
            </a:lvl3pPr>
            <a:lvl4pPr>
              <a:defRPr sz="1500">
                <a:latin typeface="Century Gothic" panose="020B0502020202020204" pitchFamily="34" charset="0"/>
              </a:defRPr>
            </a:lvl4pPr>
            <a:lvl5pPr>
              <a:defRPr sz="1500">
                <a:latin typeface="Century Gothic" panose="020B0502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lvl1pPr>
              <a:defRPr b="0" i="0">
                <a:latin typeface="Century Gothic" panose="020B0502020202020204" pitchFamily="34" charset="0"/>
              </a:defRPr>
            </a:lvl1pPr>
          </a:lstStyle>
          <a:p>
            <a:fld id="{19B94B33-F7E4-45CF-A08C-BCFFD0F65188}" type="datetime1">
              <a:rPr lang="ru-RU" smtClean="0"/>
              <a:pPr/>
              <a:t>19.05.2025</a:t>
            </a:fld>
            <a:endParaRPr lang="ru-RU" dirty="0"/>
          </a:p>
        </p:txBody>
      </p:sp>
      <p:sp>
        <p:nvSpPr>
          <p:cNvPr id="5" name="Нижний колонтитул 4"/>
          <p:cNvSpPr>
            <a:spLocks noGrp="1"/>
          </p:cNvSpPr>
          <p:nvPr>
            <p:ph type="ftr" sz="quarter" idx="11"/>
          </p:nvPr>
        </p:nvSpPr>
        <p:spPr/>
        <p:txBody>
          <a:bodyPr/>
          <a:lstStyle>
            <a:lvl1pPr>
              <a:defRPr b="0" i="0">
                <a:latin typeface="Century Gothic" panose="020B0502020202020204" pitchFamily="34" charset="0"/>
              </a:defRPr>
            </a:lvl1pPr>
          </a:lstStyle>
          <a:p>
            <a:endParaRPr lang="ru-RU" dirty="0"/>
          </a:p>
        </p:txBody>
      </p:sp>
      <p:sp>
        <p:nvSpPr>
          <p:cNvPr id="8" name="Номер слайда 2">
            <a:extLst>
              <a:ext uri="{FF2B5EF4-FFF2-40B4-BE49-F238E27FC236}">
                <a16:creationId xmlns:a16="http://schemas.microsoft.com/office/drawing/2014/main" id="{5888D52A-1B4D-01B6-3BA5-34AC69114095}"/>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a:t>
            </a:fld>
            <a:endParaRPr lang="ru-RU" sz="1800" b="1" dirty="0"/>
          </a:p>
        </p:txBody>
      </p:sp>
    </p:spTree>
    <p:extLst>
      <p:ext uri="{BB962C8B-B14F-4D97-AF65-F5344CB8AC3E}">
        <p14:creationId xmlns:p14="http://schemas.microsoft.com/office/powerpoint/2010/main" val="3250632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7" name="Объект 2">
            <a:extLst>
              <a:ext uri="{FF2B5EF4-FFF2-40B4-BE49-F238E27FC236}">
                <a16:creationId xmlns:a16="http://schemas.microsoft.com/office/drawing/2014/main" id="{011069F5-FBC4-4613-8621-AA12E3718D4B}"/>
              </a:ext>
            </a:extLst>
          </p:cNvPr>
          <p:cNvSpPr>
            <a:spLocks noGrp="1"/>
          </p:cNvSpPr>
          <p:nvPr>
            <p:ph idx="13"/>
          </p:nvPr>
        </p:nvSpPr>
        <p:spPr>
          <a:xfrm>
            <a:off x="6626352"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9910855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9560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defRPr lang="ru-RU" sz="2800" spc="0" dirty="0"/>
            </a:lvl1pPr>
          </a:lstStyle>
          <a:p>
            <a:pPr lvl="0"/>
            <a:r>
              <a:rPr lang="ru-RU" dirty="0"/>
              <a:t>Образец заголовка</a:t>
            </a:r>
          </a:p>
        </p:txBody>
      </p:sp>
      <p:sp>
        <p:nvSpPr>
          <p:cNvPr id="5" name="Номер слайда 4"/>
          <p:cNvSpPr>
            <a:spLocks noGrp="1"/>
          </p:cNvSpPr>
          <p:nvPr>
            <p:ph type="sldNum" sz="quarter" idx="12"/>
          </p:nvPr>
        </p:nvSpPr>
        <p:spPr/>
        <p:txBody>
          <a:bodyPr/>
          <a:lstStyle>
            <a:lvl1pPr marL="0" algn="r" defTabSz="914400" rtl="0" eaLnBrk="1" latinLnBrk="0" hangingPunct="1">
              <a:lnSpc>
                <a:spcPct val="90000"/>
              </a:lnSpc>
              <a:spcBef>
                <a:spcPct val="0"/>
              </a:spcBef>
              <a:buNone/>
              <a:defRPr lang="ru-RU" sz="1200" b="0" i="0" kern="1200" smtClean="0">
                <a:solidFill>
                  <a:schemeClr val="tx1">
                    <a:lumMod val="85000"/>
                    <a:lumOff val="15000"/>
                  </a:schemeClr>
                </a:solidFill>
                <a:latin typeface="Century Gothic" panose="020B0502020202020204" pitchFamily="34" charset="0"/>
                <a:ea typeface="Verdana" panose="020B0604030504040204" pitchFamily="34" charset="0"/>
                <a:cs typeface="+mj-cs"/>
              </a:defRPr>
            </a:lvl1pPr>
          </a:lstStyle>
          <a:p>
            <a:fld id="{751D432A-D135-4954-8559-2B6A9DE81B6A}" type="slidenum">
              <a:rPr lang="ru-RU" smtClean="0"/>
              <a:pPr/>
              <a:t>‹#›</a:t>
            </a:fld>
            <a:endParaRPr lang="ru-RU" dirty="0"/>
          </a:p>
        </p:txBody>
      </p:sp>
      <p:sp>
        <p:nvSpPr>
          <p:cNvPr id="9" name="Объект 2">
            <a:extLst>
              <a:ext uri="{FF2B5EF4-FFF2-40B4-BE49-F238E27FC236}">
                <a16:creationId xmlns:a16="http://schemas.microsoft.com/office/drawing/2014/main" id="{31D63457-5F25-41C5-9FBA-C724DCEA49F1}"/>
              </a:ext>
            </a:extLst>
          </p:cNvPr>
          <p:cNvSpPr>
            <a:spLocks noGrp="1"/>
          </p:cNvSpPr>
          <p:nvPr>
            <p:ph idx="1"/>
          </p:nvPr>
        </p:nvSpPr>
        <p:spPr>
          <a:xfrm>
            <a:off x="838200" y="1253331"/>
            <a:ext cx="10515600" cy="4351338"/>
          </a:xfrm>
        </p:spPr>
        <p:txBody>
          <a:bodyPr>
            <a:normAutofit/>
          </a:bodyPr>
          <a:lstStyle>
            <a:lvl1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b="0" i="0" kern="1200" dirty="0">
                <a:solidFill>
                  <a:schemeClr val="tx1">
                    <a:lumMod val="85000"/>
                    <a:lumOff val="15000"/>
                  </a:schemeClr>
                </a:solidFill>
                <a:latin typeface="Century Gothic" panose="020B0502020202020204" pitchFamily="34" charset="0"/>
                <a:ea typeface="Verdana" panose="020B0604030504040204" pitchFamily="34" charset="0"/>
                <a:cs typeface="+mj-cs"/>
              </a:defRPr>
            </a:lvl1pPr>
            <a:lvl2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b="0" i="0" kern="1200" dirty="0">
                <a:solidFill>
                  <a:schemeClr val="tx1">
                    <a:lumMod val="85000"/>
                    <a:lumOff val="15000"/>
                  </a:schemeClr>
                </a:solidFill>
                <a:latin typeface="Century Gothic" panose="020B0502020202020204" pitchFamily="34" charset="0"/>
                <a:ea typeface="Verdana" panose="020B0604030504040204" pitchFamily="34" charset="0"/>
                <a:cs typeface="+mj-cs"/>
              </a:defRPr>
            </a:lvl2pPr>
            <a:lvl3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b="0" i="0" kern="1200" dirty="0">
                <a:solidFill>
                  <a:schemeClr val="tx1">
                    <a:lumMod val="85000"/>
                    <a:lumOff val="15000"/>
                  </a:schemeClr>
                </a:solidFill>
                <a:latin typeface="Century Gothic" panose="020B0502020202020204" pitchFamily="34" charset="0"/>
                <a:ea typeface="Verdana" panose="020B0604030504040204" pitchFamily="34" charset="0"/>
                <a:cs typeface="+mj-cs"/>
              </a:defRPr>
            </a:lvl3pPr>
            <a:lvl4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b="0" i="0" kern="1200" dirty="0">
                <a:solidFill>
                  <a:schemeClr val="tx1">
                    <a:lumMod val="85000"/>
                    <a:lumOff val="15000"/>
                  </a:schemeClr>
                </a:solidFill>
                <a:latin typeface="Century Gothic" panose="020B0502020202020204" pitchFamily="34" charset="0"/>
                <a:ea typeface="Verdana" panose="020B0604030504040204" pitchFamily="34" charset="0"/>
                <a:cs typeface="+mj-cs"/>
              </a:defRPr>
            </a:lvl4pPr>
            <a:lvl5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b="0" i="0" kern="1200" dirty="0">
                <a:solidFill>
                  <a:schemeClr val="tx1">
                    <a:lumMod val="85000"/>
                    <a:lumOff val="15000"/>
                  </a:schemeClr>
                </a:solidFill>
                <a:latin typeface="Century Gothic" panose="020B0502020202020204" pitchFamily="34" charset="0"/>
                <a:ea typeface="Verdana" panose="020B0604030504040204" pitchFamily="34" charset="0"/>
                <a:cs typeface="+mj-cs"/>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4777406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Пусто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E2832A-4D9C-43FC-8077-90217904F8A1}"/>
              </a:ext>
            </a:extLst>
          </p:cNvPr>
          <p:cNvSpPr>
            <a:spLocks noGrp="1"/>
          </p:cNvSpPr>
          <p:nvPr>
            <p:ph type="title"/>
          </p:nvPr>
        </p:nvSpPr>
        <p:spPr>
          <a:xfrm>
            <a:off x="386784" y="365126"/>
            <a:ext cx="4474633" cy="40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defRPr lang="ru-RU" sz="2800" spc="0" dirty="0"/>
            </a:lvl1pPr>
          </a:lstStyle>
          <a:p>
            <a:pPr lvl="0"/>
            <a:r>
              <a:rPr lang="ru-RU" dirty="0"/>
              <a:t>Образец заголовка</a:t>
            </a:r>
          </a:p>
        </p:txBody>
      </p:sp>
    </p:spTree>
    <p:extLst>
      <p:ext uri="{BB962C8B-B14F-4D97-AF65-F5344CB8AC3E}">
        <p14:creationId xmlns:p14="http://schemas.microsoft.com/office/powerpoint/2010/main" val="76420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Пусто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E2832A-4D9C-43FC-8077-90217904F8A1}"/>
              </a:ext>
            </a:extLst>
          </p:cNvPr>
          <p:cNvSpPr>
            <a:spLocks noGrp="1"/>
          </p:cNvSpPr>
          <p:nvPr>
            <p:ph type="title"/>
          </p:nvPr>
        </p:nvSpPr>
        <p:spPr>
          <a:xfrm>
            <a:off x="386784" y="365126"/>
            <a:ext cx="4474633" cy="40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defRPr lang="ru-RU" sz="2800" spc="0" dirty="0"/>
            </a:lvl1pPr>
          </a:lstStyle>
          <a:p>
            <a:pPr lvl="0"/>
            <a:r>
              <a:rPr lang="ru-RU" dirty="0"/>
              <a:t>Образец заголовка</a:t>
            </a:r>
          </a:p>
        </p:txBody>
      </p:sp>
    </p:spTree>
    <p:extLst>
      <p:ext uri="{BB962C8B-B14F-4D97-AF65-F5344CB8AC3E}">
        <p14:creationId xmlns:p14="http://schemas.microsoft.com/office/powerpoint/2010/main" val="943026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Только заголовок">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2864CA80-990D-4A5C-B63B-2A054349EFB3}"/>
              </a:ext>
            </a:extLst>
          </p:cNvPr>
          <p:cNvSpPr>
            <a:spLocks noGrp="1"/>
          </p:cNvSpPr>
          <p:nvPr>
            <p:ph type="pic" sz="quarter" idx="13"/>
          </p:nvPr>
        </p:nvSpPr>
        <p:spPr>
          <a:xfrm>
            <a:off x="838200" y="1717675"/>
            <a:ext cx="4341813" cy="3667125"/>
          </a:xfrm>
        </p:spPr>
        <p:txBody>
          <a:bodyPr/>
          <a:lstStyle/>
          <a:p>
            <a:endParaRPr lang="ru-RU"/>
          </a:p>
        </p:txBody>
      </p:sp>
      <p:sp>
        <p:nvSpPr>
          <p:cNvPr id="2" name="Заголовок 1"/>
          <p:cNvSpPr>
            <a:spLocks noGrp="1"/>
          </p:cNvSpPr>
          <p:nvPr>
            <p:ph type="title"/>
          </p:nvPr>
        </p:nvSpPr>
        <p:spPr>
          <a:xfrm>
            <a:off x="838200" y="365126"/>
            <a:ext cx="5826760" cy="595608"/>
          </a:xfrm>
        </p:spPr>
        <p:txBody>
          <a:bodyPr>
            <a:normAutofit/>
          </a:bodyPr>
          <a:lstStyle>
            <a:lvl1pPr marL="0" algn="l" defTabSz="914400" rtl="0" eaLnBrk="1" latinLnBrk="0" hangingPunct="1">
              <a:lnSpc>
                <a:spcPct val="90000"/>
              </a:lnSpc>
              <a:spcBef>
                <a:spcPct val="0"/>
              </a:spcBef>
              <a:buNone/>
              <a:defRPr lang="ru-RU" sz="2400" b="1"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ru-RU" dirty="0"/>
              <a:t>Образец заголовка</a:t>
            </a:r>
          </a:p>
        </p:txBody>
      </p:sp>
      <p:sp>
        <p:nvSpPr>
          <p:cNvPr id="5" name="Номер слайда 4"/>
          <p:cNvSpPr>
            <a:spLocks noGrp="1"/>
          </p:cNvSpPr>
          <p:nvPr>
            <p:ph type="sldNum" sz="quarter" idx="12"/>
          </p:nvPr>
        </p:nvSpPr>
        <p:spPr/>
        <p:txBody>
          <a:bodyPr/>
          <a:lstStyle>
            <a:lvl1pPr marL="0" algn="r" defTabSz="914400" rtl="0" eaLnBrk="1" latinLnBrk="0" hangingPunct="1">
              <a:lnSpc>
                <a:spcPct val="90000"/>
              </a:lnSpc>
              <a:spcBef>
                <a:spcPct val="0"/>
              </a:spcBef>
              <a:buNone/>
              <a:defRPr lang="ru-RU" sz="1200" kern="1200" smtClean="0">
                <a:solidFill>
                  <a:schemeClr val="tx1">
                    <a:lumMod val="85000"/>
                    <a:lumOff val="15000"/>
                  </a:schemeClr>
                </a:solidFill>
                <a:latin typeface="Verdana" panose="020B0604030504040204" pitchFamily="34" charset="0"/>
                <a:ea typeface="Verdana" panose="020B0604030504040204" pitchFamily="34" charset="0"/>
                <a:cs typeface="+mj-cs"/>
              </a:defRPr>
            </a:lvl1pPr>
          </a:lstStyle>
          <a:p>
            <a:fld id="{751D432A-D135-4954-8559-2B6A9DE81B6A}" type="slidenum">
              <a:rPr lang="ru-RU" smtClean="0"/>
              <a:pPr/>
              <a:t>‹#›</a:t>
            </a:fld>
            <a:endParaRPr lang="ru-RU" dirty="0"/>
          </a:p>
        </p:txBody>
      </p:sp>
      <p:sp>
        <p:nvSpPr>
          <p:cNvPr id="9" name="Объект 2">
            <a:extLst>
              <a:ext uri="{FF2B5EF4-FFF2-40B4-BE49-F238E27FC236}">
                <a16:creationId xmlns:a16="http://schemas.microsoft.com/office/drawing/2014/main" id="{31D63457-5F25-41C5-9FBA-C724DCEA49F1}"/>
              </a:ext>
            </a:extLst>
          </p:cNvPr>
          <p:cNvSpPr>
            <a:spLocks noGrp="1"/>
          </p:cNvSpPr>
          <p:nvPr>
            <p:ph idx="1"/>
          </p:nvPr>
        </p:nvSpPr>
        <p:spPr>
          <a:xfrm>
            <a:off x="6431280" y="1253331"/>
            <a:ext cx="4922520" cy="4351338"/>
          </a:xfrm>
        </p:spPr>
        <p:txBody>
          <a:bodyPr>
            <a:normAutofit/>
          </a:bodyPr>
          <a:lstStyle>
            <a:lvl1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vl2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2pPr>
            <a:lvl3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3pPr>
            <a:lvl4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4pPr>
            <a:lvl5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589530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140336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919352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498353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3786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689417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E71E02-7BF6-4560-B550-B30C6D414B49}"/>
              </a:ext>
            </a:extLst>
          </p:cNvPr>
          <p:cNvSpPr>
            <a:spLocks noGrp="1"/>
          </p:cNvSpPr>
          <p:nvPr>
            <p:ph type="ctrTitle" hasCustomPrompt="1"/>
          </p:nvPr>
        </p:nvSpPr>
        <p:spPr>
          <a:xfrm>
            <a:off x="838200" y="1122363"/>
            <a:ext cx="10515600" cy="2387600"/>
          </a:xfrm>
        </p:spPr>
        <p:txBody>
          <a:bodyPr anchor="b">
            <a:normAutofit/>
          </a:bodyPr>
          <a:lstStyle>
            <a:lvl1pPr algn="ctr">
              <a:defRPr sz="4800"/>
            </a:lvl1pPr>
          </a:lstStyle>
          <a:p>
            <a:r>
              <a:rPr lang="ru-RU" dirty="0"/>
              <a:t>Титульный слайд</a:t>
            </a:r>
          </a:p>
        </p:txBody>
      </p:sp>
    </p:spTree>
    <p:extLst>
      <p:ext uri="{BB962C8B-B14F-4D97-AF65-F5344CB8AC3E}">
        <p14:creationId xmlns:p14="http://schemas.microsoft.com/office/powerpoint/2010/main" val="202992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6" name="Объект 2">
            <a:extLst>
              <a:ext uri="{FF2B5EF4-FFF2-40B4-BE49-F238E27FC236}">
                <a16:creationId xmlns:a16="http://schemas.microsoft.com/office/drawing/2014/main" id="{1FD44F2C-5570-4E84-A5DE-36088D966CFA}"/>
              </a:ext>
            </a:extLst>
          </p:cNvPr>
          <p:cNvSpPr>
            <a:spLocks noGrp="1"/>
          </p:cNvSpPr>
          <p:nvPr>
            <p:ph idx="1" hasCustomPrompt="1"/>
          </p:nvPr>
        </p:nvSpPr>
        <p:spPr>
          <a:xfrm>
            <a:off x="838200" y="1344168"/>
            <a:ext cx="11045952" cy="788697"/>
          </a:xfrm>
        </p:spPr>
        <p:txBody>
          <a:bodyPr>
            <a:normAutofit/>
          </a:bodyPr>
          <a:lstStyle>
            <a:lvl1pPr marL="36513" marR="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sz="1400" b="1"/>
            </a:lvl1pPr>
            <a:lvl2pPr>
              <a:buClr>
                <a:srgbClr val="9E0000"/>
              </a:buClr>
              <a:defRPr sz="1400"/>
            </a:lvl2pPr>
            <a:lvl3pPr>
              <a:buClr>
                <a:srgbClr val="9E0000"/>
              </a:buClr>
              <a:defRPr sz="1400" b="1"/>
            </a:lvl3pPr>
            <a:lvl4pPr>
              <a:buClr>
                <a:srgbClr val="9E0000"/>
              </a:buClr>
              <a:defRPr sz="1400" b="1"/>
            </a:lvl4pPr>
            <a:lvl5pPr>
              <a:buClr>
                <a:srgbClr val="9E0000"/>
              </a:buClr>
              <a:defRPr sz="1400" b="1"/>
            </a:lvl5pPr>
          </a:lstStyle>
          <a:p>
            <a:pPr marL="36513" marR="0" lvl="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a:pPr>
            <a:r>
              <a:rPr lang="ru-RU" dirty="0"/>
              <a:t>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a:t>
            </a:r>
          </a:p>
        </p:txBody>
      </p:sp>
      <p:sp>
        <p:nvSpPr>
          <p:cNvPr id="19" name="Объект 2">
            <a:extLst>
              <a:ext uri="{FF2B5EF4-FFF2-40B4-BE49-F238E27FC236}">
                <a16:creationId xmlns:a16="http://schemas.microsoft.com/office/drawing/2014/main" id="{4812CA8C-45FC-4F62-B2C5-3FAA187601A2}"/>
              </a:ext>
            </a:extLst>
          </p:cNvPr>
          <p:cNvSpPr>
            <a:spLocks noGrp="1"/>
          </p:cNvSpPr>
          <p:nvPr>
            <p:ph idx="13" hasCustomPrompt="1"/>
          </p:nvPr>
        </p:nvSpPr>
        <p:spPr>
          <a:xfrm>
            <a:off x="838200"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0" name="Объект 2">
            <a:extLst>
              <a:ext uri="{FF2B5EF4-FFF2-40B4-BE49-F238E27FC236}">
                <a16:creationId xmlns:a16="http://schemas.microsoft.com/office/drawing/2014/main" id="{1FE37BB5-ACBC-42FB-BCC4-03C4B3D2C852}"/>
              </a:ext>
            </a:extLst>
          </p:cNvPr>
          <p:cNvSpPr>
            <a:spLocks noGrp="1"/>
          </p:cNvSpPr>
          <p:nvPr>
            <p:ph idx="14" hasCustomPrompt="1"/>
          </p:nvPr>
        </p:nvSpPr>
        <p:spPr>
          <a:xfrm>
            <a:off x="4642104"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1" name="Объект 2">
            <a:extLst>
              <a:ext uri="{FF2B5EF4-FFF2-40B4-BE49-F238E27FC236}">
                <a16:creationId xmlns:a16="http://schemas.microsoft.com/office/drawing/2014/main" id="{0E33EA30-DA6C-4243-AB6D-36F9166C63FB}"/>
              </a:ext>
            </a:extLst>
          </p:cNvPr>
          <p:cNvSpPr>
            <a:spLocks noGrp="1"/>
          </p:cNvSpPr>
          <p:nvPr>
            <p:ph idx="15" hasCustomPrompt="1"/>
          </p:nvPr>
        </p:nvSpPr>
        <p:spPr>
          <a:xfrm>
            <a:off x="8446008"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201210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7" name="Объект 2">
            <a:extLst>
              <a:ext uri="{FF2B5EF4-FFF2-40B4-BE49-F238E27FC236}">
                <a16:creationId xmlns:a16="http://schemas.microsoft.com/office/drawing/2014/main" id="{011069F5-FBC4-4613-8621-AA12E3718D4B}"/>
              </a:ext>
            </a:extLst>
          </p:cNvPr>
          <p:cNvSpPr>
            <a:spLocks noGrp="1"/>
          </p:cNvSpPr>
          <p:nvPr>
            <p:ph idx="13"/>
          </p:nvPr>
        </p:nvSpPr>
        <p:spPr>
          <a:xfrm>
            <a:off x="6626352"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394815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6" name="Объект 2">
            <a:extLst>
              <a:ext uri="{FF2B5EF4-FFF2-40B4-BE49-F238E27FC236}">
                <a16:creationId xmlns:a16="http://schemas.microsoft.com/office/drawing/2014/main" id="{1FD44F2C-5570-4E84-A5DE-36088D966CFA}"/>
              </a:ext>
            </a:extLst>
          </p:cNvPr>
          <p:cNvSpPr>
            <a:spLocks noGrp="1"/>
          </p:cNvSpPr>
          <p:nvPr>
            <p:ph idx="1" hasCustomPrompt="1"/>
          </p:nvPr>
        </p:nvSpPr>
        <p:spPr>
          <a:xfrm>
            <a:off x="838200" y="1344168"/>
            <a:ext cx="11045952" cy="788697"/>
          </a:xfrm>
        </p:spPr>
        <p:txBody>
          <a:bodyPr>
            <a:normAutofit/>
          </a:bodyPr>
          <a:lstStyle>
            <a:lvl1pPr marL="36513" marR="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sz="1400" b="1"/>
            </a:lvl1pPr>
            <a:lvl2pPr>
              <a:buClr>
                <a:srgbClr val="9E0000"/>
              </a:buClr>
              <a:defRPr sz="1400"/>
            </a:lvl2pPr>
            <a:lvl3pPr>
              <a:buClr>
                <a:srgbClr val="9E0000"/>
              </a:buClr>
              <a:defRPr sz="1400" b="1"/>
            </a:lvl3pPr>
            <a:lvl4pPr>
              <a:buClr>
                <a:srgbClr val="9E0000"/>
              </a:buClr>
              <a:defRPr sz="1400" b="1"/>
            </a:lvl4pPr>
            <a:lvl5pPr>
              <a:buClr>
                <a:srgbClr val="9E0000"/>
              </a:buClr>
              <a:defRPr sz="1400" b="1"/>
            </a:lvl5pPr>
          </a:lstStyle>
          <a:p>
            <a:pPr marL="36513" marR="0" lvl="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a:pPr>
            <a:r>
              <a:rPr lang="ru-RU" dirty="0"/>
              <a:t>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a:t>
            </a:r>
          </a:p>
        </p:txBody>
      </p:sp>
      <p:sp>
        <p:nvSpPr>
          <p:cNvPr id="19" name="Объект 2">
            <a:extLst>
              <a:ext uri="{FF2B5EF4-FFF2-40B4-BE49-F238E27FC236}">
                <a16:creationId xmlns:a16="http://schemas.microsoft.com/office/drawing/2014/main" id="{4812CA8C-45FC-4F62-B2C5-3FAA187601A2}"/>
              </a:ext>
            </a:extLst>
          </p:cNvPr>
          <p:cNvSpPr>
            <a:spLocks noGrp="1"/>
          </p:cNvSpPr>
          <p:nvPr>
            <p:ph idx="13" hasCustomPrompt="1"/>
          </p:nvPr>
        </p:nvSpPr>
        <p:spPr>
          <a:xfrm>
            <a:off x="838200"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0" name="Объект 2">
            <a:extLst>
              <a:ext uri="{FF2B5EF4-FFF2-40B4-BE49-F238E27FC236}">
                <a16:creationId xmlns:a16="http://schemas.microsoft.com/office/drawing/2014/main" id="{1FE37BB5-ACBC-42FB-BCC4-03C4B3D2C852}"/>
              </a:ext>
            </a:extLst>
          </p:cNvPr>
          <p:cNvSpPr>
            <a:spLocks noGrp="1"/>
          </p:cNvSpPr>
          <p:nvPr>
            <p:ph idx="14" hasCustomPrompt="1"/>
          </p:nvPr>
        </p:nvSpPr>
        <p:spPr>
          <a:xfrm>
            <a:off x="4642104"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1" name="Объект 2">
            <a:extLst>
              <a:ext uri="{FF2B5EF4-FFF2-40B4-BE49-F238E27FC236}">
                <a16:creationId xmlns:a16="http://schemas.microsoft.com/office/drawing/2014/main" id="{0E33EA30-DA6C-4243-AB6D-36F9166C63FB}"/>
              </a:ext>
            </a:extLst>
          </p:cNvPr>
          <p:cNvSpPr>
            <a:spLocks noGrp="1"/>
          </p:cNvSpPr>
          <p:nvPr>
            <p:ph idx="15" hasCustomPrompt="1"/>
          </p:nvPr>
        </p:nvSpPr>
        <p:spPr>
          <a:xfrm>
            <a:off x="8446008"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54588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фото</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6" name="Объект 2">
            <a:extLst>
              <a:ext uri="{FF2B5EF4-FFF2-40B4-BE49-F238E27FC236}">
                <a16:creationId xmlns:a16="http://schemas.microsoft.com/office/drawing/2014/main" id="{1FD44F2C-5570-4E84-A5DE-36088D966CFA}"/>
              </a:ext>
            </a:extLst>
          </p:cNvPr>
          <p:cNvSpPr>
            <a:spLocks noGrp="1"/>
          </p:cNvSpPr>
          <p:nvPr>
            <p:ph idx="1" hasCustomPrompt="1"/>
          </p:nvPr>
        </p:nvSpPr>
        <p:spPr>
          <a:xfrm>
            <a:off x="838200" y="1344168"/>
            <a:ext cx="11045952" cy="788697"/>
          </a:xfrm>
        </p:spPr>
        <p:txBody>
          <a:bodyPr>
            <a:normAutofit/>
          </a:bodyPr>
          <a:lstStyle>
            <a:lvl1pPr marL="36513" marR="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sz="1400" b="1"/>
            </a:lvl1pPr>
            <a:lvl2pPr>
              <a:buClr>
                <a:srgbClr val="9E0000"/>
              </a:buClr>
              <a:defRPr sz="1400"/>
            </a:lvl2pPr>
            <a:lvl3pPr>
              <a:buClr>
                <a:srgbClr val="9E0000"/>
              </a:buClr>
              <a:defRPr sz="1400" b="1"/>
            </a:lvl3pPr>
            <a:lvl4pPr>
              <a:buClr>
                <a:srgbClr val="9E0000"/>
              </a:buClr>
              <a:defRPr sz="1400" b="1"/>
            </a:lvl4pPr>
            <a:lvl5pPr>
              <a:buClr>
                <a:srgbClr val="9E0000"/>
              </a:buClr>
              <a:defRPr sz="1400" b="1"/>
            </a:lvl5pPr>
          </a:lstStyle>
          <a:p>
            <a:pPr marL="36513" marR="0" lvl="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a:pPr>
            <a:r>
              <a:rPr lang="ru-RU" dirty="0"/>
              <a:t>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a:t>
            </a:r>
          </a:p>
        </p:txBody>
      </p:sp>
      <p:sp>
        <p:nvSpPr>
          <p:cNvPr id="19" name="Объект 2">
            <a:extLst>
              <a:ext uri="{FF2B5EF4-FFF2-40B4-BE49-F238E27FC236}">
                <a16:creationId xmlns:a16="http://schemas.microsoft.com/office/drawing/2014/main" id="{4812CA8C-45FC-4F62-B2C5-3FAA187601A2}"/>
              </a:ext>
            </a:extLst>
          </p:cNvPr>
          <p:cNvSpPr>
            <a:spLocks noGrp="1"/>
          </p:cNvSpPr>
          <p:nvPr>
            <p:ph idx="13" hasCustomPrompt="1"/>
          </p:nvPr>
        </p:nvSpPr>
        <p:spPr>
          <a:xfrm>
            <a:off x="838200"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0" name="Объект 2">
            <a:extLst>
              <a:ext uri="{FF2B5EF4-FFF2-40B4-BE49-F238E27FC236}">
                <a16:creationId xmlns:a16="http://schemas.microsoft.com/office/drawing/2014/main" id="{1FE37BB5-ACBC-42FB-BCC4-03C4B3D2C852}"/>
              </a:ext>
            </a:extLst>
          </p:cNvPr>
          <p:cNvSpPr>
            <a:spLocks noGrp="1"/>
          </p:cNvSpPr>
          <p:nvPr>
            <p:ph idx="14" hasCustomPrompt="1"/>
          </p:nvPr>
        </p:nvSpPr>
        <p:spPr>
          <a:xfrm>
            <a:off x="4642104"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Рисунок 3">
            <a:extLst>
              <a:ext uri="{FF2B5EF4-FFF2-40B4-BE49-F238E27FC236}">
                <a16:creationId xmlns:a16="http://schemas.microsoft.com/office/drawing/2014/main" id="{CFDE42BC-4667-4A0A-9CF6-A57DEC7B0CB5}"/>
              </a:ext>
            </a:extLst>
          </p:cNvPr>
          <p:cNvSpPr>
            <a:spLocks noGrp="1"/>
          </p:cNvSpPr>
          <p:nvPr>
            <p:ph type="pic" sz="quarter" idx="15"/>
          </p:nvPr>
        </p:nvSpPr>
        <p:spPr>
          <a:xfrm>
            <a:off x="8329613" y="2355850"/>
            <a:ext cx="3554539" cy="3848100"/>
          </a:xfrm>
        </p:spPr>
        <p:txBody>
          <a:bodyPr/>
          <a:lstStyle/>
          <a:p>
            <a:endParaRPr lang="ru-RU"/>
          </a:p>
        </p:txBody>
      </p:sp>
    </p:spTree>
    <p:extLst>
      <p:ext uri="{BB962C8B-B14F-4D97-AF65-F5344CB8AC3E}">
        <p14:creationId xmlns:p14="http://schemas.microsoft.com/office/powerpoint/2010/main" val="1492442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одним фото</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9" name="Рисунок 4">
            <a:extLst>
              <a:ext uri="{FF2B5EF4-FFF2-40B4-BE49-F238E27FC236}">
                <a16:creationId xmlns:a16="http://schemas.microsoft.com/office/drawing/2014/main" id="{1681D274-F8CE-46BD-9A20-4B0ED25F9FB6}"/>
              </a:ext>
            </a:extLst>
          </p:cNvPr>
          <p:cNvSpPr>
            <a:spLocks noGrp="1"/>
          </p:cNvSpPr>
          <p:nvPr>
            <p:ph type="pic" sz="quarter" idx="14"/>
          </p:nvPr>
        </p:nvSpPr>
        <p:spPr>
          <a:xfrm>
            <a:off x="6512052" y="1344613"/>
            <a:ext cx="5257800" cy="4859337"/>
          </a:xfrm>
        </p:spPr>
        <p:txBody>
          <a:bodyPr/>
          <a:lstStyle/>
          <a:p>
            <a:endParaRPr lang="ru-RU"/>
          </a:p>
        </p:txBody>
      </p:sp>
    </p:spTree>
    <p:extLst>
      <p:ext uri="{BB962C8B-B14F-4D97-AF65-F5344CB8AC3E}">
        <p14:creationId xmlns:p14="http://schemas.microsoft.com/office/powerpoint/2010/main" val="4271190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двумя фото</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1344168"/>
            <a:ext cx="3560064"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9" name="Рисунок 4">
            <a:extLst>
              <a:ext uri="{FF2B5EF4-FFF2-40B4-BE49-F238E27FC236}">
                <a16:creationId xmlns:a16="http://schemas.microsoft.com/office/drawing/2014/main" id="{1681D274-F8CE-46BD-9A20-4B0ED25F9FB6}"/>
              </a:ext>
            </a:extLst>
          </p:cNvPr>
          <p:cNvSpPr>
            <a:spLocks noGrp="1"/>
          </p:cNvSpPr>
          <p:nvPr>
            <p:ph type="pic" sz="quarter" idx="14"/>
          </p:nvPr>
        </p:nvSpPr>
        <p:spPr>
          <a:xfrm>
            <a:off x="4829556" y="1344613"/>
            <a:ext cx="3491484" cy="4859337"/>
          </a:xfrm>
        </p:spPr>
        <p:txBody>
          <a:bodyPr/>
          <a:lstStyle/>
          <a:p>
            <a:endParaRPr lang="ru-RU" dirty="0"/>
          </a:p>
        </p:txBody>
      </p:sp>
      <p:sp>
        <p:nvSpPr>
          <p:cNvPr id="7" name="Рисунок 4">
            <a:extLst>
              <a:ext uri="{FF2B5EF4-FFF2-40B4-BE49-F238E27FC236}">
                <a16:creationId xmlns:a16="http://schemas.microsoft.com/office/drawing/2014/main" id="{02B1C19A-B43A-4CB7-AE13-F99CC2A327DA}"/>
              </a:ext>
            </a:extLst>
          </p:cNvPr>
          <p:cNvSpPr>
            <a:spLocks noGrp="1"/>
          </p:cNvSpPr>
          <p:nvPr>
            <p:ph type="pic" sz="quarter" idx="15"/>
          </p:nvPr>
        </p:nvSpPr>
        <p:spPr>
          <a:xfrm>
            <a:off x="8240268" y="1344613"/>
            <a:ext cx="3491484" cy="4859337"/>
          </a:xfrm>
        </p:spPr>
        <p:txBody>
          <a:bodyPr/>
          <a:lstStyle/>
          <a:p>
            <a:endParaRPr lang="ru-RU" dirty="0"/>
          </a:p>
        </p:txBody>
      </p:sp>
    </p:spTree>
    <p:extLst>
      <p:ext uri="{BB962C8B-B14F-4D97-AF65-F5344CB8AC3E}">
        <p14:creationId xmlns:p14="http://schemas.microsoft.com/office/powerpoint/2010/main" val="1944132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Текст 4">
            <a:extLst>
              <a:ext uri="{FF2B5EF4-FFF2-40B4-BE49-F238E27FC236}">
                <a16:creationId xmlns:a16="http://schemas.microsoft.com/office/drawing/2014/main" id="{E35B46D0-251F-44F8-B451-D41E73EAE8E7}"/>
              </a:ext>
            </a:extLst>
          </p:cNvPr>
          <p:cNvSpPr>
            <a:spLocks noGrp="1"/>
          </p:cNvSpPr>
          <p:nvPr>
            <p:ph type="body" sz="quarter" idx="13" hasCustomPrompt="1"/>
          </p:nvPr>
        </p:nvSpPr>
        <p:spPr>
          <a:xfrm>
            <a:off x="931848"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0" name="Объект 2">
            <a:extLst>
              <a:ext uri="{FF2B5EF4-FFF2-40B4-BE49-F238E27FC236}">
                <a16:creationId xmlns:a16="http://schemas.microsoft.com/office/drawing/2014/main" id="{EBF1E604-597B-42D0-BD90-49E41435D59E}"/>
              </a:ext>
            </a:extLst>
          </p:cNvPr>
          <p:cNvSpPr>
            <a:spLocks noGrp="1"/>
          </p:cNvSpPr>
          <p:nvPr>
            <p:ph idx="14"/>
          </p:nvPr>
        </p:nvSpPr>
        <p:spPr>
          <a:xfrm>
            <a:off x="3087624"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1" name="Текст 4">
            <a:extLst>
              <a:ext uri="{FF2B5EF4-FFF2-40B4-BE49-F238E27FC236}">
                <a16:creationId xmlns:a16="http://schemas.microsoft.com/office/drawing/2014/main" id="{7D102776-E259-4990-88A3-53C7A45AACB8}"/>
              </a:ext>
            </a:extLst>
          </p:cNvPr>
          <p:cNvSpPr>
            <a:spLocks noGrp="1"/>
          </p:cNvSpPr>
          <p:nvPr>
            <p:ph type="body" sz="quarter" idx="15" hasCustomPrompt="1"/>
          </p:nvPr>
        </p:nvSpPr>
        <p:spPr>
          <a:xfrm>
            <a:off x="3181272"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5317082"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5410730"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7566506"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7660154"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6" name="Объект 2">
            <a:extLst>
              <a:ext uri="{FF2B5EF4-FFF2-40B4-BE49-F238E27FC236}">
                <a16:creationId xmlns:a16="http://schemas.microsoft.com/office/drawing/2014/main" id="{28453596-827F-43B3-9855-523F34872B61}"/>
              </a:ext>
            </a:extLst>
          </p:cNvPr>
          <p:cNvSpPr>
            <a:spLocks noGrp="1"/>
          </p:cNvSpPr>
          <p:nvPr>
            <p:ph idx="20"/>
          </p:nvPr>
        </p:nvSpPr>
        <p:spPr>
          <a:xfrm>
            <a:off x="9815930"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7" name="Текст 4">
            <a:extLst>
              <a:ext uri="{FF2B5EF4-FFF2-40B4-BE49-F238E27FC236}">
                <a16:creationId xmlns:a16="http://schemas.microsoft.com/office/drawing/2014/main" id="{D97D01B1-6B30-4A7D-9B8A-FB4A83BE3B92}"/>
              </a:ext>
            </a:extLst>
          </p:cNvPr>
          <p:cNvSpPr>
            <a:spLocks noGrp="1"/>
          </p:cNvSpPr>
          <p:nvPr>
            <p:ph type="body" sz="quarter" idx="21" hasCustomPrompt="1"/>
          </p:nvPr>
        </p:nvSpPr>
        <p:spPr>
          <a:xfrm>
            <a:off x="9909578"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Tree>
    <p:extLst>
      <p:ext uri="{BB962C8B-B14F-4D97-AF65-F5344CB8AC3E}">
        <p14:creationId xmlns:p14="http://schemas.microsoft.com/office/powerpoint/2010/main" val="4135084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Текст 4">
            <a:extLst>
              <a:ext uri="{FF2B5EF4-FFF2-40B4-BE49-F238E27FC236}">
                <a16:creationId xmlns:a16="http://schemas.microsoft.com/office/drawing/2014/main" id="{E35B46D0-251F-44F8-B451-D41E73EAE8E7}"/>
              </a:ext>
            </a:extLst>
          </p:cNvPr>
          <p:cNvSpPr>
            <a:spLocks noGrp="1"/>
          </p:cNvSpPr>
          <p:nvPr>
            <p:ph type="body" sz="quarter" idx="13" hasCustomPrompt="1"/>
          </p:nvPr>
        </p:nvSpPr>
        <p:spPr>
          <a:xfrm>
            <a:off x="931848"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0" name="Объект 2">
            <a:extLst>
              <a:ext uri="{FF2B5EF4-FFF2-40B4-BE49-F238E27FC236}">
                <a16:creationId xmlns:a16="http://schemas.microsoft.com/office/drawing/2014/main" id="{EBF1E604-597B-42D0-BD90-49E41435D59E}"/>
              </a:ext>
            </a:extLst>
          </p:cNvPr>
          <p:cNvSpPr>
            <a:spLocks noGrp="1"/>
          </p:cNvSpPr>
          <p:nvPr>
            <p:ph idx="14"/>
          </p:nvPr>
        </p:nvSpPr>
        <p:spPr>
          <a:xfrm>
            <a:off x="3376656"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1" name="Текст 4">
            <a:extLst>
              <a:ext uri="{FF2B5EF4-FFF2-40B4-BE49-F238E27FC236}">
                <a16:creationId xmlns:a16="http://schemas.microsoft.com/office/drawing/2014/main" id="{7D102776-E259-4990-88A3-53C7A45AACB8}"/>
              </a:ext>
            </a:extLst>
          </p:cNvPr>
          <p:cNvSpPr>
            <a:spLocks noGrp="1"/>
          </p:cNvSpPr>
          <p:nvPr>
            <p:ph type="body" sz="quarter" idx="15" hasCustomPrompt="1"/>
          </p:nvPr>
        </p:nvSpPr>
        <p:spPr>
          <a:xfrm>
            <a:off x="3470304" y="1893026"/>
            <a:ext cx="1800000" cy="1800000"/>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6000672"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6094320"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8525256"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8618904" y="1893026"/>
            <a:ext cx="1800000" cy="1800000"/>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Tree>
    <p:extLst>
      <p:ext uri="{BB962C8B-B14F-4D97-AF65-F5344CB8AC3E}">
        <p14:creationId xmlns:p14="http://schemas.microsoft.com/office/powerpoint/2010/main" val="3877102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6841920" y="3657600"/>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6935568" y="1463258"/>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9366504" y="3657600"/>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9460152" y="1463258"/>
            <a:ext cx="1800000" cy="1800000"/>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6" name="Объект 2">
            <a:extLst>
              <a:ext uri="{FF2B5EF4-FFF2-40B4-BE49-F238E27FC236}">
                <a16:creationId xmlns:a16="http://schemas.microsoft.com/office/drawing/2014/main" id="{1FD44F2C-5570-4E84-A5DE-36088D966CFA}"/>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059730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7004304" y="3032385"/>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7498744" y="1674287"/>
            <a:ext cx="1205681" cy="1205681"/>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9528888" y="3032385"/>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10023328" y="1674287"/>
            <a:ext cx="1205681" cy="1205681"/>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6" name="Объект 2">
            <a:extLst>
              <a:ext uri="{FF2B5EF4-FFF2-40B4-BE49-F238E27FC236}">
                <a16:creationId xmlns:a16="http://schemas.microsoft.com/office/drawing/2014/main" id="{1FD44F2C-5570-4E84-A5DE-36088D966CFA}"/>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Объект 2">
            <a:extLst>
              <a:ext uri="{FF2B5EF4-FFF2-40B4-BE49-F238E27FC236}">
                <a16:creationId xmlns:a16="http://schemas.microsoft.com/office/drawing/2014/main" id="{A2E66BBB-7096-4C44-9BA1-FAF4BEB58CD6}"/>
              </a:ext>
            </a:extLst>
          </p:cNvPr>
          <p:cNvSpPr>
            <a:spLocks noGrp="1"/>
          </p:cNvSpPr>
          <p:nvPr>
            <p:ph idx="20"/>
          </p:nvPr>
        </p:nvSpPr>
        <p:spPr>
          <a:xfrm>
            <a:off x="7004304" y="5272167"/>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1" name="Текст 4">
            <a:extLst>
              <a:ext uri="{FF2B5EF4-FFF2-40B4-BE49-F238E27FC236}">
                <a16:creationId xmlns:a16="http://schemas.microsoft.com/office/drawing/2014/main" id="{1092ED34-B7A8-42B3-BEB8-837F2DFF01E4}"/>
              </a:ext>
            </a:extLst>
          </p:cNvPr>
          <p:cNvSpPr>
            <a:spLocks noGrp="1"/>
          </p:cNvSpPr>
          <p:nvPr>
            <p:ph type="body" sz="quarter" idx="21" hasCustomPrompt="1"/>
          </p:nvPr>
        </p:nvSpPr>
        <p:spPr>
          <a:xfrm>
            <a:off x="7498744" y="3914069"/>
            <a:ext cx="1205681" cy="1205681"/>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7" name="Объект 2">
            <a:extLst>
              <a:ext uri="{FF2B5EF4-FFF2-40B4-BE49-F238E27FC236}">
                <a16:creationId xmlns:a16="http://schemas.microsoft.com/office/drawing/2014/main" id="{9EFAE3CF-716E-4709-B073-F9BDB81495FA}"/>
              </a:ext>
            </a:extLst>
          </p:cNvPr>
          <p:cNvSpPr>
            <a:spLocks noGrp="1"/>
          </p:cNvSpPr>
          <p:nvPr>
            <p:ph idx="22"/>
          </p:nvPr>
        </p:nvSpPr>
        <p:spPr>
          <a:xfrm>
            <a:off x="9528888" y="5272167"/>
            <a:ext cx="2194560" cy="659593"/>
          </a:xfrm>
        </p:spPr>
        <p:txBody>
          <a:bodyPr>
            <a:noAutofit/>
          </a:bodyPr>
          <a:lstStyle>
            <a:lvl1pPr>
              <a:buClr>
                <a:srgbClr val="9E0000"/>
              </a:buClr>
              <a:defRPr sz="1100"/>
            </a:lvl1pPr>
            <a:lvl2pPr>
              <a:buClr>
                <a:srgbClr val="9E0000"/>
              </a:buClr>
              <a:defRPr sz="1100"/>
            </a:lvl2pPr>
            <a:lvl3pPr>
              <a:buClr>
                <a:srgbClr val="9E0000"/>
              </a:buClr>
              <a:defRPr sz="1100"/>
            </a:lvl3pPr>
            <a:lvl4pPr>
              <a:buClr>
                <a:srgbClr val="9E0000"/>
              </a:buClr>
              <a:defRPr sz="1100"/>
            </a:lvl4pPr>
            <a:lvl5pPr>
              <a:buClr>
                <a:srgbClr val="9E0000"/>
              </a:buClr>
              <a:defRPr sz="1100"/>
            </a:lvl5pPr>
          </a:lstStyle>
          <a:p>
            <a:pPr lvl="0"/>
            <a:r>
              <a:rPr lang="ru-RU" dirty="0"/>
              <a:t>Образец текста</a:t>
            </a:r>
          </a:p>
        </p:txBody>
      </p:sp>
      <p:sp>
        <p:nvSpPr>
          <p:cNvPr id="18" name="Текст 4">
            <a:extLst>
              <a:ext uri="{FF2B5EF4-FFF2-40B4-BE49-F238E27FC236}">
                <a16:creationId xmlns:a16="http://schemas.microsoft.com/office/drawing/2014/main" id="{384E3F9B-2D4B-4082-A457-303E33D2EA72}"/>
              </a:ext>
            </a:extLst>
          </p:cNvPr>
          <p:cNvSpPr>
            <a:spLocks noGrp="1"/>
          </p:cNvSpPr>
          <p:nvPr>
            <p:ph type="body" sz="quarter" idx="23" hasCustomPrompt="1"/>
          </p:nvPr>
        </p:nvSpPr>
        <p:spPr>
          <a:xfrm>
            <a:off x="10023328" y="3914069"/>
            <a:ext cx="1205681" cy="1205681"/>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Tree>
    <p:extLst>
      <p:ext uri="{BB962C8B-B14F-4D97-AF65-F5344CB8AC3E}">
        <p14:creationId xmlns:p14="http://schemas.microsoft.com/office/powerpoint/2010/main" val="2771274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F3E157-487F-4C56-8D66-C0DA4BF26000}"/>
              </a:ext>
            </a:extLst>
          </p:cNvPr>
          <p:cNvSpPr>
            <a:spLocks noGrp="1"/>
          </p:cNvSpPr>
          <p:nvPr>
            <p:ph type="title" hasCustomPrompt="1"/>
          </p:nvPr>
        </p:nvSpPr>
        <p:spPr/>
        <p:txBody>
          <a:bodyPr/>
          <a:lstStyle>
            <a:lvl1pPr>
              <a:defRPr/>
            </a:lvl1pPr>
          </a:lstStyle>
          <a:p>
            <a:r>
              <a:rPr lang="ru-RU" dirty="0"/>
              <a:t>Слайд с диаграммой</a:t>
            </a:r>
          </a:p>
        </p:txBody>
      </p:sp>
      <p:sp>
        <p:nvSpPr>
          <p:cNvPr id="5" name="Номер слайда 4">
            <a:extLst>
              <a:ext uri="{FF2B5EF4-FFF2-40B4-BE49-F238E27FC236}">
                <a16:creationId xmlns:a16="http://schemas.microsoft.com/office/drawing/2014/main" id="{DBC90E69-E68C-45EC-BC9F-D9363816476E}"/>
              </a:ext>
            </a:extLst>
          </p:cNvPr>
          <p:cNvSpPr>
            <a:spLocks noGrp="1"/>
          </p:cNvSpPr>
          <p:nvPr>
            <p:ph type="sldNum" sz="quarter" idx="12"/>
          </p:nvPr>
        </p:nvSpPr>
        <p:spPr/>
        <p:txBody>
          <a:bodyPr/>
          <a:lstStyle/>
          <a:p>
            <a:fld id="{A5B42A06-32F0-4539-92FA-08D3CD05698C}" type="slidenum">
              <a:rPr lang="ru-RU" smtClean="0"/>
              <a:pPr/>
              <a:t>‹#›</a:t>
            </a:fld>
            <a:endParaRPr lang="ru-RU"/>
          </a:p>
        </p:txBody>
      </p:sp>
    </p:spTree>
    <p:extLst>
      <p:ext uri="{BB962C8B-B14F-4D97-AF65-F5344CB8AC3E}">
        <p14:creationId xmlns:p14="http://schemas.microsoft.com/office/powerpoint/2010/main" val="354606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фото</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6" name="Объект 2">
            <a:extLst>
              <a:ext uri="{FF2B5EF4-FFF2-40B4-BE49-F238E27FC236}">
                <a16:creationId xmlns:a16="http://schemas.microsoft.com/office/drawing/2014/main" id="{1FD44F2C-5570-4E84-A5DE-36088D966CFA}"/>
              </a:ext>
            </a:extLst>
          </p:cNvPr>
          <p:cNvSpPr>
            <a:spLocks noGrp="1"/>
          </p:cNvSpPr>
          <p:nvPr>
            <p:ph idx="1" hasCustomPrompt="1"/>
          </p:nvPr>
        </p:nvSpPr>
        <p:spPr>
          <a:xfrm>
            <a:off x="838200" y="1344168"/>
            <a:ext cx="11045952" cy="788697"/>
          </a:xfrm>
        </p:spPr>
        <p:txBody>
          <a:bodyPr>
            <a:normAutofit/>
          </a:bodyPr>
          <a:lstStyle>
            <a:lvl1pPr marL="36513" marR="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sz="1400" b="1"/>
            </a:lvl1pPr>
            <a:lvl2pPr>
              <a:buClr>
                <a:srgbClr val="9E0000"/>
              </a:buClr>
              <a:defRPr sz="1400"/>
            </a:lvl2pPr>
            <a:lvl3pPr>
              <a:buClr>
                <a:srgbClr val="9E0000"/>
              </a:buClr>
              <a:defRPr sz="1400" b="1"/>
            </a:lvl3pPr>
            <a:lvl4pPr>
              <a:buClr>
                <a:srgbClr val="9E0000"/>
              </a:buClr>
              <a:defRPr sz="1400" b="1"/>
            </a:lvl4pPr>
            <a:lvl5pPr>
              <a:buClr>
                <a:srgbClr val="9E0000"/>
              </a:buClr>
              <a:defRPr sz="1400" b="1"/>
            </a:lvl5pPr>
          </a:lstStyle>
          <a:p>
            <a:pPr marL="36513" marR="0" lvl="0" indent="0" algn="l" defTabSz="914400" rtl="0" eaLnBrk="1" fontAlgn="auto" latinLnBrk="0" hangingPunct="1">
              <a:lnSpc>
                <a:spcPct val="90000"/>
              </a:lnSpc>
              <a:spcBef>
                <a:spcPts val="1000"/>
              </a:spcBef>
              <a:spcAft>
                <a:spcPts val="0"/>
              </a:spcAft>
              <a:buClr>
                <a:srgbClr val="9E0000"/>
              </a:buClr>
              <a:buSzTx/>
              <a:buFont typeface="Arial" panose="020B0604020202020204" pitchFamily="34" charset="0"/>
              <a:buNone/>
              <a:tabLst/>
              <a:defRPr/>
            </a:pPr>
            <a:r>
              <a:rPr lang="ru-RU" dirty="0"/>
              <a:t>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a:t>
            </a:r>
          </a:p>
        </p:txBody>
      </p:sp>
      <p:sp>
        <p:nvSpPr>
          <p:cNvPr id="19" name="Объект 2">
            <a:extLst>
              <a:ext uri="{FF2B5EF4-FFF2-40B4-BE49-F238E27FC236}">
                <a16:creationId xmlns:a16="http://schemas.microsoft.com/office/drawing/2014/main" id="{4812CA8C-45FC-4F62-B2C5-3FAA187601A2}"/>
              </a:ext>
            </a:extLst>
          </p:cNvPr>
          <p:cNvSpPr>
            <a:spLocks noGrp="1"/>
          </p:cNvSpPr>
          <p:nvPr>
            <p:ph idx="13" hasCustomPrompt="1"/>
          </p:nvPr>
        </p:nvSpPr>
        <p:spPr>
          <a:xfrm>
            <a:off x="838200"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0" name="Объект 2">
            <a:extLst>
              <a:ext uri="{FF2B5EF4-FFF2-40B4-BE49-F238E27FC236}">
                <a16:creationId xmlns:a16="http://schemas.microsoft.com/office/drawing/2014/main" id="{1FE37BB5-ACBC-42FB-BCC4-03C4B3D2C852}"/>
              </a:ext>
            </a:extLst>
          </p:cNvPr>
          <p:cNvSpPr>
            <a:spLocks noGrp="1"/>
          </p:cNvSpPr>
          <p:nvPr>
            <p:ph idx="14" hasCustomPrompt="1"/>
          </p:nvPr>
        </p:nvSpPr>
        <p:spPr>
          <a:xfrm>
            <a:off x="4642104" y="2356317"/>
            <a:ext cx="3438144" cy="3936024"/>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 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Рисунок 3">
            <a:extLst>
              <a:ext uri="{FF2B5EF4-FFF2-40B4-BE49-F238E27FC236}">
                <a16:creationId xmlns:a16="http://schemas.microsoft.com/office/drawing/2014/main" id="{CFDE42BC-4667-4A0A-9CF6-A57DEC7B0CB5}"/>
              </a:ext>
            </a:extLst>
          </p:cNvPr>
          <p:cNvSpPr>
            <a:spLocks noGrp="1"/>
          </p:cNvSpPr>
          <p:nvPr>
            <p:ph type="pic" sz="quarter" idx="15"/>
          </p:nvPr>
        </p:nvSpPr>
        <p:spPr>
          <a:xfrm>
            <a:off x="8329613" y="2355850"/>
            <a:ext cx="3554539" cy="3848100"/>
          </a:xfrm>
        </p:spPr>
        <p:txBody>
          <a:bodyPr/>
          <a:lstStyle/>
          <a:p>
            <a:endParaRPr lang="ru-RU"/>
          </a:p>
        </p:txBody>
      </p:sp>
    </p:spTree>
    <p:extLst>
      <p:ext uri="{BB962C8B-B14F-4D97-AF65-F5344CB8AC3E}">
        <p14:creationId xmlns:p14="http://schemas.microsoft.com/office/powerpoint/2010/main" val="3735251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F3E157-487F-4C56-8D66-C0DA4BF26000}"/>
              </a:ext>
            </a:extLst>
          </p:cNvPr>
          <p:cNvSpPr>
            <a:spLocks noGrp="1"/>
          </p:cNvSpPr>
          <p:nvPr>
            <p:ph type="title" hasCustomPrompt="1"/>
          </p:nvPr>
        </p:nvSpPr>
        <p:spPr/>
        <p:txBody>
          <a:bodyPr/>
          <a:lstStyle>
            <a:lvl1pPr>
              <a:defRPr/>
            </a:lvl1pPr>
          </a:lstStyle>
          <a:p>
            <a:r>
              <a:rPr lang="ru-RU" dirty="0"/>
              <a:t>Слайд с диаграммой и текстом</a:t>
            </a:r>
          </a:p>
        </p:txBody>
      </p:sp>
      <p:sp>
        <p:nvSpPr>
          <p:cNvPr id="5" name="Номер слайда 4">
            <a:extLst>
              <a:ext uri="{FF2B5EF4-FFF2-40B4-BE49-F238E27FC236}">
                <a16:creationId xmlns:a16="http://schemas.microsoft.com/office/drawing/2014/main" id="{DBC90E69-E68C-45EC-BC9F-D9363816476E}"/>
              </a:ext>
            </a:extLst>
          </p:cNvPr>
          <p:cNvSpPr>
            <a:spLocks noGrp="1"/>
          </p:cNvSpPr>
          <p:nvPr>
            <p:ph type="sldNum" sz="quarter" idx="12"/>
          </p:nvPr>
        </p:nvSpPr>
        <p:spPr/>
        <p:txBody>
          <a:bodyPr/>
          <a:lstStyle/>
          <a:p>
            <a:fld id="{A5B42A06-32F0-4539-92FA-08D3CD05698C}" type="slidenum">
              <a:rPr lang="ru-RU" smtClean="0"/>
              <a:pPr/>
              <a:t>‹#›</a:t>
            </a:fld>
            <a:endParaRPr lang="ru-RU"/>
          </a:p>
        </p:txBody>
      </p:sp>
      <p:sp>
        <p:nvSpPr>
          <p:cNvPr id="7" name="Объект 2">
            <a:extLst>
              <a:ext uri="{FF2B5EF4-FFF2-40B4-BE49-F238E27FC236}">
                <a16:creationId xmlns:a16="http://schemas.microsoft.com/office/drawing/2014/main" id="{D375AA90-7724-4586-B615-BA65E671D224}"/>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091973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иконками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2355500" y="1643167"/>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Рисунок 4">
            <a:extLst>
              <a:ext uri="{FF2B5EF4-FFF2-40B4-BE49-F238E27FC236}">
                <a16:creationId xmlns:a16="http://schemas.microsoft.com/office/drawing/2014/main" id="{FDBF611C-1F97-41AB-859D-7305B747D707}"/>
              </a:ext>
            </a:extLst>
          </p:cNvPr>
          <p:cNvSpPr>
            <a:spLocks noGrp="1"/>
          </p:cNvSpPr>
          <p:nvPr>
            <p:ph type="pic" sz="quarter" idx="13" hasCustomPrompt="1"/>
          </p:nvPr>
        </p:nvSpPr>
        <p:spPr>
          <a:xfrm>
            <a:off x="838200" y="1643063"/>
            <a:ext cx="1292051" cy="1331249"/>
          </a:xfrm>
        </p:spPr>
        <p:txBody>
          <a:bodyPr anchor="ctr"/>
          <a:lstStyle>
            <a:lvl1pPr>
              <a:defRPr/>
            </a:lvl1pPr>
          </a:lstStyle>
          <a:p>
            <a:r>
              <a:rPr lang="ru-RU" dirty="0"/>
              <a:t>Иконка</a:t>
            </a:r>
          </a:p>
        </p:txBody>
      </p:sp>
      <p:sp>
        <p:nvSpPr>
          <p:cNvPr id="9" name="Объект 2">
            <a:extLst>
              <a:ext uri="{FF2B5EF4-FFF2-40B4-BE49-F238E27FC236}">
                <a16:creationId xmlns:a16="http://schemas.microsoft.com/office/drawing/2014/main" id="{90C285A6-22C4-4242-8EBA-3A1FF4894849}"/>
              </a:ext>
            </a:extLst>
          </p:cNvPr>
          <p:cNvSpPr>
            <a:spLocks noGrp="1"/>
          </p:cNvSpPr>
          <p:nvPr>
            <p:ph idx="14"/>
          </p:nvPr>
        </p:nvSpPr>
        <p:spPr>
          <a:xfrm>
            <a:off x="2355500" y="3182256"/>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Рисунок 4">
            <a:extLst>
              <a:ext uri="{FF2B5EF4-FFF2-40B4-BE49-F238E27FC236}">
                <a16:creationId xmlns:a16="http://schemas.microsoft.com/office/drawing/2014/main" id="{EA9F7374-DDED-4EEF-8A3A-0974E8DA9D39}"/>
              </a:ext>
            </a:extLst>
          </p:cNvPr>
          <p:cNvSpPr>
            <a:spLocks noGrp="1"/>
          </p:cNvSpPr>
          <p:nvPr>
            <p:ph type="pic" sz="quarter" idx="15" hasCustomPrompt="1"/>
          </p:nvPr>
        </p:nvSpPr>
        <p:spPr>
          <a:xfrm>
            <a:off x="838200" y="3182152"/>
            <a:ext cx="1292051" cy="1331249"/>
          </a:xfrm>
        </p:spPr>
        <p:txBody>
          <a:bodyPr anchor="ctr"/>
          <a:lstStyle>
            <a:lvl1pPr>
              <a:defRPr/>
            </a:lvl1pPr>
          </a:lstStyle>
          <a:p>
            <a:r>
              <a:rPr lang="ru-RU" dirty="0"/>
              <a:t>Иконка</a:t>
            </a:r>
          </a:p>
        </p:txBody>
      </p:sp>
      <p:sp>
        <p:nvSpPr>
          <p:cNvPr id="11" name="Объект 2">
            <a:extLst>
              <a:ext uri="{FF2B5EF4-FFF2-40B4-BE49-F238E27FC236}">
                <a16:creationId xmlns:a16="http://schemas.microsoft.com/office/drawing/2014/main" id="{B032D8E6-1A23-46D7-8EE7-623F25D46AA8}"/>
              </a:ext>
            </a:extLst>
          </p:cNvPr>
          <p:cNvSpPr>
            <a:spLocks noGrp="1"/>
          </p:cNvSpPr>
          <p:nvPr>
            <p:ph idx="16"/>
          </p:nvPr>
        </p:nvSpPr>
        <p:spPr>
          <a:xfrm>
            <a:off x="2355500" y="4721241"/>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2" name="Рисунок 4">
            <a:extLst>
              <a:ext uri="{FF2B5EF4-FFF2-40B4-BE49-F238E27FC236}">
                <a16:creationId xmlns:a16="http://schemas.microsoft.com/office/drawing/2014/main" id="{D9E74201-4835-4BB0-B382-11BDBC48C282}"/>
              </a:ext>
            </a:extLst>
          </p:cNvPr>
          <p:cNvSpPr>
            <a:spLocks noGrp="1"/>
          </p:cNvSpPr>
          <p:nvPr>
            <p:ph type="pic" sz="quarter" idx="17" hasCustomPrompt="1"/>
          </p:nvPr>
        </p:nvSpPr>
        <p:spPr>
          <a:xfrm>
            <a:off x="838200" y="4721137"/>
            <a:ext cx="1292051" cy="1331249"/>
          </a:xfrm>
        </p:spPr>
        <p:txBody>
          <a:bodyPr anchor="ctr"/>
          <a:lstStyle>
            <a:lvl1pPr>
              <a:defRPr/>
            </a:lvl1pPr>
          </a:lstStyle>
          <a:p>
            <a:r>
              <a:rPr lang="ru-RU" dirty="0"/>
              <a:t>Иконка</a:t>
            </a:r>
          </a:p>
        </p:txBody>
      </p:sp>
      <p:sp>
        <p:nvSpPr>
          <p:cNvPr id="13" name="Объект 2">
            <a:extLst>
              <a:ext uri="{FF2B5EF4-FFF2-40B4-BE49-F238E27FC236}">
                <a16:creationId xmlns:a16="http://schemas.microsoft.com/office/drawing/2014/main" id="{4E9EB716-9324-42DE-9589-58EA5A740573}"/>
              </a:ext>
            </a:extLst>
          </p:cNvPr>
          <p:cNvSpPr>
            <a:spLocks noGrp="1"/>
          </p:cNvSpPr>
          <p:nvPr>
            <p:ph idx="18"/>
          </p:nvPr>
        </p:nvSpPr>
        <p:spPr>
          <a:xfrm>
            <a:off x="6786820" y="1643167"/>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Рисунок 4">
            <a:extLst>
              <a:ext uri="{FF2B5EF4-FFF2-40B4-BE49-F238E27FC236}">
                <a16:creationId xmlns:a16="http://schemas.microsoft.com/office/drawing/2014/main" id="{9CA18EF6-64BE-4356-823C-0D25DE3BB36B}"/>
              </a:ext>
            </a:extLst>
          </p:cNvPr>
          <p:cNvSpPr>
            <a:spLocks noGrp="1"/>
          </p:cNvSpPr>
          <p:nvPr>
            <p:ph type="pic" sz="quarter" idx="19" hasCustomPrompt="1"/>
          </p:nvPr>
        </p:nvSpPr>
        <p:spPr>
          <a:xfrm>
            <a:off x="5269520" y="1643063"/>
            <a:ext cx="1292051" cy="1331249"/>
          </a:xfrm>
        </p:spPr>
        <p:txBody>
          <a:bodyPr anchor="ctr"/>
          <a:lstStyle>
            <a:lvl1pPr>
              <a:defRPr/>
            </a:lvl1pPr>
          </a:lstStyle>
          <a:p>
            <a:r>
              <a:rPr lang="ru-RU" dirty="0"/>
              <a:t>Иконка</a:t>
            </a:r>
          </a:p>
        </p:txBody>
      </p:sp>
      <p:sp>
        <p:nvSpPr>
          <p:cNvPr id="15" name="Объект 2">
            <a:extLst>
              <a:ext uri="{FF2B5EF4-FFF2-40B4-BE49-F238E27FC236}">
                <a16:creationId xmlns:a16="http://schemas.microsoft.com/office/drawing/2014/main" id="{7F79AEE5-6841-4C30-81BF-9DEA47452A31}"/>
              </a:ext>
            </a:extLst>
          </p:cNvPr>
          <p:cNvSpPr>
            <a:spLocks noGrp="1"/>
          </p:cNvSpPr>
          <p:nvPr>
            <p:ph idx="20"/>
          </p:nvPr>
        </p:nvSpPr>
        <p:spPr>
          <a:xfrm>
            <a:off x="6786820" y="3182256"/>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6" name="Рисунок 4">
            <a:extLst>
              <a:ext uri="{FF2B5EF4-FFF2-40B4-BE49-F238E27FC236}">
                <a16:creationId xmlns:a16="http://schemas.microsoft.com/office/drawing/2014/main" id="{3D60B2C4-9C24-4042-8901-90BF50E3CE15}"/>
              </a:ext>
            </a:extLst>
          </p:cNvPr>
          <p:cNvSpPr>
            <a:spLocks noGrp="1"/>
          </p:cNvSpPr>
          <p:nvPr>
            <p:ph type="pic" sz="quarter" idx="21" hasCustomPrompt="1"/>
          </p:nvPr>
        </p:nvSpPr>
        <p:spPr>
          <a:xfrm>
            <a:off x="5269520" y="3182152"/>
            <a:ext cx="1292051" cy="1331249"/>
          </a:xfrm>
        </p:spPr>
        <p:txBody>
          <a:bodyPr anchor="ctr"/>
          <a:lstStyle>
            <a:lvl1pPr>
              <a:defRPr/>
            </a:lvl1pPr>
          </a:lstStyle>
          <a:p>
            <a:r>
              <a:rPr lang="ru-RU" dirty="0"/>
              <a:t>Иконка</a:t>
            </a:r>
          </a:p>
        </p:txBody>
      </p:sp>
      <p:sp>
        <p:nvSpPr>
          <p:cNvPr id="17" name="Объект 2">
            <a:extLst>
              <a:ext uri="{FF2B5EF4-FFF2-40B4-BE49-F238E27FC236}">
                <a16:creationId xmlns:a16="http://schemas.microsoft.com/office/drawing/2014/main" id="{2E557709-1189-4537-A8BD-EF05D24480D2}"/>
              </a:ext>
            </a:extLst>
          </p:cNvPr>
          <p:cNvSpPr>
            <a:spLocks noGrp="1"/>
          </p:cNvSpPr>
          <p:nvPr>
            <p:ph idx="22"/>
          </p:nvPr>
        </p:nvSpPr>
        <p:spPr>
          <a:xfrm>
            <a:off x="6786820" y="4721241"/>
            <a:ext cx="2688771" cy="133114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8" name="Рисунок 4">
            <a:extLst>
              <a:ext uri="{FF2B5EF4-FFF2-40B4-BE49-F238E27FC236}">
                <a16:creationId xmlns:a16="http://schemas.microsoft.com/office/drawing/2014/main" id="{4470CB01-64AD-4C70-AF4E-8749FEEEEBAF}"/>
              </a:ext>
            </a:extLst>
          </p:cNvPr>
          <p:cNvSpPr>
            <a:spLocks noGrp="1"/>
          </p:cNvSpPr>
          <p:nvPr>
            <p:ph type="pic" sz="quarter" idx="23" hasCustomPrompt="1"/>
          </p:nvPr>
        </p:nvSpPr>
        <p:spPr>
          <a:xfrm>
            <a:off x="5269520" y="4721137"/>
            <a:ext cx="1292051" cy="1331249"/>
          </a:xfrm>
        </p:spPr>
        <p:txBody>
          <a:bodyPr anchor="ctr"/>
          <a:lstStyle>
            <a:lvl1pPr>
              <a:defRPr/>
            </a:lvl1pPr>
          </a:lstStyle>
          <a:p>
            <a:r>
              <a:rPr lang="ru-RU" dirty="0"/>
              <a:t>Иконка</a:t>
            </a:r>
          </a:p>
        </p:txBody>
      </p:sp>
    </p:spTree>
    <p:extLst>
      <p:ext uri="{BB962C8B-B14F-4D97-AF65-F5344CB8AC3E}">
        <p14:creationId xmlns:p14="http://schemas.microsoft.com/office/powerpoint/2010/main" val="1993304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иконками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Рисунок 4">
            <a:extLst>
              <a:ext uri="{FF2B5EF4-FFF2-40B4-BE49-F238E27FC236}">
                <a16:creationId xmlns:a16="http://schemas.microsoft.com/office/drawing/2014/main" id="{FDBF611C-1F97-41AB-859D-7305B747D707}"/>
              </a:ext>
            </a:extLst>
          </p:cNvPr>
          <p:cNvSpPr>
            <a:spLocks noGrp="1"/>
          </p:cNvSpPr>
          <p:nvPr>
            <p:ph type="pic" sz="quarter" idx="13" hasCustomPrompt="1"/>
          </p:nvPr>
        </p:nvSpPr>
        <p:spPr>
          <a:xfrm>
            <a:off x="1250182" y="2308687"/>
            <a:ext cx="1292051" cy="1331249"/>
          </a:xfrm>
        </p:spPr>
        <p:txBody>
          <a:bodyPr anchor="ctr"/>
          <a:lstStyle>
            <a:lvl1pPr marL="36513" indent="0" algn="ctr">
              <a:buNone/>
              <a:defRPr/>
            </a:lvl1pPr>
          </a:lstStyle>
          <a:p>
            <a:r>
              <a:rPr lang="ru-RU" dirty="0"/>
              <a:t>Иконка</a:t>
            </a:r>
          </a:p>
        </p:txBody>
      </p:sp>
      <p:sp>
        <p:nvSpPr>
          <p:cNvPr id="19" name="Объект 2">
            <a:extLst>
              <a:ext uri="{FF2B5EF4-FFF2-40B4-BE49-F238E27FC236}">
                <a16:creationId xmlns:a16="http://schemas.microsoft.com/office/drawing/2014/main" id="{3C71C73A-FE02-4831-9D31-520A09B510EF}"/>
              </a:ext>
            </a:extLst>
          </p:cNvPr>
          <p:cNvSpPr>
            <a:spLocks noGrp="1"/>
          </p:cNvSpPr>
          <p:nvPr>
            <p:ph idx="14"/>
          </p:nvPr>
        </p:nvSpPr>
        <p:spPr>
          <a:xfrm>
            <a:off x="3300046"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0" name="Рисунок 4">
            <a:extLst>
              <a:ext uri="{FF2B5EF4-FFF2-40B4-BE49-F238E27FC236}">
                <a16:creationId xmlns:a16="http://schemas.microsoft.com/office/drawing/2014/main" id="{56627ECF-3CA6-4E8E-BBCF-0ACD7C07D02C}"/>
              </a:ext>
            </a:extLst>
          </p:cNvPr>
          <p:cNvSpPr>
            <a:spLocks noGrp="1"/>
          </p:cNvSpPr>
          <p:nvPr>
            <p:ph type="pic" sz="quarter" idx="15" hasCustomPrompt="1"/>
          </p:nvPr>
        </p:nvSpPr>
        <p:spPr>
          <a:xfrm>
            <a:off x="3712028" y="2308687"/>
            <a:ext cx="1292051" cy="1331249"/>
          </a:xfrm>
        </p:spPr>
        <p:txBody>
          <a:bodyPr anchor="ctr"/>
          <a:lstStyle>
            <a:lvl1pPr marL="36513" indent="0" algn="ctr">
              <a:buNone/>
              <a:defRPr/>
            </a:lvl1pPr>
          </a:lstStyle>
          <a:p>
            <a:r>
              <a:rPr lang="ru-RU" dirty="0"/>
              <a:t>Иконка</a:t>
            </a:r>
          </a:p>
        </p:txBody>
      </p:sp>
      <p:sp>
        <p:nvSpPr>
          <p:cNvPr id="21" name="Объект 2">
            <a:extLst>
              <a:ext uri="{FF2B5EF4-FFF2-40B4-BE49-F238E27FC236}">
                <a16:creationId xmlns:a16="http://schemas.microsoft.com/office/drawing/2014/main" id="{563866C0-8F4D-4A11-9B55-A96A87216AAC}"/>
              </a:ext>
            </a:extLst>
          </p:cNvPr>
          <p:cNvSpPr>
            <a:spLocks noGrp="1"/>
          </p:cNvSpPr>
          <p:nvPr>
            <p:ph idx="16"/>
          </p:nvPr>
        </p:nvSpPr>
        <p:spPr>
          <a:xfrm>
            <a:off x="5761892"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2" name="Рисунок 4">
            <a:extLst>
              <a:ext uri="{FF2B5EF4-FFF2-40B4-BE49-F238E27FC236}">
                <a16:creationId xmlns:a16="http://schemas.microsoft.com/office/drawing/2014/main" id="{8B6648C0-43F0-42E0-BFBC-3E9594D65AB2}"/>
              </a:ext>
            </a:extLst>
          </p:cNvPr>
          <p:cNvSpPr>
            <a:spLocks noGrp="1"/>
          </p:cNvSpPr>
          <p:nvPr>
            <p:ph type="pic" sz="quarter" idx="17" hasCustomPrompt="1"/>
          </p:nvPr>
        </p:nvSpPr>
        <p:spPr>
          <a:xfrm>
            <a:off x="6173874" y="2308687"/>
            <a:ext cx="1292051" cy="1331249"/>
          </a:xfrm>
        </p:spPr>
        <p:txBody>
          <a:bodyPr anchor="ctr"/>
          <a:lstStyle>
            <a:lvl1pPr marL="36513" indent="0" algn="ctr">
              <a:buNone/>
              <a:defRPr/>
            </a:lvl1pPr>
          </a:lstStyle>
          <a:p>
            <a:r>
              <a:rPr lang="ru-RU" dirty="0"/>
              <a:t>Иконка</a:t>
            </a:r>
          </a:p>
        </p:txBody>
      </p:sp>
      <p:sp>
        <p:nvSpPr>
          <p:cNvPr id="23" name="Объект 2">
            <a:extLst>
              <a:ext uri="{FF2B5EF4-FFF2-40B4-BE49-F238E27FC236}">
                <a16:creationId xmlns:a16="http://schemas.microsoft.com/office/drawing/2014/main" id="{EF32ABDA-2523-4609-BB5F-DEE701D2DCC4}"/>
              </a:ext>
            </a:extLst>
          </p:cNvPr>
          <p:cNvSpPr>
            <a:spLocks noGrp="1"/>
          </p:cNvSpPr>
          <p:nvPr>
            <p:ph idx="18"/>
          </p:nvPr>
        </p:nvSpPr>
        <p:spPr>
          <a:xfrm>
            <a:off x="8223738" y="3966214"/>
            <a:ext cx="2116015" cy="1331145"/>
          </a:xfrm>
        </p:spPr>
        <p:txBody>
          <a:bodyPr>
            <a:normAutofit/>
          </a:bodyPr>
          <a:lstStyle>
            <a:lvl1pPr marL="36513" indent="0" algn="ctr">
              <a:buClr>
                <a:srgbClr val="9E0000"/>
              </a:buClr>
              <a:buNone/>
              <a:defRPr sz="1400"/>
            </a:lvl1pPr>
            <a:lvl2pPr marL="36513" indent="0" algn="ctr">
              <a:buClr>
                <a:srgbClr val="9E0000"/>
              </a:buClr>
              <a:buNone/>
              <a:defRPr sz="1400"/>
            </a:lvl2pPr>
            <a:lvl3pPr marL="36513" indent="0" algn="ctr">
              <a:buClr>
                <a:srgbClr val="9E0000"/>
              </a:buClr>
              <a:buNone/>
              <a:defRPr sz="1400"/>
            </a:lvl3pPr>
            <a:lvl4pPr marL="36513" indent="0" algn="ctr">
              <a:buClr>
                <a:srgbClr val="9E0000"/>
              </a:buClr>
              <a:buNone/>
              <a:defRPr sz="1400"/>
            </a:lvl4pPr>
            <a:lvl5pPr marL="36513" indent="0" algn="ctr">
              <a:buClr>
                <a:srgbClr val="9E0000"/>
              </a:buClr>
              <a:buNone/>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4" name="Рисунок 4">
            <a:extLst>
              <a:ext uri="{FF2B5EF4-FFF2-40B4-BE49-F238E27FC236}">
                <a16:creationId xmlns:a16="http://schemas.microsoft.com/office/drawing/2014/main" id="{CD50A56D-D5DA-413A-B8AD-C9BBA4111A00}"/>
              </a:ext>
            </a:extLst>
          </p:cNvPr>
          <p:cNvSpPr>
            <a:spLocks noGrp="1"/>
          </p:cNvSpPr>
          <p:nvPr>
            <p:ph type="pic" sz="quarter" idx="19" hasCustomPrompt="1"/>
          </p:nvPr>
        </p:nvSpPr>
        <p:spPr>
          <a:xfrm>
            <a:off x="8635720" y="2308687"/>
            <a:ext cx="1292051" cy="1331249"/>
          </a:xfrm>
        </p:spPr>
        <p:txBody>
          <a:bodyPr anchor="ctr"/>
          <a:lstStyle>
            <a:lvl1pPr marL="36513" indent="0" algn="ctr">
              <a:buNone/>
              <a:defRPr/>
            </a:lvl1pPr>
          </a:lstStyle>
          <a:p>
            <a:r>
              <a:rPr lang="ru-RU" dirty="0"/>
              <a:t>Иконка</a:t>
            </a:r>
          </a:p>
        </p:txBody>
      </p:sp>
    </p:spTree>
    <p:extLst>
      <p:ext uri="{BB962C8B-B14F-4D97-AF65-F5344CB8AC3E}">
        <p14:creationId xmlns:p14="http://schemas.microsoft.com/office/powerpoint/2010/main" val="217957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p:nvPr>
        </p:nvSpPr>
        <p:spPr/>
        <p:txBody>
          <a:bodyPr/>
          <a:lstStyle>
            <a:lvl1pPr>
              <a:defRPr cap="all" baseline="0"/>
            </a:lvl1pPr>
          </a:lstStyle>
          <a:p>
            <a:r>
              <a:rPr lang="ru-RU"/>
              <a:t>Образец заголовка</a:t>
            </a:r>
          </a:p>
        </p:txBody>
      </p:sp>
    </p:spTree>
    <p:extLst>
      <p:ext uri="{BB962C8B-B14F-4D97-AF65-F5344CB8AC3E}">
        <p14:creationId xmlns:p14="http://schemas.microsoft.com/office/powerpoint/2010/main" val="3116576511"/>
      </p:ext>
    </p:extLst>
  </p:cSld>
  <p:clrMapOvr>
    <a:masterClrMapping/>
  </p:clrMapOvr>
  <p:extLst>
    <p:ext uri="{DCECCB84-F9BA-43D5-87BE-67443E8EF086}">
      <p15:sldGuideLst xmlns:p15="http://schemas.microsoft.com/office/powerpoint/2012/main">
        <p15:guide id="1" orient="horz" pos="52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038600" y="6356350"/>
            <a:ext cx="4114800" cy="365125"/>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838200" y="6356350"/>
            <a:ext cx="2743200" cy="36512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5/19/2025</a:t>
            </a:fld>
            <a:endParaRPr lang="en-US"/>
          </a:p>
        </p:txBody>
      </p:sp>
      <p:sp>
        <p:nvSpPr>
          <p:cNvPr id="4" name="Holder 4"/>
          <p:cNvSpPr>
            <a:spLocks noGrp="1"/>
          </p:cNvSpPr>
          <p:nvPr>
            <p:ph type="sldNum" sz="quarter" idx="7"/>
          </p:nvPr>
        </p:nvSpPr>
        <p:spPr>
          <a:xfrm>
            <a:off x="9166185" y="6356350"/>
            <a:ext cx="2743200" cy="365125"/>
          </a:xfrm>
        </p:spPr>
        <p:txBody>
          <a:bodyPr lIns="0" tIns="0" rIns="0" bIns="0"/>
          <a:lstStyle>
            <a:lvl1pPr algn="r">
              <a:defRPr sz="1800">
                <a:solidFill>
                  <a:srgbClr val="ABA839"/>
                </a:solidFill>
                <a:latin typeface="+mj-lt"/>
              </a:defRPr>
            </a:lvl1pPr>
          </a:lstStyle>
          <a:p>
            <a:fld id="{B6F15528-21DE-4FAA-801E-634DDDAF4B2B}" type="slidenum">
              <a:rPr lang="ru-RU" smtClean="0"/>
              <a:pPr/>
              <a:t>‹#›</a:t>
            </a:fld>
            <a:endParaRPr lang="ru-RU"/>
          </a:p>
        </p:txBody>
      </p:sp>
    </p:spTree>
    <p:extLst>
      <p:ext uri="{BB962C8B-B14F-4D97-AF65-F5344CB8AC3E}">
        <p14:creationId xmlns:p14="http://schemas.microsoft.com/office/powerpoint/2010/main" val="963485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Только заголовок">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2864CA80-990D-4A5C-B63B-2A054349EFB3}"/>
              </a:ext>
            </a:extLst>
          </p:cNvPr>
          <p:cNvSpPr>
            <a:spLocks noGrp="1"/>
          </p:cNvSpPr>
          <p:nvPr>
            <p:ph type="pic" sz="quarter" idx="13"/>
          </p:nvPr>
        </p:nvSpPr>
        <p:spPr>
          <a:xfrm>
            <a:off x="838200" y="1717675"/>
            <a:ext cx="4341813" cy="3667125"/>
          </a:xfrm>
        </p:spPr>
        <p:txBody>
          <a:bodyPr/>
          <a:lstStyle/>
          <a:p>
            <a:endParaRPr lang="ru-RU"/>
          </a:p>
        </p:txBody>
      </p:sp>
      <p:sp>
        <p:nvSpPr>
          <p:cNvPr id="2" name="Заголовок 1"/>
          <p:cNvSpPr>
            <a:spLocks noGrp="1"/>
          </p:cNvSpPr>
          <p:nvPr>
            <p:ph type="title"/>
          </p:nvPr>
        </p:nvSpPr>
        <p:spPr>
          <a:xfrm>
            <a:off x="838200" y="365126"/>
            <a:ext cx="5826760" cy="595608"/>
          </a:xfrm>
        </p:spPr>
        <p:txBody>
          <a:bodyPr>
            <a:normAutofit/>
          </a:bodyPr>
          <a:lstStyle>
            <a:lvl1pPr marL="0" algn="l" defTabSz="914400" rtl="0" eaLnBrk="1" latinLnBrk="0" hangingPunct="1">
              <a:lnSpc>
                <a:spcPct val="90000"/>
              </a:lnSpc>
              <a:spcBef>
                <a:spcPct val="0"/>
              </a:spcBef>
              <a:buNone/>
              <a:defRPr lang="ru-RU" sz="2400" b="1"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ru-RU" dirty="0"/>
              <a:t>Образец заголовка</a:t>
            </a:r>
          </a:p>
        </p:txBody>
      </p:sp>
      <p:sp>
        <p:nvSpPr>
          <p:cNvPr id="5" name="Номер слайда 4"/>
          <p:cNvSpPr>
            <a:spLocks noGrp="1"/>
          </p:cNvSpPr>
          <p:nvPr>
            <p:ph type="sldNum" sz="quarter" idx="12"/>
          </p:nvPr>
        </p:nvSpPr>
        <p:spPr/>
        <p:txBody>
          <a:bodyPr/>
          <a:lstStyle>
            <a:lvl1pPr marL="0" algn="r" defTabSz="914400" rtl="0" eaLnBrk="1" latinLnBrk="0" hangingPunct="1">
              <a:lnSpc>
                <a:spcPct val="90000"/>
              </a:lnSpc>
              <a:spcBef>
                <a:spcPct val="0"/>
              </a:spcBef>
              <a:buNone/>
              <a:defRPr lang="ru-RU" sz="1200" kern="1200" smtClean="0">
                <a:solidFill>
                  <a:schemeClr val="tx1">
                    <a:lumMod val="85000"/>
                    <a:lumOff val="15000"/>
                  </a:schemeClr>
                </a:solidFill>
                <a:latin typeface="Verdana" panose="020B0604030504040204" pitchFamily="34" charset="0"/>
                <a:ea typeface="Verdana" panose="020B0604030504040204" pitchFamily="34" charset="0"/>
                <a:cs typeface="+mj-cs"/>
              </a:defRPr>
            </a:lvl1pPr>
          </a:lstStyle>
          <a:p>
            <a:fld id="{751D432A-D135-4954-8559-2B6A9DE81B6A}" type="slidenum">
              <a:rPr lang="ru-RU" smtClean="0"/>
              <a:pPr/>
              <a:t>‹#›</a:t>
            </a:fld>
            <a:endParaRPr lang="ru-RU" dirty="0"/>
          </a:p>
        </p:txBody>
      </p:sp>
      <p:sp>
        <p:nvSpPr>
          <p:cNvPr id="9" name="Объект 2">
            <a:extLst>
              <a:ext uri="{FF2B5EF4-FFF2-40B4-BE49-F238E27FC236}">
                <a16:creationId xmlns:a16="http://schemas.microsoft.com/office/drawing/2014/main" id="{31D63457-5F25-41C5-9FBA-C724DCEA49F1}"/>
              </a:ext>
            </a:extLst>
          </p:cNvPr>
          <p:cNvSpPr>
            <a:spLocks noGrp="1"/>
          </p:cNvSpPr>
          <p:nvPr>
            <p:ph idx="1"/>
          </p:nvPr>
        </p:nvSpPr>
        <p:spPr>
          <a:xfrm>
            <a:off x="6431280" y="1253331"/>
            <a:ext cx="4922520" cy="4351338"/>
          </a:xfrm>
        </p:spPr>
        <p:txBody>
          <a:bodyPr>
            <a:normAutofit/>
          </a:bodyPr>
          <a:lstStyle>
            <a:lvl1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vl2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2pPr>
            <a:lvl3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3pPr>
            <a:lvl4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4pPr>
            <a:lvl5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75384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D4E5572-EFFC-41DE-BD0F-FDB63F22E35B}"/>
              </a:ext>
            </a:extLst>
          </p:cNvPr>
          <p:cNvSpPr>
            <a:spLocks noGrp="1"/>
          </p:cNvSpPr>
          <p:nvPr>
            <p:ph type="dt" sz="half" idx="10"/>
          </p:nvPr>
        </p:nvSpPr>
        <p:spPr/>
        <p:txBody>
          <a:bodyPr/>
          <a:lstStyle/>
          <a:p>
            <a:fld id="{0692ECED-B6B3-41FB-A38C-C6B09C1C025D}" type="datetime1">
              <a:rPr lang="ru-RU" smtClean="0"/>
              <a:pPr/>
              <a:t>19.05.2025</a:t>
            </a:fld>
            <a:endParaRPr lang="ru-RU"/>
          </a:p>
        </p:txBody>
      </p:sp>
      <p:sp>
        <p:nvSpPr>
          <p:cNvPr id="3" name="Нижний колонтитул 2">
            <a:extLst>
              <a:ext uri="{FF2B5EF4-FFF2-40B4-BE49-F238E27FC236}">
                <a16:creationId xmlns:a16="http://schemas.microsoft.com/office/drawing/2014/main" id="{2C5A1520-7BFC-4D73-83CD-63354940B1D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C7B29E8-968F-4639-B966-547456A30639}"/>
              </a:ext>
            </a:extLst>
          </p:cNvPr>
          <p:cNvSpPr>
            <a:spLocks noGrp="1"/>
          </p:cNvSpPr>
          <p:nvPr>
            <p:ph type="sldNum" sz="quarter" idx="12"/>
          </p:nvPr>
        </p:nvSpPr>
        <p:spPr/>
        <p:txBody>
          <a:bodyPr/>
          <a:lstStyle/>
          <a:p>
            <a:fld id="{94C5F5B4-55ED-4243-B364-1DA779D7520A}" type="slidenum">
              <a:rPr lang="ru-RU" smtClean="0"/>
              <a:pPr/>
              <a:t>‹#›</a:t>
            </a:fld>
            <a:endParaRPr lang="ru-RU"/>
          </a:p>
        </p:txBody>
      </p:sp>
    </p:spTree>
    <p:extLst>
      <p:ext uri="{BB962C8B-B14F-4D97-AF65-F5344CB8AC3E}">
        <p14:creationId xmlns:p14="http://schemas.microsoft.com/office/powerpoint/2010/main" val="42946405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B94B33-F7E4-45CF-A08C-BCFFD0F65188}" type="datetime1">
              <a:rPr lang="ru-RU" smtClean="0"/>
              <a:pPr/>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F1002F-F58E-4904-9BA1-CF6D1B48033D}" type="slidenum">
              <a:rPr lang="ru-RU" smtClean="0"/>
              <a:pPr/>
              <a:t>‹#›</a:t>
            </a:fld>
            <a:endParaRPr lang="ru-RU"/>
          </a:p>
        </p:txBody>
      </p:sp>
    </p:spTree>
    <p:extLst>
      <p:ext uri="{BB962C8B-B14F-4D97-AF65-F5344CB8AC3E}">
        <p14:creationId xmlns:p14="http://schemas.microsoft.com/office/powerpoint/2010/main" val="1091064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Пусто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E2832A-4D9C-43FC-8077-90217904F8A1}"/>
              </a:ext>
            </a:extLst>
          </p:cNvPr>
          <p:cNvSpPr>
            <a:spLocks noGrp="1"/>
          </p:cNvSpPr>
          <p:nvPr>
            <p:ph type="title"/>
          </p:nvPr>
        </p:nvSpPr>
        <p:spPr>
          <a:xfrm>
            <a:off x="386784" y="365126"/>
            <a:ext cx="4474633" cy="40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defRPr lang="ru-RU" sz="2800" spc="0" dirty="0"/>
            </a:lvl1pPr>
          </a:lstStyle>
          <a:p>
            <a:pPr lvl="0"/>
            <a:r>
              <a:rPr lang="ru-RU" dirty="0"/>
              <a:t>Образец заголовка</a:t>
            </a:r>
          </a:p>
        </p:txBody>
      </p:sp>
    </p:spTree>
    <p:extLst>
      <p:ext uri="{BB962C8B-B14F-4D97-AF65-F5344CB8AC3E}">
        <p14:creationId xmlns:p14="http://schemas.microsoft.com/office/powerpoint/2010/main" val="2571604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Пусто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E2832A-4D9C-43FC-8077-90217904F8A1}"/>
              </a:ext>
            </a:extLst>
          </p:cNvPr>
          <p:cNvSpPr>
            <a:spLocks noGrp="1"/>
          </p:cNvSpPr>
          <p:nvPr>
            <p:ph type="title"/>
          </p:nvPr>
        </p:nvSpPr>
        <p:spPr>
          <a:xfrm>
            <a:off x="386784" y="365126"/>
            <a:ext cx="4474633" cy="40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defRPr lang="ru-RU" sz="2800" spc="0" dirty="0"/>
            </a:lvl1pPr>
          </a:lstStyle>
          <a:p>
            <a:pPr lvl="0"/>
            <a:r>
              <a:rPr lang="ru-RU" dirty="0"/>
              <a:t>Образец заголовка</a:t>
            </a:r>
          </a:p>
        </p:txBody>
      </p:sp>
    </p:spTree>
    <p:extLst>
      <p:ext uri="{BB962C8B-B14F-4D97-AF65-F5344CB8AC3E}">
        <p14:creationId xmlns:p14="http://schemas.microsoft.com/office/powerpoint/2010/main" val="2408982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одним фото</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9" name="Рисунок 4">
            <a:extLst>
              <a:ext uri="{FF2B5EF4-FFF2-40B4-BE49-F238E27FC236}">
                <a16:creationId xmlns:a16="http://schemas.microsoft.com/office/drawing/2014/main" id="{1681D274-F8CE-46BD-9A20-4B0ED25F9FB6}"/>
              </a:ext>
            </a:extLst>
          </p:cNvPr>
          <p:cNvSpPr>
            <a:spLocks noGrp="1"/>
          </p:cNvSpPr>
          <p:nvPr>
            <p:ph type="pic" sz="quarter" idx="14"/>
          </p:nvPr>
        </p:nvSpPr>
        <p:spPr>
          <a:xfrm>
            <a:off x="6512052" y="1344613"/>
            <a:ext cx="5257800" cy="4859337"/>
          </a:xfrm>
        </p:spPr>
        <p:txBody>
          <a:bodyPr/>
          <a:lstStyle/>
          <a:p>
            <a:endParaRPr lang="ru-RU"/>
          </a:p>
        </p:txBody>
      </p:sp>
    </p:spTree>
    <p:extLst>
      <p:ext uri="{BB962C8B-B14F-4D97-AF65-F5344CB8AC3E}">
        <p14:creationId xmlns:p14="http://schemas.microsoft.com/office/powerpoint/2010/main" val="2210458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Только заголовок">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2864CA80-990D-4A5C-B63B-2A054349EFB3}"/>
              </a:ext>
            </a:extLst>
          </p:cNvPr>
          <p:cNvSpPr>
            <a:spLocks noGrp="1"/>
          </p:cNvSpPr>
          <p:nvPr>
            <p:ph type="pic" sz="quarter" idx="13"/>
          </p:nvPr>
        </p:nvSpPr>
        <p:spPr>
          <a:xfrm>
            <a:off x="838200" y="1717675"/>
            <a:ext cx="4341813" cy="3667125"/>
          </a:xfrm>
        </p:spPr>
        <p:txBody>
          <a:bodyPr/>
          <a:lstStyle/>
          <a:p>
            <a:endParaRPr lang="ru-RU"/>
          </a:p>
        </p:txBody>
      </p:sp>
      <p:sp>
        <p:nvSpPr>
          <p:cNvPr id="2" name="Заголовок 1"/>
          <p:cNvSpPr>
            <a:spLocks noGrp="1"/>
          </p:cNvSpPr>
          <p:nvPr>
            <p:ph type="title"/>
          </p:nvPr>
        </p:nvSpPr>
        <p:spPr>
          <a:xfrm>
            <a:off x="838200" y="365126"/>
            <a:ext cx="5826760" cy="595608"/>
          </a:xfrm>
        </p:spPr>
        <p:txBody>
          <a:bodyPr>
            <a:normAutofit/>
          </a:bodyPr>
          <a:lstStyle>
            <a:lvl1pPr marL="0" algn="l" defTabSz="914400" rtl="0" eaLnBrk="1" latinLnBrk="0" hangingPunct="1">
              <a:lnSpc>
                <a:spcPct val="90000"/>
              </a:lnSpc>
              <a:spcBef>
                <a:spcPct val="0"/>
              </a:spcBef>
              <a:buNone/>
              <a:defRPr lang="ru-RU" sz="2400" b="1"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ru-RU" dirty="0"/>
              <a:t>Образец заголовка</a:t>
            </a:r>
          </a:p>
        </p:txBody>
      </p:sp>
      <p:sp>
        <p:nvSpPr>
          <p:cNvPr id="5" name="Номер слайда 4"/>
          <p:cNvSpPr>
            <a:spLocks noGrp="1"/>
          </p:cNvSpPr>
          <p:nvPr>
            <p:ph type="sldNum" sz="quarter" idx="12"/>
          </p:nvPr>
        </p:nvSpPr>
        <p:spPr/>
        <p:txBody>
          <a:bodyPr/>
          <a:lstStyle>
            <a:lvl1pPr marL="0" algn="r" defTabSz="914400" rtl="0" eaLnBrk="1" latinLnBrk="0" hangingPunct="1">
              <a:lnSpc>
                <a:spcPct val="90000"/>
              </a:lnSpc>
              <a:spcBef>
                <a:spcPct val="0"/>
              </a:spcBef>
              <a:buNone/>
              <a:defRPr lang="ru-RU" sz="1200" kern="1200" smtClean="0">
                <a:solidFill>
                  <a:schemeClr val="tx1">
                    <a:lumMod val="85000"/>
                    <a:lumOff val="15000"/>
                  </a:schemeClr>
                </a:solidFill>
                <a:latin typeface="Verdana" panose="020B0604030504040204" pitchFamily="34" charset="0"/>
                <a:ea typeface="Verdana" panose="020B0604030504040204" pitchFamily="34" charset="0"/>
                <a:cs typeface="+mj-cs"/>
              </a:defRPr>
            </a:lvl1pPr>
          </a:lstStyle>
          <a:p>
            <a:fld id="{751D432A-D135-4954-8559-2B6A9DE81B6A}" type="slidenum">
              <a:rPr lang="ru-RU" smtClean="0"/>
              <a:pPr/>
              <a:t>‹#›</a:t>
            </a:fld>
            <a:endParaRPr lang="ru-RU" dirty="0"/>
          </a:p>
        </p:txBody>
      </p:sp>
      <p:sp>
        <p:nvSpPr>
          <p:cNvPr id="9" name="Объект 2">
            <a:extLst>
              <a:ext uri="{FF2B5EF4-FFF2-40B4-BE49-F238E27FC236}">
                <a16:creationId xmlns:a16="http://schemas.microsoft.com/office/drawing/2014/main" id="{31D63457-5F25-41C5-9FBA-C724DCEA49F1}"/>
              </a:ext>
            </a:extLst>
          </p:cNvPr>
          <p:cNvSpPr>
            <a:spLocks noGrp="1"/>
          </p:cNvSpPr>
          <p:nvPr>
            <p:ph idx="1"/>
          </p:nvPr>
        </p:nvSpPr>
        <p:spPr>
          <a:xfrm>
            <a:off x="6431280" y="1253331"/>
            <a:ext cx="4922520" cy="4351338"/>
          </a:xfrm>
        </p:spPr>
        <p:txBody>
          <a:bodyPr>
            <a:normAutofit/>
          </a:bodyPr>
          <a:lstStyle>
            <a:lvl1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1pPr>
            <a:lvl2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2pPr>
            <a:lvl3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3pPr>
            <a:lvl4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4pPr>
            <a:lvl5pPr marL="228600" indent="-228600" algn="l" defTabSz="914400" rtl="0" eaLnBrk="1" latinLnBrk="0" hangingPunct="1">
              <a:lnSpc>
                <a:spcPts val="1600"/>
              </a:lnSpc>
              <a:spcBef>
                <a:spcPct val="0"/>
              </a:spcBef>
              <a:buClr>
                <a:srgbClr val="EA0A2A"/>
              </a:buClr>
              <a:buFont typeface="Verdana" panose="020B0604030504040204" pitchFamily="34" charset="0"/>
              <a:buChar char="●"/>
              <a:defRPr lang="ru-RU" sz="1200" kern="1200" dirty="0">
                <a:solidFill>
                  <a:schemeClr val="tx1">
                    <a:lumMod val="85000"/>
                    <a:lumOff val="15000"/>
                  </a:schemeClr>
                </a:solidFill>
                <a:latin typeface="Verdana" panose="020B0604030504040204" pitchFamily="34" charset="0"/>
                <a:ea typeface="Verdana" panose="020B0604030504040204" pitchFamily="34" charset="0"/>
                <a:cs typeface="+mj-cs"/>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264306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двумя фото</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1344168"/>
            <a:ext cx="3560064"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9" name="Рисунок 4">
            <a:extLst>
              <a:ext uri="{FF2B5EF4-FFF2-40B4-BE49-F238E27FC236}">
                <a16:creationId xmlns:a16="http://schemas.microsoft.com/office/drawing/2014/main" id="{1681D274-F8CE-46BD-9A20-4B0ED25F9FB6}"/>
              </a:ext>
            </a:extLst>
          </p:cNvPr>
          <p:cNvSpPr>
            <a:spLocks noGrp="1"/>
          </p:cNvSpPr>
          <p:nvPr>
            <p:ph type="pic" sz="quarter" idx="14"/>
          </p:nvPr>
        </p:nvSpPr>
        <p:spPr>
          <a:xfrm>
            <a:off x="4829556" y="1344613"/>
            <a:ext cx="3491484" cy="4859337"/>
          </a:xfrm>
        </p:spPr>
        <p:txBody>
          <a:bodyPr/>
          <a:lstStyle/>
          <a:p>
            <a:endParaRPr lang="ru-RU" dirty="0"/>
          </a:p>
        </p:txBody>
      </p:sp>
      <p:sp>
        <p:nvSpPr>
          <p:cNvPr id="7" name="Рисунок 4">
            <a:extLst>
              <a:ext uri="{FF2B5EF4-FFF2-40B4-BE49-F238E27FC236}">
                <a16:creationId xmlns:a16="http://schemas.microsoft.com/office/drawing/2014/main" id="{02B1C19A-B43A-4CB7-AE13-F99CC2A327DA}"/>
              </a:ext>
            </a:extLst>
          </p:cNvPr>
          <p:cNvSpPr>
            <a:spLocks noGrp="1"/>
          </p:cNvSpPr>
          <p:nvPr>
            <p:ph type="pic" sz="quarter" idx="15"/>
          </p:nvPr>
        </p:nvSpPr>
        <p:spPr>
          <a:xfrm>
            <a:off x="8240268" y="1344613"/>
            <a:ext cx="3491484" cy="4859337"/>
          </a:xfrm>
        </p:spPr>
        <p:txBody>
          <a:bodyPr/>
          <a:lstStyle/>
          <a:p>
            <a:endParaRPr lang="ru-RU" dirty="0"/>
          </a:p>
        </p:txBody>
      </p:sp>
    </p:spTree>
    <p:extLst>
      <p:ext uri="{BB962C8B-B14F-4D97-AF65-F5344CB8AC3E}">
        <p14:creationId xmlns:p14="http://schemas.microsoft.com/office/powerpoint/2010/main" val="4002199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Текст 4">
            <a:extLst>
              <a:ext uri="{FF2B5EF4-FFF2-40B4-BE49-F238E27FC236}">
                <a16:creationId xmlns:a16="http://schemas.microsoft.com/office/drawing/2014/main" id="{E35B46D0-251F-44F8-B451-D41E73EAE8E7}"/>
              </a:ext>
            </a:extLst>
          </p:cNvPr>
          <p:cNvSpPr>
            <a:spLocks noGrp="1"/>
          </p:cNvSpPr>
          <p:nvPr>
            <p:ph type="body" sz="quarter" idx="13" hasCustomPrompt="1"/>
          </p:nvPr>
        </p:nvSpPr>
        <p:spPr>
          <a:xfrm>
            <a:off x="931848"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0" name="Объект 2">
            <a:extLst>
              <a:ext uri="{FF2B5EF4-FFF2-40B4-BE49-F238E27FC236}">
                <a16:creationId xmlns:a16="http://schemas.microsoft.com/office/drawing/2014/main" id="{EBF1E604-597B-42D0-BD90-49E41435D59E}"/>
              </a:ext>
            </a:extLst>
          </p:cNvPr>
          <p:cNvSpPr>
            <a:spLocks noGrp="1"/>
          </p:cNvSpPr>
          <p:nvPr>
            <p:ph idx="14"/>
          </p:nvPr>
        </p:nvSpPr>
        <p:spPr>
          <a:xfrm>
            <a:off x="3087624"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1" name="Текст 4">
            <a:extLst>
              <a:ext uri="{FF2B5EF4-FFF2-40B4-BE49-F238E27FC236}">
                <a16:creationId xmlns:a16="http://schemas.microsoft.com/office/drawing/2014/main" id="{7D102776-E259-4990-88A3-53C7A45AACB8}"/>
              </a:ext>
            </a:extLst>
          </p:cNvPr>
          <p:cNvSpPr>
            <a:spLocks noGrp="1"/>
          </p:cNvSpPr>
          <p:nvPr>
            <p:ph type="body" sz="quarter" idx="15" hasCustomPrompt="1"/>
          </p:nvPr>
        </p:nvSpPr>
        <p:spPr>
          <a:xfrm>
            <a:off x="3181272"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5317082"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5410730"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7566506"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7660154"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6" name="Объект 2">
            <a:extLst>
              <a:ext uri="{FF2B5EF4-FFF2-40B4-BE49-F238E27FC236}">
                <a16:creationId xmlns:a16="http://schemas.microsoft.com/office/drawing/2014/main" id="{28453596-827F-43B3-9855-523F34872B61}"/>
              </a:ext>
            </a:extLst>
          </p:cNvPr>
          <p:cNvSpPr>
            <a:spLocks noGrp="1"/>
          </p:cNvSpPr>
          <p:nvPr>
            <p:ph idx="20"/>
          </p:nvPr>
        </p:nvSpPr>
        <p:spPr>
          <a:xfrm>
            <a:off x="9815930"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7" name="Текст 4">
            <a:extLst>
              <a:ext uri="{FF2B5EF4-FFF2-40B4-BE49-F238E27FC236}">
                <a16:creationId xmlns:a16="http://schemas.microsoft.com/office/drawing/2014/main" id="{D97D01B1-6B30-4A7D-9B8A-FB4A83BE3B92}"/>
              </a:ext>
            </a:extLst>
          </p:cNvPr>
          <p:cNvSpPr>
            <a:spLocks noGrp="1"/>
          </p:cNvSpPr>
          <p:nvPr>
            <p:ph type="body" sz="quarter" idx="21" hasCustomPrompt="1"/>
          </p:nvPr>
        </p:nvSpPr>
        <p:spPr>
          <a:xfrm>
            <a:off x="9909578"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Tree>
    <p:extLst>
      <p:ext uri="{BB962C8B-B14F-4D97-AF65-F5344CB8AC3E}">
        <p14:creationId xmlns:p14="http://schemas.microsoft.com/office/powerpoint/2010/main" val="166480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3" name="Объект 2">
            <a:extLst>
              <a:ext uri="{FF2B5EF4-FFF2-40B4-BE49-F238E27FC236}">
                <a16:creationId xmlns:a16="http://schemas.microsoft.com/office/drawing/2014/main" id="{E31838D9-808C-4555-8B72-DB3229986E71}"/>
              </a:ext>
            </a:extLst>
          </p:cNvPr>
          <p:cNvSpPr>
            <a:spLocks noGrp="1"/>
          </p:cNvSpPr>
          <p:nvPr>
            <p:ph idx="1"/>
          </p:nvPr>
        </p:nvSpPr>
        <p:spPr>
          <a:xfrm>
            <a:off x="838200"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5" name="Текст 4">
            <a:extLst>
              <a:ext uri="{FF2B5EF4-FFF2-40B4-BE49-F238E27FC236}">
                <a16:creationId xmlns:a16="http://schemas.microsoft.com/office/drawing/2014/main" id="{E35B46D0-251F-44F8-B451-D41E73EAE8E7}"/>
              </a:ext>
            </a:extLst>
          </p:cNvPr>
          <p:cNvSpPr>
            <a:spLocks noGrp="1"/>
          </p:cNvSpPr>
          <p:nvPr>
            <p:ph type="body" sz="quarter" idx="13" hasCustomPrompt="1"/>
          </p:nvPr>
        </p:nvSpPr>
        <p:spPr>
          <a:xfrm>
            <a:off x="931848"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0" name="Объект 2">
            <a:extLst>
              <a:ext uri="{FF2B5EF4-FFF2-40B4-BE49-F238E27FC236}">
                <a16:creationId xmlns:a16="http://schemas.microsoft.com/office/drawing/2014/main" id="{EBF1E604-597B-42D0-BD90-49E41435D59E}"/>
              </a:ext>
            </a:extLst>
          </p:cNvPr>
          <p:cNvSpPr>
            <a:spLocks noGrp="1"/>
          </p:cNvSpPr>
          <p:nvPr>
            <p:ph idx="14"/>
          </p:nvPr>
        </p:nvSpPr>
        <p:spPr>
          <a:xfrm>
            <a:off x="3376656"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1" name="Текст 4">
            <a:extLst>
              <a:ext uri="{FF2B5EF4-FFF2-40B4-BE49-F238E27FC236}">
                <a16:creationId xmlns:a16="http://schemas.microsoft.com/office/drawing/2014/main" id="{7D102776-E259-4990-88A3-53C7A45AACB8}"/>
              </a:ext>
            </a:extLst>
          </p:cNvPr>
          <p:cNvSpPr>
            <a:spLocks noGrp="1"/>
          </p:cNvSpPr>
          <p:nvPr>
            <p:ph type="body" sz="quarter" idx="15" hasCustomPrompt="1"/>
          </p:nvPr>
        </p:nvSpPr>
        <p:spPr>
          <a:xfrm>
            <a:off x="3470304" y="1893026"/>
            <a:ext cx="1800000" cy="1800000"/>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6000672"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6094320" y="1893026"/>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8525256" y="4087368"/>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8618904" y="1893026"/>
            <a:ext cx="1800000" cy="1800000"/>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Tree>
    <p:extLst>
      <p:ext uri="{BB962C8B-B14F-4D97-AF65-F5344CB8AC3E}">
        <p14:creationId xmlns:p14="http://schemas.microsoft.com/office/powerpoint/2010/main" val="252440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3DF62-099E-4091-AA2D-EEE3EA54302C}"/>
              </a:ext>
            </a:extLst>
          </p:cNvPr>
          <p:cNvSpPr>
            <a:spLocks noGrp="1"/>
          </p:cNvSpPr>
          <p:nvPr>
            <p:ph type="title" hasCustomPrompt="1"/>
          </p:nvPr>
        </p:nvSpPr>
        <p:spPr/>
        <p:txBody>
          <a:bodyPr/>
          <a:lstStyle>
            <a:lvl1pPr>
              <a:defRPr/>
            </a:lvl1pPr>
          </a:lstStyle>
          <a:p>
            <a:r>
              <a:rPr lang="ru-RU" dirty="0"/>
              <a:t>Слайд с текстом и кругами</a:t>
            </a:r>
          </a:p>
        </p:txBody>
      </p:sp>
      <p:sp>
        <p:nvSpPr>
          <p:cNvPr id="6" name="Номер слайда 5">
            <a:extLst>
              <a:ext uri="{FF2B5EF4-FFF2-40B4-BE49-F238E27FC236}">
                <a16:creationId xmlns:a16="http://schemas.microsoft.com/office/drawing/2014/main" id="{0131E7C5-5CDE-4D9E-99FE-652CF5BF9F8A}"/>
              </a:ext>
            </a:extLst>
          </p:cNvPr>
          <p:cNvSpPr>
            <a:spLocks noGrp="1"/>
          </p:cNvSpPr>
          <p:nvPr>
            <p:ph type="sldNum" sz="quarter" idx="12"/>
          </p:nvPr>
        </p:nvSpPr>
        <p:spPr>
          <a:xfrm>
            <a:off x="9140952" y="6356350"/>
            <a:ext cx="2743200" cy="365125"/>
          </a:xfrm>
        </p:spPr>
        <p:txBody>
          <a:bodyPr/>
          <a:lstStyle/>
          <a:p>
            <a:fld id="{A5B42A06-32F0-4539-92FA-08D3CD05698C}" type="slidenum">
              <a:rPr lang="ru-RU" smtClean="0"/>
              <a:pPr/>
              <a:t>‹#›</a:t>
            </a:fld>
            <a:endParaRPr lang="ru-RU"/>
          </a:p>
        </p:txBody>
      </p:sp>
      <p:sp>
        <p:nvSpPr>
          <p:cNvPr id="12" name="Объект 2">
            <a:extLst>
              <a:ext uri="{FF2B5EF4-FFF2-40B4-BE49-F238E27FC236}">
                <a16:creationId xmlns:a16="http://schemas.microsoft.com/office/drawing/2014/main" id="{D02FE9A3-C19C-40DB-933D-A209B4A48E19}"/>
              </a:ext>
            </a:extLst>
          </p:cNvPr>
          <p:cNvSpPr>
            <a:spLocks noGrp="1"/>
          </p:cNvSpPr>
          <p:nvPr>
            <p:ph idx="16"/>
          </p:nvPr>
        </p:nvSpPr>
        <p:spPr>
          <a:xfrm>
            <a:off x="6841920" y="3657600"/>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4">
            <a:extLst>
              <a:ext uri="{FF2B5EF4-FFF2-40B4-BE49-F238E27FC236}">
                <a16:creationId xmlns:a16="http://schemas.microsoft.com/office/drawing/2014/main" id="{6BE30EE9-7964-4ED5-A69B-F8EB355512A3}"/>
              </a:ext>
            </a:extLst>
          </p:cNvPr>
          <p:cNvSpPr>
            <a:spLocks noGrp="1"/>
          </p:cNvSpPr>
          <p:nvPr>
            <p:ph type="body" sz="quarter" idx="17" hasCustomPrompt="1"/>
          </p:nvPr>
        </p:nvSpPr>
        <p:spPr>
          <a:xfrm>
            <a:off x="6935568" y="1463258"/>
            <a:ext cx="1800000" cy="1800000"/>
          </a:xfrm>
          <a:prstGeom prst="ellipse">
            <a:avLst/>
          </a:prstGeom>
          <a:solidFill>
            <a:schemeClr val="bg1">
              <a:lumMod val="50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4" name="Объект 2">
            <a:extLst>
              <a:ext uri="{FF2B5EF4-FFF2-40B4-BE49-F238E27FC236}">
                <a16:creationId xmlns:a16="http://schemas.microsoft.com/office/drawing/2014/main" id="{C5EDBC69-A89B-4195-BC30-8AC7F72C4EAA}"/>
              </a:ext>
            </a:extLst>
          </p:cNvPr>
          <p:cNvSpPr>
            <a:spLocks noGrp="1"/>
          </p:cNvSpPr>
          <p:nvPr>
            <p:ph idx="18"/>
          </p:nvPr>
        </p:nvSpPr>
        <p:spPr>
          <a:xfrm>
            <a:off x="9366504" y="3657600"/>
            <a:ext cx="1987296" cy="2034731"/>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4">
            <a:extLst>
              <a:ext uri="{FF2B5EF4-FFF2-40B4-BE49-F238E27FC236}">
                <a16:creationId xmlns:a16="http://schemas.microsoft.com/office/drawing/2014/main" id="{213618C6-96D6-4202-83AB-52D7DD2CB168}"/>
              </a:ext>
            </a:extLst>
          </p:cNvPr>
          <p:cNvSpPr>
            <a:spLocks noGrp="1"/>
          </p:cNvSpPr>
          <p:nvPr>
            <p:ph type="body" sz="quarter" idx="19" hasCustomPrompt="1"/>
          </p:nvPr>
        </p:nvSpPr>
        <p:spPr>
          <a:xfrm>
            <a:off x="9460152" y="1463258"/>
            <a:ext cx="1800000" cy="1800000"/>
          </a:xfrm>
          <a:prstGeom prst="ellipse">
            <a:avLst/>
          </a:prstGeom>
          <a:solidFill>
            <a:schemeClr val="tx1">
              <a:lumMod val="65000"/>
              <a:lumOff val="35000"/>
            </a:schemeClr>
          </a:solidFill>
        </p:spPr>
        <p:txBody>
          <a:bodyPr anchor="ctr">
            <a:normAutofit/>
          </a:bodyPr>
          <a:lstStyle>
            <a:lvl1pPr marL="36513" indent="0" algn="ctr">
              <a:buNone/>
              <a:defRPr sz="1600">
                <a:solidFill>
                  <a:schemeClr val="bg1"/>
                </a:solidFill>
              </a:defRPr>
            </a:lvl1pPr>
          </a:lstStyle>
          <a:p>
            <a:pPr lvl="0"/>
            <a:r>
              <a:rPr lang="ru-RU" dirty="0"/>
              <a:t>Текст</a:t>
            </a:r>
          </a:p>
        </p:txBody>
      </p:sp>
      <p:sp>
        <p:nvSpPr>
          <p:cNvPr id="16" name="Объект 2">
            <a:extLst>
              <a:ext uri="{FF2B5EF4-FFF2-40B4-BE49-F238E27FC236}">
                <a16:creationId xmlns:a16="http://schemas.microsoft.com/office/drawing/2014/main" id="{1FD44F2C-5570-4E84-A5DE-36088D966CFA}"/>
              </a:ext>
            </a:extLst>
          </p:cNvPr>
          <p:cNvSpPr>
            <a:spLocks noGrp="1"/>
          </p:cNvSpPr>
          <p:nvPr>
            <p:ph idx="1"/>
          </p:nvPr>
        </p:nvSpPr>
        <p:spPr>
          <a:xfrm>
            <a:off x="838200" y="1344168"/>
            <a:ext cx="5257800" cy="4832795"/>
          </a:xfrm>
        </p:spPr>
        <p:txBody>
          <a:bodyPr>
            <a:normAutofit/>
          </a:bodyPr>
          <a:lstStyle>
            <a:lvl1pPr>
              <a:buClr>
                <a:srgbClr val="9E0000"/>
              </a:buClr>
              <a:defRPr sz="1400"/>
            </a:lvl1pPr>
            <a:lvl2pPr>
              <a:buClr>
                <a:srgbClr val="9E0000"/>
              </a:buClr>
              <a:defRPr sz="1400"/>
            </a:lvl2pPr>
            <a:lvl3pPr>
              <a:buClr>
                <a:srgbClr val="9E0000"/>
              </a:buClr>
              <a:defRPr sz="1400"/>
            </a:lvl3pPr>
            <a:lvl4pPr>
              <a:buClr>
                <a:srgbClr val="9E0000"/>
              </a:buClr>
              <a:defRPr sz="1400"/>
            </a:lvl4pPr>
            <a:lvl5pPr>
              <a:buClr>
                <a:srgbClr val="9E0000"/>
              </a:buCl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6012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593BB3-7AFB-439A-883B-DE9B04CE3E8D}"/>
              </a:ext>
            </a:extLst>
          </p:cNvPr>
          <p:cNvSpPr>
            <a:spLocks noGrp="1"/>
          </p:cNvSpPr>
          <p:nvPr>
            <p:ph type="title"/>
          </p:nvPr>
        </p:nvSpPr>
        <p:spPr>
          <a:xfrm>
            <a:off x="838200" y="365125"/>
            <a:ext cx="11045952" cy="732155"/>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8856FB69-0D8C-4DC6-A6F5-7E9AF98FE938}"/>
              </a:ext>
            </a:extLst>
          </p:cNvPr>
          <p:cNvSpPr>
            <a:spLocks noGrp="1"/>
          </p:cNvSpPr>
          <p:nvPr>
            <p:ph type="body" idx="1"/>
          </p:nvPr>
        </p:nvSpPr>
        <p:spPr>
          <a:xfrm>
            <a:off x="838200" y="1344168"/>
            <a:ext cx="11045952" cy="483279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23426415-7EF6-4F3F-B161-29F96CBAF151}"/>
              </a:ext>
            </a:extLst>
          </p:cNvPr>
          <p:cNvSpPr>
            <a:spLocks noGrp="1"/>
          </p:cNvSpPr>
          <p:nvPr>
            <p:ph type="sldNum" sz="quarter" idx="4"/>
          </p:nvPr>
        </p:nvSpPr>
        <p:spPr>
          <a:xfrm>
            <a:off x="9140952" y="6356350"/>
            <a:ext cx="2743200" cy="365125"/>
          </a:xfrm>
          <a:prstGeom prst="rect">
            <a:avLst/>
          </a:prstGeom>
        </p:spPr>
        <p:txBody>
          <a:bodyPr vert="horz" lIns="91440" tIns="45720" rIns="91440" bIns="45720" rtlCol="0" anchor="ctr"/>
          <a:lstStyle>
            <a:lvl1pPr algn="r">
              <a:defRPr sz="1200" b="0" i="0">
                <a:ln>
                  <a:solidFill>
                    <a:sysClr val="windowText" lastClr="000000"/>
                  </a:solidFill>
                </a:ln>
                <a:solidFill>
                  <a:schemeClr val="tx1"/>
                </a:solidFill>
                <a:latin typeface="Century Gothic" panose="020B0502020202020204" pitchFamily="34" charset="0"/>
              </a:defRPr>
            </a:lvl1pPr>
          </a:lstStyle>
          <a:p>
            <a:fld id="{A5B42A06-32F0-4539-92FA-08D3CD05698C}" type="slidenum">
              <a:rPr lang="ru-RU" smtClean="0"/>
              <a:pPr/>
              <a:t>‹#›</a:t>
            </a:fld>
            <a:endParaRPr lang="ru-RU" dirty="0"/>
          </a:p>
        </p:txBody>
      </p:sp>
    </p:spTree>
    <p:extLst>
      <p:ext uri="{BB962C8B-B14F-4D97-AF65-F5344CB8AC3E}">
        <p14:creationId xmlns:p14="http://schemas.microsoft.com/office/powerpoint/2010/main" val="30858610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4" r:id="rId20"/>
    <p:sldLayoutId id="2147483687" r:id="rId21"/>
    <p:sldLayoutId id="2147483685" r:id="rId22"/>
    <p:sldLayoutId id="2147483686" r:id="rId23"/>
  </p:sldLayoutIdLst>
  <p:hf hdr="0" dt="0"/>
  <p:txStyles>
    <p:titleStyle>
      <a:lvl1pPr algn="l" defTabSz="914400" rtl="0" eaLnBrk="1" latinLnBrk="0" hangingPunct="1">
        <a:lnSpc>
          <a:spcPct val="90000"/>
        </a:lnSpc>
        <a:spcBef>
          <a:spcPct val="0"/>
        </a:spcBef>
        <a:buNone/>
        <a:defRPr lang="ru-RU" sz="3200" b="0" kern="1200" dirty="0">
          <a:ln w="9525">
            <a:solidFill>
              <a:schemeClr val="tx1">
                <a:alpha val="65000"/>
              </a:schemeClr>
            </a:solidFill>
          </a:ln>
          <a:solidFill>
            <a:schemeClr val="tx1"/>
          </a:solidFill>
          <a:latin typeface="Century Gothic" panose="020B0502020202020204" pitchFamily="34" charset="0"/>
          <a:ea typeface="+mn-ea"/>
          <a:cs typeface="+mn-cs"/>
        </a:defRPr>
      </a:lvl1pPr>
    </p:titleStyle>
    <p:bodyStyle>
      <a:lvl1pPr marL="265113" indent="-228600" algn="l" defTabSz="914400" rtl="0" eaLnBrk="1" latinLnBrk="0" hangingPunct="1">
        <a:lnSpc>
          <a:spcPct val="90000"/>
        </a:lnSpc>
        <a:spcBef>
          <a:spcPts val="1000"/>
        </a:spcBef>
        <a:buClr>
          <a:srgbClr val="9E0000"/>
        </a:buClr>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1pPr>
      <a:lvl2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2pPr>
      <a:lvl3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3pPr>
      <a:lvl4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400" b="0" i="0" kern="1200">
          <a:solidFill>
            <a:schemeClr val="tx1"/>
          </a:solidFill>
          <a:latin typeface="Century Gothic" panose="020B0502020202020204" pitchFamily="34" charset="0"/>
          <a:ea typeface="+mn-ea"/>
          <a:cs typeface="+mn-cs"/>
        </a:defRPr>
      </a:lvl4pPr>
      <a:lvl5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4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5/19/2025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5900793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277109">
        <a:defRPr>
          <a:latin typeface="+mn-lt"/>
          <a:ea typeface="+mn-ea"/>
          <a:cs typeface="+mn-cs"/>
        </a:defRPr>
      </a:lvl2pPr>
      <a:lvl3pPr marL="554218">
        <a:defRPr>
          <a:latin typeface="+mn-lt"/>
          <a:ea typeface="+mn-ea"/>
          <a:cs typeface="+mn-cs"/>
        </a:defRPr>
      </a:lvl3pPr>
      <a:lvl4pPr marL="831327">
        <a:defRPr>
          <a:latin typeface="+mn-lt"/>
          <a:ea typeface="+mn-ea"/>
          <a:cs typeface="+mn-cs"/>
        </a:defRPr>
      </a:lvl4pPr>
      <a:lvl5pPr marL="1108436">
        <a:defRPr>
          <a:latin typeface="+mn-lt"/>
          <a:ea typeface="+mn-ea"/>
          <a:cs typeface="+mn-cs"/>
        </a:defRPr>
      </a:lvl5pPr>
      <a:lvl6pPr marL="1385545">
        <a:defRPr>
          <a:latin typeface="+mn-lt"/>
          <a:ea typeface="+mn-ea"/>
          <a:cs typeface="+mn-cs"/>
        </a:defRPr>
      </a:lvl6pPr>
      <a:lvl7pPr marL="1662654">
        <a:defRPr>
          <a:latin typeface="+mn-lt"/>
          <a:ea typeface="+mn-ea"/>
          <a:cs typeface="+mn-cs"/>
        </a:defRPr>
      </a:lvl7pPr>
      <a:lvl8pPr marL="1939762">
        <a:defRPr>
          <a:latin typeface="+mn-lt"/>
          <a:ea typeface="+mn-ea"/>
          <a:cs typeface="+mn-cs"/>
        </a:defRPr>
      </a:lvl8pPr>
      <a:lvl9pPr marL="2216871">
        <a:defRPr>
          <a:latin typeface="+mn-lt"/>
          <a:ea typeface="+mn-ea"/>
          <a:cs typeface="+mn-cs"/>
        </a:defRPr>
      </a:lvl9pPr>
    </p:bodyStyle>
    <p:otherStyle>
      <a:lvl1pPr marL="0">
        <a:defRPr>
          <a:latin typeface="+mn-lt"/>
          <a:ea typeface="+mn-ea"/>
          <a:cs typeface="+mn-cs"/>
        </a:defRPr>
      </a:lvl1pPr>
      <a:lvl2pPr marL="277109">
        <a:defRPr>
          <a:latin typeface="+mn-lt"/>
          <a:ea typeface="+mn-ea"/>
          <a:cs typeface="+mn-cs"/>
        </a:defRPr>
      </a:lvl2pPr>
      <a:lvl3pPr marL="554218">
        <a:defRPr>
          <a:latin typeface="+mn-lt"/>
          <a:ea typeface="+mn-ea"/>
          <a:cs typeface="+mn-cs"/>
        </a:defRPr>
      </a:lvl3pPr>
      <a:lvl4pPr marL="831327">
        <a:defRPr>
          <a:latin typeface="+mn-lt"/>
          <a:ea typeface="+mn-ea"/>
          <a:cs typeface="+mn-cs"/>
        </a:defRPr>
      </a:lvl4pPr>
      <a:lvl5pPr marL="1108436">
        <a:defRPr>
          <a:latin typeface="+mn-lt"/>
          <a:ea typeface="+mn-ea"/>
          <a:cs typeface="+mn-cs"/>
        </a:defRPr>
      </a:lvl5pPr>
      <a:lvl6pPr marL="1385545">
        <a:defRPr>
          <a:latin typeface="+mn-lt"/>
          <a:ea typeface="+mn-ea"/>
          <a:cs typeface="+mn-cs"/>
        </a:defRPr>
      </a:lvl6pPr>
      <a:lvl7pPr marL="1662654">
        <a:defRPr>
          <a:latin typeface="+mn-lt"/>
          <a:ea typeface="+mn-ea"/>
          <a:cs typeface="+mn-cs"/>
        </a:defRPr>
      </a:lvl7pPr>
      <a:lvl8pPr marL="1939762">
        <a:defRPr>
          <a:latin typeface="+mn-lt"/>
          <a:ea typeface="+mn-ea"/>
          <a:cs typeface="+mn-cs"/>
        </a:defRPr>
      </a:lvl8pPr>
      <a:lvl9pPr marL="221687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593BB3-7AFB-439A-883B-DE9B04CE3E8D}"/>
              </a:ext>
            </a:extLst>
          </p:cNvPr>
          <p:cNvSpPr>
            <a:spLocks noGrp="1"/>
          </p:cNvSpPr>
          <p:nvPr>
            <p:ph type="title"/>
          </p:nvPr>
        </p:nvSpPr>
        <p:spPr>
          <a:xfrm>
            <a:off x="838200" y="365125"/>
            <a:ext cx="11045952" cy="732155"/>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8856FB69-0D8C-4DC6-A6F5-7E9AF98FE938}"/>
              </a:ext>
            </a:extLst>
          </p:cNvPr>
          <p:cNvSpPr>
            <a:spLocks noGrp="1"/>
          </p:cNvSpPr>
          <p:nvPr>
            <p:ph type="body" idx="1"/>
          </p:nvPr>
        </p:nvSpPr>
        <p:spPr>
          <a:xfrm>
            <a:off x="838200" y="1344168"/>
            <a:ext cx="11045952" cy="483279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a:extLst>
              <a:ext uri="{FF2B5EF4-FFF2-40B4-BE49-F238E27FC236}">
                <a16:creationId xmlns:a16="http://schemas.microsoft.com/office/drawing/2014/main" id="{23426415-7EF6-4F3F-B161-29F96CBAF151}"/>
              </a:ext>
            </a:extLst>
          </p:cNvPr>
          <p:cNvSpPr>
            <a:spLocks noGrp="1"/>
          </p:cNvSpPr>
          <p:nvPr>
            <p:ph type="sldNum" sz="quarter" idx="4"/>
          </p:nvPr>
        </p:nvSpPr>
        <p:spPr>
          <a:xfrm>
            <a:off x="9140952" y="6356350"/>
            <a:ext cx="2743200" cy="365125"/>
          </a:xfrm>
          <a:prstGeom prst="rect">
            <a:avLst/>
          </a:prstGeom>
        </p:spPr>
        <p:txBody>
          <a:bodyPr vert="horz" lIns="91440" tIns="45720" rIns="91440" bIns="45720" rtlCol="0" anchor="ctr"/>
          <a:lstStyle>
            <a:lvl1pPr algn="r">
              <a:defRPr sz="1200">
                <a:ln>
                  <a:solidFill>
                    <a:sysClr val="windowText" lastClr="000000"/>
                  </a:solidFill>
                </a:ln>
                <a:solidFill>
                  <a:schemeClr val="tx1"/>
                </a:solidFill>
              </a:defRPr>
            </a:lvl1pPr>
          </a:lstStyle>
          <a:p>
            <a:fld id="{A5B42A06-32F0-4539-92FA-08D3CD05698C}" type="slidenum">
              <a:rPr lang="ru-RU" smtClean="0"/>
              <a:pPr/>
              <a:t>‹#›</a:t>
            </a:fld>
            <a:endParaRPr lang="ru-RU"/>
          </a:p>
        </p:txBody>
      </p:sp>
    </p:spTree>
    <p:extLst>
      <p:ext uri="{BB962C8B-B14F-4D97-AF65-F5344CB8AC3E}">
        <p14:creationId xmlns:p14="http://schemas.microsoft.com/office/powerpoint/2010/main" val="33823113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5" r:id="rId20"/>
    <p:sldLayoutId id="2147483716" r:id="rId21"/>
    <p:sldLayoutId id="2147483717" r:id="rId22"/>
  </p:sldLayoutIdLst>
  <p:hf hdr="0" dt="0"/>
  <p:txStyles>
    <p:titleStyle>
      <a:lvl1pPr algn="l" defTabSz="914400" rtl="0" eaLnBrk="1" latinLnBrk="0" hangingPunct="1">
        <a:lnSpc>
          <a:spcPct val="90000"/>
        </a:lnSpc>
        <a:spcBef>
          <a:spcPct val="0"/>
        </a:spcBef>
        <a:buNone/>
        <a:defRPr lang="ru-RU" sz="3200" b="0" kern="1200" dirty="0">
          <a:ln w="9525">
            <a:solidFill>
              <a:schemeClr val="tx1">
                <a:alpha val="65000"/>
              </a:schemeClr>
            </a:solidFill>
          </a:ln>
          <a:solidFill>
            <a:schemeClr val="tx1"/>
          </a:solidFill>
          <a:latin typeface="Century Gothic" panose="020B0502020202020204" pitchFamily="34" charset="0"/>
          <a:ea typeface="+mn-ea"/>
          <a:cs typeface="+mn-cs"/>
        </a:defRPr>
      </a:lvl1pPr>
    </p:titleStyle>
    <p:bodyStyle>
      <a:lvl1pPr marL="265113" indent="-228600" algn="l" defTabSz="914400" rtl="0" eaLnBrk="1" latinLnBrk="0" hangingPunct="1">
        <a:lnSpc>
          <a:spcPct val="90000"/>
        </a:lnSpc>
        <a:spcBef>
          <a:spcPts val="1000"/>
        </a:spcBef>
        <a:buClr>
          <a:srgbClr val="9E0000"/>
        </a:buClr>
        <a:buFont typeface="Arial" panose="020B0604020202020204" pitchFamily="34" charset="0"/>
        <a:buChar char="•"/>
        <a:defRPr sz="2000" kern="1200">
          <a:solidFill>
            <a:schemeClr val="tx1"/>
          </a:solidFill>
          <a:latin typeface="+mn-lt"/>
          <a:ea typeface="+mn-ea"/>
          <a:cs typeface="+mn-cs"/>
        </a:defRPr>
      </a:lvl1pPr>
      <a:lvl2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800" kern="1200">
          <a:solidFill>
            <a:schemeClr val="tx1"/>
          </a:solidFill>
          <a:latin typeface="+mn-lt"/>
          <a:ea typeface="+mn-ea"/>
          <a:cs typeface="+mn-cs"/>
        </a:defRPr>
      </a:lvl2pPr>
      <a:lvl3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600" kern="1200">
          <a:solidFill>
            <a:schemeClr val="tx1"/>
          </a:solidFill>
          <a:latin typeface="+mn-lt"/>
          <a:ea typeface="+mn-ea"/>
          <a:cs typeface="+mn-cs"/>
        </a:defRPr>
      </a:lvl3pPr>
      <a:lvl4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400" kern="1200">
          <a:solidFill>
            <a:schemeClr val="tx1"/>
          </a:solidFill>
          <a:latin typeface="+mn-lt"/>
          <a:ea typeface="+mn-ea"/>
          <a:cs typeface="+mn-cs"/>
        </a:defRPr>
      </a:lvl4pPr>
      <a:lvl5pPr marL="265113" indent="-228600" algn="l" defTabSz="914400" rtl="0" eaLnBrk="1" latinLnBrk="0" hangingPunct="1">
        <a:lnSpc>
          <a:spcPct val="90000"/>
        </a:lnSpc>
        <a:spcBef>
          <a:spcPts val="500"/>
        </a:spcBef>
        <a:buClr>
          <a:srgbClr val="9E0000"/>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png"/><Relationship Id="rId21" Type="http://schemas.openxmlformats.org/officeDocument/2006/relationships/image" Target="../media/image70.png"/><Relationship Id="rId34" Type="http://schemas.openxmlformats.org/officeDocument/2006/relationships/image" Target="../media/image83.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2" Type="http://schemas.openxmlformats.org/officeDocument/2006/relationships/notesSlide" Target="../notesSlides/notesSlide3.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8"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jpe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jpeg"/><Relationship Id="rId2" Type="http://schemas.openxmlformats.org/officeDocument/2006/relationships/notesSlide" Target="../notesSlides/notesSlide4.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8.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jpe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8.png"/><Relationship Id="rId1" Type="http://schemas.openxmlformats.org/officeDocument/2006/relationships/slideLayout" Target="../slideLayouts/slideLayout19.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 Id="rId9" Type="http://schemas.openxmlformats.org/officeDocument/2006/relationships/image" Target="../media/image1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9.xml"/><Relationship Id="rId5" Type="http://schemas.openxmlformats.org/officeDocument/2006/relationships/image" Target="../media/image123.jpeg"/><Relationship Id="rId4" Type="http://schemas.openxmlformats.org/officeDocument/2006/relationships/image" Target="../media/image122.jpeg"/></Relationships>
</file>

<file path=ppt/slides/_rels/slide1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emf"/><Relationship Id="rId7" Type="http://schemas.openxmlformats.org/officeDocument/2006/relationships/image" Target="../media/image133.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emf"/></Relationships>
</file>

<file path=ppt/slides/_rels/slide2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46237" y="-50296"/>
            <a:ext cx="12192000" cy="6858000"/>
          </a:xfrm>
          <a:prstGeom prst="rect">
            <a:avLst/>
          </a:prstGeom>
          <a:gradFill flip="none" rotWithShape="1">
            <a:gsLst>
              <a:gs pos="20000">
                <a:srgbClr val="B00000"/>
              </a:gs>
              <a:gs pos="100000">
                <a:srgbClr val="4D050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703B4B0A-6DFA-4254-95E8-2EA35A3512F2}"/>
              </a:ext>
            </a:extLst>
          </p:cNvPr>
          <p:cNvPicPr>
            <a:picLocks noChangeAspect="1"/>
          </p:cNvPicPr>
          <p:nvPr/>
        </p:nvPicPr>
        <p:blipFill>
          <a:blip r:embed="rId2" cstate="print">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205207" y="1709625"/>
            <a:ext cx="8940556" cy="6323124"/>
          </a:xfrm>
          <a:prstGeom prst="rect">
            <a:avLst/>
          </a:prstGeom>
        </p:spPr>
      </p:pic>
      <p:sp>
        <p:nvSpPr>
          <p:cNvPr id="12" name="TextBox 11">
            <a:extLst>
              <a:ext uri="{FF2B5EF4-FFF2-40B4-BE49-F238E27FC236}">
                <a16:creationId xmlns:a16="http://schemas.microsoft.com/office/drawing/2014/main" id="{138B32D0-F679-48BC-BAB0-3DD8B9C265A9}"/>
              </a:ext>
            </a:extLst>
          </p:cNvPr>
          <p:cNvSpPr txBox="1"/>
          <p:nvPr/>
        </p:nvSpPr>
        <p:spPr>
          <a:xfrm>
            <a:off x="442913" y="4933833"/>
            <a:ext cx="6175601" cy="276999"/>
          </a:xfrm>
          <a:prstGeom prst="rect">
            <a:avLst/>
          </a:prstGeom>
          <a:noFill/>
        </p:spPr>
        <p:txBody>
          <a:bodyPr wrap="square" rtlCol="0">
            <a:spAutoFit/>
          </a:bodyPr>
          <a:lstStyle/>
          <a:p>
            <a:endParaRPr lang="ru-RU" altLang="ko-KR" sz="1200" spc="200" dirty="0">
              <a:solidFill>
                <a:schemeClr val="bg1"/>
              </a:solidFill>
              <a:latin typeface="Century Gothic" panose="020B0502020202020204" pitchFamily="34" charset="0"/>
            </a:endParaRPr>
          </a:p>
        </p:txBody>
      </p:sp>
      <p:sp>
        <p:nvSpPr>
          <p:cNvPr id="28" name="Freeform 9"/>
          <p:cNvSpPr>
            <a:spLocks noEditPoints="1"/>
          </p:cNvSpPr>
          <p:nvPr/>
        </p:nvSpPr>
        <p:spPr bwMode="auto">
          <a:xfrm>
            <a:off x="1062994" y="2238375"/>
            <a:ext cx="9486874" cy="778446"/>
          </a:xfrm>
          <a:custGeom>
            <a:avLst/>
            <a:gdLst/>
            <a:ahLst/>
            <a:cxnLst>
              <a:cxn ang="0">
                <a:pos x="5760" y="177"/>
              </a:cxn>
              <a:cxn ang="0">
                <a:pos x="5722" y="39"/>
              </a:cxn>
              <a:cxn ang="0">
                <a:pos x="5465" y="177"/>
              </a:cxn>
              <a:cxn ang="0">
                <a:pos x="5355" y="158"/>
              </a:cxn>
              <a:cxn ang="0">
                <a:pos x="5292" y="100"/>
              </a:cxn>
              <a:cxn ang="0">
                <a:pos x="5021" y="64"/>
              </a:cxn>
              <a:cxn ang="0">
                <a:pos x="4983" y="118"/>
              </a:cxn>
              <a:cxn ang="0">
                <a:pos x="4622" y="39"/>
              </a:cxn>
              <a:cxn ang="0">
                <a:pos x="4603" y="118"/>
              </a:cxn>
              <a:cxn ang="0">
                <a:pos x="4528" y="59"/>
              </a:cxn>
              <a:cxn ang="0">
                <a:pos x="4413" y="63"/>
              </a:cxn>
              <a:cxn ang="0">
                <a:pos x="4378" y="59"/>
              </a:cxn>
              <a:cxn ang="0">
                <a:pos x="4237" y="59"/>
              </a:cxn>
              <a:cxn ang="0">
                <a:pos x="3816" y="64"/>
              </a:cxn>
              <a:cxn ang="0">
                <a:pos x="3774" y="42"/>
              </a:cxn>
              <a:cxn ang="0">
                <a:pos x="3760" y="177"/>
              </a:cxn>
              <a:cxn ang="0">
                <a:pos x="3556" y="59"/>
              </a:cxn>
              <a:cxn ang="0">
                <a:pos x="3367" y="39"/>
              </a:cxn>
              <a:cxn ang="0">
                <a:pos x="3139" y="177"/>
              </a:cxn>
              <a:cxn ang="0">
                <a:pos x="3044" y="88"/>
              </a:cxn>
              <a:cxn ang="0">
                <a:pos x="3101" y="39"/>
              </a:cxn>
              <a:cxn ang="0">
                <a:pos x="2667" y="39"/>
              </a:cxn>
              <a:cxn ang="0">
                <a:pos x="2667" y="108"/>
              </a:cxn>
              <a:cxn ang="0">
                <a:pos x="2354" y="51"/>
              </a:cxn>
              <a:cxn ang="0">
                <a:pos x="2368" y="65"/>
              </a:cxn>
              <a:cxn ang="0">
                <a:pos x="2064" y="42"/>
              </a:cxn>
              <a:cxn ang="0">
                <a:pos x="2136" y="158"/>
              </a:cxn>
              <a:cxn ang="0">
                <a:pos x="1890" y="177"/>
              </a:cxn>
              <a:cxn ang="0">
                <a:pos x="1669" y="39"/>
              </a:cxn>
              <a:cxn ang="0">
                <a:pos x="1422" y="177"/>
              </a:cxn>
              <a:cxn ang="0">
                <a:pos x="1308" y="177"/>
              </a:cxn>
              <a:cxn ang="0">
                <a:pos x="1041" y="39"/>
              </a:cxn>
              <a:cxn ang="0">
                <a:pos x="948" y="118"/>
              </a:cxn>
              <a:cxn ang="0">
                <a:pos x="769" y="79"/>
              </a:cxn>
              <a:cxn ang="0">
                <a:pos x="619" y="98"/>
              </a:cxn>
              <a:cxn ang="0">
                <a:pos x="581" y="79"/>
              </a:cxn>
              <a:cxn ang="0">
                <a:pos x="392" y="158"/>
              </a:cxn>
              <a:cxn ang="0">
                <a:pos x="392" y="39"/>
              </a:cxn>
              <a:cxn ang="0">
                <a:pos x="172" y="42"/>
              </a:cxn>
              <a:cxn ang="0">
                <a:pos x="168" y="79"/>
              </a:cxn>
              <a:cxn ang="0">
                <a:pos x="5812" y="308"/>
              </a:cxn>
              <a:cxn ang="0">
                <a:pos x="5471" y="279"/>
              </a:cxn>
              <a:cxn ang="0">
                <a:pos x="4832" y="316"/>
              </a:cxn>
              <a:cxn ang="0">
                <a:pos x="5001" y="427"/>
              </a:cxn>
              <a:cxn ang="0">
                <a:pos x="4790" y="409"/>
              </a:cxn>
              <a:cxn ang="0">
                <a:pos x="4409" y="368"/>
              </a:cxn>
              <a:cxn ang="0">
                <a:pos x="4296" y="486"/>
              </a:cxn>
              <a:cxn ang="0">
                <a:pos x="3950" y="279"/>
              </a:cxn>
              <a:cxn ang="0">
                <a:pos x="3719" y="486"/>
              </a:cxn>
              <a:cxn ang="0">
                <a:pos x="3465" y="427"/>
              </a:cxn>
              <a:cxn ang="0">
                <a:pos x="3289" y="486"/>
              </a:cxn>
              <a:cxn ang="0">
                <a:pos x="2884" y="279"/>
              </a:cxn>
              <a:cxn ang="0">
                <a:pos x="2743" y="397"/>
              </a:cxn>
              <a:cxn ang="0">
                <a:pos x="2472" y="338"/>
              </a:cxn>
              <a:cxn ang="0">
                <a:pos x="2423" y="308"/>
              </a:cxn>
              <a:cxn ang="0">
                <a:pos x="2163" y="486"/>
              </a:cxn>
              <a:cxn ang="0">
                <a:pos x="1747" y="279"/>
              </a:cxn>
              <a:cxn ang="0">
                <a:pos x="1490" y="486"/>
              </a:cxn>
              <a:cxn ang="0">
                <a:pos x="1118" y="338"/>
              </a:cxn>
              <a:cxn ang="0">
                <a:pos x="1034" y="279"/>
              </a:cxn>
              <a:cxn ang="0">
                <a:pos x="1063" y="427"/>
              </a:cxn>
              <a:cxn ang="0">
                <a:pos x="662" y="486"/>
              </a:cxn>
              <a:cxn ang="0">
                <a:pos x="465" y="486"/>
              </a:cxn>
            </a:cxnLst>
            <a:rect l="0" t="0" r="r" b="b"/>
            <a:pathLst>
              <a:path w="5898" h="486">
                <a:moveTo>
                  <a:pt x="0" y="308"/>
                </a:moveTo>
                <a:lnTo>
                  <a:pt x="0" y="279"/>
                </a:lnTo>
                <a:lnTo>
                  <a:pt x="203" y="279"/>
                </a:lnTo>
                <a:lnTo>
                  <a:pt x="203" y="308"/>
                </a:lnTo>
                <a:lnTo>
                  <a:pt x="116" y="308"/>
                </a:lnTo>
                <a:lnTo>
                  <a:pt x="116" y="486"/>
                </a:lnTo>
                <a:lnTo>
                  <a:pt x="87" y="486"/>
                </a:lnTo>
                <a:lnTo>
                  <a:pt x="87" y="308"/>
                </a:lnTo>
                <a:lnTo>
                  <a:pt x="0" y="308"/>
                </a:lnTo>
                <a:close/>
                <a:moveTo>
                  <a:pt x="5760" y="177"/>
                </a:moveTo>
                <a:lnTo>
                  <a:pt x="5760" y="39"/>
                </a:lnTo>
                <a:lnTo>
                  <a:pt x="5779" y="39"/>
                </a:lnTo>
                <a:lnTo>
                  <a:pt x="5779" y="149"/>
                </a:lnTo>
                <a:lnTo>
                  <a:pt x="5874" y="39"/>
                </a:lnTo>
                <a:lnTo>
                  <a:pt x="5893" y="39"/>
                </a:lnTo>
                <a:lnTo>
                  <a:pt x="5893" y="177"/>
                </a:lnTo>
                <a:lnTo>
                  <a:pt x="5874" y="177"/>
                </a:lnTo>
                <a:lnTo>
                  <a:pt x="5874" y="66"/>
                </a:lnTo>
                <a:lnTo>
                  <a:pt x="5779" y="177"/>
                </a:lnTo>
                <a:lnTo>
                  <a:pt x="5760" y="177"/>
                </a:lnTo>
                <a:close/>
                <a:moveTo>
                  <a:pt x="5789" y="0"/>
                </a:moveTo>
                <a:lnTo>
                  <a:pt x="5808" y="0"/>
                </a:lnTo>
                <a:cubicBezTo>
                  <a:pt x="5808" y="5"/>
                  <a:pt x="5809" y="10"/>
                  <a:pt x="5813" y="14"/>
                </a:cubicBezTo>
                <a:cubicBezTo>
                  <a:pt x="5817" y="17"/>
                  <a:pt x="5821" y="19"/>
                  <a:pt x="5827" y="19"/>
                </a:cubicBezTo>
                <a:cubicBezTo>
                  <a:pt x="5832" y="19"/>
                  <a:pt x="5836" y="17"/>
                  <a:pt x="5840" y="14"/>
                </a:cubicBezTo>
                <a:cubicBezTo>
                  <a:pt x="5844" y="10"/>
                  <a:pt x="5846" y="5"/>
                  <a:pt x="5846" y="0"/>
                </a:cubicBezTo>
                <a:lnTo>
                  <a:pt x="5865" y="0"/>
                </a:lnTo>
                <a:cubicBezTo>
                  <a:pt x="5865" y="5"/>
                  <a:pt x="5864" y="10"/>
                  <a:pt x="5862" y="15"/>
                </a:cubicBezTo>
                <a:cubicBezTo>
                  <a:pt x="5860" y="19"/>
                  <a:pt x="5857" y="24"/>
                  <a:pt x="5854" y="27"/>
                </a:cubicBezTo>
                <a:cubicBezTo>
                  <a:pt x="5850" y="31"/>
                  <a:pt x="5846" y="34"/>
                  <a:pt x="5842" y="36"/>
                </a:cubicBezTo>
                <a:cubicBezTo>
                  <a:pt x="5837" y="38"/>
                  <a:pt x="5832" y="39"/>
                  <a:pt x="5827" y="39"/>
                </a:cubicBezTo>
                <a:cubicBezTo>
                  <a:pt x="5821" y="39"/>
                  <a:pt x="5817" y="38"/>
                  <a:pt x="5812" y="36"/>
                </a:cubicBezTo>
                <a:cubicBezTo>
                  <a:pt x="5807" y="34"/>
                  <a:pt x="5803" y="31"/>
                  <a:pt x="5800" y="28"/>
                </a:cubicBezTo>
                <a:cubicBezTo>
                  <a:pt x="5797" y="24"/>
                  <a:pt x="5794" y="20"/>
                  <a:pt x="5792" y="15"/>
                </a:cubicBezTo>
                <a:cubicBezTo>
                  <a:pt x="5790" y="10"/>
                  <a:pt x="5789" y="5"/>
                  <a:pt x="5789" y="0"/>
                </a:cubicBezTo>
                <a:close/>
                <a:moveTo>
                  <a:pt x="5608" y="177"/>
                </a:moveTo>
                <a:lnTo>
                  <a:pt x="5608" y="39"/>
                </a:lnTo>
                <a:lnTo>
                  <a:pt x="5627" y="39"/>
                </a:lnTo>
                <a:lnTo>
                  <a:pt x="5627" y="149"/>
                </a:lnTo>
                <a:lnTo>
                  <a:pt x="5722" y="39"/>
                </a:lnTo>
                <a:lnTo>
                  <a:pt x="5741" y="39"/>
                </a:lnTo>
                <a:lnTo>
                  <a:pt x="5741" y="177"/>
                </a:lnTo>
                <a:lnTo>
                  <a:pt x="5722" y="177"/>
                </a:lnTo>
                <a:lnTo>
                  <a:pt x="5722" y="66"/>
                </a:lnTo>
                <a:lnTo>
                  <a:pt x="5627" y="177"/>
                </a:lnTo>
                <a:lnTo>
                  <a:pt x="5608" y="177"/>
                </a:lnTo>
                <a:close/>
                <a:moveTo>
                  <a:pt x="5465" y="177"/>
                </a:moveTo>
                <a:lnTo>
                  <a:pt x="5465" y="39"/>
                </a:lnTo>
                <a:lnTo>
                  <a:pt x="5484" y="39"/>
                </a:lnTo>
                <a:lnTo>
                  <a:pt x="5484" y="98"/>
                </a:lnTo>
                <a:lnTo>
                  <a:pt x="5514" y="98"/>
                </a:lnTo>
                <a:lnTo>
                  <a:pt x="5571" y="39"/>
                </a:lnTo>
                <a:lnTo>
                  <a:pt x="5598" y="39"/>
                </a:lnTo>
                <a:lnTo>
                  <a:pt x="5532" y="108"/>
                </a:lnTo>
                <a:lnTo>
                  <a:pt x="5598" y="177"/>
                </a:lnTo>
                <a:lnTo>
                  <a:pt x="5571" y="177"/>
                </a:lnTo>
                <a:lnTo>
                  <a:pt x="5514" y="118"/>
                </a:lnTo>
                <a:lnTo>
                  <a:pt x="5484" y="118"/>
                </a:lnTo>
                <a:lnTo>
                  <a:pt x="5484" y="177"/>
                </a:lnTo>
                <a:lnTo>
                  <a:pt x="5465" y="177"/>
                </a:lnTo>
                <a:close/>
                <a:moveTo>
                  <a:pt x="5316" y="138"/>
                </a:moveTo>
                <a:lnTo>
                  <a:pt x="5316" y="79"/>
                </a:lnTo>
                <a:cubicBezTo>
                  <a:pt x="5316" y="73"/>
                  <a:pt x="5317" y="68"/>
                  <a:pt x="5319" y="64"/>
                </a:cubicBezTo>
                <a:cubicBezTo>
                  <a:pt x="5321" y="59"/>
                  <a:pt x="5324" y="55"/>
                  <a:pt x="5328" y="51"/>
                </a:cubicBezTo>
                <a:cubicBezTo>
                  <a:pt x="5331" y="48"/>
                  <a:pt x="5335" y="45"/>
                  <a:pt x="5340" y="43"/>
                </a:cubicBezTo>
                <a:cubicBezTo>
                  <a:pt x="5344" y="40"/>
                  <a:pt x="5349" y="39"/>
                  <a:pt x="5355" y="39"/>
                </a:cubicBezTo>
                <a:lnTo>
                  <a:pt x="5412" y="39"/>
                </a:lnTo>
                <a:cubicBezTo>
                  <a:pt x="5417" y="39"/>
                  <a:pt x="5422" y="40"/>
                  <a:pt x="5426" y="42"/>
                </a:cubicBezTo>
                <a:cubicBezTo>
                  <a:pt x="5431" y="44"/>
                  <a:pt x="5435" y="47"/>
                  <a:pt x="5438" y="51"/>
                </a:cubicBezTo>
                <a:cubicBezTo>
                  <a:pt x="5442" y="54"/>
                  <a:pt x="5444" y="58"/>
                  <a:pt x="5446" y="63"/>
                </a:cubicBezTo>
                <a:cubicBezTo>
                  <a:pt x="5449" y="68"/>
                  <a:pt x="5450" y="73"/>
                  <a:pt x="5450" y="79"/>
                </a:cubicBezTo>
                <a:lnTo>
                  <a:pt x="5431" y="79"/>
                </a:lnTo>
                <a:cubicBezTo>
                  <a:pt x="5431" y="73"/>
                  <a:pt x="5429" y="68"/>
                  <a:pt x="5425" y="65"/>
                </a:cubicBezTo>
                <a:cubicBezTo>
                  <a:pt x="5422" y="61"/>
                  <a:pt x="5417" y="59"/>
                  <a:pt x="5412" y="59"/>
                </a:cubicBezTo>
                <a:lnTo>
                  <a:pt x="5355" y="59"/>
                </a:lnTo>
                <a:cubicBezTo>
                  <a:pt x="5349" y="59"/>
                  <a:pt x="5345" y="61"/>
                  <a:pt x="5341" y="65"/>
                </a:cubicBezTo>
                <a:cubicBezTo>
                  <a:pt x="5337" y="68"/>
                  <a:pt x="5336" y="73"/>
                  <a:pt x="5336" y="79"/>
                </a:cubicBezTo>
                <a:lnTo>
                  <a:pt x="5336" y="138"/>
                </a:lnTo>
                <a:cubicBezTo>
                  <a:pt x="5336" y="143"/>
                  <a:pt x="5337" y="148"/>
                  <a:pt x="5341" y="152"/>
                </a:cubicBezTo>
                <a:cubicBezTo>
                  <a:pt x="5345" y="156"/>
                  <a:pt x="5349" y="158"/>
                  <a:pt x="5355" y="158"/>
                </a:cubicBezTo>
                <a:lnTo>
                  <a:pt x="5412" y="158"/>
                </a:lnTo>
                <a:cubicBezTo>
                  <a:pt x="5417" y="158"/>
                  <a:pt x="5422" y="156"/>
                  <a:pt x="5425" y="152"/>
                </a:cubicBezTo>
                <a:cubicBezTo>
                  <a:pt x="5429" y="148"/>
                  <a:pt x="5431" y="143"/>
                  <a:pt x="5431" y="138"/>
                </a:cubicBezTo>
                <a:lnTo>
                  <a:pt x="5450" y="138"/>
                </a:lnTo>
                <a:cubicBezTo>
                  <a:pt x="5450" y="143"/>
                  <a:pt x="5449" y="148"/>
                  <a:pt x="5447" y="153"/>
                </a:cubicBezTo>
                <a:cubicBezTo>
                  <a:pt x="5445" y="158"/>
                  <a:pt x="5442" y="162"/>
                  <a:pt x="5439" y="165"/>
                </a:cubicBezTo>
                <a:cubicBezTo>
                  <a:pt x="5435" y="169"/>
                  <a:pt x="5431" y="172"/>
                  <a:pt x="5427" y="174"/>
                </a:cubicBezTo>
                <a:cubicBezTo>
                  <a:pt x="5422" y="176"/>
                  <a:pt x="5417" y="177"/>
                  <a:pt x="5412" y="177"/>
                </a:cubicBezTo>
                <a:lnTo>
                  <a:pt x="5355" y="177"/>
                </a:lnTo>
                <a:cubicBezTo>
                  <a:pt x="5350" y="177"/>
                  <a:pt x="5345" y="176"/>
                  <a:pt x="5340" y="174"/>
                </a:cubicBezTo>
                <a:cubicBezTo>
                  <a:pt x="5335" y="172"/>
                  <a:pt x="5331" y="170"/>
                  <a:pt x="5328" y="166"/>
                </a:cubicBezTo>
                <a:cubicBezTo>
                  <a:pt x="5324" y="162"/>
                  <a:pt x="5322" y="158"/>
                  <a:pt x="5320" y="153"/>
                </a:cubicBezTo>
                <a:cubicBezTo>
                  <a:pt x="5318" y="149"/>
                  <a:pt x="5316" y="143"/>
                  <a:pt x="5316" y="138"/>
                </a:cubicBezTo>
                <a:close/>
                <a:moveTo>
                  <a:pt x="5170" y="177"/>
                </a:moveTo>
                <a:lnTo>
                  <a:pt x="5170" y="39"/>
                </a:lnTo>
                <a:lnTo>
                  <a:pt x="5189" y="39"/>
                </a:lnTo>
                <a:lnTo>
                  <a:pt x="5189" y="88"/>
                </a:lnTo>
                <a:lnTo>
                  <a:pt x="5265" y="88"/>
                </a:lnTo>
                <a:cubicBezTo>
                  <a:pt x="5270" y="88"/>
                  <a:pt x="5275" y="89"/>
                  <a:pt x="5280" y="92"/>
                </a:cubicBezTo>
                <a:cubicBezTo>
                  <a:pt x="5284" y="94"/>
                  <a:pt x="5288" y="96"/>
                  <a:pt x="5292" y="100"/>
                </a:cubicBezTo>
                <a:cubicBezTo>
                  <a:pt x="5295" y="103"/>
                  <a:pt x="5298" y="108"/>
                  <a:pt x="5300" y="112"/>
                </a:cubicBezTo>
                <a:cubicBezTo>
                  <a:pt x="5302" y="117"/>
                  <a:pt x="5303" y="122"/>
                  <a:pt x="5303" y="128"/>
                </a:cubicBezTo>
                <a:lnTo>
                  <a:pt x="5303" y="138"/>
                </a:lnTo>
                <a:cubicBezTo>
                  <a:pt x="5303" y="143"/>
                  <a:pt x="5302" y="148"/>
                  <a:pt x="5300" y="153"/>
                </a:cubicBezTo>
                <a:cubicBezTo>
                  <a:pt x="5298" y="158"/>
                  <a:pt x="5296" y="162"/>
                  <a:pt x="5292" y="165"/>
                </a:cubicBezTo>
                <a:cubicBezTo>
                  <a:pt x="5289" y="169"/>
                  <a:pt x="5285" y="172"/>
                  <a:pt x="5280" y="174"/>
                </a:cubicBezTo>
                <a:cubicBezTo>
                  <a:pt x="5275" y="176"/>
                  <a:pt x="5270" y="177"/>
                  <a:pt x="5265" y="177"/>
                </a:cubicBezTo>
                <a:lnTo>
                  <a:pt x="5170" y="177"/>
                </a:lnTo>
                <a:close/>
                <a:moveTo>
                  <a:pt x="5189" y="158"/>
                </a:moveTo>
                <a:lnTo>
                  <a:pt x="5265" y="158"/>
                </a:lnTo>
                <a:cubicBezTo>
                  <a:pt x="5270" y="158"/>
                  <a:pt x="5275" y="156"/>
                  <a:pt x="5279" y="152"/>
                </a:cubicBezTo>
                <a:cubicBezTo>
                  <a:pt x="5282" y="148"/>
                  <a:pt x="5284" y="143"/>
                  <a:pt x="5284" y="138"/>
                </a:cubicBezTo>
                <a:lnTo>
                  <a:pt x="5284" y="128"/>
                </a:lnTo>
                <a:cubicBezTo>
                  <a:pt x="5284" y="122"/>
                  <a:pt x="5282" y="118"/>
                  <a:pt x="5279" y="114"/>
                </a:cubicBezTo>
                <a:cubicBezTo>
                  <a:pt x="5275" y="110"/>
                  <a:pt x="5270" y="108"/>
                  <a:pt x="5265" y="108"/>
                </a:cubicBezTo>
                <a:lnTo>
                  <a:pt x="5189" y="108"/>
                </a:lnTo>
                <a:lnTo>
                  <a:pt x="5189" y="158"/>
                </a:lnTo>
                <a:close/>
                <a:moveTo>
                  <a:pt x="5018" y="177"/>
                </a:moveTo>
                <a:lnTo>
                  <a:pt x="5018" y="79"/>
                </a:lnTo>
                <a:cubicBezTo>
                  <a:pt x="5018" y="73"/>
                  <a:pt x="5019" y="68"/>
                  <a:pt x="5021" y="64"/>
                </a:cubicBezTo>
                <a:cubicBezTo>
                  <a:pt x="5023" y="59"/>
                  <a:pt x="5025" y="55"/>
                  <a:pt x="5029" y="51"/>
                </a:cubicBezTo>
                <a:cubicBezTo>
                  <a:pt x="5032" y="48"/>
                  <a:pt x="5036" y="45"/>
                  <a:pt x="5041" y="43"/>
                </a:cubicBezTo>
                <a:cubicBezTo>
                  <a:pt x="5045" y="40"/>
                  <a:pt x="5050" y="39"/>
                  <a:pt x="5056" y="39"/>
                </a:cubicBezTo>
                <a:lnTo>
                  <a:pt x="5151" y="39"/>
                </a:lnTo>
                <a:lnTo>
                  <a:pt x="5151" y="177"/>
                </a:lnTo>
                <a:lnTo>
                  <a:pt x="5132" y="177"/>
                </a:lnTo>
                <a:lnTo>
                  <a:pt x="5132" y="59"/>
                </a:lnTo>
                <a:lnTo>
                  <a:pt x="5056" y="59"/>
                </a:lnTo>
                <a:cubicBezTo>
                  <a:pt x="5050" y="59"/>
                  <a:pt x="5046" y="61"/>
                  <a:pt x="5042" y="65"/>
                </a:cubicBezTo>
                <a:cubicBezTo>
                  <a:pt x="5038" y="68"/>
                  <a:pt x="5037" y="73"/>
                  <a:pt x="5037" y="79"/>
                </a:cubicBezTo>
                <a:lnTo>
                  <a:pt x="5037" y="177"/>
                </a:lnTo>
                <a:lnTo>
                  <a:pt x="5018" y="177"/>
                </a:lnTo>
                <a:close/>
                <a:moveTo>
                  <a:pt x="4869" y="177"/>
                </a:moveTo>
                <a:lnTo>
                  <a:pt x="4869" y="39"/>
                </a:lnTo>
                <a:lnTo>
                  <a:pt x="5002" y="39"/>
                </a:lnTo>
                <a:lnTo>
                  <a:pt x="5002" y="59"/>
                </a:lnTo>
                <a:lnTo>
                  <a:pt x="4888" y="59"/>
                </a:lnTo>
                <a:lnTo>
                  <a:pt x="4888" y="98"/>
                </a:lnTo>
                <a:lnTo>
                  <a:pt x="4983" y="98"/>
                </a:lnTo>
                <a:lnTo>
                  <a:pt x="4983" y="118"/>
                </a:lnTo>
                <a:lnTo>
                  <a:pt x="4888" y="118"/>
                </a:lnTo>
                <a:lnTo>
                  <a:pt x="4888" y="158"/>
                </a:lnTo>
                <a:lnTo>
                  <a:pt x="5002" y="158"/>
                </a:lnTo>
                <a:lnTo>
                  <a:pt x="5002" y="177"/>
                </a:lnTo>
                <a:lnTo>
                  <a:pt x="4869" y="177"/>
                </a:lnTo>
                <a:close/>
                <a:moveTo>
                  <a:pt x="4726" y="59"/>
                </a:moveTo>
                <a:lnTo>
                  <a:pt x="4726" y="39"/>
                </a:lnTo>
                <a:lnTo>
                  <a:pt x="4860" y="39"/>
                </a:lnTo>
                <a:lnTo>
                  <a:pt x="4860" y="59"/>
                </a:lnTo>
                <a:lnTo>
                  <a:pt x="4803" y="59"/>
                </a:lnTo>
                <a:lnTo>
                  <a:pt x="4803" y="177"/>
                </a:lnTo>
                <a:lnTo>
                  <a:pt x="4783" y="177"/>
                </a:lnTo>
                <a:lnTo>
                  <a:pt x="4783" y="59"/>
                </a:lnTo>
                <a:lnTo>
                  <a:pt x="4726" y="59"/>
                </a:lnTo>
                <a:close/>
                <a:moveTo>
                  <a:pt x="4584" y="177"/>
                </a:moveTo>
                <a:lnTo>
                  <a:pt x="4584" y="79"/>
                </a:lnTo>
                <a:cubicBezTo>
                  <a:pt x="4584" y="73"/>
                  <a:pt x="4585" y="68"/>
                  <a:pt x="4587" y="64"/>
                </a:cubicBezTo>
                <a:cubicBezTo>
                  <a:pt x="4589" y="59"/>
                  <a:pt x="4591" y="55"/>
                  <a:pt x="4595" y="51"/>
                </a:cubicBezTo>
                <a:cubicBezTo>
                  <a:pt x="4598" y="47"/>
                  <a:pt x="4602" y="45"/>
                  <a:pt x="4607" y="42"/>
                </a:cubicBezTo>
                <a:cubicBezTo>
                  <a:pt x="4611" y="40"/>
                  <a:pt x="4616" y="39"/>
                  <a:pt x="4622" y="39"/>
                </a:cubicBezTo>
                <a:lnTo>
                  <a:pt x="4679" y="39"/>
                </a:lnTo>
                <a:cubicBezTo>
                  <a:pt x="4684" y="39"/>
                  <a:pt x="4689" y="40"/>
                  <a:pt x="4693" y="42"/>
                </a:cubicBezTo>
                <a:cubicBezTo>
                  <a:pt x="4698" y="44"/>
                  <a:pt x="4702" y="47"/>
                  <a:pt x="4705" y="51"/>
                </a:cubicBezTo>
                <a:cubicBezTo>
                  <a:pt x="4709" y="54"/>
                  <a:pt x="4711" y="58"/>
                  <a:pt x="4714" y="63"/>
                </a:cubicBezTo>
                <a:cubicBezTo>
                  <a:pt x="4716" y="68"/>
                  <a:pt x="4717" y="73"/>
                  <a:pt x="4717" y="79"/>
                </a:cubicBezTo>
                <a:lnTo>
                  <a:pt x="4717" y="177"/>
                </a:lnTo>
                <a:lnTo>
                  <a:pt x="4698" y="177"/>
                </a:lnTo>
                <a:lnTo>
                  <a:pt x="4698" y="138"/>
                </a:lnTo>
                <a:lnTo>
                  <a:pt x="4603" y="138"/>
                </a:lnTo>
                <a:lnTo>
                  <a:pt x="4603" y="177"/>
                </a:lnTo>
                <a:lnTo>
                  <a:pt x="4584" y="177"/>
                </a:lnTo>
                <a:close/>
                <a:moveTo>
                  <a:pt x="4603" y="118"/>
                </a:moveTo>
                <a:lnTo>
                  <a:pt x="4698" y="118"/>
                </a:lnTo>
                <a:lnTo>
                  <a:pt x="4698" y="79"/>
                </a:lnTo>
                <a:cubicBezTo>
                  <a:pt x="4698" y="73"/>
                  <a:pt x="4696" y="68"/>
                  <a:pt x="4692" y="65"/>
                </a:cubicBezTo>
                <a:cubicBezTo>
                  <a:pt x="4689" y="61"/>
                  <a:pt x="4684" y="59"/>
                  <a:pt x="4679" y="59"/>
                </a:cubicBezTo>
                <a:lnTo>
                  <a:pt x="4622" y="59"/>
                </a:lnTo>
                <a:cubicBezTo>
                  <a:pt x="4616" y="59"/>
                  <a:pt x="4612" y="61"/>
                  <a:pt x="4608" y="65"/>
                </a:cubicBezTo>
                <a:cubicBezTo>
                  <a:pt x="4605" y="68"/>
                  <a:pt x="4603" y="73"/>
                  <a:pt x="4603" y="79"/>
                </a:cubicBezTo>
                <a:lnTo>
                  <a:pt x="4603" y="118"/>
                </a:lnTo>
                <a:close/>
                <a:moveTo>
                  <a:pt x="4433" y="177"/>
                </a:moveTo>
                <a:lnTo>
                  <a:pt x="4433" y="39"/>
                </a:lnTo>
                <a:lnTo>
                  <a:pt x="4528" y="39"/>
                </a:lnTo>
                <a:cubicBezTo>
                  <a:pt x="4533" y="39"/>
                  <a:pt x="4538" y="40"/>
                  <a:pt x="4543" y="42"/>
                </a:cubicBezTo>
                <a:cubicBezTo>
                  <a:pt x="4548" y="44"/>
                  <a:pt x="4552" y="47"/>
                  <a:pt x="4555" y="51"/>
                </a:cubicBezTo>
                <a:cubicBezTo>
                  <a:pt x="4559" y="54"/>
                  <a:pt x="4561" y="58"/>
                  <a:pt x="4563" y="63"/>
                </a:cubicBezTo>
                <a:cubicBezTo>
                  <a:pt x="4566" y="68"/>
                  <a:pt x="4567" y="73"/>
                  <a:pt x="4567" y="79"/>
                </a:cubicBezTo>
                <a:cubicBezTo>
                  <a:pt x="4567" y="90"/>
                  <a:pt x="4562" y="100"/>
                  <a:pt x="4554" y="108"/>
                </a:cubicBezTo>
                <a:cubicBezTo>
                  <a:pt x="4562" y="116"/>
                  <a:pt x="4567" y="126"/>
                  <a:pt x="4567" y="138"/>
                </a:cubicBezTo>
                <a:cubicBezTo>
                  <a:pt x="4567" y="143"/>
                  <a:pt x="4566" y="148"/>
                  <a:pt x="4564" y="153"/>
                </a:cubicBezTo>
                <a:cubicBezTo>
                  <a:pt x="4562" y="158"/>
                  <a:pt x="4559" y="162"/>
                  <a:pt x="4556" y="165"/>
                </a:cubicBezTo>
                <a:cubicBezTo>
                  <a:pt x="4552" y="169"/>
                  <a:pt x="4548" y="172"/>
                  <a:pt x="4543" y="174"/>
                </a:cubicBezTo>
                <a:cubicBezTo>
                  <a:pt x="4539" y="176"/>
                  <a:pt x="4534" y="177"/>
                  <a:pt x="4528" y="177"/>
                </a:cubicBezTo>
                <a:lnTo>
                  <a:pt x="4433" y="177"/>
                </a:lnTo>
                <a:close/>
                <a:moveTo>
                  <a:pt x="4452" y="98"/>
                </a:moveTo>
                <a:lnTo>
                  <a:pt x="4528" y="98"/>
                </a:lnTo>
                <a:cubicBezTo>
                  <a:pt x="4534" y="98"/>
                  <a:pt x="4538" y="96"/>
                  <a:pt x="4542" y="93"/>
                </a:cubicBezTo>
                <a:cubicBezTo>
                  <a:pt x="4546" y="89"/>
                  <a:pt x="4548" y="84"/>
                  <a:pt x="4548" y="79"/>
                </a:cubicBezTo>
                <a:cubicBezTo>
                  <a:pt x="4548" y="73"/>
                  <a:pt x="4546" y="68"/>
                  <a:pt x="4542" y="65"/>
                </a:cubicBezTo>
                <a:cubicBezTo>
                  <a:pt x="4538" y="61"/>
                  <a:pt x="4534" y="59"/>
                  <a:pt x="4528" y="59"/>
                </a:cubicBezTo>
                <a:lnTo>
                  <a:pt x="4452" y="59"/>
                </a:lnTo>
                <a:lnTo>
                  <a:pt x="4452" y="98"/>
                </a:lnTo>
                <a:close/>
                <a:moveTo>
                  <a:pt x="4452" y="158"/>
                </a:moveTo>
                <a:lnTo>
                  <a:pt x="4528" y="158"/>
                </a:lnTo>
                <a:cubicBezTo>
                  <a:pt x="4534" y="158"/>
                  <a:pt x="4538" y="156"/>
                  <a:pt x="4542" y="152"/>
                </a:cubicBezTo>
                <a:cubicBezTo>
                  <a:pt x="4546" y="148"/>
                  <a:pt x="4548" y="143"/>
                  <a:pt x="4548" y="138"/>
                </a:cubicBezTo>
                <a:cubicBezTo>
                  <a:pt x="4548" y="132"/>
                  <a:pt x="4546" y="128"/>
                  <a:pt x="4542" y="124"/>
                </a:cubicBezTo>
                <a:cubicBezTo>
                  <a:pt x="4538" y="120"/>
                  <a:pt x="4534" y="118"/>
                  <a:pt x="4528" y="118"/>
                </a:cubicBezTo>
                <a:lnTo>
                  <a:pt x="4452" y="118"/>
                </a:lnTo>
                <a:lnTo>
                  <a:pt x="4452" y="158"/>
                </a:lnTo>
                <a:close/>
                <a:moveTo>
                  <a:pt x="4283" y="138"/>
                </a:moveTo>
                <a:lnTo>
                  <a:pt x="4283" y="79"/>
                </a:lnTo>
                <a:cubicBezTo>
                  <a:pt x="4283" y="73"/>
                  <a:pt x="4284" y="68"/>
                  <a:pt x="4286" y="63"/>
                </a:cubicBezTo>
                <a:cubicBezTo>
                  <a:pt x="4288" y="59"/>
                  <a:pt x="4291" y="54"/>
                  <a:pt x="4294" y="51"/>
                </a:cubicBezTo>
                <a:cubicBezTo>
                  <a:pt x="4298" y="47"/>
                  <a:pt x="4302" y="44"/>
                  <a:pt x="4306" y="42"/>
                </a:cubicBezTo>
                <a:cubicBezTo>
                  <a:pt x="4311" y="40"/>
                  <a:pt x="4316" y="39"/>
                  <a:pt x="4321" y="39"/>
                </a:cubicBezTo>
                <a:lnTo>
                  <a:pt x="4378" y="39"/>
                </a:lnTo>
                <a:cubicBezTo>
                  <a:pt x="4383" y="39"/>
                  <a:pt x="4388" y="40"/>
                  <a:pt x="4393" y="42"/>
                </a:cubicBezTo>
                <a:cubicBezTo>
                  <a:pt x="4397" y="44"/>
                  <a:pt x="4401" y="47"/>
                  <a:pt x="4405" y="51"/>
                </a:cubicBezTo>
                <a:cubicBezTo>
                  <a:pt x="4408" y="54"/>
                  <a:pt x="4411" y="59"/>
                  <a:pt x="4413" y="63"/>
                </a:cubicBezTo>
                <a:cubicBezTo>
                  <a:pt x="4415" y="68"/>
                  <a:pt x="4416" y="73"/>
                  <a:pt x="4416" y="79"/>
                </a:cubicBezTo>
                <a:lnTo>
                  <a:pt x="4416" y="138"/>
                </a:lnTo>
                <a:cubicBezTo>
                  <a:pt x="4416" y="143"/>
                  <a:pt x="4415" y="148"/>
                  <a:pt x="4413" y="153"/>
                </a:cubicBezTo>
                <a:cubicBezTo>
                  <a:pt x="4411" y="158"/>
                  <a:pt x="4408" y="162"/>
                  <a:pt x="4405" y="166"/>
                </a:cubicBezTo>
                <a:cubicBezTo>
                  <a:pt x="4402" y="169"/>
                  <a:pt x="4398" y="172"/>
                  <a:pt x="4393" y="174"/>
                </a:cubicBezTo>
                <a:cubicBezTo>
                  <a:pt x="4388" y="176"/>
                  <a:pt x="4383" y="177"/>
                  <a:pt x="4378" y="177"/>
                </a:cubicBezTo>
                <a:lnTo>
                  <a:pt x="4321" y="177"/>
                </a:lnTo>
                <a:cubicBezTo>
                  <a:pt x="4316" y="177"/>
                  <a:pt x="4311" y="176"/>
                  <a:pt x="4306" y="174"/>
                </a:cubicBezTo>
                <a:cubicBezTo>
                  <a:pt x="4301" y="172"/>
                  <a:pt x="4297" y="170"/>
                  <a:pt x="4294" y="166"/>
                </a:cubicBezTo>
                <a:cubicBezTo>
                  <a:pt x="4291" y="162"/>
                  <a:pt x="4288" y="158"/>
                  <a:pt x="4286" y="153"/>
                </a:cubicBezTo>
                <a:cubicBezTo>
                  <a:pt x="4284" y="149"/>
                  <a:pt x="4283" y="143"/>
                  <a:pt x="4283" y="138"/>
                </a:cubicBezTo>
                <a:close/>
                <a:moveTo>
                  <a:pt x="4302" y="138"/>
                </a:moveTo>
                <a:cubicBezTo>
                  <a:pt x="4302" y="143"/>
                  <a:pt x="4304" y="148"/>
                  <a:pt x="4308" y="152"/>
                </a:cubicBezTo>
                <a:cubicBezTo>
                  <a:pt x="4311" y="156"/>
                  <a:pt x="4316" y="158"/>
                  <a:pt x="4321" y="158"/>
                </a:cubicBezTo>
                <a:lnTo>
                  <a:pt x="4378" y="158"/>
                </a:lnTo>
                <a:cubicBezTo>
                  <a:pt x="4383" y="158"/>
                  <a:pt x="4388" y="156"/>
                  <a:pt x="4392" y="152"/>
                </a:cubicBezTo>
                <a:cubicBezTo>
                  <a:pt x="4395" y="148"/>
                  <a:pt x="4397" y="143"/>
                  <a:pt x="4397" y="138"/>
                </a:cubicBezTo>
                <a:lnTo>
                  <a:pt x="4397" y="79"/>
                </a:lnTo>
                <a:cubicBezTo>
                  <a:pt x="4397" y="73"/>
                  <a:pt x="4395" y="68"/>
                  <a:pt x="4392" y="65"/>
                </a:cubicBezTo>
                <a:cubicBezTo>
                  <a:pt x="4388" y="61"/>
                  <a:pt x="4383" y="59"/>
                  <a:pt x="4378" y="59"/>
                </a:cubicBezTo>
                <a:lnTo>
                  <a:pt x="4321" y="59"/>
                </a:lnTo>
                <a:cubicBezTo>
                  <a:pt x="4316" y="59"/>
                  <a:pt x="4311" y="61"/>
                  <a:pt x="4308" y="65"/>
                </a:cubicBezTo>
                <a:cubicBezTo>
                  <a:pt x="4304" y="68"/>
                  <a:pt x="4302" y="73"/>
                  <a:pt x="4302" y="79"/>
                </a:cubicBezTo>
                <a:lnTo>
                  <a:pt x="4302" y="138"/>
                </a:lnTo>
                <a:close/>
                <a:moveTo>
                  <a:pt x="4104" y="177"/>
                </a:moveTo>
                <a:lnTo>
                  <a:pt x="4104" y="158"/>
                </a:lnTo>
                <a:lnTo>
                  <a:pt x="4123" y="158"/>
                </a:lnTo>
                <a:lnTo>
                  <a:pt x="4123" y="79"/>
                </a:lnTo>
                <a:cubicBezTo>
                  <a:pt x="4123" y="73"/>
                  <a:pt x="4124" y="68"/>
                  <a:pt x="4126" y="64"/>
                </a:cubicBezTo>
                <a:cubicBezTo>
                  <a:pt x="4128" y="59"/>
                  <a:pt x="4131" y="55"/>
                  <a:pt x="4134" y="51"/>
                </a:cubicBezTo>
                <a:cubicBezTo>
                  <a:pt x="4137" y="47"/>
                  <a:pt x="4142" y="45"/>
                  <a:pt x="4146" y="42"/>
                </a:cubicBezTo>
                <a:cubicBezTo>
                  <a:pt x="4151" y="40"/>
                  <a:pt x="4156" y="39"/>
                  <a:pt x="4161" y="39"/>
                </a:cubicBezTo>
                <a:lnTo>
                  <a:pt x="4256" y="39"/>
                </a:lnTo>
                <a:lnTo>
                  <a:pt x="4256" y="158"/>
                </a:lnTo>
                <a:lnTo>
                  <a:pt x="4275" y="158"/>
                </a:lnTo>
                <a:lnTo>
                  <a:pt x="4275" y="177"/>
                </a:lnTo>
                <a:lnTo>
                  <a:pt x="4104" y="177"/>
                </a:lnTo>
                <a:close/>
                <a:moveTo>
                  <a:pt x="4142" y="158"/>
                </a:moveTo>
                <a:lnTo>
                  <a:pt x="4237" y="158"/>
                </a:lnTo>
                <a:lnTo>
                  <a:pt x="4237" y="59"/>
                </a:lnTo>
                <a:lnTo>
                  <a:pt x="4161" y="59"/>
                </a:lnTo>
                <a:cubicBezTo>
                  <a:pt x="4156" y="59"/>
                  <a:pt x="4151" y="61"/>
                  <a:pt x="4148" y="65"/>
                </a:cubicBezTo>
                <a:cubicBezTo>
                  <a:pt x="4144" y="68"/>
                  <a:pt x="4142" y="73"/>
                  <a:pt x="4142" y="79"/>
                </a:cubicBezTo>
                <a:lnTo>
                  <a:pt x="4142" y="158"/>
                </a:lnTo>
                <a:close/>
                <a:moveTo>
                  <a:pt x="3965" y="177"/>
                </a:moveTo>
                <a:lnTo>
                  <a:pt x="3965" y="39"/>
                </a:lnTo>
                <a:lnTo>
                  <a:pt x="4098" y="39"/>
                </a:lnTo>
                <a:lnTo>
                  <a:pt x="4098" y="59"/>
                </a:lnTo>
                <a:lnTo>
                  <a:pt x="3984" y="59"/>
                </a:lnTo>
                <a:lnTo>
                  <a:pt x="3984" y="98"/>
                </a:lnTo>
                <a:lnTo>
                  <a:pt x="4079" y="98"/>
                </a:lnTo>
                <a:lnTo>
                  <a:pt x="4079" y="118"/>
                </a:lnTo>
                <a:lnTo>
                  <a:pt x="3984" y="118"/>
                </a:lnTo>
                <a:lnTo>
                  <a:pt x="3984" y="158"/>
                </a:lnTo>
                <a:lnTo>
                  <a:pt x="4098" y="158"/>
                </a:lnTo>
                <a:lnTo>
                  <a:pt x="4098" y="177"/>
                </a:lnTo>
                <a:lnTo>
                  <a:pt x="3965" y="177"/>
                </a:lnTo>
                <a:close/>
                <a:moveTo>
                  <a:pt x="3813" y="177"/>
                </a:moveTo>
                <a:lnTo>
                  <a:pt x="3813" y="79"/>
                </a:lnTo>
                <a:cubicBezTo>
                  <a:pt x="3813" y="73"/>
                  <a:pt x="3814" y="68"/>
                  <a:pt x="3816" y="64"/>
                </a:cubicBezTo>
                <a:cubicBezTo>
                  <a:pt x="3818" y="59"/>
                  <a:pt x="3820" y="55"/>
                  <a:pt x="3824" y="51"/>
                </a:cubicBezTo>
                <a:cubicBezTo>
                  <a:pt x="3827" y="48"/>
                  <a:pt x="3831" y="45"/>
                  <a:pt x="3836" y="43"/>
                </a:cubicBezTo>
                <a:cubicBezTo>
                  <a:pt x="3841" y="40"/>
                  <a:pt x="3846" y="39"/>
                  <a:pt x="3851" y="39"/>
                </a:cubicBezTo>
                <a:lnTo>
                  <a:pt x="3946" y="39"/>
                </a:lnTo>
                <a:lnTo>
                  <a:pt x="3946" y="177"/>
                </a:lnTo>
                <a:lnTo>
                  <a:pt x="3927" y="177"/>
                </a:lnTo>
                <a:lnTo>
                  <a:pt x="3927" y="59"/>
                </a:lnTo>
                <a:lnTo>
                  <a:pt x="3851" y="59"/>
                </a:lnTo>
                <a:cubicBezTo>
                  <a:pt x="3846" y="59"/>
                  <a:pt x="3841" y="61"/>
                  <a:pt x="3837" y="65"/>
                </a:cubicBezTo>
                <a:cubicBezTo>
                  <a:pt x="3834" y="68"/>
                  <a:pt x="3832" y="73"/>
                  <a:pt x="3832" y="79"/>
                </a:cubicBezTo>
                <a:lnTo>
                  <a:pt x="3832" y="177"/>
                </a:lnTo>
                <a:lnTo>
                  <a:pt x="3813" y="177"/>
                </a:lnTo>
                <a:close/>
                <a:moveTo>
                  <a:pt x="3664" y="138"/>
                </a:moveTo>
                <a:lnTo>
                  <a:pt x="3664" y="79"/>
                </a:lnTo>
                <a:cubicBezTo>
                  <a:pt x="3664" y="73"/>
                  <a:pt x="3665" y="68"/>
                  <a:pt x="3667" y="64"/>
                </a:cubicBezTo>
                <a:cubicBezTo>
                  <a:pt x="3669" y="59"/>
                  <a:pt x="3672" y="55"/>
                  <a:pt x="3675" y="51"/>
                </a:cubicBezTo>
                <a:cubicBezTo>
                  <a:pt x="3679" y="48"/>
                  <a:pt x="3683" y="45"/>
                  <a:pt x="3687" y="43"/>
                </a:cubicBezTo>
                <a:cubicBezTo>
                  <a:pt x="3692" y="40"/>
                  <a:pt x="3697" y="39"/>
                  <a:pt x="3702" y="39"/>
                </a:cubicBezTo>
                <a:lnTo>
                  <a:pt x="3760" y="39"/>
                </a:lnTo>
                <a:cubicBezTo>
                  <a:pt x="3765" y="39"/>
                  <a:pt x="3769" y="40"/>
                  <a:pt x="3774" y="42"/>
                </a:cubicBezTo>
                <a:cubicBezTo>
                  <a:pt x="3779" y="44"/>
                  <a:pt x="3783" y="47"/>
                  <a:pt x="3786" y="51"/>
                </a:cubicBezTo>
                <a:cubicBezTo>
                  <a:pt x="3789" y="54"/>
                  <a:pt x="3792" y="58"/>
                  <a:pt x="3794" y="63"/>
                </a:cubicBezTo>
                <a:cubicBezTo>
                  <a:pt x="3796" y="68"/>
                  <a:pt x="3797" y="73"/>
                  <a:pt x="3798" y="79"/>
                </a:cubicBezTo>
                <a:lnTo>
                  <a:pt x="3779" y="79"/>
                </a:lnTo>
                <a:cubicBezTo>
                  <a:pt x="3779" y="73"/>
                  <a:pt x="3777" y="68"/>
                  <a:pt x="3773" y="65"/>
                </a:cubicBezTo>
                <a:cubicBezTo>
                  <a:pt x="3769" y="61"/>
                  <a:pt x="3765" y="59"/>
                  <a:pt x="3760" y="59"/>
                </a:cubicBezTo>
                <a:lnTo>
                  <a:pt x="3702" y="59"/>
                </a:lnTo>
                <a:cubicBezTo>
                  <a:pt x="3697" y="59"/>
                  <a:pt x="3693" y="61"/>
                  <a:pt x="3689" y="65"/>
                </a:cubicBezTo>
                <a:cubicBezTo>
                  <a:pt x="3685" y="68"/>
                  <a:pt x="3683" y="73"/>
                  <a:pt x="3683" y="79"/>
                </a:cubicBezTo>
                <a:lnTo>
                  <a:pt x="3683" y="138"/>
                </a:lnTo>
                <a:cubicBezTo>
                  <a:pt x="3683" y="143"/>
                  <a:pt x="3685" y="148"/>
                  <a:pt x="3689" y="152"/>
                </a:cubicBezTo>
                <a:cubicBezTo>
                  <a:pt x="3693" y="156"/>
                  <a:pt x="3697" y="158"/>
                  <a:pt x="3702" y="158"/>
                </a:cubicBezTo>
                <a:lnTo>
                  <a:pt x="3760" y="158"/>
                </a:lnTo>
                <a:cubicBezTo>
                  <a:pt x="3765" y="158"/>
                  <a:pt x="3769" y="156"/>
                  <a:pt x="3773" y="152"/>
                </a:cubicBezTo>
                <a:cubicBezTo>
                  <a:pt x="3777" y="148"/>
                  <a:pt x="3779" y="143"/>
                  <a:pt x="3779" y="138"/>
                </a:cubicBezTo>
                <a:lnTo>
                  <a:pt x="3798" y="138"/>
                </a:lnTo>
                <a:cubicBezTo>
                  <a:pt x="3798" y="143"/>
                  <a:pt x="3797" y="148"/>
                  <a:pt x="3795" y="153"/>
                </a:cubicBezTo>
                <a:cubicBezTo>
                  <a:pt x="3793" y="158"/>
                  <a:pt x="3790" y="162"/>
                  <a:pt x="3787" y="165"/>
                </a:cubicBezTo>
                <a:cubicBezTo>
                  <a:pt x="3783" y="169"/>
                  <a:pt x="3779" y="172"/>
                  <a:pt x="3774" y="174"/>
                </a:cubicBezTo>
                <a:cubicBezTo>
                  <a:pt x="3770" y="176"/>
                  <a:pt x="3765" y="177"/>
                  <a:pt x="3760" y="177"/>
                </a:cubicBezTo>
                <a:lnTo>
                  <a:pt x="3702" y="177"/>
                </a:lnTo>
                <a:cubicBezTo>
                  <a:pt x="3697" y="177"/>
                  <a:pt x="3692" y="176"/>
                  <a:pt x="3688" y="174"/>
                </a:cubicBezTo>
                <a:cubicBezTo>
                  <a:pt x="3683" y="172"/>
                  <a:pt x="3679" y="170"/>
                  <a:pt x="3676" y="166"/>
                </a:cubicBezTo>
                <a:cubicBezTo>
                  <a:pt x="3672" y="162"/>
                  <a:pt x="3669" y="158"/>
                  <a:pt x="3667" y="153"/>
                </a:cubicBezTo>
                <a:cubicBezTo>
                  <a:pt x="3665" y="149"/>
                  <a:pt x="3664" y="143"/>
                  <a:pt x="3664" y="138"/>
                </a:cubicBezTo>
                <a:close/>
                <a:moveTo>
                  <a:pt x="3518" y="138"/>
                </a:moveTo>
                <a:lnTo>
                  <a:pt x="3518" y="79"/>
                </a:lnTo>
                <a:cubicBezTo>
                  <a:pt x="3518" y="73"/>
                  <a:pt x="3519" y="68"/>
                  <a:pt x="3521" y="64"/>
                </a:cubicBezTo>
                <a:cubicBezTo>
                  <a:pt x="3523" y="59"/>
                  <a:pt x="3525" y="55"/>
                  <a:pt x="3529" y="51"/>
                </a:cubicBezTo>
                <a:cubicBezTo>
                  <a:pt x="3532" y="48"/>
                  <a:pt x="3536" y="45"/>
                  <a:pt x="3541" y="43"/>
                </a:cubicBezTo>
                <a:cubicBezTo>
                  <a:pt x="3546" y="40"/>
                  <a:pt x="3551" y="39"/>
                  <a:pt x="3556" y="39"/>
                </a:cubicBezTo>
                <a:lnTo>
                  <a:pt x="3613" y="39"/>
                </a:lnTo>
                <a:cubicBezTo>
                  <a:pt x="3618" y="39"/>
                  <a:pt x="3623" y="40"/>
                  <a:pt x="3627" y="42"/>
                </a:cubicBezTo>
                <a:cubicBezTo>
                  <a:pt x="3632" y="44"/>
                  <a:pt x="3636" y="47"/>
                  <a:pt x="3639" y="51"/>
                </a:cubicBezTo>
                <a:cubicBezTo>
                  <a:pt x="3643" y="54"/>
                  <a:pt x="3646" y="58"/>
                  <a:pt x="3648" y="63"/>
                </a:cubicBezTo>
                <a:cubicBezTo>
                  <a:pt x="3650" y="68"/>
                  <a:pt x="3651" y="73"/>
                  <a:pt x="3651" y="79"/>
                </a:cubicBezTo>
                <a:lnTo>
                  <a:pt x="3632" y="79"/>
                </a:lnTo>
                <a:cubicBezTo>
                  <a:pt x="3632" y="73"/>
                  <a:pt x="3630" y="68"/>
                  <a:pt x="3627" y="65"/>
                </a:cubicBezTo>
                <a:cubicBezTo>
                  <a:pt x="3623" y="61"/>
                  <a:pt x="3618" y="59"/>
                  <a:pt x="3613" y="59"/>
                </a:cubicBezTo>
                <a:lnTo>
                  <a:pt x="3556" y="59"/>
                </a:lnTo>
                <a:cubicBezTo>
                  <a:pt x="3551" y="59"/>
                  <a:pt x="3546" y="61"/>
                  <a:pt x="3542" y="65"/>
                </a:cubicBezTo>
                <a:cubicBezTo>
                  <a:pt x="3539" y="68"/>
                  <a:pt x="3537" y="73"/>
                  <a:pt x="3537" y="79"/>
                </a:cubicBezTo>
                <a:lnTo>
                  <a:pt x="3537" y="138"/>
                </a:lnTo>
                <a:cubicBezTo>
                  <a:pt x="3537" y="143"/>
                  <a:pt x="3539" y="148"/>
                  <a:pt x="3542" y="152"/>
                </a:cubicBezTo>
                <a:cubicBezTo>
                  <a:pt x="3546" y="156"/>
                  <a:pt x="3551" y="158"/>
                  <a:pt x="3556" y="158"/>
                </a:cubicBezTo>
                <a:lnTo>
                  <a:pt x="3613" y="158"/>
                </a:lnTo>
                <a:cubicBezTo>
                  <a:pt x="3618" y="158"/>
                  <a:pt x="3623" y="156"/>
                  <a:pt x="3627" y="152"/>
                </a:cubicBezTo>
                <a:cubicBezTo>
                  <a:pt x="3630" y="148"/>
                  <a:pt x="3632" y="143"/>
                  <a:pt x="3632" y="138"/>
                </a:cubicBezTo>
                <a:lnTo>
                  <a:pt x="3651" y="138"/>
                </a:lnTo>
                <a:cubicBezTo>
                  <a:pt x="3651" y="143"/>
                  <a:pt x="3650" y="148"/>
                  <a:pt x="3648" y="153"/>
                </a:cubicBezTo>
                <a:cubicBezTo>
                  <a:pt x="3646" y="158"/>
                  <a:pt x="3643" y="162"/>
                  <a:pt x="3640" y="165"/>
                </a:cubicBezTo>
                <a:cubicBezTo>
                  <a:pt x="3637" y="169"/>
                  <a:pt x="3633" y="172"/>
                  <a:pt x="3628" y="174"/>
                </a:cubicBezTo>
                <a:cubicBezTo>
                  <a:pt x="3623" y="176"/>
                  <a:pt x="3618" y="177"/>
                  <a:pt x="3613" y="177"/>
                </a:cubicBezTo>
                <a:lnTo>
                  <a:pt x="3556" y="177"/>
                </a:lnTo>
                <a:cubicBezTo>
                  <a:pt x="3551" y="177"/>
                  <a:pt x="3546" y="176"/>
                  <a:pt x="3541" y="174"/>
                </a:cubicBezTo>
                <a:cubicBezTo>
                  <a:pt x="3537" y="172"/>
                  <a:pt x="3533" y="170"/>
                  <a:pt x="3529" y="166"/>
                </a:cubicBezTo>
                <a:cubicBezTo>
                  <a:pt x="3526" y="162"/>
                  <a:pt x="3523" y="158"/>
                  <a:pt x="3521" y="153"/>
                </a:cubicBezTo>
                <a:cubicBezTo>
                  <a:pt x="3519" y="149"/>
                  <a:pt x="3518" y="143"/>
                  <a:pt x="3518" y="138"/>
                </a:cubicBezTo>
                <a:close/>
                <a:moveTo>
                  <a:pt x="3367" y="177"/>
                </a:moveTo>
                <a:lnTo>
                  <a:pt x="3367" y="39"/>
                </a:lnTo>
                <a:lnTo>
                  <a:pt x="3386" y="39"/>
                </a:lnTo>
                <a:lnTo>
                  <a:pt x="3386" y="149"/>
                </a:lnTo>
                <a:lnTo>
                  <a:pt x="3482" y="39"/>
                </a:lnTo>
                <a:lnTo>
                  <a:pt x="3501" y="39"/>
                </a:lnTo>
                <a:lnTo>
                  <a:pt x="3501" y="177"/>
                </a:lnTo>
                <a:lnTo>
                  <a:pt x="3482" y="177"/>
                </a:lnTo>
                <a:lnTo>
                  <a:pt x="3482" y="66"/>
                </a:lnTo>
                <a:lnTo>
                  <a:pt x="3386" y="177"/>
                </a:lnTo>
                <a:lnTo>
                  <a:pt x="3367" y="177"/>
                </a:lnTo>
                <a:close/>
                <a:moveTo>
                  <a:pt x="3139" y="177"/>
                </a:moveTo>
                <a:lnTo>
                  <a:pt x="3139" y="39"/>
                </a:lnTo>
                <a:lnTo>
                  <a:pt x="3158" y="39"/>
                </a:lnTo>
                <a:lnTo>
                  <a:pt x="3158" y="149"/>
                </a:lnTo>
                <a:lnTo>
                  <a:pt x="3253" y="39"/>
                </a:lnTo>
                <a:lnTo>
                  <a:pt x="3272" y="39"/>
                </a:lnTo>
                <a:lnTo>
                  <a:pt x="3272" y="177"/>
                </a:lnTo>
                <a:lnTo>
                  <a:pt x="3253" y="177"/>
                </a:lnTo>
                <a:lnTo>
                  <a:pt x="3253" y="66"/>
                </a:lnTo>
                <a:lnTo>
                  <a:pt x="3158" y="177"/>
                </a:lnTo>
                <a:lnTo>
                  <a:pt x="3139" y="177"/>
                </a:lnTo>
                <a:close/>
                <a:moveTo>
                  <a:pt x="3168" y="0"/>
                </a:moveTo>
                <a:lnTo>
                  <a:pt x="3187" y="0"/>
                </a:lnTo>
                <a:cubicBezTo>
                  <a:pt x="3187" y="5"/>
                  <a:pt x="3188" y="10"/>
                  <a:pt x="3192" y="14"/>
                </a:cubicBezTo>
                <a:cubicBezTo>
                  <a:pt x="3196" y="17"/>
                  <a:pt x="3200" y="19"/>
                  <a:pt x="3206" y="19"/>
                </a:cubicBezTo>
                <a:cubicBezTo>
                  <a:pt x="3211" y="19"/>
                  <a:pt x="3215" y="17"/>
                  <a:pt x="3219" y="14"/>
                </a:cubicBezTo>
                <a:cubicBezTo>
                  <a:pt x="3223" y="10"/>
                  <a:pt x="3225" y="5"/>
                  <a:pt x="3225" y="0"/>
                </a:cubicBezTo>
                <a:lnTo>
                  <a:pt x="3244" y="0"/>
                </a:lnTo>
                <a:cubicBezTo>
                  <a:pt x="3244" y="5"/>
                  <a:pt x="3243" y="10"/>
                  <a:pt x="3241" y="15"/>
                </a:cubicBezTo>
                <a:cubicBezTo>
                  <a:pt x="3239" y="19"/>
                  <a:pt x="3236" y="24"/>
                  <a:pt x="3233" y="27"/>
                </a:cubicBezTo>
                <a:cubicBezTo>
                  <a:pt x="3229" y="31"/>
                  <a:pt x="3225" y="34"/>
                  <a:pt x="3221" y="36"/>
                </a:cubicBezTo>
                <a:cubicBezTo>
                  <a:pt x="3216" y="38"/>
                  <a:pt x="3211" y="39"/>
                  <a:pt x="3206" y="39"/>
                </a:cubicBezTo>
                <a:cubicBezTo>
                  <a:pt x="3200" y="39"/>
                  <a:pt x="3196" y="38"/>
                  <a:pt x="3191" y="36"/>
                </a:cubicBezTo>
                <a:cubicBezTo>
                  <a:pt x="3186" y="34"/>
                  <a:pt x="3182" y="31"/>
                  <a:pt x="3179" y="28"/>
                </a:cubicBezTo>
                <a:cubicBezTo>
                  <a:pt x="3176" y="24"/>
                  <a:pt x="3173" y="20"/>
                  <a:pt x="3171" y="15"/>
                </a:cubicBezTo>
                <a:cubicBezTo>
                  <a:pt x="3169" y="10"/>
                  <a:pt x="3168" y="5"/>
                  <a:pt x="3168" y="0"/>
                </a:cubicBezTo>
                <a:close/>
                <a:moveTo>
                  <a:pt x="2949" y="177"/>
                </a:moveTo>
                <a:lnTo>
                  <a:pt x="2949" y="39"/>
                </a:lnTo>
                <a:lnTo>
                  <a:pt x="2968" y="39"/>
                </a:lnTo>
                <a:lnTo>
                  <a:pt x="2968" y="88"/>
                </a:lnTo>
                <a:lnTo>
                  <a:pt x="3044" y="88"/>
                </a:lnTo>
                <a:cubicBezTo>
                  <a:pt x="3049" y="88"/>
                  <a:pt x="3054" y="89"/>
                  <a:pt x="3058" y="92"/>
                </a:cubicBezTo>
                <a:cubicBezTo>
                  <a:pt x="3063" y="94"/>
                  <a:pt x="3067" y="96"/>
                  <a:pt x="3070" y="100"/>
                </a:cubicBezTo>
                <a:cubicBezTo>
                  <a:pt x="3074" y="103"/>
                  <a:pt x="3076" y="108"/>
                  <a:pt x="3079" y="112"/>
                </a:cubicBezTo>
                <a:cubicBezTo>
                  <a:pt x="3081" y="117"/>
                  <a:pt x="3082" y="122"/>
                  <a:pt x="3082" y="128"/>
                </a:cubicBezTo>
                <a:lnTo>
                  <a:pt x="3082" y="138"/>
                </a:lnTo>
                <a:cubicBezTo>
                  <a:pt x="3082" y="143"/>
                  <a:pt x="3081" y="148"/>
                  <a:pt x="3079" y="153"/>
                </a:cubicBezTo>
                <a:cubicBezTo>
                  <a:pt x="3077" y="158"/>
                  <a:pt x="3074" y="162"/>
                  <a:pt x="3071" y="165"/>
                </a:cubicBezTo>
                <a:cubicBezTo>
                  <a:pt x="3067" y="169"/>
                  <a:pt x="3063" y="172"/>
                  <a:pt x="3059" y="174"/>
                </a:cubicBezTo>
                <a:cubicBezTo>
                  <a:pt x="3054" y="176"/>
                  <a:pt x="3049" y="177"/>
                  <a:pt x="3044" y="177"/>
                </a:cubicBezTo>
                <a:lnTo>
                  <a:pt x="2949" y="177"/>
                </a:lnTo>
                <a:close/>
                <a:moveTo>
                  <a:pt x="2968" y="158"/>
                </a:moveTo>
                <a:lnTo>
                  <a:pt x="3044" y="158"/>
                </a:lnTo>
                <a:cubicBezTo>
                  <a:pt x="3049" y="158"/>
                  <a:pt x="3054" y="156"/>
                  <a:pt x="3057" y="152"/>
                </a:cubicBezTo>
                <a:cubicBezTo>
                  <a:pt x="3061" y="148"/>
                  <a:pt x="3063" y="143"/>
                  <a:pt x="3063" y="138"/>
                </a:cubicBezTo>
                <a:lnTo>
                  <a:pt x="3063" y="128"/>
                </a:lnTo>
                <a:cubicBezTo>
                  <a:pt x="3063" y="122"/>
                  <a:pt x="3061" y="118"/>
                  <a:pt x="3057" y="114"/>
                </a:cubicBezTo>
                <a:cubicBezTo>
                  <a:pt x="3054" y="110"/>
                  <a:pt x="3049" y="108"/>
                  <a:pt x="3044" y="108"/>
                </a:cubicBezTo>
                <a:lnTo>
                  <a:pt x="2968" y="108"/>
                </a:lnTo>
                <a:lnTo>
                  <a:pt x="2968" y="158"/>
                </a:lnTo>
                <a:close/>
                <a:moveTo>
                  <a:pt x="3101" y="39"/>
                </a:moveTo>
                <a:lnTo>
                  <a:pt x="3120" y="39"/>
                </a:lnTo>
                <a:lnTo>
                  <a:pt x="3120" y="177"/>
                </a:lnTo>
                <a:lnTo>
                  <a:pt x="3101" y="177"/>
                </a:lnTo>
                <a:lnTo>
                  <a:pt x="3101" y="39"/>
                </a:lnTo>
                <a:close/>
                <a:moveTo>
                  <a:pt x="2796" y="177"/>
                </a:moveTo>
                <a:lnTo>
                  <a:pt x="2796" y="39"/>
                </a:lnTo>
                <a:lnTo>
                  <a:pt x="2815" y="39"/>
                </a:lnTo>
                <a:lnTo>
                  <a:pt x="2815" y="98"/>
                </a:lnTo>
                <a:lnTo>
                  <a:pt x="2911" y="98"/>
                </a:lnTo>
                <a:lnTo>
                  <a:pt x="2911" y="39"/>
                </a:lnTo>
                <a:lnTo>
                  <a:pt x="2930" y="39"/>
                </a:lnTo>
                <a:lnTo>
                  <a:pt x="2930" y="177"/>
                </a:lnTo>
                <a:lnTo>
                  <a:pt x="2911" y="177"/>
                </a:lnTo>
                <a:lnTo>
                  <a:pt x="2911" y="118"/>
                </a:lnTo>
                <a:lnTo>
                  <a:pt x="2815" y="118"/>
                </a:lnTo>
                <a:lnTo>
                  <a:pt x="2815" y="177"/>
                </a:lnTo>
                <a:lnTo>
                  <a:pt x="2796" y="177"/>
                </a:lnTo>
                <a:close/>
                <a:moveTo>
                  <a:pt x="2648" y="177"/>
                </a:moveTo>
                <a:lnTo>
                  <a:pt x="2648" y="39"/>
                </a:lnTo>
                <a:lnTo>
                  <a:pt x="2667" y="39"/>
                </a:lnTo>
                <a:lnTo>
                  <a:pt x="2667" y="88"/>
                </a:lnTo>
                <a:lnTo>
                  <a:pt x="2743" y="88"/>
                </a:lnTo>
                <a:cubicBezTo>
                  <a:pt x="2748" y="88"/>
                  <a:pt x="2753" y="89"/>
                  <a:pt x="2757" y="92"/>
                </a:cubicBezTo>
                <a:cubicBezTo>
                  <a:pt x="2762" y="94"/>
                  <a:pt x="2766" y="96"/>
                  <a:pt x="2769" y="100"/>
                </a:cubicBezTo>
                <a:cubicBezTo>
                  <a:pt x="2773" y="103"/>
                  <a:pt x="2776" y="108"/>
                  <a:pt x="2778" y="112"/>
                </a:cubicBezTo>
                <a:cubicBezTo>
                  <a:pt x="2780" y="117"/>
                  <a:pt x="2781" y="122"/>
                  <a:pt x="2781" y="128"/>
                </a:cubicBezTo>
                <a:lnTo>
                  <a:pt x="2781" y="138"/>
                </a:lnTo>
                <a:cubicBezTo>
                  <a:pt x="2781" y="143"/>
                  <a:pt x="2780" y="148"/>
                  <a:pt x="2778" y="153"/>
                </a:cubicBezTo>
                <a:cubicBezTo>
                  <a:pt x="2776" y="158"/>
                  <a:pt x="2774" y="162"/>
                  <a:pt x="2770" y="165"/>
                </a:cubicBezTo>
                <a:cubicBezTo>
                  <a:pt x="2767" y="169"/>
                  <a:pt x="2763" y="172"/>
                  <a:pt x="2758" y="174"/>
                </a:cubicBezTo>
                <a:cubicBezTo>
                  <a:pt x="2753" y="176"/>
                  <a:pt x="2748" y="177"/>
                  <a:pt x="2743" y="177"/>
                </a:cubicBezTo>
                <a:lnTo>
                  <a:pt x="2648" y="177"/>
                </a:lnTo>
                <a:close/>
                <a:moveTo>
                  <a:pt x="2667" y="158"/>
                </a:moveTo>
                <a:lnTo>
                  <a:pt x="2743" y="158"/>
                </a:lnTo>
                <a:cubicBezTo>
                  <a:pt x="2748" y="158"/>
                  <a:pt x="2753" y="156"/>
                  <a:pt x="2757" y="152"/>
                </a:cubicBezTo>
                <a:cubicBezTo>
                  <a:pt x="2760" y="148"/>
                  <a:pt x="2762" y="143"/>
                  <a:pt x="2762" y="138"/>
                </a:cubicBezTo>
                <a:lnTo>
                  <a:pt x="2762" y="128"/>
                </a:lnTo>
                <a:cubicBezTo>
                  <a:pt x="2762" y="122"/>
                  <a:pt x="2760" y="118"/>
                  <a:pt x="2757" y="114"/>
                </a:cubicBezTo>
                <a:cubicBezTo>
                  <a:pt x="2753" y="110"/>
                  <a:pt x="2748" y="108"/>
                  <a:pt x="2743" y="108"/>
                </a:cubicBezTo>
                <a:lnTo>
                  <a:pt x="2667" y="108"/>
                </a:lnTo>
                <a:lnTo>
                  <a:pt x="2667" y="158"/>
                </a:lnTo>
                <a:close/>
                <a:moveTo>
                  <a:pt x="2496" y="177"/>
                </a:moveTo>
                <a:lnTo>
                  <a:pt x="2496" y="79"/>
                </a:lnTo>
                <a:cubicBezTo>
                  <a:pt x="2496" y="73"/>
                  <a:pt x="2496" y="68"/>
                  <a:pt x="2498" y="64"/>
                </a:cubicBezTo>
                <a:cubicBezTo>
                  <a:pt x="2500" y="59"/>
                  <a:pt x="2503" y="55"/>
                  <a:pt x="2507" y="51"/>
                </a:cubicBezTo>
                <a:cubicBezTo>
                  <a:pt x="2510" y="48"/>
                  <a:pt x="2514" y="45"/>
                  <a:pt x="2519" y="43"/>
                </a:cubicBezTo>
                <a:cubicBezTo>
                  <a:pt x="2523" y="40"/>
                  <a:pt x="2528" y="39"/>
                  <a:pt x="2534" y="39"/>
                </a:cubicBezTo>
                <a:lnTo>
                  <a:pt x="2629" y="39"/>
                </a:lnTo>
                <a:lnTo>
                  <a:pt x="2629" y="177"/>
                </a:lnTo>
                <a:lnTo>
                  <a:pt x="2610" y="177"/>
                </a:lnTo>
                <a:lnTo>
                  <a:pt x="2610" y="59"/>
                </a:lnTo>
                <a:lnTo>
                  <a:pt x="2534" y="59"/>
                </a:lnTo>
                <a:cubicBezTo>
                  <a:pt x="2528" y="59"/>
                  <a:pt x="2524" y="61"/>
                  <a:pt x="2520" y="65"/>
                </a:cubicBezTo>
                <a:cubicBezTo>
                  <a:pt x="2516" y="68"/>
                  <a:pt x="2515" y="73"/>
                  <a:pt x="2515" y="79"/>
                </a:cubicBezTo>
                <a:lnTo>
                  <a:pt x="2515" y="177"/>
                </a:lnTo>
                <a:lnTo>
                  <a:pt x="2496" y="177"/>
                </a:lnTo>
                <a:close/>
                <a:moveTo>
                  <a:pt x="2343" y="177"/>
                </a:moveTo>
                <a:lnTo>
                  <a:pt x="2343" y="79"/>
                </a:lnTo>
                <a:cubicBezTo>
                  <a:pt x="2343" y="73"/>
                  <a:pt x="2344" y="68"/>
                  <a:pt x="2346" y="64"/>
                </a:cubicBezTo>
                <a:cubicBezTo>
                  <a:pt x="2348" y="59"/>
                  <a:pt x="2351" y="55"/>
                  <a:pt x="2354" y="51"/>
                </a:cubicBezTo>
                <a:cubicBezTo>
                  <a:pt x="2358" y="47"/>
                  <a:pt x="2362" y="45"/>
                  <a:pt x="2366" y="42"/>
                </a:cubicBezTo>
                <a:cubicBezTo>
                  <a:pt x="2371" y="40"/>
                  <a:pt x="2376" y="39"/>
                  <a:pt x="2381" y="39"/>
                </a:cubicBezTo>
                <a:lnTo>
                  <a:pt x="2438" y="39"/>
                </a:lnTo>
                <a:cubicBezTo>
                  <a:pt x="2444" y="39"/>
                  <a:pt x="2448" y="40"/>
                  <a:pt x="2453" y="42"/>
                </a:cubicBezTo>
                <a:cubicBezTo>
                  <a:pt x="2457" y="44"/>
                  <a:pt x="2462" y="47"/>
                  <a:pt x="2465" y="51"/>
                </a:cubicBezTo>
                <a:cubicBezTo>
                  <a:pt x="2468" y="54"/>
                  <a:pt x="2471" y="58"/>
                  <a:pt x="2473" y="63"/>
                </a:cubicBezTo>
                <a:cubicBezTo>
                  <a:pt x="2475" y="68"/>
                  <a:pt x="2476" y="73"/>
                  <a:pt x="2477" y="79"/>
                </a:cubicBezTo>
                <a:lnTo>
                  <a:pt x="2477" y="177"/>
                </a:lnTo>
                <a:lnTo>
                  <a:pt x="2457" y="177"/>
                </a:lnTo>
                <a:lnTo>
                  <a:pt x="2457" y="138"/>
                </a:lnTo>
                <a:lnTo>
                  <a:pt x="2362" y="138"/>
                </a:lnTo>
                <a:lnTo>
                  <a:pt x="2362" y="177"/>
                </a:lnTo>
                <a:lnTo>
                  <a:pt x="2343" y="177"/>
                </a:lnTo>
                <a:close/>
                <a:moveTo>
                  <a:pt x="2362" y="118"/>
                </a:moveTo>
                <a:lnTo>
                  <a:pt x="2457" y="118"/>
                </a:lnTo>
                <a:lnTo>
                  <a:pt x="2457" y="79"/>
                </a:lnTo>
                <a:cubicBezTo>
                  <a:pt x="2457" y="73"/>
                  <a:pt x="2456" y="68"/>
                  <a:pt x="2452" y="65"/>
                </a:cubicBezTo>
                <a:cubicBezTo>
                  <a:pt x="2448" y="61"/>
                  <a:pt x="2444" y="59"/>
                  <a:pt x="2438" y="59"/>
                </a:cubicBezTo>
                <a:lnTo>
                  <a:pt x="2381" y="59"/>
                </a:lnTo>
                <a:cubicBezTo>
                  <a:pt x="2376" y="59"/>
                  <a:pt x="2371" y="61"/>
                  <a:pt x="2368" y="65"/>
                </a:cubicBezTo>
                <a:cubicBezTo>
                  <a:pt x="2364" y="68"/>
                  <a:pt x="2362" y="73"/>
                  <a:pt x="2362" y="79"/>
                </a:cubicBezTo>
                <a:lnTo>
                  <a:pt x="2362" y="118"/>
                </a:lnTo>
                <a:close/>
                <a:moveTo>
                  <a:pt x="2191" y="177"/>
                </a:moveTo>
                <a:lnTo>
                  <a:pt x="2191" y="39"/>
                </a:lnTo>
                <a:lnTo>
                  <a:pt x="2210" y="39"/>
                </a:lnTo>
                <a:lnTo>
                  <a:pt x="2210" y="98"/>
                </a:lnTo>
                <a:lnTo>
                  <a:pt x="2305" y="98"/>
                </a:lnTo>
                <a:lnTo>
                  <a:pt x="2305" y="39"/>
                </a:lnTo>
                <a:lnTo>
                  <a:pt x="2324" y="39"/>
                </a:lnTo>
                <a:lnTo>
                  <a:pt x="2324" y="177"/>
                </a:lnTo>
                <a:lnTo>
                  <a:pt x="2305" y="177"/>
                </a:lnTo>
                <a:lnTo>
                  <a:pt x="2305" y="118"/>
                </a:lnTo>
                <a:lnTo>
                  <a:pt x="2210" y="118"/>
                </a:lnTo>
                <a:lnTo>
                  <a:pt x="2210" y="177"/>
                </a:lnTo>
                <a:lnTo>
                  <a:pt x="2191" y="177"/>
                </a:lnTo>
                <a:close/>
                <a:moveTo>
                  <a:pt x="2041" y="138"/>
                </a:moveTo>
                <a:lnTo>
                  <a:pt x="2041" y="79"/>
                </a:lnTo>
                <a:cubicBezTo>
                  <a:pt x="2041" y="73"/>
                  <a:pt x="2042" y="68"/>
                  <a:pt x="2044" y="63"/>
                </a:cubicBezTo>
                <a:cubicBezTo>
                  <a:pt x="2046" y="59"/>
                  <a:pt x="2048" y="54"/>
                  <a:pt x="2052" y="51"/>
                </a:cubicBezTo>
                <a:cubicBezTo>
                  <a:pt x="2055" y="47"/>
                  <a:pt x="2059" y="44"/>
                  <a:pt x="2064" y="42"/>
                </a:cubicBezTo>
                <a:cubicBezTo>
                  <a:pt x="2069" y="40"/>
                  <a:pt x="2074" y="39"/>
                  <a:pt x="2079" y="39"/>
                </a:cubicBezTo>
                <a:lnTo>
                  <a:pt x="2136" y="39"/>
                </a:lnTo>
                <a:cubicBezTo>
                  <a:pt x="2141" y="39"/>
                  <a:pt x="2146" y="40"/>
                  <a:pt x="2150" y="42"/>
                </a:cubicBezTo>
                <a:cubicBezTo>
                  <a:pt x="2155" y="44"/>
                  <a:pt x="2159" y="47"/>
                  <a:pt x="2162" y="51"/>
                </a:cubicBezTo>
                <a:cubicBezTo>
                  <a:pt x="2166" y="54"/>
                  <a:pt x="2169" y="59"/>
                  <a:pt x="2171" y="63"/>
                </a:cubicBezTo>
                <a:cubicBezTo>
                  <a:pt x="2173" y="68"/>
                  <a:pt x="2174" y="73"/>
                  <a:pt x="2174" y="79"/>
                </a:cubicBezTo>
                <a:lnTo>
                  <a:pt x="2174" y="138"/>
                </a:lnTo>
                <a:cubicBezTo>
                  <a:pt x="2174" y="143"/>
                  <a:pt x="2173" y="148"/>
                  <a:pt x="2171" y="153"/>
                </a:cubicBezTo>
                <a:cubicBezTo>
                  <a:pt x="2169" y="158"/>
                  <a:pt x="2166" y="162"/>
                  <a:pt x="2163" y="166"/>
                </a:cubicBezTo>
                <a:cubicBezTo>
                  <a:pt x="2159" y="169"/>
                  <a:pt x="2155" y="172"/>
                  <a:pt x="2151" y="174"/>
                </a:cubicBezTo>
                <a:cubicBezTo>
                  <a:pt x="2146" y="176"/>
                  <a:pt x="2141" y="177"/>
                  <a:pt x="2136" y="177"/>
                </a:cubicBezTo>
                <a:lnTo>
                  <a:pt x="2079" y="177"/>
                </a:lnTo>
                <a:cubicBezTo>
                  <a:pt x="2073" y="177"/>
                  <a:pt x="2068" y="176"/>
                  <a:pt x="2064" y="174"/>
                </a:cubicBezTo>
                <a:cubicBezTo>
                  <a:pt x="2059" y="172"/>
                  <a:pt x="2055" y="170"/>
                  <a:pt x="2052" y="166"/>
                </a:cubicBezTo>
                <a:cubicBezTo>
                  <a:pt x="2048" y="162"/>
                  <a:pt x="2045" y="158"/>
                  <a:pt x="2044" y="153"/>
                </a:cubicBezTo>
                <a:cubicBezTo>
                  <a:pt x="2042" y="149"/>
                  <a:pt x="2041" y="143"/>
                  <a:pt x="2041" y="138"/>
                </a:cubicBezTo>
                <a:close/>
                <a:moveTo>
                  <a:pt x="2060" y="138"/>
                </a:moveTo>
                <a:cubicBezTo>
                  <a:pt x="2060" y="143"/>
                  <a:pt x="2061" y="148"/>
                  <a:pt x="2065" y="152"/>
                </a:cubicBezTo>
                <a:cubicBezTo>
                  <a:pt x="2069" y="156"/>
                  <a:pt x="2073" y="158"/>
                  <a:pt x="2079" y="158"/>
                </a:cubicBezTo>
                <a:lnTo>
                  <a:pt x="2136" y="158"/>
                </a:lnTo>
                <a:cubicBezTo>
                  <a:pt x="2141" y="158"/>
                  <a:pt x="2146" y="156"/>
                  <a:pt x="2149" y="152"/>
                </a:cubicBezTo>
                <a:cubicBezTo>
                  <a:pt x="2153" y="148"/>
                  <a:pt x="2155" y="143"/>
                  <a:pt x="2155" y="138"/>
                </a:cubicBezTo>
                <a:lnTo>
                  <a:pt x="2155" y="79"/>
                </a:lnTo>
                <a:cubicBezTo>
                  <a:pt x="2155" y="73"/>
                  <a:pt x="2153" y="68"/>
                  <a:pt x="2149" y="65"/>
                </a:cubicBezTo>
                <a:cubicBezTo>
                  <a:pt x="2146" y="61"/>
                  <a:pt x="2141" y="59"/>
                  <a:pt x="2136" y="59"/>
                </a:cubicBezTo>
                <a:lnTo>
                  <a:pt x="2079" y="59"/>
                </a:lnTo>
                <a:cubicBezTo>
                  <a:pt x="2073" y="59"/>
                  <a:pt x="2069" y="61"/>
                  <a:pt x="2065" y="65"/>
                </a:cubicBezTo>
                <a:cubicBezTo>
                  <a:pt x="2061" y="68"/>
                  <a:pt x="2060" y="73"/>
                  <a:pt x="2060" y="79"/>
                </a:cubicBezTo>
                <a:lnTo>
                  <a:pt x="2060" y="138"/>
                </a:lnTo>
                <a:close/>
                <a:moveTo>
                  <a:pt x="1890" y="177"/>
                </a:moveTo>
                <a:lnTo>
                  <a:pt x="1890" y="39"/>
                </a:lnTo>
                <a:lnTo>
                  <a:pt x="1909" y="39"/>
                </a:lnTo>
                <a:lnTo>
                  <a:pt x="1909" y="149"/>
                </a:lnTo>
                <a:lnTo>
                  <a:pt x="2004" y="39"/>
                </a:lnTo>
                <a:lnTo>
                  <a:pt x="2023" y="39"/>
                </a:lnTo>
                <a:lnTo>
                  <a:pt x="2023" y="177"/>
                </a:lnTo>
                <a:lnTo>
                  <a:pt x="2004" y="177"/>
                </a:lnTo>
                <a:lnTo>
                  <a:pt x="2004" y="66"/>
                </a:lnTo>
                <a:lnTo>
                  <a:pt x="1909" y="177"/>
                </a:lnTo>
                <a:lnTo>
                  <a:pt x="1890" y="177"/>
                </a:lnTo>
                <a:close/>
                <a:moveTo>
                  <a:pt x="1726" y="177"/>
                </a:moveTo>
                <a:lnTo>
                  <a:pt x="1726" y="39"/>
                </a:lnTo>
                <a:lnTo>
                  <a:pt x="1745" y="39"/>
                </a:lnTo>
                <a:lnTo>
                  <a:pt x="1745" y="158"/>
                </a:lnTo>
                <a:lnTo>
                  <a:pt x="1841" y="158"/>
                </a:lnTo>
                <a:lnTo>
                  <a:pt x="1841" y="39"/>
                </a:lnTo>
                <a:lnTo>
                  <a:pt x="1860" y="39"/>
                </a:lnTo>
                <a:lnTo>
                  <a:pt x="1860" y="158"/>
                </a:lnTo>
                <a:lnTo>
                  <a:pt x="1879" y="158"/>
                </a:lnTo>
                <a:lnTo>
                  <a:pt x="1879" y="197"/>
                </a:lnTo>
                <a:lnTo>
                  <a:pt x="1860" y="197"/>
                </a:lnTo>
                <a:lnTo>
                  <a:pt x="1860" y="177"/>
                </a:lnTo>
                <a:lnTo>
                  <a:pt x="1726" y="177"/>
                </a:lnTo>
                <a:close/>
                <a:moveTo>
                  <a:pt x="1574" y="177"/>
                </a:moveTo>
                <a:lnTo>
                  <a:pt x="1574" y="79"/>
                </a:lnTo>
                <a:cubicBezTo>
                  <a:pt x="1574" y="73"/>
                  <a:pt x="1575" y="68"/>
                  <a:pt x="1577" y="64"/>
                </a:cubicBezTo>
                <a:cubicBezTo>
                  <a:pt x="1579" y="59"/>
                  <a:pt x="1582" y="55"/>
                  <a:pt x="1585" y="51"/>
                </a:cubicBezTo>
                <a:cubicBezTo>
                  <a:pt x="1589" y="47"/>
                  <a:pt x="1593" y="45"/>
                  <a:pt x="1597" y="42"/>
                </a:cubicBezTo>
                <a:cubicBezTo>
                  <a:pt x="1602" y="40"/>
                  <a:pt x="1607" y="39"/>
                  <a:pt x="1612" y="39"/>
                </a:cubicBezTo>
                <a:lnTo>
                  <a:pt x="1669" y="39"/>
                </a:lnTo>
                <a:cubicBezTo>
                  <a:pt x="1674" y="39"/>
                  <a:pt x="1679" y="40"/>
                  <a:pt x="1684" y="42"/>
                </a:cubicBezTo>
                <a:cubicBezTo>
                  <a:pt x="1688" y="44"/>
                  <a:pt x="1692" y="47"/>
                  <a:pt x="1696" y="51"/>
                </a:cubicBezTo>
                <a:cubicBezTo>
                  <a:pt x="1699" y="54"/>
                  <a:pt x="1702" y="58"/>
                  <a:pt x="1704" y="63"/>
                </a:cubicBezTo>
                <a:cubicBezTo>
                  <a:pt x="1706" y="68"/>
                  <a:pt x="1707" y="73"/>
                  <a:pt x="1707" y="79"/>
                </a:cubicBezTo>
                <a:lnTo>
                  <a:pt x="1707" y="177"/>
                </a:lnTo>
                <a:lnTo>
                  <a:pt x="1688" y="177"/>
                </a:lnTo>
                <a:lnTo>
                  <a:pt x="1688" y="138"/>
                </a:lnTo>
                <a:lnTo>
                  <a:pt x="1593" y="138"/>
                </a:lnTo>
                <a:lnTo>
                  <a:pt x="1593" y="177"/>
                </a:lnTo>
                <a:lnTo>
                  <a:pt x="1574" y="177"/>
                </a:lnTo>
                <a:close/>
                <a:moveTo>
                  <a:pt x="1593" y="118"/>
                </a:moveTo>
                <a:lnTo>
                  <a:pt x="1688" y="118"/>
                </a:lnTo>
                <a:lnTo>
                  <a:pt x="1688" y="79"/>
                </a:lnTo>
                <a:cubicBezTo>
                  <a:pt x="1688" y="73"/>
                  <a:pt x="1687" y="68"/>
                  <a:pt x="1683" y="65"/>
                </a:cubicBezTo>
                <a:cubicBezTo>
                  <a:pt x="1679" y="61"/>
                  <a:pt x="1675" y="59"/>
                  <a:pt x="1669" y="59"/>
                </a:cubicBezTo>
                <a:lnTo>
                  <a:pt x="1612" y="59"/>
                </a:lnTo>
                <a:cubicBezTo>
                  <a:pt x="1607" y="59"/>
                  <a:pt x="1602" y="61"/>
                  <a:pt x="1599" y="65"/>
                </a:cubicBezTo>
                <a:cubicBezTo>
                  <a:pt x="1595" y="68"/>
                  <a:pt x="1593" y="73"/>
                  <a:pt x="1593" y="79"/>
                </a:cubicBezTo>
                <a:lnTo>
                  <a:pt x="1593" y="118"/>
                </a:lnTo>
                <a:close/>
                <a:moveTo>
                  <a:pt x="1422" y="177"/>
                </a:moveTo>
                <a:lnTo>
                  <a:pt x="1422" y="39"/>
                </a:lnTo>
                <a:lnTo>
                  <a:pt x="1441" y="39"/>
                </a:lnTo>
                <a:lnTo>
                  <a:pt x="1441" y="98"/>
                </a:lnTo>
                <a:lnTo>
                  <a:pt x="1536" y="98"/>
                </a:lnTo>
                <a:lnTo>
                  <a:pt x="1536" y="39"/>
                </a:lnTo>
                <a:lnTo>
                  <a:pt x="1555" y="39"/>
                </a:lnTo>
                <a:lnTo>
                  <a:pt x="1555" y="177"/>
                </a:lnTo>
                <a:lnTo>
                  <a:pt x="1536" y="177"/>
                </a:lnTo>
                <a:lnTo>
                  <a:pt x="1536" y="118"/>
                </a:lnTo>
                <a:lnTo>
                  <a:pt x="1441" y="118"/>
                </a:lnTo>
                <a:lnTo>
                  <a:pt x="1441" y="177"/>
                </a:lnTo>
                <a:lnTo>
                  <a:pt x="1422" y="177"/>
                </a:lnTo>
                <a:close/>
                <a:moveTo>
                  <a:pt x="1193" y="177"/>
                </a:moveTo>
                <a:lnTo>
                  <a:pt x="1193" y="39"/>
                </a:lnTo>
                <a:lnTo>
                  <a:pt x="1212" y="39"/>
                </a:lnTo>
                <a:lnTo>
                  <a:pt x="1212" y="149"/>
                </a:lnTo>
                <a:lnTo>
                  <a:pt x="1308" y="39"/>
                </a:lnTo>
                <a:lnTo>
                  <a:pt x="1327" y="39"/>
                </a:lnTo>
                <a:lnTo>
                  <a:pt x="1327" y="177"/>
                </a:lnTo>
                <a:lnTo>
                  <a:pt x="1308" y="177"/>
                </a:lnTo>
                <a:lnTo>
                  <a:pt x="1308" y="66"/>
                </a:lnTo>
                <a:lnTo>
                  <a:pt x="1212" y="177"/>
                </a:lnTo>
                <a:lnTo>
                  <a:pt x="1193" y="177"/>
                </a:lnTo>
                <a:close/>
                <a:moveTo>
                  <a:pt x="1222" y="0"/>
                </a:moveTo>
                <a:lnTo>
                  <a:pt x="1241" y="0"/>
                </a:lnTo>
                <a:cubicBezTo>
                  <a:pt x="1241" y="5"/>
                  <a:pt x="1243" y="10"/>
                  <a:pt x="1247" y="14"/>
                </a:cubicBezTo>
                <a:cubicBezTo>
                  <a:pt x="1250" y="17"/>
                  <a:pt x="1255" y="19"/>
                  <a:pt x="1260" y="19"/>
                </a:cubicBezTo>
                <a:cubicBezTo>
                  <a:pt x="1265" y="19"/>
                  <a:pt x="1270" y="17"/>
                  <a:pt x="1274" y="14"/>
                </a:cubicBezTo>
                <a:cubicBezTo>
                  <a:pt x="1277" y="10"/>
                  <a:pt x="1279" y="5"/>
                  <a:pt x="1279" y="0"/>
                </a:cubicBezTo>
                <a:lnTo>
                  <a:pt x="1298" y="0"/>
                </a:lnTo>
                <a:cubicBezTo>
                  <a:pt x="1298" y="5"/>
                  <a:pt x="1297" y="10"/>
                  <a:pt x="1295" y="15"/>
                </a:cubicBezTo>
                <a:cubicBezTo>
                  <a:pt x="1293" y="19"/>
                  <a:pt x="1291" y="24"/>
                  <a:pt x="1287" y="27"/>
                </a:cubicBezTo>
                <a:cubicBezTo>
                  <a:pt x="1284" y="31"/>
                  <a:pt x="1280" y="34"/>
                  <a:pt x="1275" y="36"/>
                </a:cubicBezTo>
                <a:cubicBezTo>
                  <a:pt x="1270" y="38"/>
                  <a:pt x="1265" y="39"/>
                  <a:pt x="1260" y="39"/>
                </a:cubicBezTo>
                <a:cubicBezTo>
                  <a:pt x="1255" y="39"/>
                  <a:pt x="1250" y="38"/>
                  <a:pt x="1245" y="36"/>
                </a:cubicBezTo>
                <a:cubicBezTo>
                  <a:pt x="1241" y="34"/>
                  <a:pt x="1237" y="31"/>
                  <a:pt x="1233" y="28"/>
                </a:cubicBezTo>
                <a:cubicBezTo>
                  <a:pt x="1230" y="24"/>
                  <a:pt x="1227" y="20"/>
                  <a:pt x="1225" y="15"/>
                </a:cubicBezTo>
                <a:cubicBezTo>
                  <a:pt x="1223" y="10"/>
                  <a:pt x="1222" y="5"/>
                  <a:pt x="1222" y="0"/>
                </a:cubicBezTo>
                <a:close/>
                <a:moveTo>
                  <a:pt x="1041" y="177"/>
                </a:moveTo>
                <a:lnTo>
                  <a:pt x="1041" y="39"/>
                </a:lnTo>
                <a:lnTo>
                  <a:pt x="1060" y="39"/>
                </a:lnTo>
                <a:lnTo>
                  <a:pt x="1060" y="149"/>
                </a:lnTo>
                <a:lnTo>
                  <a:pt x="1155" y="39"/>
                </a:lnTo>
                <a:lnTo>
                  <a:pt x="1174" y="39"/>
                </a:lnTo>
                <a:lnTo>
                  <a:pt x="1174" y="177"/>
                </a:lnTo>
                <a:lnTo>
                  <a:pt x="1155" y="177"/>
                </a:lnTo>
                <a:lnTo>
                  <a:pt x="1155" y="66"/>
                </a:lnTo>
                <a:lnTo>
                  <a:pt x="1060" y="177"/>
                </a:lnTo>
                <a:lnTo>
                  <a:pt x="1041" y="177"/>
                </a:lnTo>
                <a:close/>
                <a:moveTo>
                  <a:pt x="898" y="177"/>
                </a:moveTo>
                <a:lnTo>
                  <a:pt x="898" y="39"/>
                </a:lnTo>
                <a:lnTo>
                  <a:pt x="917" y="39"/>
                </a:lnTo>
                <a:lnTo>
                  <a:pt x="917" y="98"/>
                </a:lnTo>
                <a:lnTo>
                  <a:pt x="948" y="98"/>
                </a:lnTo>
                <a:lnTo>
                  <a:pt x="1005" y="39"/>
                </a:lnTo>
                <a:lnTo>
                  <a:pt x="1032" y="39"/>
                </a:lnTo>
                <a:lnTo>
                  <a:pt x="965" y="108"/>
                </a:lnTo>
                <a:lnTo>
                  <a:pt x="1032" y="177"/>
                </a:lnTo>
                <a:lnTo>
                  <a:pt x="1005" y="177"/>
                </a:lnTo>
                <a:lnTo>
                  <a:pt x="948" y="118"/>
                </a:lnTo>
                <a:lnTo>
                  <a:pt x="917" y="118"/>
                </a:lnTo>
                <a:lnTo>
                  <a:pt x="917" y="177"/>
                </a:lnTo>
                <a:lnTo>
                  <a:pt x="898" y="177"/>
                </a:lnTo>
                <a:close/>
                <a:moveTo>
                  <a:pt x="750" y="138"/>
                </a:moveTo>
                <a:lnTo>
                  <a:pt x="750" y="79"/>
                </a:lnTo>
                <a:cubicBezTo>
                  <a:pt x="750" y="73"/>
                  <a:pt x="751" y="68"/>
                  <a:pt x="753" y="64"/>
                </a:cubicBezTo>
                <a:cubicBezTo>
                  <a:pt x="755" y="59"/>
                  <a:pt x="758" y="55"/>
                  <a:pt x="761" y="51"/>
                </a:cubicBezTo>
                <a:cubicBezTo>
                  <a:pt x="764" y="48"/>
                  <a:pt x="768" y="45"/>
                  <a:pt x="773" y="43"/>
                </a:cubicBezTo>
                <a:cubicBezTo>
                  <a:pt x="778" y="40"/>
                  <a:pt x="783" y="39"/>
                  <a:pt x="788" y="39"/>
                </a:cubicBezTo>
                <a:lnTo>
                  <a:pt x="845" y="39"/>
                </a:lnTo>
                <a:cubicBezTo>
                  <a:pt x="850" y="39"/>
                  <a:pt x="855" y="40"/>
                  <a:pt x="860" y="42"/>
                </a:cubicBezTo>
                <a:cubicBezTo>
                  <a:pt x="864" y="44"/>
                  <a:pt x="868" y="47"/>
                  <a:pt x="872" y="51"/>
                </a:cubicBezTo>
                <a:cubicBezTo>
                  <a:pt x="875" y="54"/>
                  <a:pt x="878" y="58"/>
                  <a:pt x="880" y="63"/>
                </a:cubicBezTo>
                <a:cubicBezTo>
                  <a:pt x="882" y="68"/>
                  <a:pt x="883" y="73"/>
                  <a:pt x="883" y="79"/>
                </a:cubicBezTo>
                <a:lnTo>
                  <a:pt x="864" y="79"/>
                </a:lnTo>
                <a:cubicBezTo>
                  <a:pt x="864" y="73"/>
                  <a:pt x="862" y="68"/>
                  <a:pt x="859" y="65"/>
                </a:cubicBezTo>
                <a:cubicBezTo>
                  <a:pt x="855" y="61"/>
                  <a:pt x="851" y="59"/>
                  <a:pt x="845" y="59"/>
                </a:cubicBezTo>
                <a:lnTo>
                  <a:pt x="788" y="59"/>
                </a:lnTo>
                <a:cubicBezTo>
                  <a:pt x="783" y="59"/>
                  <a:pt x="778" y="61"/>
                  <a:pt x="775" y="65"/>
                </a:cubicBezTo>
                <a:cubicBezTo>
                  <a:pt x="771" y="68"/>
                  <a:pt x="769" y="73"/>
                  <a:pt x="769" y="79"/>
                </a:cubicBezTo>
                <a:lnTo>
                  <a:pt x="769" y="138"/>
                </a:lnTo>
                <a:cubicBezTo>
                  <a:pt x="769" y="143"/>
                  <a:pt x="771" y="148"/>
                  <a:pt x="775" y="152"/>
                </a:cubicBezTo>
                <a:cubicBezTo>
                  <a:pt x="778" y="156"/>
                  <a:pt x="783" y="158"/>
                  <a:pt x="788" y="158"/>
                </a:cubicBezTo>
                <a:lnTo>
                  <a:pt x="845" y="158"/>
                </a:lnTo>
                <a:cubicBezTo>
                  <a:pt x="851" y="158"/>
                  <a:pt x="855" y="156"/>
                  <a:pt x="859" y="152"/>
                </a:cubicBezTo>
                <a:cubicBezTo>
                  <a:pt x="862" y="148"/>
                  <a:pt x="864" y="143"/>
                  <a:pt x="864" y="138"/>
                </a:cubicBezTo>
                <a:lnTo>
                  <a:pt x="883" y="138"/>
                </a:lnTo>
                <a:cubicBezTo>
                  <a:pt x="883" y="143"/>
                  <a:pt x="882" y="148"/>
                  <a:pt x="880" y="153"/>
                </a:cubicBezTo>
                <a:cubicBezTo>
                  <a:pt x="878" y="158"/>
                  <a:pt x="876" y="162"/>
                  <a:pt x="872" y="165"/>
                </a:cubicBezTo>
                <a:cubicBezTo>
                  <a:pt x="869" y="169"/>
                  <a:pt x="865" y="172"/>
                  <a:pt x="860" y="174"/>
                </a:cubicBezTo>
                <a:cubicBezTo>
                  <a:pt x="855" y="176"/>
                  <a:pt x="851" y="177"/>
                  <a:pt x="845" y="177"/>
                </a:cubicBezTo>
                <a:lnTo>
                  <a:pt x="788" y="177"/>
                </a:lnTo>
                <a:cubicBezTo>
                  <a:pt x="783" y="177"/>
                  <a:pt x="778" y="176"/>
                  <a:pt x="774" y="174"/>
                </a:cubicBezTo>
                <a:cubicBezTo>
                  <a:pt x="769" y="172"/>
                  <a:pt x="765" y="170"/>
                  <a:pt x="761" y="166"/>
                </a:cubicBezTo>
                <a:cubicBezTo>
                  <a:pt x="758" y="162"/>
                  <a:pt x="755" y="158"/>
                  <a:pt x="753" y="153"/>
                </a:cubicBezTo>
                <a:cubicBezTo>
                  <a:pt x="751" y="149"/>
                  <a:pt x="750" y="143"/>
                  <a:pt x="750" y="138"/>
                </a:cubicBezTo>
                <a:close/>
                <a:moveTo>
                  <a:pt x="600" y="177"/>
                </a:moveTo>
                <a:lnTo>
                  <a:pt x="600" y="39"/>
                </a:lnTo>
                <a:lnTo>
                  <a:pt x="619" y="39"/>
                </a:lnTo>
                <a:lnTo>
                  <a:pt x="619" y="98"/>
                </a:lnTo>
                <a:lnTo>
                  <a:pt x="714" y="98"/>
                </a:lnTo>
                <a:lnTo>
                  <a:pt x="714" y="39"/>
                </a:lnTo>
                <a:lnTo>
                  <a:pt x="733" y="39"/>
                </a:lnTo>
                <a:lnTo>
                  <a:pt x="733" y="177"/>
                </a:lnTo>
                <a:lnTo>
                  <a:pt x="714" y="177"/>
                </a:lnTo>
                <a:lnTo>
                  <a:pt x="714" y="118"/>
                </a:lnTo>
                <a:lnTo>
                  <a:pt x="619" y="118"/>
                </a:lnTo>
                <a:lnTo>
                  <a:pt x="619" y="177"/>
                </a:lnTo>
                <a:lnTo>
                  <a:pt x="600" y="177"/>
                </a:lnTo>
                <a:close/>
                <a:moveTo>
                  <a:pt x="447" y="177"/>
                </a:moveTo>
                <a:lnTo>
                  <a:pt x="447" y="79"/>
                </a:lnTo>
                <a:cubicBezTo>
                  <a:pt x="447" y="73"/>
                  <a:pt x="448" y="68"/>
                  <a:pt x="450" y="64"/>
                </a:cubicBezTo>
                <a:cubicBezTo>
                  <a:pt x="452" y="59"/>
                  <a:pt x="455" y="55"/>
                  <a:pt x="458" y="51"/>
                </a:cubicBezTo>
                <a:cubicBezTo>
                  <a:pt x="462" y="47"/>
                  <a:pt x="466" y="45"/>
                  <a:pt x="470" y="42"/>
                </a:cubicBezTo>
                <a:cubicBezTo>
                  <a:pt x="475" y="40"/>
                  <a:pt x="480" y="39"/>
                  <a:pt x="485" y="39"/>
                </a:cubicBezTo>
                <a:lnTo>
                  <a:pt x="542" y="39"/>
                </a:lnTo>
                <a:cubicBezTo>
                  <a:pt x="548" y="39"/>
                  <a:pt x="552" y="40"/>
                  <a:pt x="557" y="42"/>
                </a:cubicBezTo>
                <a:cubicBezTo>
                  <a:pt x="562" y="44"/>
                  <a:pt x="566" y="47"/>
                  <a:pt x="569" y="51"/>
                </a:cubicBezTo>
                <a:cubicBezTo>
                  <a:pt x="572" y="54"/>
                  <a:pt x="575" y="58"/>
                  <a:pt x="577" y="63"/>
                </a:cubicBezTo>
                <a:cubicBezTo>
                  <a:pt x="579" y="68"/>
                  <a:pt x="580" y="73"/>
                  <a:pt x="581" y="79"/>
                </a:cubicBezTo>
                <a:lnTo>
                  <a:pt x="581" y="177"/>
                </a:lnTo>
                <a:lnTo>
                  <a:pt x="562" y="177"/>
                </a:lnTo>
                <a:lnTo>
                  <a:pt x="562" y="138"/>
                </a:lnTo>
                <a:lnTo>
                  <a:pt x="466" y="138"/>
                </a:lnTo>
                <a:lnTo>
                  <a:pt x="466" y="177"/>
                </a:lnTo>
                <a:lnTo>
                  <a:pt x="447" y="177"/>
                </a:lnTo>
                <a:close/>
                <a:moveTo>
                  <a:pt x="466" y="118"/>
                </a:moveTo>
                <a:lnTo>
                  <a:pt x="562" y="118"/>
                </a:lnTo>
                <a:lnTo>
                  <a:pt x="562" y="79"/>
                </a:lnTo>
                <a:cubicBezTo>
                  <a:pt x="562" y="73"/>
                  <a:pt x="560" y="68"/>
                  <a:pt x="556" y="65"/>
                </a:cubicBezTo>
                <a:cubicBezTo>
                  <a:pt x="552" y="61"/>
                  <a:pt x="548" y="59"/>
                  <a:pt x="542" y="59"/>
                </a:cubicBezTo>
                <a:lnTo>
                  <a:pt x="485" y="59"/>
                </a:lnTo>
                <a:cubicBezTo>
                  <a:pt x="480" y="59"/>
                  <a:pt x="476" y="61"/>
                  <a:pt x="472" y="65"/>
                </a:cubicBezTo>
                <a:cubicBezTo>
                  <a:pt x="468" y="68"/>
                  <a:pt x="466" y="73"/>
                  <a:pt x="466" y="79"/>
                </a:cubicBezTo>
                <a:lnTo>
                  <a:pt x="466" y="118"/>
                </a:lnTo>
                <a:close/>
                <a:moveTo>
                  <a:pt x="297" y="138"/>
                </a:moveTo>
                <a:lnTo>
                  <a:pt x="316" y="138"/>
                </a:lnTo>
                <a:cubicBezTo>
                  <a:pt x="316" y="143"/>
                  <a:pt x="318" y="148"/>
                  <a:pt x="322" y="152"/>
                </a:cubicBezTo>
                <a:cubicBezTo>
                  <a:pt x="325" y="156"/>
                  <a:pt x="330" y="158"/>
                  <a:pt x="335" y="158"/>
                </a:cubicBezTo>
                <a:lnTo>
                  <a:pt x="392" y="158"/>
                </a:lnTo>
                <a:cubicBezTo>
                  <a:pt x="397" y="158"/>
                  <a:pt x="402" y="156"/>
                  <a:pt x="406" y="152"/>
                </a:cubicBezTo>
                <a:cubicBezTo>
                  <a:pt x="409" y="148"/>
                  <a:pt x="411" y="143"/>
                  <a:pt x="411" y="138"/>
                </a:cubicBezTo>
                <a:cubicBezTo>
                  <a:pt x="411" y="132"/>
                  <a:pt x="409" y="128"/>
                  <a:pt x="406" y="124"/>
                </a:cubicBezTo>
                <a:cubicBezTo>
                  <a:pt x="402" y="120"/>
                  <a:pt x="397" y="118"/>
                  <a:pt x="392" y="118"/>
                </a:cubicBezTo>
                <a:lnTo>
                  <a:pt x="354" y="118"/>
                </a:lnTo>
                <a:lnTo>
                  <a:pt x="354" y="98"/>
                </a:lnTo>
                <a:lnTo>
                  <a:pt x="392" y="98"/>
                </a:lnTo>
                <a:cubicBezTo>
                  <a:pt x="397" y="98"/>
                  <a:pt x="402" y="96"/>
                  <a:pt x="406" y="93"/>
                </a:cubicBezTo>
                <a:cubicBezTo>
                  <a:pt x="409" y="89"/>
                  <a:pt x="411" y="84"/>
                  <a:pt x="411" y="79"/>
                </a:cubicBezTo>
                <a:cubicBezTo>
                  <a:pt x="411" y="73"/>
                  <a:pt x="409" y="68"/>
                  <a:pt x="406" y="65"/>
                </a:cubicBezTo>
                <a:cubicBezTo>
                  <a:pt x="402" y="61"/>
                  <a:pt x="397" y="59"/>
                  <a:pt x="392" y="59"/>
                </a:cubicBezTo>
                <a:lnTo>
                  <a:pt x="335" y="59"/>
                </a:lnTo>
                <a:cubicBezTo>
                  <a:pt x="330" y="59"/>
                  <a:pt x="325" y="61"/>
                  <a:pt x="322" y="65"/>
                </a:cubicBezTo>
                <a:cubicBezTo>
                  <a:pt x="318" y="68"/>
                  <a:pt x="316" y="73"/>
                  <a:pt x="316" y="79"/>
                </a:cubicBezTo>
                <a:lnTo>
                  <a:pt x="297" y="79"/>
                </a:lnTo>
                <a:cubicBezTo>
                  <a:pt x="297" y="73"/>
                  <a:pt x="298" y="68"/>
                  <a:pt x="300" y="64"/>
                </a:cubicBezTo>
                <a:cubicBezTo>
                  <a:pt x="302" y="59"/>
                  <a:pt x="305" y="55"/>
                  <a:pt x="308" y="51"/>
                </a:cubicBezTo>
                <a:cubicBezTo>
                  <a:pt x="311" y="47"/>
                  <a:pt x="316" y="45"/>
                  <a:pt x="320" y="42"/>
                </a:cubicBezTo>
                <a:cubicBezTo>
                  <a:pt x="325" y="40"/>
                  <a:pt x="330" y="39"/>
                  <a:pt x="335" y="39"/>
                </a:cubicBezTo>
                <a:lnTo>
                  <a:pt x="392" y="39"/>
                </a:lnTo>
                <a:cubicBezTo>
                  <a:pt x="397" y="39"/>
                  <a:pt x="402" y="40"/>
                  <a:pt x="407" y="42"/>
                </a:cubicBezTo>
                <a:cubicBezTo>
                  <a:pt x="411" y="44"/>
                  <a:pt x="415" y="47"/>
                  <a:pt x="419" y="51"/>
                </a:cubicBezTo>
                <a:cubicBezTo>
                  <a:pt x="422" y="54"/>
                  <a:pt x="425" y="58"/>
                  <a:pt x="427" y="63"/>
                </a:cubicBezTo>
                <a:cubicBezTo>
                  <a:pt x="429" y="68"/>
                  <a:pt x="430" y="73"/>
                  <a:pt x="430" y="79"/>
                </a:cubicBezTo>
                <a:cubicBezTo>
                  <a:pt x="430" y="90"/>
                  <a:pt x="426" y="100"/>
                  <a:pt x="417" y="108"/>
                </a:cubicBezTo>
                <a:cubicBezTo>
                  <a:pt x="426" y="116"/>
                  <a:pt x="430" y="126"/>
                  <a:pt x="430" y="138"/>
                </a:cubicBezTo>
                <a:cubicBezTo>
                  <a:pt x="430" y="143"/>
                  <a:pt x="429" y="148"/>
                  <a:pt x="427" y="153"/>
                </a:cubicBezTo>
                <a:cubicBezTo>
                  <a:pt x="425" y="158"/>
                  <a:pt x="423" y="162"/>
                  <a:pt x="419" y="165"/>
                </a:cubicBezTo>
                <a:cubicBezTo>
                  <a:pt x="416" y="169"/>
                  <a:pt x="412" y="172"/>
                  <a:pt x="407" y="174"/>
                </a:cubicBezTo>
                <a:cubicBezTo>
                  <a:pt x="402" y="176"/>
                  <a:pt x="397" y="177"/>
                  <a:pt x="392" y="177"/>
                </a:cubicBezTo>
                <a:lnTo>
                  <a:pt x="335" y="177"/>
                </a:lnTo>
                <a:cubicBezTo>
                  <a:pt x="330" y="177"/>
                  <a:pt x="325" y="176"/>
                  <a:pt x="320" y="174"/>
                </a:cubicBezTo>
                <a:cubicBezTo>
                  <a:pt x="316" y="172"/>
                  <a:pt x="312" y="170"/>
                  <a:pt x="308" y="166"/>
                </a:cubicBezTo>
                <a:cubicBezTo>
                  <a:pt x="305" y="162"/>
                  <a:pt x="302" y="158"/>
                  <a:pt x="300" y="153"/>
                </a:cubicBezTo>
                <a:cubicBezTo>
                  <a:pt x="298" y="149"/>
                  <a:pt x="297" y="143"/>
                  <a:pt x="297" y="138"/>
                </a:cubicBezTo>
                <a:close/>
                <a:moveTo>
                  <a:pt x="148" y="177"/>
                </a:moveTo>
                <a:lnTo>
                  <a:pt x="148" y="79"/>
                </a:lnTo>
                <a:cubicBezTo>
                  <a:pt x="148" y="73"/>
                  <a:pt x="149" y="68"/>
                  <a:pt x="151" y="64"/>
                </a:cubicBezTo>
                <a:cubicBezTo>
                  <a:pt x="153" y="59"/>
                  <a:pt x="156" y="55"/>
                  <a:pt x="160" y="51"/>
                </a:cubicBezTo>
                <a:cubicBezTo>
                  <a:pt x="163" y="47"/>
                  <a:pt x="167" y="45"/>
                  <a:pt x="172" y="42"/>
                </a:cubicBezTo>
                <a:cubicBezTo>
                  <a:pt x="176" y="40"/>
                  <a:pt x="181" y="39"/>
                  <a:pt x="187" y="39"/>
                </a:cubicBezTo>
                <a:lnTo>
                  <a:pt x="244" y="39"/>
                </a:lnTo>
                <a:cubicBezTo>
                  <a:pt x="249" y="39"/>
                  <a:pt x="254" y="40"/>
                  <a:pt x="258" y="42"/>
                </a:cubicBezTo>
                <a:cubicBezTo>
                  <a:pt x="263" y="44"/>
                  <a:pt x="267" y="47"/>
                  <a:pt x="270" y="51"/>
                </a:cubicBezTo>
                <a:cubicBezTo>
                  <a:pt x="274" y="54"/>
                  <a:pt x="276" y="58"/>
                  <a:pt x="278" y="63"/>
                </a:cubicBezTo>
                <a:cubicBezTo>
                  <a:pt x="281" y="68"/>
                  <a:pt x="282" y="73"/>
                  <a:pt x="282" y="79"/>
                </a:cubicBezTo>
                <a:lnTo>
                  <a:pt x="282" y="177"/>
                </a:lnTo>
                <a:lnTo>
                  <a:pt x="263" y="177"/>
                </a:lnTo>
                <a:lnTo>
                  <a:pt x="263" y="138"/>
                </a:lnTo>
                <a:lnTo>
                  <a:pt x="168" y="138"/>
                </a:lnTo>
                <a:lnTo>
                  <a:pt x="168" y="177"/>
                </a:lnTo>
                <a:lnTo>
                  <a:pt x="148" y="177"/>
                </a:lnTo>
                <a:close/>
                <a:moveTo>
                  <a:pt x="168" y="118"/>
                </a:moveTo>
                <a:lnTo>
                  <a:pt x="263" y="118"/>
                </a:lnTo>
                <a:lnTo>
                  <a:pt x="263" y="79"/>
                </a:lnTo>
                <a:cubicBezTo>
                  <a:pt x="263" y="73"/>
                  <a:pt x="261" y="68"/>
                  <a:pt x="257" y="65"/>
                </a:cubicBezTo>
                <a:cubicBezTo>
                  <a:pt x="254" y="61"/>
                  <a:pt x="249" y="59"/>
                  <a:pt x="244" y="59"/>
                </a:cubicBezTo>
                <a:lnTo>
                  <a:pt x="187" y="59"/>
                </a:lnTo>
                <a:cubicBezTo>
                  <a:pt x="181" y="59"/>
                  <a:pt x="177" y="61"/>
                  <a:pt x="173" y="65"/>
                </a:cubicBezTo>
                <a:cubicBezTo>
                  <a:pt x="169" y="68"/>
                  <a:pt x="168" y="73"/>
                  <a:pt x="168" y="79"/>
                </a:cubicBezTo>
                <a:lnTo>
                  <a:pt x="168" y="118"/>
                </a:lnTo>
                <a:close/>
                <a:moveTo>
                  <a:pt x="6" y="177"/>
                </a:moveTo>
                <a:lnTo>
                  <a:pt x="6" y="39"/>
                </a:lnTo>
                <a:lnTo>
                  <a:pt x="25" y="39"/>
                </a:lnTo>
                <a:lnTo>
                  <a:pt x="25" y="98"/>
                </a:lnTo>
                <a:lnTo>
                  <a:pt x="55" y="98"/>
                </a:lnTo>
                <a:lnTo>
                  <a:pt x="112" y="39"/>
                </a:lnTo>
                <a:lnTo>
                  <a:pt x="139" y="39"/>
                </a:lnTo>
                <a:lnTo>
                  <a:pt x="72" y="108"/>
                </a:lnTo>
                <a:lnTo>
                  <a:pt x="139" y="177"/>
                </a:lnTo>
                <a:lnTo>
                  <a:pt x="112" y="177"/>
                </a:lnTo>
                <a:lnTo>
                  <a:pt x="55" y="118"/>
                </a:lnTo>
                <a:lnTo>
                  <a:pt x="25" y="118"/>
                </a:lnTo>
                <a:lnTo>
                  <a:pt x="25" y="177"/>
                </a:lnTo>
                <a:lnTo>
                  <a:pt x="6" y="177"/>
                </a:lnTo>
                <a:close/>
                <a:moveTo>
                  <a:pt x="5696" y="308"/>
                </a:moveTo>
                <a:lnTo>
                  <a:pt x="5696" y="279"/>
                </a:lnTo>
                <a:lnTo>
                  <a:pt x="5898" y="279"/>
                </a:lnTo>
                <a:lnTo>
                  <a:pt x="5898" y="308"/>
                </a:lnTo>
                <a:lnTo>
                  <a:pt x="5812" y="308"/>
                </a:lnTo>
                <a:lnTo>
                  <a:pt x="5812" y="486"/>
                </a:lnTo>
                <a:lnTo>
                  <a:pt x="5783" y="486"/>
                </a:lnTo>
                <a:lnTo>
                  <a:pt x="5783" y="308"/>
                </a:lnTo>
                <a:lnTo>
                  <a:pt x="5696" y="308"/>
                </a:lnTo>
                <a:close/>
                <a:moveTo>
                  <a:pt x="5485" y="486"/>
                </a:moveTo>
                <a:lnTo>
                  <a:pt x="5485" y="279"/>
                </a:lnTo>
                <a:lnTo>
                  <a:pt x="5688" y="279"/>
                </a:lnTo>
                <a:lnTo>
                  <a:pt x="5688" y="308"/>
                </a:lnTo>
                <a:lnTo>
                  <a:pt x="5514" y="308"/>
                </a:lnTo>
                <a:lnTo>
                  <a:pt x="5514" y="368"/>
                </a:lnTo>
                <a:lnTo>
                  <a:pt x="5659" y="368"/>
                </a:lnTo>
                <a:lnTo>
                  <a:pt x="5659" y="397"/>
                </a:lnTo>
                <a:lnTo>
                  <a:pt x="5514" y="397"/>
                </a:lnTo>
                <a:lnTo>
                  <a:pt x="5514" y="457"/>
                </a:lnTo>
                <a:lnTo>
                  <a:pt x="5688" y="457"/>
                </a:lnTo>
                <a:lnTo>
                  <a:pt x="5688" y="486"/>
                </a:lnTo>
                <a:lnTo>
                  <a:pt x="5485" y="486"/>
                </a:lnTo>
                <a:close/>
                <a:moveTo>
                  <a:pt x="5269" y="308"/>
                </a:moveTo>
                <a:lnTo>
                  <a:pt x="5269" y="279"/>
                </a:lnTo>
                <a:lnTo>
                  <a:pt x="5471" y="279"/>
                </a:lnTo>
                <a:lnTo>
                  <a:pt x="5471" y="308"/>
                </a:lnTo>
                <a:lnTo>
                  <a:pt x="5384" y="308"/>
                </a:lnTo>
                <a:lnTo>
                  <a:pt x="5384" y="486"/>
                </a:lnTo>
                <a:lnTo>
                  <a:pt x="5356" y="486"/>
                </a:lnTo>
                <a:lnTo>
                  <a:pt x="5356" y="308"/>
                </a:lnTo>
                <a:lnTo>
                  <a:pt x="5269" y="308"/>
                </a:lnTo>
                <a:close/>
                <a:moveTo>
                  <a:pt x="5052" y="486"/>
                </a:moveTo>
                <a:lnTo>
                  <a:pt x="5052" y="279"/>
                </a:lnTo>
                <a:lnTo>
                  <a:pt x="5081" y="279"/>
                </a:lnTo>
                <a:lnTo>
                  <a:pt x="5081" y="443"/>
                </a:lnTo>
                <a:lnTo>
                  <a:pt x="5226" y="279"/>
                </a:lnTo>
                <a:lnTo>
                  <a:pt x="5255" y="279"/>
                </a:lnTo>
                <a:lnTo>
                  <a:pt x="5255" y="486"/>
                </a:lnTo>
                <a:lnTo>
                  <a:pt x="5226" y="486"/>
                </a:lnTo>
                <a:lnTo>
                  <a:pt x="5226" y="319"/>
                </a:lnTo>
                <a:lnTo>
                  <a:pt x="5081" y="486"/>
                </a:lnTo>
                <a:lnTo>
                  <a:pt x="5052" y="486"/>
                </a:lnTo>
                <a:close/>
                <a:moveTo>
                  <a:pt x="4827" y="427"/>
                </a:moveTo>
                <a:lnTo>
                  <a:pt x="4827" y="338"/>
                </a:lnTo>
                <a:cubicBezTo>
                  <a:pt x="4827" y="330"/>
                  <a:pt x="4829" y="323"/>
                  <a:pt x="4832" y="316"/>
                </a:cubicBezTo>
                <a:cubicBezTo>
                  <a:pt x="4835" y="309"/>
                  <a:pt x="4839" y="302"/>
                  <a:pt x="4844" y="297"/>
                </a:cubicBezTo>
                <a:cubicBezTo>
                  <a:pt x="4849" y="292"/>
                  <a:pt x="4855" y="287"/>
                  <a:pt x="4862" y="284"/>
                </a:cubicBezTo>
                <a:cubicBezTo>
                  <a:pt x="4869" y="281"/>
                  <a:pt x="4877" y="279"/>
                  <a:pt x="4885" y="279"/>
                </a:cubicBezTo>
                <a:lnTo>
                  <a:pt x="4972" y="279"/>
                </a:lnTo>
                <a:cubicBezTo>
                  <a:pt x="4979" y="279"/>
                  <a:pt x="4987" y="280"/>
                  <a:pt x="4994" y="283"/>
                </a:cubicBezTo>
                <a:cubicBezTo>
                  <a:pt x="5001" y="286"/>
                  <a:pt x="5007" y="291"/>
                  <a:pt x="5012" y="296"/>
                </a:cubicBezTo>
                <a:cubicBezTo>
                  <a:pt x="5017" y="301"/>
                  <a:pt x="5021" y="308"/>
                  <a:pt x="5024" y="315"/>
                </a:cubicBezTo>
                <a:cubicBezTo>
                  <a:pt x="5028" y="322"/>
                  <a:pt x="5029" y="330"/>
                  <a:pt x="5030" y="338"/>
                </a:cubicBezTo>
                <a:lnTo>
                  <a:pt x="5001" y="338"/>
                </a:lnTo>
                <a:cubicBezTo>
                  <a:pt x="5001" y="330"/>
                  <a:pt x="4998" y="323"/>
                  <a:pt x="4992" y="317"/>
                </a:cubicBezTo>
                <a:cubicBezTo>
                  <a:pt x="4987" y="311"/>
                  <a:pt x="4980" y="308"/>
                  <a:pt x="4972" y="308"/>
                </a:cubicBezTo>
                <a:lnTo>
                  <a:pt x="4885" y="308"/>
                </a:lnTo>
                <a:cubicBezTo>
                  <a:pt x="4877" y="308"/>
                  <a:pt x="4870" y="311"/>
                  <a:pt x="4865" y="317"/>
                </a:cubicBezTo>
                <a:cubicBezTo>
                  <a:pt x="4859" y="323"/>
                  <a:pt x="4856" y="330"/>
                  <a:pt x="4856" y="338"/>
                </a:cubicBezTo>
                <a:lnTo>
                  <a:pt x="4856" y="427"/>
                </a:lnTo>
                <a:cubicBezTo>
                  <a:pt x="4856" y="435"/>
                  <a:pt x="4859" y="442"/>
                  <a:pt x="4865" y="448"/>
                </a:cubicBezTo>
                <a:cubicBezTo>
                  <a:pt x="4870" y="454"/>
                  <a:pt x="4877" y="457"/>
                  <a:pt x="4885" y="457"/>
                </a:cubicBezTo>
                <a:lnTo>
                  <a:pt x="4972" y="457"/>
                </a:lnTo>
                <a:cubicBezTo>
                  <a:pt x="4980" y="457"/>
                  <a:pt x="4987" y="454"/>
                  <a:pt x="4992" y="448"/>
                </a:cubicBezTo>
                <a:cubicBezTo>
                  <a:pt x="4998" y="442"/>
                  <a:pt x="5001" y="435"/>
                  <a:pt x="5001" y="427"/>
                </a:cubicBezTo>
                <a:lnTo>
                  <a:pt x="5030" y="427"/>
                </a:lnTo>
                <a:cubicBezTo>
                  <a:pt x="5030" y="435"/>
                  <a:pt x="5028" y="442"/>
                  <a:pt x="5025" y="450"/>
                </a:cubicBezTo>
                <a:cubicBezTo>
                  <a:pt x="5022" y="457"/>
                  <a:pt x="5018" y="463"/>
                  <a:pt x="5013" y="468"/>
                </a:cubicBezTo>
                <a:cubicBezTo>
                  <a:pt x="5007" y="474"/>
                  <a:pt x="5001" y="478"/>
                  <a:pt x="4994" y="481"/>
                </a:cubicBezTo>
                <a:cubicBezTo>
                  <a:pt x="4987" y="485"/>
                  <a:pt x="4980" y="486"/>
                  <a:pt x="4972" y="486"/>
                </a:cubicBezTo>
                <a:lnTo>
                  <a:pt x="4885" y="486"/>
                </a:lnTo>
                <a:cubicBezTo>
                  <a:pt x="4877" y="486"/>
                  <a:pt x="4870" y="485"/>
                  <a:pt x="4863" y="482"/>
                </a:cubicBezTo>
                <a:cubicBezTo>
                  <a:pt x="4856" y="479"/>
                  <a:pt x="4850" y="474"/>
                  <a:pt x="4844" y="469"/>
                </a:cubicBezTo>
                <a:cubicBezTo>
                  <a:pt x="4839" y="464"/>
                  <a:pt x="4835" y="457"/>
                  <a:pt x="4832" y="450"/>
                </a:cubicBezTo>
                <a:cubicBezTo>
                  <a:pt x="4829" y="443"/>
                  <a:pt x="4827" y="435"/>
                  <a:pt x="4827" y="427"/>
                </a:cubicBezTo>
                <a:close/>
                <a:moveTo>
                  <a:pt x="4605" y="486"/>
                </a:moveTo>
                <a:lnTo>
                  <a:pt x="4605" y="279"/>
                </a:lnTo>
                <a:lnTo>
                  <a:pt x="4749" y="279"/>
                </a:lnTo>
                <a:cubicBezTo>
                  <a:pt x="4757" y="279"/>
                  <a:pt x="4764" y="280"/>
                  <a:pt x="4771" y="283"/>
                </a:cubicBezTo>
                <a:cubicBezTo>
                  <a:pt x="4778" y="286"/>
                  <a:pt x="4784" y="291"/>
                  <a:pt x="4790" y="296"/>
                </a:cubicBezTo>
                <a:cubicBezTo>
                  <a:pt x="4795" y="301"/>
                  <a:pt x="4799" y="308"/>
                  <a:pt x="4802" y="315"/>
                </a:cubicBezTo>
                <a:cubicBezTo>
                  <a:pt x="4805" y="322"/>
                  <a:pt x="4807" y="330"/>
                  <a:pt x="4807" y="338"/>
                </a:cubicBezTo>
                <a:lnTo>
                  <a:pt x="4807" y="368"/>
                </a:lnTo>
                <a:cubicBezTo>
                  <a:pt x="4807" y="376"/>
                  <a:pt x="4806" y="383"/>
                  <a:pt x="4803" y="390"/>
                </a:cubicBezTo>
                <a:cubicBezTo>
                  <a:pt x="4800" y="397"/>
                  <a:pt x="4796" y="404"/>
                  <a:pt x="4790" y="409"/>
                </a:cubicBezTo>
                <a:cubicBezTo>
                  <a:pt x="4785" y="415"/>
                  <a:pt x="4779" y="419"/>
                  <a:pt x="4772" y="422"/>
                </a:cubicBezTo>
                <a:cubicBezTo>
                  <a:pt x="4765" y="425"/>
                  <a:pt x="4757" y="427"/>
                  <a:pt x="4749" y="427"/>
                </a:cubicBezTo>
                <a:lnTo>
                  <a:pt x="4634" y="427"/>
                </a:lnTo>
                <a:lnTo>
                  <a:pt x="4634" y="486"/>
                </a:lnTo>
                <a:lnTo>
                  <a:pt x="4605" y="486"/>
                </a:lnTo>
                <a:close/>
                <a:moveTo>
                  <a:pt x="4634" y="397"/>
                </a:moveTo>
                <a:lnTo>
                  <a:pt x="4749" y="397"/>
                </a:lnTo>
                <a:cubicBezTo>
                  <a:pt x="4757" y="397"/>
                  <a:pt x="4764" y="395"/>
                  <a:pt x="4770" y="389"/>
                </a:cubicBezTo>
                <a:cubicBezTo>
                  <a:pt x="4775" y="383"/>
                  <a:pt x="4778" y="376"/>
                  <a:pt x="4778" y="368"/>
                </a:cubicBezTo>
                <a:lnTo>
                  <a:pt x="4778" y="338"/>
                </a:lnTo>
                <a:cubicBezTo>
                  <a:pt x="4778" y="330"/>
                  <a:pt x="4775" y="323"/>
                  <a:pt x="4770" y="317"/>
                </a:cubicBezTo>
                <a:cubicBezTo>
                  <a:pt x="4764" y="311"/>
                  <a:pt x="4757" y="308"/>
                  <a:pt x="4749" y="308"/>
                </a:cubicBezTo>
                <a:lnTo>
                  <a:pt x="4634" y="308"/>
                </a:lnTo>
                <a:lnTo>
                  <a:pt x="4634" y="397"/>
                </a:lnTo>
                <a:close/>
                <a:moveTo>
                  <a:pt x="4380" y="486"/>
                </a:moveTo>
                <a:lnTo>
                  <a:pt x="4380" y="279"/>
                </a:lnTo>
                <a:lnTo>
                  <a:pt x="4582" y="279"/>
                </a:lnTo>
                <a:lnTo>
                  <a:pt x="4582" y="308"/>
                </a:lnTo>
                <a:lnTo>
                  <a:pt x="4409" y="308"/>
                </a:lnTo>
                <a:lnTo>
                  <a:pt x="4409" y="368"/>
                </a:lnTo>
                <a:lnTo>
                  <a:pt x="4553" y="368"/>
                </a:lnTo>
                <a:lnTo>
                  <a:pt x="4553" y="397"/>
                </a:lnTo>
                <a:lnTo>
                  <a:pt x="4409" y="397"/>
                </a:lnTo>
                <a:lnTo>
                  <a:pt x="4409" y="457"/>
                </a:lnTo>
                <a:lnTo>
                  <a:pt x="4582" y="457"/>
                </a:lnTo>
                <a:lnTo>
                  <a:pt x="4582" y="486"/>
                </a:lnTo>
                <a:lnTo>
                  <a:pt x="4380" y="486"/>
                </a:lnTo>
                <a:close/>
                <a:moveTo>
                  <a:pt x="4152" y="486"/>
                </a:moveTo>
                <a:lnTo>
                  <a:pt x="4152" y="279"/>
                </a:lnTo>
                <a:lnTo>
                  <a:pt x="4296" y="279"/>
                </a:lnTo>
                <a:cubicBezTo>
                  <a:pt x="4304" y="279"/>
                  <a:pt x="4311" y="280"/>
                  <a:pt x="4318" y="283"/>
                </a:cubicBezTo>
                <a:cubicBezTo>
                  <a:pt x="4325" y="286"/>
                  <a:pt x="4331" y="291"/>
                  <a:pt x="4337" y="296"/>
                </a:cubicBezTo>
                <a:cubicBezTo>
                  <a:pt x="4342" y="301"/>
                  <a:pt x="4346" y="308"/>
                  <a:pt x="4349" y="315"/>
                </a:cubicBezTo>
                <a:cubicBezTo>
                  <a:pt x="4352" y="322"/>
                  <a:pt x="4354" y="330"/>
                  <a:pt x="4354" y="338"/>
                </a:cubicBezTo>
                <a:cubicBezTo>
                  <a:pt x="4354" y="356"/>
                  <a:pt x="4347" y="371"/>
                  <a:pt x="4334" y="383"/>
                </a:cubicBezTo>
                <a:cubicBezTo>
                  <a:pt x="4347" y="394"/>
                  <a:pt x="4354" y="409"/>
                  <a:pt x="4354" y="427"/>
                </a:cubicBezTo>
                <a:cubicBezTo>
                  <a:pt x="4354" y="435"/>
                  <a:pt x="4353" y="443"/>
                  <a:pt x="4350" y="450"/>
                </a:cubicBezTo>
                <a:cubicBezTo>
                  <a:pt x="4347" y="457"/>
                  <a:pt x="4342" y="463"/>
                  <a:pt x="4337" y="468"/>
                </a:cubicBezTo>
                <a:cubicBezTo>
                  <a:pt x="4332" y="474"/>
                  <a:pt x="4326" y="478"/>
                  <a:pt x="4319" y="481"/>
                </a:cubicBezTo>
                <a:cubicBezTo>
                  <a:pt x="4312" y="484"/>
                  <a:pt x="4304" y="486"/>
                  <a:pt x="4296" y="486"/>
                </a:cubicBezTo>
                <a:lnTo>
                  <a:pt x="4152" y="486"/>
                </a:lnTo>
                <a:close/>
                <a:moveTo>
                  <a:pt x="4181" y="368"/>
                </a:moveTo>
                <a:lnTo>
                  <a:pt x="4296" y="368"/>
                </a:lnTo>
                <a:cubicBezTo>
                  <a:pt x="4304" y="368"/>
                  <a:pt x="4311" y="365"/>
                  <a:pt x="4317" y="359"/>
                </a:cubicBezTo>
                <a:cubicBezTo>
                  <a:pt x="4322" y="353"/>
                  <a:pt x="4325" y="346"/>
                  <a:pt x="4325" y="338"/>
                </a:cubicBezTo>
                <a:cubicBezTo>
                  <a:pt x="4325" y="330"/>
                  <a:pt x="4322" y="323"/>
                  <a:pt x="4317" y="317"/>
                </a:cubicBezTo>
                <a:cubicBezTo>
                  <a:pt x="4311" y="311"/>
                  <a:pt x="4304" y="308"/>
                  <a:pt x="4296" y="308"/>
                </a:cubicBezTo>
                <a:lnTo>
                  <a:pt x="4181" y="308"/>
                </a:lnTo>
                <a:lnTo>
                  <a:pt x="4181" y="368"/>
                </a:lnTo>
                <a:close/>
                <a:moveTo>
                  <a:pt x="4181" y="457"/>
                </a:moveTo>
                <a:lnTo>
                  <a:pt x="4296" y="457"/>
                </a:lnTo>
                <a:cubicBezTo>
                  <a:pt x="4304" y="457"/>
                  <a:pt x="4311" y="454"/>
                  <a:pt x="4317" y="448"/>
                </a:cubicBezTo>
                <a:cubicBezTo>
                  <a:pt x="4322" y="442"/>
                  <a:pt x="4325" y="435"/>
                  <a:pt x="4325" y="427"/>
                </a:cubicBezTo>
                <a:cubicBezTo>
                  <a:pt x="4325" y="419"/>
                  <a:pt x="4322" y="412"/>
                  <a:pt x="4317" y="406"/>
                </a:cubicBezTo>
                <a:cubicBezTo>
                  <a:pt x="4311" y="400"/>
                  <a:pt x="4304" y="397"/>
                  <a:pt x="4296" y="397"/>
                </a:cubicBezTo>
                <a:lnTo>
                  <a:pt x="4181" y="397"/>
                </a:lnTo>
                <a:lnTo>
                  <a:pt x="4181" y="457"/>
                </a:lnTo>
                <a:close/>
                <a:moveTo>
                  <a:pt x="3921" y="486"/>
                </a:moveTo>
                <a:lnTo>
                  <a:pt x="3921" y="279"/>
                </a:lnTo>
                <a:lnTo>
                  <a:pt x="3950" y="279"/>
                </a:lnTo>
                <a:lnTo>
                  <a:pt x="3950" y="443"/>
                </a:lnTo>
                <a:lnTo>
                  <a:pt x="4094" y="279"/>
                </a:lnTo>
                <a:lnTo>
                  <a:pt x="4123" y="279"/>
                </a:lnTo>
                <a:lnTo>
                  <a:pt x="4123" y="486"/>
                </a:lnTo>
                <a:lnTo>
                  <a:pt x="4094" y="486"/>
                </a:lnTo>
                <a:lnTo>
                  <a:pt x="4094" y="319"/>
                </a:lnTo>
                <a:lnTo>
                  <a:pt x="3950" y="486"/>
                </a:lnTo>
                <a:lnTo>
                  <a:pt x="3921" y="486"/>
                </a:lnTo>
                <a:close/>
                <a:moveTo>
                  <a:pt x="3690" y="486"/>
                </a:moveTo>
                <a:lnTo>
                  <a:pt x="3690" y="279"/>
                </a:lnTo>
                <a:lnTo>
                  <a:pt x="3719" y="279"/>
                </a:lnTo>
                <a:lnTo>
                  <a:pt x="3719" y="368"/>
                </a:lnTo>
                <a:lnTo>
                  <a:pt x="3863" y="368"/>
                </a:lnTo>
                <a:lnTo>
                  <a:pt x="3863" y="279"/>
                </a:lnTo>
                <a:lnTo>
                  <a:pt x="3892" y="279"/>
                </a:lnTo>
                <a:lnTo>
                  <a:pt x="3892" y="486"/>
                </a:lnTo>
                <a:lnTo>
                  <a:pt x="3863" y="486"/>
                </a:lnTo>
                <a:lnTo>
                  <a:pt x="3863" y="397"/>
                </a:lnTo>
                <a:lnTo>
                  <a:pt x="3719" y="397"/>
                </a:lnTo>
                <a:lnTo>
                  <a:pt x="3719" y="486"/>
                </a:lnTo>
                <a:lnTo>
                  <a:pt x="3690" y="486"/>
                </a:lnTo>
                <a:close/>
                <a:moveTo>
                  <a:pt x="3459" y="338"/>
                </a:moveTo>
                <a:lnTo>
                  <a:pt x="3459" y="279"/>
                </a:lnTo>
                <a:lnTo>
                  <a:pt x="3488" y="279"/>
                </a:lnTo>
                <a:lnTo>
                  <a:pt x="3488" y="338"/>
                </a:lnTo>
                <a:cubicBezTo>
                  <a:pt x="3488" y="346"/>
                  <a:pt x="3491" y="353"/>
                  <a:pt x="3496" y="359"/>
                </a:cubicBezTo>
                <a:cubicBezTo>
                  <a:pt x="3502" y="365"/>
                  <a:pt x="3509" y="368"/>
                  <a:pt x="3517" y="368"/>
                </a:cubicBezTo>
                <a:lnTo>
                  <a:pt x="3632" y="368"/>
                </a:lnTo>
                <a:lnTo>
                  <a:pt x="3632" y="279"/>
                </a:lnTo>
                <a:lnTo>
                  <a:pt x="3661" y="279"/>
                </a:lnTo>
                <a:lnTo>
                  <a:pt x="3661" y="427"/>
                </a:lnTo>
                <a:cubicBezTo>
                  <a:pt x="3661" y="435"/>
                  <a:pt x="3660" y="442"/>
                  <a:pt x="3657" y="450"/>
                </a:cubicBezTo>
                <a:cubicBezTo>
                  <a:pt x="3654" y="457"/>
                  <a:pt x="3650" y="463"/>
                  <a:pt x="3644" y="468"/>
                </a:cubicBezTo>
                <a:cubicBezTo>
                  <a:pt x="3639" y="474"/>
                  <a:pt x="3633" y="478"/>
                  <a:pt x="3626" y="481"/>
                </a:cubicBezTo>
                <a:cubicBezTo>
                  <a:pt x="3619" y="485"/>
                  <a:pt x="3612" y="486"/>
                  <a:pt x="3603" y="486"/>
                </a:cubicBezTo>
                <a:lnTo>
                  <a:pt x="3522" y="486"/>
                </a:lnTo>
                <a:cubicBezTo>
                  <a:pt x="3515" y="486"/>
                  <a:pt x="3507" y="485"/>
                  <a:pt x="3500" y="482"/>
                </a:cubicBezTo>
                <a:cubicBezTo>
                  <a:pt x="3493" y="479"/>
                  <a:pt x="3487" y="474"/>
                  <a:pt x="3482" y="469"/>
                </a:cubicBezTo>
                <a:cubicBezTo>
                  <a:pt x="3477" y="464"/>
                  <a:pt x="3473" y="457"/>
                  <a:pt x="3470" y="450"/>
                </a:cubicBezTo>
                <a:cubicBezTo>
                  <a:pt x="3467" y="443"/>
                  <a:pt x="3465" y="435"/>
                  <a:pt x="3465" y="427"/>
                </a:cubicBezTo>
                <a:lnTo>
                  <a:pt x="3494" y="427"/>
                </a:lnTo>
                <a:cubicBezTo>
                  <a:pt x="3494" y="435"/>
                  <a:pt x="3496" y="442"/>
                  <a:pt x="3502" y="448"/>
                </a:cubicBezTo>
                <a:cubicBezTo>
                  <a:pt x="3508" y="454"/>
                  <a:pt x="3514" y="457"/>
                  <a:pt x="3522" y="457"/>
                </a:cubicBezTo>
                <a:lnTo>
                  <a:pt x="3603" y="457"/>
                </a:lnTo>
                <a:cubicBezTo>
                  <a:pt x="3612" y="457"/>
                  <a:pt x="3618" y="454"/>
                  <a:pt x="3624" y="448"/>
                </a:cubicBezTo>
                <a:cubicBezTo>
                  <a:pt x="3630" y="442"/>
                  <a:pt x="3632" y="435"/>
                  <a:pt x="3632" y="427"/>
                </a:cubicBezTo>
                <a:lnTo>
                  <a:pt x="3632" y="397"/>
                </a:lnTo>
                <a:lnTo>
                  <a:pt x="3517" y="397"/>
                </a:lnTo>
                <a:cubicBezTo>
                  <a:pt x="3509" y="397"/>
                  <a:pt x="3502" y="396"/>
                  <a:pt x="3495" y="393"/>
                </a:cubicBezTo>
                <a:cubicBezTo>
                  <a:pt x="3488" y="390"/>
                  <a:pt x="3481" y="386"/>
                  <a:pt x="3476" y="380"/>
                </a:cubicBezTo>
                <a:cubicBezTo>
                  <a:pt x="3471" y="375"/>
                  <a:pt x="3467" y="369"/>
                  <a:pt x="3464" y="361"/>
                </a:cubicBezTo>
                <a:cubicBezTo>
                  <a:pt x="3461" y="354"/>
                  <a:pt x="3459" y="346"/>
                  <a:pt x="3459" y="338"/>
                </a:cubicBezTo>
                <a:close/>
                <a:moveTo>
                  <a:pt x="3115" y="486"/>
                </a:moveTo>
                <a:lnTo>
                  <a:pt x="3115" y="279"/>
                </a:lnTo>
                <a:lnTo>
                  <a:pt x="3144" y="279"/>
                </a:lnTo>
                <a:lnTo>
                  <a:pt x="3144" y="443"/>
                </a:lnTo>
                <a:lnTo>
                  <a:pt x="3289" y="279"/>
                </a:lnTo>
                <a:lnTo>
                  <a:pt x="3318" y="279"/>
                </a:lnTo>
                <a:lnTo>
                  <a:pt x="3318" y="486"/>
                </a:lnTo>
                <a:lnTo>
                  <a:pt x="3289" y="486"/>
                </a:lnTo>
                <a:lnTo>
                  <a:pt x="3289" y="319"/>
                </a:lnTo>
                <a:lnTo>
                  <a:pt x="3144" y="486"/>
                </a:lnTo>
                <a:lnTo>
                  <a:pt x="3115" y="486"/>
                </a:lnTo>
                <a:close/>
                <a:moveTo>
                  <a:pt x="3159" y="220"/>
                </a:moveTo>
                <a:lnTo>
                  <a:pt x="3188" y="220"/>
                </a:lnTo>
                <a:cubicBezTo>
                  <a:pt x="3188" y="228"/>
                  <a:pt x="3190" y="235"/>
                  <a:pt x="3196" y="241"/>
                </a:cubicBezTo>
                <a:cubicBezTo>
                  <a:pt x="3202" y="246"/>
                  <a:pt x="3208" y="249"/>
                  <a:pt x="3216" y="249"/>
                </a:cubicBezTo>
                <a:cubicBezTo>
                  <a:pt x="3225" y="249"/>
                  <a:pt x="3231" y="246"/>
                  <a:pt x="3237" y="241"/>
                </a:cubicBezTo>
                <a:cubicBezTo>
                  <a:pt x="3243" y="235"/>
                  <a:pt x="3245" y="228"/>
                  <a:pt x="3245" y="220"/>
                </a:cubicBezTo>
                <a:lnTo>
                  <a:pt x="3274" y="220"/>
                </a:lnTo>
                <a:cubicBezTo>
                  <a:pt x="3274" y="227"/>
                  <a:pt x="3273" y="235"/>
                  <a:pt x="3270" y="242"/>
                </a:cubicBezTo>
                <a:cubicBezTo>
                  <a:pt x="3267" y="249"/>
                  <a:pt x="3263" y="255"/>
                  <a:pt x="3258" y="261"/>
                </a:cubicBezTo>
                <a:cubicBezTo>
                  <a:pt x="3252" y="266"/>
                  <a:pt x="3246" y="271"/>
                  <a:pt x="3239" y="274"/>
                </a:cubicBezTo>
                <a:cubicBezTo>
                  <a:pt x="3232" y="277"/>
                  <a:pt x="3225" y="279"/>
                  <a:pt x="3216" y="279"/>
                </a:cubicBezTo>
                <a:cubicBezTo>
                  <a:pt x="3209" y="279"/>
                  <a:pt x="3201" y="277"/>
                  <a:pt x="3194" y="274"/>
                </a:cubicBezTo>
                <a:cubicBezTo>
                  <a:pt x="3187" y="271"/>
                  <a:pt x="3181" y="267"/>
                  <a:pt x="3176" y="262"/>
                </a:cubicBezTo>
                <a:cubicBezTo>
                  <a:pt x="3171" y="256"/>
                  <a:pt x="3167" y="250"/>
                  <a:pt x="3164" y="243"/>
                </a:cubicBezTo>
                <a:cubicBezTo>
                  <a:pt x="3161" y="236"/>
                  <a:pt x="3159" y="228"/>
                  <a:pt x="3159" y="220"/>
                </a:cubicBezTo>
                <a:close/>
                <a:moveTo>
                  <a:pt x="2884" y="486"/>
                </a:moveTo>
                <a:lnTo>
                  <a:pt x="2884" y="279"/>
                </a:lnTo>
                <a:lnTo>
                  <a:pt x="2913" y="279"/>
                </a:lnTo>
                <a:lnTo>
                  <a:pt x="2913" y="443"/>
                </a:lnTo>
                <a:lnTo>
                  <a:pt x="3058" y="279"/>
                </a:lnTo>
                <a:lnTo>
                  <a:pt x="3087" y="279"/>
                </a:lnTo>
                <a:lnTo>
                  <a:pt x="3087" y="486"/>
                </a:lnTo>
                <a:lnTo>
                  <a:pt x="3058" y="486"/>
                </a:lnTo>
                <a:lnTo>
                  <a:pt x="3058" y="319"/>
                </a:lnTo>
                <a:lnTo>
                  <a:pt x="2913" y="486"/>
                </a:lnTo>
                <a:lnTo>
                  <a:pt x="2884" y="486"/>
                </a:lnTo>
                <a:close/>
                <a:moveTo>
                  <a:pt x="2668" y="486"/>
                </a:moveTo>
                <a:lnTo>
                  <a:pt x="2668" y="279"/>
                </a:lnTo>
                <a:lnTo>
                  <a:pt x="2697" y="279"/>
                </a:lnTo>
                <a:lnTo>
                  <a:pt x="2697" y="368"/>
                </a:lnTo>
                <a:lnTo>
                  <a:pt x="2743" y="368"/>
                </a:lnTo>
                <a:lnTo>
                  <a:pt x="2829" y="279"/>
                </a:lnTo>
                <a:lnTo>
                  <a:pt x="2870" y="279"/>
                </a:lnTo>
                <a:lnTo>
                  <a:pt x="2769" y="383"/>
                </a:lnTo>
                <a:lnTo>
                  <a:pt x="2870" y="486"/>
                </a:lnTo>
                <a:lnTo>
                  <a:pt x="2829" y="486"/>
                </a:lnTo>
                <a:lnTo>
                  <a:pt x="2743" y="397"/>
                </a:lnTo>
                <a:lnTo>
                  <a:pt x="2697" y="397"/>
                </a:lnTo>
                <a:lnTo>
                  <a:pt x="2697" y="486"/>
                </a:lnTo>
                <a:lnTo>
                  <a:pt x="2668" y="486"/>
                </a:lnTo>
                <a:close/>
                <a:moveTo>
                  <a:pt x="2443" y="427"/>
                </a:moveTo>
                <a:lnTo>
                  <a:pt x="2443" y="338"/>
                </a:lnTo>
                <a:cubicBezTo>
                  <a:pt x="2443" y="330"/>
                  <a:pt x="2444" y="323"/>
                  <a:pt x="2447" y="316"/>
                </a:cubicBezTo>
                <a:cubicBezTo>
                  <a:pt x="2450" y="309"/>
                  <a:pt x="2454" y="302"/>
                  <a:pt x="2460" y="297"/>
                </a:cubicBezTo>
                <a:cubicBezTo>
                  <a:pt x="2465" y="292"/>
                  <a:pt x="2471" y="287"/>
                  <a:pt x="2478" y="284"/>
                </a:cubicBezTo>
                <a:cubicBezTo>
                  <a:pt x="2485" y="281"/>
                  <a:pt x="2493" y="279"/>
                  <a:pt x="2501" y="279"/>
                </a:cubicBezTo>
                <a:lnTo>
                  <a:pt x="2587" y="279"/>
                </a:lnTo>
                <a:cubicBezTo>
                  <a:pt x="2595" y="279"/>
                  <a:pt x="2602" y="280"/>
                  <a:pt x="2609" y="283"/>
                </a:cubicBezTo>
                <a:cubicBezTo>
                  <a:pt x="2616" y="286"/>
                  <a:pt x="2622" y="291"/>
                  <a:pt x="2627" y="296"/>
                </a:cubicBezTo>
                <a:cubicBezTo>
                  <a:pt x="2633" y="301"/>
                  <a:pt x="2637" y="308"/>
                  <a:pt x="2640" y="315"/>
                </a:cubicBezTo>
                <a:cubicBezTo>
                  <a:pt x="2643" y="322"/>
                  <a:pt x="2645" y="330"/>
                  <a:pt x="2645" y="338"/>
                </a:cubicBezTo>
                <a:lnTo>
                  <a:pt x="2616" y="338"/>
                </a:lnTo>
                <a:cubicBezTo>
                  <a:pt x="2616" y="330"/>
                  <a:pt x="2613" y="323"/>
                  <a:pt x="2608" y="317"/>
                </a:cubicBezTo>
                <a:cubicBezTo>
                  <a:pt x="2602" y="311"/>
                  <a:pt x="2595" y="308"/>
                  <a:pt x="2587" y="308"/>
                </a:cubicBezTo>
                <a:lnTo>
                  <a:pt x="2501" y="308"/>
                </a:lnTo>
                <a:cubicBezTo>
                  <a:pt x="2493" y="308"/>
                  <a:pt x="2486" y="311"/>
                  <a:pt x="2480" y="317"/>
                </a:cubicBezTo>
                <a:cubicBezTo>
                  <a:pt x="2475" y="323"/>
                  <a:pt x="2472" y="330"/>
                  <a:pt x="2472" y="338"/>
                </a:cubicBezTo>
                <a:lnTo>
                  <a:pt x="2472" y="427"/>
                </a:lnTo>
                <a:cubicBezTo>
                  <a:pt x="2472" y="435"/>
                  <a:pt x="2475" y="442"/>
                  <a:pt x="2480" y="448"/>
                </a:cubicBezTo>
                <a:cubicBezTo>
                  <a:pt x="2486" y="454"/>
                  <a:pt x="2493" y="457"/>
                  <a:pt x="2501" y="457"/>
                </a:cubicBezTo>
                <a:lnTo>
                  <a:pt x="2587" y="457"/>
                </a:lnTo>
                <a:cubicBezTo>
                  <a:pt x="2595" y="457"/>
                  <a:pt x="2602" y="454"/>
                  <a:pt x="2608" y="448"/>
                </a:cubicBezTo>
                <a:cubicBezTo>
                  <a:pt x="2613" y="442"/>
                  <a:pt x="2616" y="435"/>
                  <a:pt x="2616" y="427"/>
                </a:cubicBezTo>
                <a:lnTo>
                  <a:pt x="2645" y="427"/>
                </a:lnTo>
                <a:cubicBezTo>
                  <a:pt x="2645" y="435"/>
                  <a:pt x="2644" y="442"/>
                  <a:pt x="2641" y="450"/>
                </a:cubicBezTo>
                <a:cubicBezTo>
                  <a:pt x="2637" y="457"/>
                  <a:pt x="2633" y="463"/>
                  <a:pt x="2628" y="468"/>
                </a:cubicBezTo>
                <a:cubicBezTo>
                  <a:pt x="2623" y="474"/>
                  <a:pt x="2617" y="478"/>
                  <a:pt x="2610" y="481"/>
                </a:cubicBezTo>
                <a:cubicBezTo>
                  <a:pt x="2603" y="485"/>
                  <a:pt x="2595" y="486"/>
                  <a:pt x="2587" y="486"/>
                </a:cubicBezTo>
                <a:lnTo>
                  <a:pt x="2501" y="486"/>
                </a:lnTo>
                <a:cubicBezTo>
                  <a:pt x="2493" y="486"/>
                  <a:pt x="2486" y="485"/>
                  <a:pt x="2478" y="482"/>
                </a:cubicBezTo>
                <a:cubicBezTo>
                  <a:pt x="2471" y="479"/>
                  <a:pt x="2465" y="474"/>
                  <a:pt x="2460" y="469"/>
                </a:cubicBezTo>
                <a:cubicBezTo>
                  <a:pt x="2455" y="464"/>
                  <a:pt x="2450" y="457"/>
                  <a:pt x="2447" y="450"/>
                </a:cubicBezTo>
                <a:cubicBezTo>
                  <a:pt x="2444" y="443"/>
                  <a:pt x="2443" y="435"/>
                  <a:pt x="2443" y="427"/>
                </a:cubicBezTo>
                <a:close/>
                <a:moveTo>
                  <a:pt x="2220" y="486"/>
                </a:moveTo>
                <a:lnTo>
                  <a:pt x="2220" y="279"/>
                </a:lnTo>
                <a:lnTo>
                  <a:pt x="2423" y="279"/>
                </a:lnTo>
                <a:lnTo>
                  <a:pt x="2423" y="308"/>
                </a:lnTo>
                <a:lnTo>
                  <a:pt x="2249" y="308"/>
                </a:lnTo>
                <a:lnTo>
                  <a:pt x="2249" y="368"/>
                </a:lnTo>
                <a:lnTo>
                  <a:pt x="2394" y="368"/>
                </a:lnTo>
                <a:lnTo>
                  <a:pt x="2394" y="397"/>
                </a:lnTo>
                <a:lnTo>
                  <a:pt x="2249" y="397"/>
                </a:lnTo>
                <a:lnTo>
                  <a:pt x="2249" y="457"/>
                </a:lnTo>
                <a:lnTo>
                  <a:pt x="2423" y="457"/>
                </a:lnTo>
                <a:lnTo>
                  <a:pt x="2423" y="486"/>
                </a:lnTo>
                <a:lnTo>
                  <a:pt x="2220" y="486"/>
                </a:lnTo>
                <a:close/>
                <a:moveTo>
                  <a:pt x="1990" y="353"/>
                </a:moveTo>
                <a:lnTo>
                  <a:pt x="1990" y="279"/>
                </a:lnTo>
                <a:lnTo>
                  <a:pt x="2019" y="279"/>
                </a:lnTo>
                <a:lnTo>
                  <a:pt x="2019" y="353"/>
                </a:lnTo>
                <a:cubicBezTo>
                  <a:pt x="2019" y="361"/>
                  <a:pt x="2021" y="368"/>
                  <a:pt x="2027" y="374"/>
                </a:cubicBezTo>
                <a:cubicBezTo>
                  <a:pt x="2033" y="379"/>
                  <a:pt x="2039" y="382"/>
                  <a:pt x="2047" y="382"/>
                </a:cubicBezTo>
                <a:lnTo>
                  <a:pt x="2163" y="382"/>
                </a:lnTo>
                <a:lnTo>
                  <a:pt x="2163" y="279"/>
                </a:lnTo>
                <a:lnTo>
                  <a:pt x="2192" y="279"/>
                </a:lnTo>
                <a:lnTo>
                  <a:pt x="2192" y="486"/>
                </a:lnTo>
                <a:lnTo>
                  <a:pt x="2163" y="486"/>
                </a:lnTo>
                <a:lnTo>
                  <a:pt x="2163" y="412"/>
                </a:lnTo>
                <a:lnTo>
                  <a:pt x="2047" y="412"/>
                </a:lnTo>
                <a:cubicBezTo>
                  <a:pt x="2040" y="412"/>
                  <a:pt x="2032" y="410"/>
                  <a:pt x="2025" y="407"/>
                </a:cubicBezTo>
                <a:cubicBezTo>
                  <a:pt x="2018" y="404"/>
                  <a:pt x="2012" y="400"/>
                  <a:pt x="2007" y="395"/>
                </a:cubicBezTo>
                <a:cubicBezTo>
                  <a:pt x="2001" y="389"/>
                  <a:pt x="1997" y="383"/>
                  <a:pt x="1994" y="376"/>
                </a:cubicBezTo>
                <a:cubicBezTo>
                  <a:pt x="1991" y="369"/>
                  <a:pt x="1990" y="361"/>
                  <a:pt x="1990" y="353"/>
                </a:cubicBezTo>
                <a:close/>
                <a:moveTo>
                  <a:pt x="1761" y="486"/>
                </a:moveTo>
                <a:lnTo>
                  <a:pt x="1761" y="279"/>
                </a:lnTo>
                <a:lnTo>
                  <a:pt x="1790" y="279"/>
                </a:lnTo>
                <a:lnTo>
                  <a:pt x="1790" y="443"/>
                </a:lnTo>
                <a:lnTo>
                  <a:pt x="1935" y="279"/>
                </a:lnTo>
                <a:lnTo>
                  <a:pt x="1964" y="279"/>
                </a:lnTo>
                <a:lnTo>
                  <a:pt x="1964" y="486"/>
                </a:lnTo>
                <a:lnTo>
                  <a:pt x="1935" y="486"/>
                </a:lnTo>
                <a:lnTo>
                  <a:pt x="1935" y="319"/>
                </a:lnTo>
                <a:lnTo>
                  <a:pt x="1790" y="486"/>
                </a:lnTo>
                <a:lnTo>
                  <a:pt x="1761" y="486"/>
                </a:lnTo>
                <a:close/>
                <a:moveTo>
                  <a:pt x="1574" y="486"/>
                </a:moveTo>
                <a:lnTo>
                  <a:pt x="1574" y="279"/>
                </a:lnTo>
                <a:lnTo>
                  <a:pt x="1747" y="279"/>
                </a:lnTo>
                <a:lnTo>
                  <a:pt x="1747" y="308"/>
                </a:lnTo>
                <a:lnTo>
                  <a:pt x="1603" y="308"/>
                </a:lnTo>
                <a:lnTo>
                  <a:pt x="1603" y="486"/>
                </a:lnTo>
                <a:lnTo>
                  <a:pt x="1574" y="486"/>
                </a:lnTo>
                <a:close/>
                <a:moveTo>
                  <a:pt x="1346" y="427"/>
                </a:moveTo>
                <a:lnTo>
                  <a:pt x="1346" y="338"/>
                </a:lnTo>
                <a:cubicBezTo>
                  <a:pt x="1346" y="330"/>
                  <a:pt x="1347" y="322"/>
                  <a:pt x="1350" y="315"/>
                </a:cubicBezTo>
                <a:cubicBezTo>
                  <a:pt x="1353" y="308"/>
                  <a:pt x="1358" y="302"/>
                  <a:pt x="1363" y="296"/>
                </a:cubicBezTo>
                <a:cubicBezTo>
                  <a:pt x="1368" y="291"/>
                  <a:pt x="1374" y="287"/>
                  <a:pt x="1381" y="284"/>
                </a:cubicBezTo>
                <a:cubicBezTo>
                  <a:pt x="1388" y="280"/>
                  <a:pt x="1396" y="279"/>
                  <a:pt x="1404" y="279"/>
                </a:cubicBezTo>
                <a:lnTo>
                  <a:pt x="1490" y="279"/>
                </a:lnTo>
                <a:cubicBezTo>
                  <a:pt x="1498" y="279"/>
                  <a:pt x="1505" y="280"/>
                  <a:pt x="1512" y="284"/>
                </a:cubicBezTo>
                <a:cubicBezTo>
                  <a:pt x="1519" y="287"/>
                  <a:pt x="1525" y="291"/>
                  <a:pt x="1530" y="296"/>
                </a:cubicBezTo>
                <a:cubicBezTo>
                  <a:pt x="1536" y="302"/>
                  <a:pt x="1540" y="308"/>
                  <a:pt x="1543" y="315"/>
                </a:cubicBezTo>
                <a:cubicBezTo>
                  <a:pt x="1546" y="322"/>
                  <a:pt x="1548" y="330"/>
                  <a:pt x="1548" y="338"/>
                </a:cubicBezTo>
                <a:lnTo>
                  <a:pt x="1548" y="427"/>
                </a:lnTo>
                <a:cubicBezTo>
                  <a:pt x="1548" y="435"/>
                  <a:pt x="1546" y="443"/>
                  <a:pt x="1543" y="450"/>
                </a:cubicBezTo>
                <a:cubicBezTo>
                  <a:pt x="1540" y="457"/>
                  <a:pt x="1536" y="463"/>
                  <a:pt x="1531" y="469"/>
                </a:cubicBezTo>
                <a:cubicBezTo>
                  <a:pt x="1526" y="474"/>
                  <a:pt x="1520" y="478"/>
                  <a:pt x="1513" y="482"/>
                </a:cubicBezTo>
                <a:cubicBezTo>
                  <a:pt x="1506" y="485"/>
                  <a:pt x="1498" y="486"/>
                  <a:pt x="1490" y="486"/>
                </a:cubicBezTo>
                <a:lnTo>
                  <a:pt x="1404" y="486"/>
                </a:lnTo>
                <a:cubicBezTo>
                  <a:pt x="1396" y="486"/>
                  <a:pt x="1388" y="485"/>
                  <a:pt x="1381" y="482"/>
                </a:cubicBezTo>
                <a:cubicBezTo>
                  <a:pt x="1374" y="479"/>
                  <a:pt x="1368" y="474"/>
                  <a:pt x="1363" y="469"/>
                </a:cubicBezTo>
                <a:cubicBezTo>
                  <a:pt x="1357" y="464"/>
                  <a:pt x="1353" y="457"/>
                  <a:pt x="1350" y="450"/>
                </a:cubicBezTo>
                <a:cubicBezTo>
                  <a:pt x="1347" y="443"/>
                  <a:pt x="1346" y="435"/>
                  <a:pt x="1346" y="427"/>
                </a:cubicBezTo>
                <a:close/>
                <a:moveTo>
                  <a:pt x="1375" y="427"/>
                </a:moveTo>
                <a:cubicBezTo>
                  <a:pt x="1375" y="435"/>
                  <a:pt x="1378" y="442"/>
                  <a:pt x="1383" y="448"/>
                </a:cubicBezTo>
                <a:cubicBezTo>
                  <a:pt x="1389" y="454"/>
                  <a:pt x="1396" y="457"/>
                  <a:pt x="1404" y="457"/>
                </a:cubicBezTo>
                <a:lnTo>
                  <a:pt x="1490" y="457"/>
                </a:lnTo>
                <a:cubicBezTo>
                  <a:pt x="1498" y="457"/>
                  <a:pt x="1505" y="454"/>
                  <a:pt x="1511" y="448"/>
                </a:cubicBezTo>
                <a:cubicBezTo>
                  <a:pt x="1516" y="442"/>
                  <a:pt x="1519" y="435"/>
                  <a:pt x="1519" y="427"/>
                </a:cubicBezTo>
                <a:lnTo>
                  <a:pt x="1519" y="338"/>
                </a:lnTo>
                <a:cubicBezTo>
                  <a:pt x="1519" y="330"/>
                  <a:pt x="1516" y="323"/>
                  <a:pt x="1511" y="317"/>
                </a:cubicBezTo>
                <a:cubicBezTo>
                  <a:pt x="1505" y="311"/>
                  <a:pt x="1498" y="308"/>
                  <a:pt x="1490" y="308"/>
                </a:cubicBezTo>
                <a:lnTo>
                  <a:pt x="1404" y="308"/>
                </a:lnTo>
                <a:cubicBezTo>
                  <a:pt x="1396" y="308"/>
                  <a:pt x="1389" y="311"/>
                  <a:pt x="1383" y="317"/>
                </a:cubicBezTo>
                <a:cubicBezTo>
                  <a:pt x="1378" y="323"/>
                  <a:pt x="1375" y="330"/>
                  <a:pt x="1375" y="338"/>
                </a:cubicBezTo>
                <a:lnTo>
                  <a:pt x="1375" y="427"/>
                </a:lnTo>
                <a:close/>
                <a:moveTo>
                  <a:pt x="1118" y="486"/>
                </a:moveTo>
                <a:lnTo>
                  <a:pt x="1118" y="338"/>
                </a:lnTo>
                <a:cubicBezTo>
                  <a:pt x="1118" y="330"/>
                  <a:pt x="1119" y="323"/>
                  <a:pt x="1122" y="316"/>
                </a:cubicBezTo>
                <a:cubicBezTo>
                  <a:pt x="1125" y="309"/>
                  <a:pt x="1129" y="302"/>
                  <a:pt x="1134" y="297"/>
                </a:cubicBezTo>
                <a:cubicBezTo>
                  <a:pt x="1140" y="292"/>
                  <a:pt x="1146" y="287"/>
                  <a:pt x="1153" y="284"/>
                </a:cubicBezTo>
                <a:cubicBezTo>
                  <a:pt x="1160" y="281"/>
                  <a:pt x="1167" y="279"/>
                  <a:pt x="1175" y="279"/>
                </a:cubicBezTo>
                <a:lnTo>
                  <a:pt x="1320" y="279"/>
                </a:lnTo>
                <a:lnTo>
                  <a:pt x="1320" y="486"/>
                </a:lnTo>
                <a:lnTo>
                  <a:pt x="1291" y="486"/>
                </a:lnTo>
                <a:lnTo>
                  <a:pt x="1291" y="308"/>
                </a:lnTo>
                <a:lnTo>
                  <a:pt x="1175" y="308"/>
                </a:lnTo>
                <a:cubicBezTo>
                  <a:pt x="1167" y="308"/>
                  <a:pt x="1161" y="311"/>
                  <a:pt x="1155" y="317"/>
                </a:cubicBezTo>
                <a:cubicBezTo>
                  <a:pt x="1149" y="323"/>
                  <a:pt x="1147" y="330"/>
                  <a:pt x="1147" y="338"/>
                </a:cubicBezTo>
                <a:lnTo>
                  <a:pt x="1147" y="486"/>
                </a:lnTo>
                <a:lnTo>
                  <a:pt x="1118" y="486"/>
                </a:lnTo>
                <a:close/>
                <a:moveTo>
                  <a:pt x="890" y="427"/>
                </a:moveTo>
                <a:lnTo>
                  <a:pt x="890" y="338"/>
                </a:lnTo>
                <a:cubicBezTo>
                  <a:pt x="890" y="330"/>
                  <a:pt x="891" y="322"/>
                  <a:pt x="894" y="315"/>
                </a:cubicBezTo>
                <a:cubicBezTo>
                  <a:pt x="897" y="308"/>
                  <a:pt x="901" y="302"/>
                  <a:pt x="907" y="296"/>
                </a:cubicBezTo>
                <a:cubicBezTo>
                  <a:pt x="912" y="291"/>
                  <a:pt x="918" y="287"/>
                  <a:pt x="925" y="284"/>
                </a:cubicBezTo>
                <a:cubicBezTo>
                  <a:pt x="932" y="280"/>
                  <a:pt x="940" y="279"/>
                  <a:pt x="947" y="279"/>
                </a:cubicBezTo>
                <a:lnTo>
                  <a:pt x="1034" y="279"/>
                </a:lnTo>
                <a:cubicBezTo>
                  <a:pt x="1042" y="279"/>
                  <a:pt x="1049" y="280"/>
                  <a:pt x="1056" y="284"/>
                </a:cubicBezTo>
                <a:cubicBezTo>
                  <a:pt x="1063" y="287"/>
                  <a:pt x="1069" y="291"/>
                  <a:pt x="1074" y="296"/>
                </a:cubicBezTo>
                <a:cubicBezTo>
                  <a:pt x="1080" y="302"/>
                  <a:pt x="1084" y="308"/>
                  <a:pt x="1087" y="315"/>
                </a:cubicBezTo>
                <a:cubicBezTo>
                  <a:pt x="1090" y="322"/>
                  <a:pt x="1092" y="330"/>
                  <a:pt x="1092" y="338"/>
                </a:cubicBezTo>
                <a:lnTo>
                  <a:pt x="1092" y="427"/>
                </a:lnTo>
                <a:cubicBezTo>
                  <a:pt x="1092" y="435"/>
                  <a:pt x="1090" y="443"/>
                  <a:pt x="1087" y="450"/>
                </a:cubicBezTo>
                <a:cubicBezTo>
                  <a:pt x="1084" y="457"/>
                  <a:pt x="1080" y="463"/>
                  <a:pt x="1075" y="469"/>
                </a:cubicBezTo>
                <a:cubicBezTo>
                  <a:pt x="1070" y="474"/>
                  <a:pt x="1063" y="478"/>
                  <a:pt x="1056" y="482"/>
                </a:cubicBezTo>
                <a:cubicBezTo>
                  <a:pt x="1049" y="485"/>
                  <a:pt x="1042" y="486"/>
                  <a:pt x="1034" y="486"/>
                </a:cubicBezTo>
                <a:lnTo>
                  <a:pt x="947" y="486"/>
                </a:lnTo>
                <a:cubicBezTo>
                  <a:pt x="939" y="486"/>
                  <a:pt x="932" y="485"/>
                  <a:pt x="925" y="482"/>
                </a:cubicBezTo>
                <a:cubicBezTo>
                  <a:pt x="918" y="479"/>
                  <a:pt x="912" y="474"/>
                  <a:pt x="906" y="469"/>
                </a:cubicBezTo>
                <a:cubicBezTo>
                  <a:pt x="901" y="464"/>
                  <a:pt x="897" y="457"/>
                  <a:pt x="894" y="450"/>
                </a:cubicBezTo>
                <a:cubicBezTo>
                  <a:pt x="891" y="443"/>
                  <a:pt x="890" y="435"/>
                  <a:pt x="890" y="427"/>
                </a:cubicBezTo>
                <a:close/>
                <a:moveTo>
                  <a:pt x="919" y="427"/>
                </a:moveTo>
                <a:cubicBezTo>
                  <a:pt x="919" y="435"/>
                  <a:pt x="921" y="442"/>
                  <a:pt x="927" y="448"/>
                </a:cubicBezTo>
                <a:cubicBezTo>
                  <a:pt x="933" y="454"/>
                  <a:pt x="939" y="457"/>
                  <a:pt x="947" y="457"/>
                </a:cubicBezTo>
                <a:lnTo>
                  <a:pt x="1034" y="457"/>
                </a:lnTo>
                <a:cubicBezTo>
                  <a:pt x="1042" y="457"/>
                  <a:pt x="1049" y="454"/>
                  <a:pt x="1055" y="448"/>
                </a:cubicBezTo>
                <a:cubicBezTo>
                  <a:pt x="1060" y="442"/>
                  <a:pt x="1063" y="435"/>
                  <a:pt x="1063" y="427"/>
                </a:cubicBezTo>
                <a:lnTo>
                  <a:pt x="1063" y="338"/>
                </a:lnTo>
                <a:cubicBezTo>
                  <a:pt x="1063" y="330"/>
                  <a:pt x="1060" y="323"/>
                  <a:pt x="1055" y="317"/>
                </a:cubicBezTo>
                <a:cubicBezTo>
                  <a:pt x="1049" y="311"/>
                  <a:pt x="1042" y="308"/>
                  <a:pt x="1034" y="308"/>
                </a:cubicBezTo>
                <a:lnTo>
                  <a:pt x="947" y="308"/>
                </a:lnTo>
                <a:cubicBezTo>
                  <a:pt x="939" y="308"/>
                  <a:pt x="933" y="311"/>
                  <a:pt x="927" y="317"/>
                </a:cubicBezTo>
                <a:cubicBezTo>
                  <a:pt x="921" y="323"/>
                  <a:pt x="919" y="330"/>
                  <a:pt x="919" y="338"/>
                </a:cubicBezTo>
                <a:lnTo>
                  <a:pt x="919" y="427"/>
                </a:lnTo>
                <a:close/>
                <a:moveTo>
                  <a:pt x="662" y="486"/>
                </a:moveTo>
                <a:lnTo>
                  <a:pt x="662" y="279"/>
                </a:lnTo>
                <a:lnTo>
                  <a:pt x="690" y="279"/>
                </a:lnTo>
                <a:lnTo>
                  <a:pt x="690" y="368"/>
                </a:lnTo>
                <a:lnTo>
                  <a:pt x="835" y="368"/>
                </a:lnTo>
                <a:lnTo>
                  <a:pt x="835" y="279"/>
                </a:lnTo>
                <a:lnTo>
                  <a:pt x="864" y="279"/>
                </a:lnTo>
                <a:lnTo>
                  <a:pt x="864" y="486"/>
                </a:lnTo>
                <a:lnTo>
                  <a:pt x="835" y="486"/>
                </a:lnTo>
                <a:lnTo>
                  <a:pt x="835" y="397"/>
                </a:lnTo>
                <a:lnTo>
                  <a:pt x="690" y="397"/>
                </a:lnTo>
                <a:lnTo>
                  <a:pt x="690" y="486"/>
                </a:lnTo>
                <a:lnTo>
                  <a:pt x="662" y="486"/>
                </a:lnTo>
                <a:close/>
                <a:moveTo>
                  <a:pt x="436" y="486"/>
                </a:moveTo>
                <a:lnTo>
                  <a:pt x="436" y="442"/>
                </a:lnTo>
                <a:lnTo>
                  <a:pt x="513" y="383"/>
                </a:lnTo>
                <a:lnTo>
                  <a:pt x="436" y="323"/>
                </a:lnTo>
                <a:lnTo>
                  <a:pt x="436" y="279"/>
                </a:lnTo>
                <a:lnTo>
                  <a:pt x="465" y="279"/>
                </a:lnTo>
                <a:lnTo>
                  <a:pt x="465" y="308"/>
                </a:lnTo>
                <a:lnTo>
                  <a:pt x="537" y="364"/>
                </a:lnTo>
                <a:lnTo>
                  <a:pt x="610" y="308"/>
                </a:lnTo>
                <a:lnTo>
                  <a:pt x="610" y="279"/>
                </a:lnTo>
                <a:lnTo>
                  <a:pt x="639" y="279"/>
                </a:lnTo>
                <a:lnTo>
                  <a:pt x="639" y="323"/>
                </a:lnTo>
                <a:lnTo>
                  <a:pt x="561" y="383"/>
                </a:lnTo>
                <a:lnTo>
                  <a:pt x="639" y="442"/>
                </a:lnTo>
                <a:lnTo>
                  <a:pt x="639" y="486"/>
                </a:lnTo>
                <a:lnTo>
                  <a:pt x="610" y="486"/>
                </a:lnTo>
                <a:lnTo>
                  <a:pt x="610" y="457"/>
                </a:lnTo>
                <a:lnTo>
                  <a:pt x="537" y="401"/>
                </a:lnTo>
                <a:lnTo>
                  <a:pt x="465" y="457"/>
                </a:lnTo>
                <a:lnTo>
                  <a:pt x="465" y="486"/>
                </a:lnTo>
                <a:lnTo>
                  <a:pt x="436" y="486"/>
                </a:lnTo>
                <a:close/>
                <a:moveTo>
                  <a:pt x="217" y="486"/>
                </a:moveTo>
                <a:lnTo>
                  <a:pt x="217" y="279"/>
                </a:lnTo>
                <a:lnTo>
                  <a:pt x="419" y="279"/>
                </a:lnTo>
                <a:lnTo>
                  <a:pt x="419" y="308"/>
                </a:lnTo>
                <a:lnTo>
                  <a:pt x="246" y="308"/>
                </a:lnTo>
                <a:lnTo>
                  <a:pt x="246" y="368"/>
                </a:lnTo>
                <a:lnTo>
                  <a:pt x="390" y="368"/>
                </a:lnTo>
                <a:lnTo>
                  <a:pt x="390" y="397"/>
                </a:lnTo>
                <a:lnTo>
                  <a:pt x="246" y="397"/>
                </a:lnTo>
                <a:lnTo>
                  <a:pt x="246" y="457"/>
                </a:lnTo>
                <a:lnTo>
                  <a:pt x="419" y="457"/>
                </a:lnTo>
                <a:lnTo>
                  <a:pt x="419" y="486"/>
                </a:lnTo>
                <a:lnTo>
                  <a:pt x="217" y="48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 name="object 7">
            <a:extLst>
              <a:ext uri="{FF2B5EF4-FFF2-40B4-BE49-F238E27FC236}">
                <a16:creationId xmlns:a16="http://schemas.microsoft.com/office/drawing/2014/main" id="{280D17EB-3FBF-404E-B482-BBAA150AEEA0}"/>
              </a:ext>
            </a:extLst>
          </p:cNvPr>
          <p:cNvSpPr txBox="1"/>
          <p:nvPr/>
        </p:nvSpPr>
        <p:spPr>
          <a:xfrm>
            <a:off x="3621642" y="5646245"/>
            <a:ext cx="6560591" cy="817078"/>
          </a:xfrm>
          <a:prstGeom prst="rect">
            <a:avLst/>
          </a:prstGeom>
        </p:spPr>
        <p:txBody>
          <a:bodyPr vert="horz" wrap="square" lIns="0" tIns="16696" rIns="0" bIns="0" rtlCol="0">
            <a:spAutoFit/>
          </a:bodyPr>
          <a:lstStyle/>
          <a:p>
            <a:pPr>
              <a:lnSpc>
                <a:spcPct val="130000"/>
              </a:lnSpc>
              <a:spcBef>
                <a:spcPct val="0"/>
              </a:spcBef>
            </a:pPr>
            <a:r>
              <a:rPr lang="ru-RU" altLang="ko-KR" sz="2000" dirty="0">
                <a:ln w="9525">
                  <a:noFill/>
                </a:ln>
                <a:solidFill>
                  <a:schemeClr val="bg1"/>
                </a:solidFill>
                <a:latin typeface="Century Gothic" panose="020B0502020202020204" pitchFamily="34" charset="0"/>
              </a:rPr>
              <a:t>2025</a:t>
            </a:r>
          </a:p>
          <a:p>
            <a:pPr>
              <a:lnSpc>
                <a:spcPct val="130000"/>
              </a:lnSpc>
              <a:spcBef>
                <a:spcPct val="0"/>
              </a:spcBef>
            </a:pPr>
            <a:r>
              <a:rPr lang="ru-RU" sz="2000" dirty="0">
                <a:ln w="9525">
                  <a:noFill/>
                </a:ln>
                <a:solidFill>
                  <a:schemeClr val="bg1"/>
                </a:solidFill>
                <a:latin typeface="Century Gothic" panose="020B0502020202020204" pitchFamily="34" charset="0"/>
              </a:rPr>
              <a:t> </a:t>
            </a:r>
            <a:endParaRPr lang="ru-RU" sz="3600" dirty="0">
              <a:ln w="9525">
                <a:noFill/>
              </a:ln>
              <a:solidFill>
                <a:schemeClr val="bg1"/>
              </a:solidFill>
              <a:latin typeface="Century Gothic" panose="020B0502020202020204" pitchFamily="34" charset="0"/>
            </a:endParaRPr>
          </a:p>
        </p:txBody>
      </p:sp>
      <p:grpSp>
        <p:nvGrpSpPr>
          <p:cNvPr id="14" name="Группа 13"/>
          <p:cNvGrpSpPr/>
          <p:nvPr/>
        </p:nvGrpSpPr>
        <p:grpSpPr>
          <a:xfrm>
            <a:off x="2517520" y="-1107504"/>
            <a:ext cx="5473700" cy="874584"/>
            <a:chOff x="442913" y="602157"/>
            <a:chExt cx="5473700" cy="874584"/>
          </a:xfrm>
        </p:grpSpPr>
        <p:grpSp>
          <p:nvGrpSpPr>
            <p:cNvPr id="15" name="Группа 14"/>
            <p:cNvGrpSpPr/>
            <p:nvPr/>
          </p:nvGrpSpPr>
          <p:grpSpPr>
            <a:xfrm>
              <a:off x="442913" y="602157"/>
              <a:ext cx="812595" cy="874584"/>
              <a:chOff x="442913" y="602157"/>
              <a:chExt cx="812595" cy="874584"/>
            </a:xfrm>
          </p:grpSpPr>
          <p:sp>
            <p:nvSpPr>
              <p:cNvPr id="18" name="Rectangle 6"/>
              <p:cNvSpPr>
                <a:spLocks noChangeArrowheads="1"/>
              </p:cNvSpPr>
              <p:nvPr/>
            </p:nvSpPr>
            <p:spPr bwMode="auto">
              <a:xfrm>
                <a:off x="1225348" y="1072958"/>
                <a:ext cx="1676" cy="1675"/>
              </a:xfrm>
              <a:prstGeom prst="rect">
                <a:avLst/>
              </a:prstGeom>
              <a:solidFill>
                <a:srgbClr val="89111C"/>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9" name="Freeform 7"/>
              <p:cNvSpPr>
                <a:spLocks/>
              </p:cNvSpPr>
              <p:nvPr/>
            </p:nvSpPr>
            <p:spPr bwMode="auto">
              <a:xfrm>
                <a:off x="442913" y="602157"/>
                <a:ext cx="812595" cy="874584"/>
              </a:xfrm>
              <a:custGeom>
                <a:avLst/>
                <a:gdLst/>
                <a:ahLst/>
                <a:cxnLst>
                  <a:cxn ang="0">
                    <a:pos x="15" y="621"/>
                  </a:cxn>
                  <a:cxn ang="0">
                    <a:pos x="497" y="32"/>
                  </a:cxn>
                  <a:cxn ang="0">
                    <a:pos x="991" y="3"/>
                  </a:cxn>
                  <a:cxn ang="0">
                    <a:pos x="1008" y="151"/>
                  </a:cxn>
                  <a:cxn ang="0">
                    <a:pos x="818" y="163"/>
                  </a:cxn>
                  <a:cxn ang="0">
                    <a:pos x="821" y="185"/>
                  </a:cxn>
                  <a:cxn ang="0">
                    <a:pos x="1076" y="624"/>
                  </a:cxn>
                  <a:cxn ang="0">
                    <a:pos x="1077" y="652"/>
                  </a:cxn>
                  <a:cxn ang="0">
                    <a:pos x="1047" y="666"/>
                  </a:cxn>
                  <a:cxn ang="0">
                    <a:pos x="1047" y="667"/>
                  </a:cxn>
                  <a:cxn ang="0">
                    <a:pos x="1084" y="739"/>
                  </a:cxn>
                  <a:cxn ang="0">
                    <a:pos x="1030" y="764"/>
                  </a:cxn>
                  <a:cxn ang="0">
                    <a:pos x="1029" y="766"/>
                  </a:cxn>
                  <a:cxn ang="0">
                    <a:pos x="1044" y="864"/>
                  </a:cxn>
                  <a:cxn ang="0">
                    <a:pos x="992" y="860"/>
                  </a:cxn>
                  <a:cxn ang="0">
                    <a:pos x="991" y="862"/>
                  </a:cxn>
                  <a:cxn ang="0">
                    <a:pos x="995" y="935"/>
                  </a:cxn>
                  <a:cxn ang="0">
                    <a:pos x="937" y="943"/>
                  </a:cxn>
                  <a:cxn ang="0">
                    <a:pos x="936" y="943"/>
                  </a:cxn>
                  <a:cxn ang="0">
                    <a:pos x="906" y="1043"/>
                  </a:cxn>
                  <a:cxn ang="0">
                    <a:pos x="868" y="1012"/>
                  </a:cxn>
                  <a:cxn ang="0">
                    <a:pos x="867" y="1013"/>
                  </a:cxn>
                  <a:cxn ang="0">
                    <a:pos x="883" y="1058"/>
                  </a:cxn>
                  <a:cxn ang="0">
                    <a:pos x="783" y="1069"/>
                  </a:cxn>
                  <a:cxn ang="0">
                    <a:pos x="745" y="1138"/>
                  </a:cxn>
                  <a:cxn ang="0">
                    <a:pos x="693" y="1110"/>
                  </a:cxn>
                  <a:cxn ang="0">
                    <a:pos x="692" y="1110"/>
                  </a:cxn>
                  <a:cxn ang="0">
                    <a:pos x="690" y="1161"/>
                  </a:cxn>
                  <a:cxn ang="0">
                    <a:pos x="597" y="1131"/>
                  </a:cxn>
                  <a:cxn ang="0">
                    <a:pos x="595" y="1131"/>
                  </a:cxn>
                  <a:cxn ang="0">
                    <a:pos x="585" y="1178"/>
                  </a:cxn>
                  <a:cxn ang="0">
                    <a:pos x="508" y="1178"/>
                  </a:cxn>
                  <a:cxn ang="0">
                    <a:pos x="495" y="1131"/>
                  </a:cxn>
                  <a:cxn ang="0">
                    <a:pos x="493" y="1130"/>
                  </a:cxn>
                  <a:cxn ang="0">
                    <a:pos x="402" y="1159"/>
                  </a:cxn>
                  <a:cxn ang="0">
                    <a:pos x="399" y="1110"/>
                  </a:cxn>
                  <a:cxn ang="0">
                    <a:pos x="397" y="1110"/>
                  </a:cxn>
                  <a:cxn ang="0">
                    <a:pos x="325" y="1131"/>
                  </a:cxn>
                  <a:cxn ang="0">
                    <a:pos x="309" y="1069"/>
                  </a:cxn>
                  <a:cxn ang="0">
                    <a:pos x="269" y="1097"/>
                  </a:cxn>
                  <a:cxn ang="0">
                    <a:pos x="208" y="1061"/>
                  </a:cxn>
                  <a:cxn ang="0">
                    <a:pos x="225" y="1015"/>
                  </a:cxn>
                  <a:cxn ang="0">
                    <a:pos x="221" y="1011"/>
                  </a:cxn>
                  <a:cxn ang="0">
                    <a:pos x="186" y="1039"/>
                  </a:cxn>
                  <a:cxn ang="0">
                    <a:pos x="156" y="940"/>
                  </a:cxn>
                  <a:cxn ang="0">
                    <a:pos x="155" y="939"/>
                  </a:cxn>
                  <a:cxn ang="0">
                    <a:pos x="82" y="907"/>
                  </a:cxn>
                  <a:cxn ang="0">
                    <a:pos x="101" y="858"/>
                  </a:cxn>
                  <a:cxn ang="0">
                    <a:pos x="100" y="857"/>
                  </a:cxn>
                  <a:cxn ang="0">
                    <a:pos x="47" y="861"/>
                  </a:cxn>
                  <a:cxn ang="0">
                    <a:pos x="62" y="763"/>
                  </a:cxn>
                  <a:cxn ang="0">
                    <a:pos x="61" y="761"/>
                  </a:cxn>
                  <a:cxn ang="0">
                    <a:pos x="3" y="704"/>
                  </a:cxn>
                  <a:cxn ang="0">
                    <a:pos x="44" y="663"/>
                  </a:cxn>
                  <a:cxn ang="0">
                    <a:pos x="44" y="663"/>
                  </a:cxn>
                  <a:cxn ang="0">
                    <a:pos x="16" y="650"/>
                  </a:cxn>
                  <a:cxn ang="0">
                    <a:pos x="15" y="621"/>
                  </a:cxn>
                </a:cxnLst>
                <a:rect l="0" t="0" r="r" b="b"/>
                <a:pathLst>
                  <a:path w="1097" h="1182">
                    <a:moveTo>
                      <a:pt x="15" y="621"/>
                    </a:moveTo>
                    <a:cubicBezTo>
                      <a:pt x="23" y="332"/>
                      <a:pt x="208" y="101"/>
                      <a:pt x="497" y="32"/>
                    </a:cubicBezTo>
                    <a:cubicBezTo>
                      <a:pt x="619" y="4"/>
                      <a:pt x="855" y="0"/>
                      <a:pt x="991" y="3"/>
                    </a:cubicBezTo>
                    <a:lnTo>
                      <a:pt x="1008" y="151"/>
                    </a:lnTo>
                    <a:lnTo>
                      <a:pt x="818" y="163"/>
                    </a:lnTo>
                    <a:cubicBezTo>
                      <a:pt x="805" y="164"/>
                      <a:pt x="816" y="179"/>
                      <a:pt x="821" y="185"/>
                    </a:cubicBezTo>
                    <a:cubicBezTo>
                      <a:pt x="975" y="278"/>
                      <a:pt x="1072" y="443"/>
                      <a:pt x="1076" y="624"/>
                    </a:cubicBezTo>
                    <a:lnTo>
                      <a:pt x="1077" y="652"/>
                    </a:lnTo>
                    <a:lnTo>
                      <a:pt x="1047" y="666"/>
                    </a:lnTo>
                    <a:cubicBezTo>
                      <a:pt x="1047" y="666"/>
                      <a:pt x="1047" y="666"/>
                      <a:pt x="1047" y="667"/>
                    </a:cubicBezTo>
                    <a:cubicBezTo>
                      <a:pt x="1097" y="691"/>
                      <a:pt x="1089" y="684"/>
                      <a:pt x="1084" y="739"/>
                    </a:cubicBezTo>
                    <a:cubicBezTo>
                      <a:pt x="1081" y="766"/>
                      <a:pt x="1055" y="762"/>
                      <a:pt x="1030" y="764"/>
                    </a:cubicBezTo>
                    <a:cubicBezTo>
                      <a:pt x="1030" y="765"/>
                      <a:pt x="1030" y="766"/>
                      <a:pt x="1029" y="766"/>
                    </a:cubicBezTo>
                    <a:cubicBezTo>
                      <a:pt x="1071" y="800"/>
                      <a:pt x="1066" y="792"/>
                      <a:pt x="1044" y="864"/>
                    </a:cubicBezTo>
                    <a:lnTo>
                      <a:pt x="992" y="860"/>
                    </a:lnTo>
                    <a:cubicBezTo>
                      <a:pt x="991" y="861"/>
                      <a:pt x="991" y="861"/>
                      <a:pt x="991" y="862"/>
                    </a:cubicBezTo>
                    <a:cubicBezTo>
                      <a:pt x="1024" y="900"/>
                      <a:pt x="1017" y="892"/>
                      <a:pt x="995" y="935"/>
                    </a:cubicBezTo>
                    <a:cubicBezTo>
                      <a:pt x="982" y="961"/>
                      <a:pt x="956" y="950"/>
                      <a:pt x="937" y="943"/>
                    </a:cubicBezTo>
                    <a:cubicBezTo>
                      <a:pt x="936" y="943"/>
                      <a:pt x="936" y="943"/>
                      <a:pt x="936" y="943"/>
                    </a:cubicBezTo>
                    <a:cubicBezTo>
                      <a:pt x="962" y="993"/>
                      <a:pt x="961" y="983"/>
                      <a:pt x="906" y="1043"/>
                    </a:cubicBezTo>
                    <a:lnTo>
                      <a:pt x="868" y="1012"/>
                    </a:lnTo>
                    <a:cubicBezTo>
                      <a:pt x="867" y="1012"/>
                      <a:pt x="867" y="1013"/>
                      <a:pt x="867" y="1013"/>
                    </a:cubicBezTo>
                    <a:lnTo>
                      <a:pt x="883" y="1058"/>
                    </a:lnTo>
                    <a:cubicBezTo>
                      <a:pt x="819" y="1096"/>
                      <a:pt x="835" y="1117"/>
                      <a:pt x="783" y="1069"/>
                    </a:cubicBezTo>
                    <a:cubicBezTo>
                      <a:pt x="788" y="1121"/>
                      <a:pt x="789" y="1123"/>
                      <a:pt x="745" y="1138"/>
                    </a:cubicBezTo>
                    <a:cubicBezTo>
                      <a:pt x="723" y="1145"/>
                      <a:pt x="709" y="1128"/>
                      <a:pt x="693" y="1110"/>
                    </a:cubicBezTo>
                    <a:cubicBezTo>
                      <a:pt x="693" y="1110"/>
                      <a:pt x="693" y="1110"/>
                      <a:pt x="692" y="1110"/>
                    </a:cubicBezTo>
                    <a:lnTo>
                      <a:pt x="690" y="1161"/>
                    </a:lnTo>
                    <a:cubicBezTo>
                      <a:pt x="613" y="1172"/>
                      <a:pt x="625" y="1177"/>
                      <a:pt x="597" y="1131"/>
                    </a:cubicBezTo>
                    <a:cubicBezTo>
                      <a:pt x="597" y="1131"/>
                      <a:pt x="596" y="1131"/>
                      <a:pt x="595" y="1131"/>
                    </a:cubicBezTo>
                    <a:lnTo>
                      <a:pt x="585" y="1178"/>
                    </a:lnTo>
                    <a:lnTo>
                      <a:pt x="508" y="1178"/>
                    </a:lnTo>
                    <a:lnTo>
                      <a:pt x="495" y="1131"/>
                    </a:lnTo>
                    <a:cubicBezTo>
                      <a:pt x="495" y="1131"/>
                      <a:pt x="494" y="1131"/>
                      <a:pt x="493" y="1130"/>
                    </a:cubicBezTo>
                    <a:cubicBezTo>
                      <a:pt x="469" y="1182"/>
                      <a:pt x="474" y="1175"/>
                      <a:pt x="402" y="1159"/>
                    </a:cubicBezTo>
                    <a:lnTo>
                      <a:pt x="399" y="1110"/>
                    </a:lnTo>
                    <a:cubicBezTo>
                      <a:pt x="398" y="1110"/>
                      <a:pt x="398" y="1110"/>
                      <a:pt x="397" y="1110"/>
                    </a:cubicBezTo>
                    <a:cubicBezTo>
                      <a:pt x="362" y="1146"/>
                      <a:pt x="364" y="1142"/>
                      <a:pt x="325" y="1131"/>
                    </a:cubicBezTo>
                    <a:cubicBezTo>
                      <a:pt x="299" y="1124"/>
                      <a:pt x="305" y="1097"/>
                      <a:pt x="309" y="1069"/>
                    </a:cubicBezTo>
                    <a:lnTo>
                      <a:pt x="269" y="1097"/>
                    </a:lnTo>
                    <a:lnTo>
                      <a:pt x="208" y="1061"/>
                    </a:lnTo>
                    <a:lnTo>
                      <a:pt x="225" y="1015"/>
                    </a:lnTo>
                    <a:cubicBezTo>
                      <a:pt x="224" y="1013"/>
                      <a:pt x="223" y="1012"/>
                      <a:pt x="221" y="1011"/>
                    </a:cubicBezTo>
                    <a:lnTo>
                      <a:pt x="186" y="1039"/>
                    </a:lnTo>
                    <a:cubicBezTo>
                      <a:pt x="130" y="979"/>
                      <a:pt x="130" y="990"/>
                      <a:pt x="156" y="940"/>
                    </a:cubicBezTo>
                    <a:cubicBezTo>
                      <a:pt x="155" y="940"/>
                      <a:pt x="155" y="940"/>
                      <a:pt x="155" y="939"/>
                    </a:cubicBezTo>
                    <a:cubicBezTo>
                      <a:pt x="105" y="958"/>
                      <a:pt x="106" y="948"/>
                      <a:pt x="82" y="907"/>
                    </a:cubicBezTo>
                    <a:cubicBezTo>
                      <a:pt x="70" y="886"/>
                      <a:pt x="87" y="874"/>
                      <a:pt x="101" y="858"/>
                    </a:cubicBezTo>
                    <a:cubicBezTo>
                      <a:pt x="100" y="858"/>
                      <a:pt x="100" y="857"/>
                      <a:pt x="100" y="857"/>
                    </a:cubicBezTo>
                    <a:lnTo>
                      <a:pt x="47" y="861"/>
                    </a:lnTo>
                    <a:cubicBezTo>
                      <a:pt x="26" y="788"/>
                      <a:pt x="21" y="797"/>
                      <a:pt x="62" y="763"/>
                    </a:cubicBezTo>
                    <a:cubicBezTo>
                      <a:pt x="62" y="762"/>
                      <a:pt x="62" y="762"/>
                      <a:pt x="61" y="761"/>
                    </a:cubicBezTo>
                    <a:cubicBezTo>
                      <a:pt x="5" y="756"/>
                      <a:pt x="11" y="761"/>
                      <a:pt x="3" y="704"/>
                    </a:cubicBezTo>
                    <a:cubicBezTo>
                      <a:pt x="0" y="679"/>
                      <a:pt x="23" y="674"/>
                      <a:pt x="44" y="663"/>
                    </a:cubicBezTo>
                    <a:cubicBezTo>
                      <a:pt x="44" y="663"/>
                      <a:pt x="44" y="663"/>
                      <a:pt x="44" y="663"/>
                    </a:cubicBezTo>
                    <a:lnTo>
                      <a:pt x="16" y="650"/>
                    </a:lnTo>
                    <a:lnTo>
                      <a:pt x="15" y="621"/>
                    </a:lnTo>
                    <a:close/>
                  </a:path>
                </a:pathLst>
              </a:custGeom>
              <a:solidFill>
                <a:srgbClr val="FEFEFE"/>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1" name="Freeform 8"/>
              <p:cNvSpPr>
                <a:spLocks noEditPoints="1"/>
              </p:cNvSpPr>
              <p:nvPr/>
            </p:nvSpPr>
            <p:spPr bwMode="auto">
              <a:xfrm>
                <a:off x="459668" y="615560"/>
                <a:ext cx="774059" cy="842751"/>
              </a:xfrm>
              <a:custGeom>
                <a:avLst/>
                <a:gdLst/>
                <a:ahLst/>
                <a:cxnLst>
                  <a:cxn ang="0">
                    <a:pos x="1025" y="626"/>
                  </a:cxn>
                  <a:cxn ang="0">
                    <a:pos x="42" y="636"/>
                  </a:cxn>
                  <a:cxn ang="0">
                    <a:pos x="54" y="727"/>
                  </a:cxn>
                  <a:cxn ang="0">
                    <a:pos x="88" y="822"/>
                  </a:cxn>
                  <a:cxn ang="0">
                    <a:pos x="143" y="903"/>
                  </a:cxn>
                  <a:cxn ang="0">
                    <a:pos x="204" y="969"/>
                  </a:cxn>
                  <a:cxn ang="0">
                    <a:pos x="262" y="1043"/>
                  </a:cxn>
                  <a:cxn ang="0">
                    <a:pos x="365" y="1073"/>
                  </a:cxn>
                  <a:cxn ang="0">
                    <a:pos x="458" y="1093"/>
                  </a:cxn>
                  <a:cxn ang="0">
                    <a:pos x="545" y="1137"/>
                  </a:cxn>
                  <a:cxn ang="0">
                    <a:pos x="647" y="1125"/>
                  </a:cxn>
                  <a:cxn ang="0">
                    <a:pos x="705" y="1098"/>
                  </a:cxn>
                  <a:cxn ang="0">
                    <a:pos x="760" y="1030"/>
                  </a:cxn>
                  <a:cxn ang="0">
                    <a:pos x="828" y="982"/>
                  </a:cxn>
                  <a:cxn ang="0">
                    <a:pos x="914" y="903"/>
                  </a:cxn>
                  <a:cxn ang="0">
                    <a:pos x="966" y="822"/>
                  </a:cxn>
                  <a:cxn ang="0">
                    <a:pos x="998" y="727"/>
                  </a:cxn>
                  <a:cxn ang="0">
                    <a:pos x="529" y="416"/>
                  </a:cxn>
                  <a:cxn ang="0">
                    <a:pos x="799" y="612"/>
                  </a:cxn>
                  <a:cxn ang="0">
                    <a:pos x="950" y="4"/>
                  </a:cxn>
                  <a:cxn ang="0">
                    <a:pos x="248" y="610"/>
                  </a:cxn>
                  <a:cxn ang="0">
                    <a:pos x="517" y="415"/>
                  </a:cxn>
                  <a:cxn ang="0">
                    <a:pos x="784" y="750"/>
                  </a:cxn>
                  <a:cxn ang="0">
                    <a:pos x="298" y="755"/>
                  </a:cxn>
                  <a:cxn ang="0">
                    <a:pos x="518" y="777"/>
                  </a:cxn>
                  <a:cxn ang="0">
                    <a:pos x="693" y="282"/>
                  </a:cxn>
                  <a:cxn ang="0">
                    <a:pos x="639" y="336"/>
                  </a:cxn>
                  <a:cxn ang="0">
                    <a:pos x="535" y="296"/>
                  </a:cxn>
                  <a:cxn ang="0">
                    <a:pos x="471" y="268"/>
                  </a:cxn>
                  <a:cxn ang="0">
                    <a:pos x="481" y="332"/>
                  </a:cxn>
                  <a:cxn ang="0">
                    <a:pos x="431" y="336"/>
                  </a:cxn>
                  <a:cxn ang="0">
                    <a:pos x="698" y="263"/>
                  </a:cxn>
                  <a:cxn ang="0">
                    <a:pos x="639" y="350"/>
                  </a:cxn>
                  <a:cxn ang="0">
                    <a:pos x="516" y="301"/>
                  </a:cxn>
                  <a:cxn ang="0">
                    <a:pos x="585" y="257"/>
                  </a:cxn>
                  <a:cxn ang="0">
                    <a:pos x="575" y="350"/>
                  </a:cxn>
                  <a:cxn ang="0">
                    <a:pos x="535" y="336"/>
                  </a:cxn>
                  <a:cxn ang="0">
                    <a:pos x="412" y="263"/>
                  </a:cxn>
                  <a:cxn ang="0">
                    <a:pos x="489" y="302"/>
                  </a:cxn>
                  <a:cxn ang="0">
                    <a:pos x="412" y="342"/>
                  </a:cxn>
                  <a:cxn ang="0">
                    <a:pos x="392" y="350"/>
                  </a:cxn>
                  <a:cxn ang="0">
                    <a:pos x="796" y="748"/>
                  </a:cxn>
                  <a:cxn ang="0">
                    <a:pos x="549" y="789"/>
                  </a:cxn>
                  <a:cxn ang="0">
                    <a:pos x="521" y="791"/>
                  </a:cxn>
                  <a:cxn ang="0">
                    <a:pos x="260" y="797"/>
                  </a:cxn>
                  <a:cxn ang="0">
                    <a:pos x="524" y="1054"/>
                  </a:cxn>
                  <a:cxn ang="0">
                    <a:pos x="280" y="892"/>
                  </a:cxn>
                  <a:cxn ang="0">
                    <a:pos x="360" y="838"/>
                  </a:cxn>
                  <a:cxn ang="0">
                    <a:pos x="367" y="933"/>
                  </a:cxn>
                  <a:cxn ang="0">
                    <a:pos x="567" y="933"/>
                  </a:cxn>
                  <a:cxn ang="0">
                    <a:pos x="554" y="838"/>
                  </a:cxn>
                  <a:cxn ang="0">
                    <a:pos x="574" y="852"/>
                  </a:cxn>
                  <a:cxn ang="0">
                    <a:pos x="739" y="933"/>
                  </a:cxn>
                  <a:cxn ang="0">
                    <a:pos x="702" y="920"/>
                  </a:cxn>
                  <a:cxn ang="0">
                    <a:pos x="675" y="876"/>
                  </a:cxn>
                  <a:cxn ang="0">
                    <a:pos x="752" y="838"/>
                  </a:cxn>
                </a:cxnLst>
                <a:rect l="0" t="0" r="r" b="b"/>
                <a:pathLst>
                  <a:path w="1046" h="1140">
                    <a:moveTo>
                      <a:pt x="1041" y="679"/>
                    </a:moveTo>
                    <a:cubicBezTo>
                      <a:pt x="1030" y="674"/>
                      <a:pt x="1019" y="669"/>
                      <a:pt x="1009" y="663"/>
                    </a:cubicBezTo>
                    <a:cubicBezTo>
                      <a:pt x="1007" y="662"/>
                      <a:pt x="1005" y="660"/>
                      <a:pt x="1005" y="658"/>
                    </a:cubicBezTo>
                    <a:cubicBezTo>
                      <a:pt x="1005" y="658"/>
                      <a:pt x="1005" y="657"/>
                      <a:pt x="1005" y="657"/>
                    </a:cubicBezTo>
                    <a:cubicBezTo>
                      <a:pt x="1004" y="651"/>
                      <a:pt x="1004" y="645"/>
                      <a:pt x="1003" y="640"/>
                    </a:cubicBezTo>
                    <a:cubicBezTo>
                      <a:pt x="1003" y="636"/>
                      <a:pt x="1004" y="634"/>
                      <a:pt x="1008" y="633"/>
                    </a:cubicBezTo>
                    <a:cubicBezTo>
                      <a:pt x="1008" y="633"/>
                      <a:pt x="1008" y="632"/>
                      <a:pt x="1008" y="632"/>
                    </a:cubicBezTo>
                    <a:cubicBezTo>
                      <a:pt x="1013" y="631"/>
                      <a:pt x="1020" y="628"/>
                      <a:pt x="1025" y="626"/>
                    </a:cubicBezTo>
                    <a:lnTo>
                      <a:pt x="978" y="625"/>
                    </a:lnTo>
                    <a:cubicBezTo>
                      <a:pt x="979" y="629"/>
                      <a:pt x="979" y="633"/>
                      <a:pt x="979" y="637"/>
                    </a:cubicBezTo>
                    <a:cubicBezTo>
                      <a:pt x="979" y="874"/>
                      <a:pt x="775" y="1066"/>
                      <a:pt x="524" y="1066"/>
                    </a:cubicBezTo>
                    <a:cubicBezTo>
                      <a:pt x="273" y="1066"/>
                      <a:pt x="69" y="874"/>
                      <a:pt x="69" y="637"/>
                    </a:cubicBezTo>
                    <a:cubicBezTo>
                      <a:pt x="69" y="631"/>
                      <a:pt x="69" y="627"/>
                      <a:pt x="70" y="623"/>
                    </a:cubicBezTo>
                    <a:lnTo>
                      <a:pt x="21" y="623"/>
                    </a:lnTo>
                    <a:cubicBezTo>
                      <a:pt x="26" y="625"/>
                      <a:pt x="32" y="628"/>
                      <a:pt x="37" y="629"/>
                    </a:cubicBezTo>
                    <a:cubicBezTo>
                      <a:pt x="41" y="630"/>
                      <a:pt x="43" y="632"/>
                      <a:pt x="42" y="636"/>
                    </a:cubicBezTo>
                    <a:cubicBezTo>
                      <a:pt x="41" y="643"/>
                      <a:pt x="41" y="649"/>
                      <a:pt x="40" y="655"/>
                    </a:cubicBezTo>
                    <a:cubicBezTo>
                      <a:pt x="40" y="657"/>
                      <a:pt x="38" y="659"/>
                      <a:pt x="37" y="660"/>
                    </a:cubicBezTo>
                    <a:cubicBezTo>
                      <a:pt x="26" y="665"/>
                      <a:pt x="15" y="671"/>
                      <a:pt x="4" y="676"/>
                    </a:cubicBezTo>
                    <a:cubicBezTo>
                      <a:pt x="1" y="677"/>
                      <a:pt x="0" y="679"/>
                      <a:pt x="0" y="683"/>
                    </a:cubicBezTo>
                    <a:cubicBezTo>
                      <a:pt x="2" y="694"/>
                      <a:pt x="3" y="705"/>
                      <a:pt x="4" y="716"/>
                    </a:cubicBezTo>
                    <a:cubicBezTo>
                      <a:pt x="5" y="720"/>
                      <a:pt x="7" y="721"/>
                      <a:pt x="10" y="721"/>
                    </a:cubicBezTo>
                    <a:cubicBezTo>
                      <a:pt x="23" y="722"/>
                      <a:pt x="35" y="723"/>
                      <a:pt x="47" y="724"/>
                    </a:cubicBezTo>
                    <a:cubicBezTo>
                      <a:pt x="50" y="724"/>
                      <a:pt x="53" y="725"/>
                      <a:pt x="54" y="727"/>
                    </a:cubicBezTo>
                    <a:cubicBezTo>
                      <a:pt x="56" y="732"/>
                      <a:pt x="58" y="739"/>
                      <a:pt x="60" y="745"/>
                    </a:cubicBezTo>
                    <a:cubicBezTo>
                      <a:pt x="61" y="750"/>
                      <a:pt x="59" y="754"/>
                      <a:pt x="55" y="757"/>
                    </a:cubicBezTo>
                    <a:cubicBezTo>
                      <a:pt x="47" y="764"/>
                      <a:pt x="39" y="771"/>
                      <a:pt x="30" y="779"/>
                    </a:cubicBezTo>
                    <a:cubicBezTo>
                      <a:pt x="29" y="780"/>
                      <a:pt x="27" y="782"/>
                      <a:pt x="28" y="783"/>
                    </a:cubicBezTo>
                    <a:cubicBezTo>
                      <a:pt x="31" y="796"/>
                      <a:pt x="35" y="809"/>
                      <a:pt x="39" y="822"/>
                    </a:cubicBezTo>
                    <a:cubicBezTo>
                      <a:pt x="40" y="821"/>
                      <a:pt x="41" y="821"/>
                      <a:pt x="42" y="821"/>
                    </a:cubicBezTo>
                    <a:cubicBezTo>
                      <a:pt x="55" y="820"/>
                      <a:pt x="67" y="819"/>
                      <a:pt x="80" y="819"/>
                    </a:cubicBezTo>
                    <a:cubicBezTo>
                      <a:pt x="82" y="819"/>
                      <a:pt x="86" y="820"/>
                      <a:pt x="88" y="822"/>
                    </a:cubicBezTo>
                    <a:cubicBezTo>
                      <a:pt x="94" y="828"/>
                      <a:pt x="98" y="834"/>
                      <a:pt x="104" y="841"/>
                    </a:cubicBezTo>
                    <a:cubicBezTo>
                      <a:pt x="102" y="842"/>
                      <a:pt x="101" y="844"/>
                      <a:pt x="100" y="845"/>
                    </a:cubicBezTo>
                    <a:cubicBezTo>
                      <a:pt x="93" y="854"/>
                      <a:pt x="85" y="862"/>
                      <a:pt x="77" y="871"/>
                    </a:cubicBezTo>
                    <a:cubicBezTo>
                      <a:pt x="75" y="874"/>
                      <a:pt x="74" y="876"/>
                      <a:pt x="76" y="879"/>
                    </a:cubicBezTo>
                    <a:cubicBezTo>
                      <a:pt x="81" y="887"/>
                      <a:pt x="86" y="896"/>
                      <a:pt x="91" y="904"/>
                    </a:cubicBezTo>
                    <a:cubicBezTo>
                      <a:pt x="94" y="910"/>
                      <a:pt x="99" y="911"/>
                      <a:pt x="104" y="910"/>
                    </a:cubicBezTo>
                    <a:cubicBezTo>
                      <a:pt x="113" y="907"/>
                      <a:pt x="122" y="904"/>
                      <a:pt x="131" y="900"/>
                    </a:cubicBezTo>
                    <a:cubicBezTo>
                      <a:pt x="136" y="898"/>
                      <a:pt x="140" y="897"/>
                      <a:pt x="143" y="903"/>
                    </a:cubicBezTo>
                    <a:cubicBezTo>
                      <a:pt x="145" y="906"/>
                      <a:pt x="147" y="909"/>
                      <a:pt x="150" y="911"/>
                    </a:cubicBezTo>
                    <a:cubicBezTo>
                      <a:pt x="154" y="916"/>
                      <a:pt x="155" y="922"/>
                      <a:pt x="152" y="928"/>
                    </a:cubicBezTo>
                    <a:cubicBezTo>
                      <a:pt x="147" y="938"/>
                      <a:pt x="142" y="947"/>
                      <a:pt x="137" y="957"/>
                    </a:cubicBezTo>
                    <a:cubicBezTo>
                      <a:pt x="136" y="959"/>
                      <a:pt x="136" y="962"/>
                      <a:pt x="137" y="963"/>
                    </a:cubicBezTo>
                    <a:cubicBezTo>
                      <a:pt x="146" y="974"/>
                      <a:pt x="155" y="984"/>
                      <a:pt x="165" y="994"/>
                    </a:cubicBezTo>
                    <a:cubicBezTo>
                      <a:pt x="177" y="984"/>
                      <a:pt x="189" y="974"/>
                      <a:pt x="202" y="964"/>
                    </a:cubicBezTo>
                    <a:cubicBezTo>
                      <a:pt x="203" y="966"/>
                      <a:pt x="205" y="967"/>
                      <a:pt x="206" y="969"/>
                    </a:cubicBezTo>
                    <a:lnTo>
                      <a:pt x="204" y="969"/>
                    </a:lnTo>
                    <a:cubicBezTo>
                      <a:pt x="210" y="976"/>
                      <a:pt x="217" y="983"/>
                      <a:pt x="223" y="991"/>
                    </a:cubicBezTo>
                    <a:cubicBezTo>
                      <a:pt x="224" y="993"/>
                      <a:pt x="223" y="995"/>
                      <a:pt x="223" y="998"/>
                    </a:cubicBezTo>
                    <a:cubicBezTo>
                      <a:pt x="222" y="1001"/>
                      <a:pt x="221" y="1004"/>
                      <a:pt x="220" y="1007"/>
                    </a:cubicBezTo>
                    <a:cubicBezTo>
                      <a:pt x="217" y="1016"/>
                      <a:pt x="213" y="1025"/>
                      <a:pt x="210" y="1035"/>
                    </a:cubicBezTo>
                    <a:cubicBezTo>
                      <a:pt x="221" y="1042"/>
                      <a:pt x="233" y="1049"/>
                      <a:pt x="244" y="1055"/>
                    </a:cubicBezTo>
                    <a:cubicBezTo>
                      <a:pt x="245" y="1055"/>
                      <a:pt x="245" y="1055"/>
                      <a:pt x="245" y="1055"/>
                    </a:cubicBezTo>
                    <a:cubicBezTo>
                      <a:pt x="246" y="1055"/>
                      <a:pt x="249" y="1054"/>
                      <a:pt x="250" y="1054"/>
                    </a:cubicBezTo>
                    <a:cubicBezTo>
                      <a:pt x="254" y="1050"/>
                      <a:pt x="258" y="1046"/>
                      <a:pt x="262" y="1043"/>
                    </a:cubicBezTo>
                    <a:cubicBezTo>
                      <a:pt x="265" y="1041"/>
                      <a:pt x="267" y="1038"/>
                      <a:pt x="270" y="1036"/>
                    </a:cubicBezTo>
                    <a:cubicBezTo>
                      <a:pt x="279" y="1029"/>
                      <a:pt x="288" y="1029"/>
                      <a:pt x="298" y="1035"/>
                    </a:cubicBezTo>
                    <a:cubicBezTo>
                      <a:pt x="307" y="1041"/>
                      <a:pt x="307" y="1040"/>
                      <a:pt x="306" y="1051"/>
                    </a:cubicBezTo>
                    <a:cubicBezTo>
                      <a:pt x="304" y="1063"/>
                      <a:pt x="304" y="1075"/>
                      <a:pt x="302" y="1087"/>
                    </a:cubicBezTo>
                    <a:cubicBezTo>
                      <a:pt x="302" y="1091"/>
                      <a:pt x="304" y="1093"/>
                      <a:pt x="307" y="1094"/>
                    </a:cubicBezTo>
                    <a:cubicBezTo>
                      <a:pt x="315" y="1096"/>
                      <a:pt x="322" y="1098"/>
                      <a:pt x="330" y="1100"/>
                    </a:cubicBezTo>
                    <a:cubicBezTo>
                      <a:pt x="333" y="1101"/>
                      <a:pt x="337" y="1100"/>
                      <a:pt x="339" y="1098"/>
                    </a:cubicBezTo>
                    <a:cubicBezTo>
                      <a:pt x="348" y="1090"/>
                      <a:pt x="357" y="1081"/>
                      <a:pt x="365" y="1073"/>
                    </a:cubicBezTo>
                    <a:cubicBezTo>
                      <a:pt x="368" y="1070"/>
                      <a:pt x="369" y="1069"/>
                      <a:pt x="373" y="1070"/>
                    </a:cubicBezTo>
                    <a:cubicBezTo>
                      <a:pt x="378" y="1072"/>
                      <a:pt x="384" y="1074"/>
                      <a:pt x="390" y="1076"/>
                    </a:cubicBezTo>
                    <a:cubicBezTo>
                      <a:pt x="393" y="1077"/>
                      <a:pt x="395" y="1080"/>
                      <a:pt x="395" y="1084"/>
                    </a:cubicBezTo>
                    <a:cubicBezTo>
                      <a:pt x="396" y="1097"/>
                      <a:pt x="397" y="1110"/>
                      <a:pt x="398" y="1124"/>
                    </a:cubicBezTo>
                    <a:cubicBezTo>
                      <a:pt x="410" y="1127"/>
                      <a:pt x="423" y="1130"/>
                      <a:pt x="436" y="1133"/>
                    </a:cubicBezTo>
                    <a:cubicBezTo>
                      <a:pt x="437" y="1133"/>
                      <a:pt x="439" y="1131"/>
                      <a:pt x="440" y="1129"/>
                    </a:cubicBezTo>
                    <a:cubicBezTo>
                      <a:pt x="445" y="1119"/>
                      <a:pt x="450" y="1109"/>
                      <a:pt x="454" y="1098"/>
                    </a:cubicBezTo>
                    <a:cubicBezTo>
                      <a:pt x="456" y="1097"/>
                      <a:pt x="457" y="1095"/>
                      <a:pt x="458" y="1093"/>
                    </a:cubicBezTo>
                    <a:cubicBezTo>
                      <a:pt x="458" y="1093"/>
                      <a:pt x="458" y="1092"/>
                      <a:pt x="459" y="1092"/>
                    </a:cubicBezTo>
                    <a:cubicBezTo>
                      <a:pt x="459" y="1092"/>
                      <a:pt x="461" y="1091"/>
                      <a:pt x="462" y="1092"/>
                    </a:cubicBezTo>
                    <a:cubicBezTo>
                      <a:pt x="469" y="1093"/>
                      <a:pt x="477" y="1093"/>
                      <a:pt x="484" y="1094"/>
                    </a:cubicBezTo>
                    <a:cubicBezTo>
                      <a:pt x="486" y="1094"/>
                      <a:pt x="488" y="1095"/>
                      <a:pt x="489" y="1097"/>
                    </a:cubicBezTo>
                    <a:cubicBezTo>
                      <a:pt x="493" y="1111"/>
                      <a:pt x="497" y="1126"/>
                      <a:pt x="500" y="1140"/>
                    </a:cubicBezTo>
                    <a:lnTo>
                      <a:pt x="544" y="1140"/>
                    </a:lnTo>
                    <a:cubicBezTo>
                      <a:pt x="544" y="1139"/>
                      <a:pt x="545" y="1138"/>
                      <a:pt x="545" y="1137"/>
                    </a:cubicBezTo>
                    <a:lnTo>
                      <a:pt x="545" y="1137"/>
                    </a:lnTo>
                    <a:cubicBezTo>
                      <a:pt x="549" y="1123"/>
                      <a:pt x="553" y="1108"/>
                      <a:pt x="557" y="1094"/>
                    </a:cubicBezTo>
                    <a:cubicBezTo>
                      <a:pt x="557" y="1093"/>
                      <a:pt x="557" y="1093"/>
                      <a:pt x="557" y="1092"/>
                    </a:cubicBezTo>
                    <a:cubicBezTo>
                      <a:pt x="566" y="1093"/>
                      <a:pt x="574" y="1093"/>
                      <a:pt x="583" y="1093"/>
                    </a:cubicBezTo>
                    <a:cubicBezTo>
                      <a:pt x="584" y="1093"/>
                      <a:pt x="587" y="1095"/>
                      <a:pt x="588" y="1096"/>
                    </a:cubicBezTo>
                    <a:cubicBezTo>
                      <a:pt x="594" y="1106"/>
                      <a:pt x="600" y="1116"/>
                      <a:pt x="605" y="1126"/>
                    </a:cubicBezTo>
                    <a:cubicBezTo>
                      <a:pt x="606" y="1126"/>
                      <a:pt x="606" y="1127"/>
                      <a:pt x="606" y="1127"/>
                    </a:cubicBezTo>
                    <a:cubicBezTo>
                      <a:pt x="608" y="1130"/>
                      <a:pt x="610" y="1131"/>
                      <a:pt x="614" y="1130"/>
                    </a:cubicBezTo>
                    <a:cubicBezTo>
                      <a:pt x="625" y="1128"/>
                      <a:pt x="636" y="1127"/>
                      <a:pt x="647" y="1125"/>
                    </a:cubicBezTo>
                    <a:cubicBezTo>
                      <a:pt x="647" y="1124"/>
                      <a:pt x="647" y="1123"/>
                      <a:pt x="647" y="1121"/>
                    </a:cubicBezTo>
                    <a:cubicBezTo>
                      <a:pt x="647" y="1121"/>
                      <a:pt x="648" y="1121"/>
                      <a:pt x="648" y="1121"/>
                    </a:cubicBezTo>
                    <a:cubicBezTo>
                      <a:pt x="649" y="1107"/>
                      <a:pt x="649" y="1094"/>
                      <a:pt x="650" y="1080"/>
                    </a:cubicBezTo>
                    <a:cubicBezTo>
                      <a:pt x="650" y="1079"/>
                      <a:pt x="651" y="1077"/>
                      <a:pt x="651" y="1076"/>
                    </a:cubicBezTo>
                    <a:cubicBezTo>
                      <a:pt x="652" y="1076"/>
                      <a:pt x="653" y="1075"/>
                      <a:pt x="655" y="1075"/>
                    </a:cubicBezTo>
                    <a:cubicBezTo>
                      <a:pt x="659" y="1074"/>
                      <a:pt x="664" y="1073"/>
                      <a:pt x="669" y="1071"/>
                    </a:cubicBezTo>
                    <a:cubicBezTo>
                      <a:pt x="675" y="1069"/>
                      <a:pt x="678" y="1071"/>
                      <a:pt x="682" y="1075"/>
                    </a:cubicBezTo>
                    <a:cubicBezTo>
                      <a:pt x="689" y="1083"/>
                      <a:pt x="697" y="1091"/>
                      <a:pt x="705" y="1098"/>
                    </a:cubicBezTo>
                    <a:cubicBezTo>
                      <a:pt x="708" y="1101"/>
                      <a:pt x="712" y="1102"/>
                      <a:pt x="716" y="1101"/>
                    </a:cubicBezTo>
                    <a:cubicBezTo>
                      <a:pt x="724" y="1098"/>
                      <a:pt x="732" y="1096"/>
                      <a:pt x="739" y="1093"/>
                    </a:cubicBezTo>
                    <a:cubicBezTo>
                      <a:pt x="740" y="1092"/>
                      <a:pt x="741" y="1090"/>
                      <a:pt x="742" y="1089"/>
                    </a:cubicBezTo>
                    <a:cubicBezTo>
                      <a:pt x="743" y="1087"/>
                      <a:pt x="743" y="1086"/>
                      <a:pt x="743" y="1084"/>
                    </a:cubicBezTo>
                    <a:cubicBezTo>
                      <a:pt x="742" y="1072"/>
                      <a:pt x="741" y="1060"/>
                      <a:pt x="740" y="1048"/>
                    </a:cubicBezTo>
                    <a:cubicBezTo>
                      <a:pt x="738" y="1039"/>
                      <a:pt x="738" y="1038"/>
                      <a:pt x="743" y="1034"/>
                    </a:cubicBezTo>
                    <a:cubicBezTo>
                      <a:pt x="744" y="1034"/>
                      <a:pt x="744" y="1034"/>
                      <a:pt x="744" y="1034"/>
                    </a:cubicBezTo>
                    <a:cubicBezTo>
                      <a:pt x="749" y="1033"/>
                      <a:pt x="755" y="1032"/>
                      <a:pt x="760" y="1030"/>
                    </a:cubicBezTo>
                    <a:cubicBezTo>
                      <a:pt x="764" y="1029"/>
                      <a:pt x="766" y="1030"/>
                      <a:pt x="769" y="1032"/>
                    </a:cubicBezTo>
                    <a:cubicBezTo>
                      <a:pt x="778" y="1040"/>
                      <a:pt x="787" y="1049"/>
                      <a:pt x="796" y="1057"/>
                    </a:cubicBezTo>
                    <a:cubicBezTo>
                      <a:pt x="797" y="1058"/>
                      <a:pt x="800" y="1059"/>
                      <a:pt x="801" y="1058"/>
                    </a:cubicBezTo>
                    <a:cubicBezTo>
                      <a:pt x="810" y="1052"/>
                      <a:pt x="818" y="1045"/>
                      <a:pt x="825" y="1039"/>
                    </a:cubicBezTo>
                    <a:cubicBezTo>
                      <a:pt x="826" y="1038"/>
                      <a:pt x="827" y="1037"/>
                      <a:pt x="828" y="1037"/>
                    </a:cubicBezTo>
                    <a:cubicBezTo>
                      <a:pt x="830" y="1035"/>
                      <a:pt x="833" y="1033"/>
                      <a:pt x="836" y="1032"/>
                    </a:cubicBezTo>
                    <a:cubicBezTo>
                      <a:pt x="831" y="1019"/>
                      <a:pt x="826" y="1007"/>
                      <a:pt x="822" y="995"/>
                    </a:cubicBezTo>
                    <a:cubicBezTo>
                      <a:pt x="822" y="990"/>
                      <a:pt x="824" y="986"/>
                      <a:pt x="828" y="982"/>
                    </a:cubicBezTo>
                    <a:cubicBezTo>
                      <a:pt x="833" y="977"/>
                      <a:pt x="838" y="973"/>
                      <a:pt x="844" y="967"/>
                    </a:cubicBezTo>
                    <a:cubicBezTo>
                      <a:pt x="856" y="977"/>
                      <a:pt x="868" y="987"/>
                      <a:pt x="881" y="997"/>
                    </a:cubicBezTo>
                    <a:cubicBezTo>
                      <a:pt x="890" y="987"/>
                      <a:pt x="900" y="977"/>
                      <a:pt x="909" y="966"/>
                    </a:cubicBezTo>
                    <a:cubicBezTo>
                      <a:pt x="910" y="965"/>
                      <a:pt x="909" y="962"/>
                      <a:pt x="908" y="960"/>
                    </a:cubicBezTo>
                    <a:cubicBezTo>
                      <a:pt x="903" y="950"/>
                      <a:pt x="898" y="941"/>
                      <a:pt x="893" y="931"/>
                    </a:cubicBezTo>
                    <a:cubicBezTo>
                      <a:pt x="890" y="925"/>
                      <a:pt x="891" y="920"/>
                      <a:pt x="896" y="915"/>
                    </a:cubicBezTo>
                    <a:cubicBezTo>
                      <a:pt x="898" y="912"/>
                      <a:pt x="900" y="909"/>
                      <a:pt x="902" y="906"/>
                    </a:cubicBezTo>
                    <a:cubicBezTo>
                      <a:pt x="905" y="900"/>
                      <a:pt x="909" y="901"/>
                      <a:pt x="914" y="903"/>
                    </a:cubicBezTo>
                    <a:cubicBezTo>
                      <a:pt x="923" y="907"/>
                      <a:pt x="932" y="910"/>
                      <a:pt x="941" y="913"/>
                    </a:cubicBezTo>
                    <a:cubicBezTo>
                      <a:pt x="947" y="915"/>
                      <a:pt x="952" y="914"/>
                      <a:pt x="955" y="908"/>
                    </a:cubicBezTo>
                    <a:cubicBezTo>
                      <a:pt x="959" y="899"/>
                      <a:pt x="964" y="890"/>
                      <a:pt x="969" y="882"/>
                    </a:cubicBezTo>
                    <a:cubicBezTo>
                      <a:pt x="971" y="879"/>
                      <a:pt x="971" y="877"/>
                      <a:pt x="968" y="874"/>
                    </a:cubicBezTo>
                    <a:cubicBezTo>
                      <a:pt x="960" y="866"/>
                      <a:pt x="953" y="857"/>
                      <a:pt x="945" y="848"/>
                    </a:cubicBezTo>
                    <a:cubicBezTo>
                      <a:pt x="944" y="847"/>
                      <a:pt x="943" y="846"/>
                      <a:pt x="942" y="844"/>
                    </a:cubicBezTo>
                    <a:cubicBezTo>
                      <a:pt x="947" y="837"/>
                      <a:pt x="952" y="831"/>
                      <a:pt x="957" y="825"/>
                    </a:cubicBezTo>
                    <a:cubicBezTo>
                      <a:pt x="959" y="823"/>
                      <a:pt x="963" y="822"/>
                      <a:pt x="966" y="822"/>
                    </a:cubicBezTo>
                    <a:cubicBezTo>
                      <a:pt x="978" y="823"/>
                      <a:pt x="991" y="824"/>
                      <a:pt x="1003" y="825"/>
                    </a:cubicBezTo>
                    <a:cubicBezTo>
                      <a:pt x="1004" y="825"/>
                      <a:pt x="1005" y="825"/>
                      <a:pt x="1007" y="825"/>
                    </a:cubicBezTo>
                    <a:cubicBezTo>
                      <a:pt x="1010" y="812"/>
                      <a:pt x="1014" y="799"/>
                      <a:pt x="1018" y="787"/>
                    </a:cubicBezTo>
                    <a:cubicBezTo>
                      <a:pt x="1018" y="785"/>
                      <a:pt x="1016" y="783"/>
                      <a:pt x="1015" y="782"/>
                    </a:cubicBezTo>
                    <a:cubicBezTo>
                      <a:pt x="1007" y="775"/>
                      <a:pt x="998" y="768"/>
                      <a:pt x="990" y="761"/>
                    </a:cubicBezTo>
                    <a:cubicBezTo>
                      <a:pt x="986" y="757"/>
                      <a:pt x="984" y="753"/>
                      <a:pt x="986" y="748"/>
                    </a:cubicBezTo>
                    <a:cubicBezTo>
                      <a:pt x="987" y="742"/>
                      <a:pt x="989" y="736"/>
                      <a:pt x="992" y="730"/>
                    </a:cubicBezTo>
                    <a:cubicBezTo>
                      <a:pt x="993" y="728"/>
                      <a:pt x="996" y="727"/>
                      <a:pt x="998" y="727"/>
                    </a:cubicBezTo>
                    <a:cubicBezTo>
                      <a:pt x="1010" y="726"/>
                      <a:pt x="1023" y="725"/>
                      <a:pt x="1035" y="724"/>
                    </a:cubicBezTo>
                    <a:cubicBezTo>
                      <a:pt x="1039" y="724"/>
                      <a:pt x="1041" y="723"/>
                      <a:pt x="1041" y="719"/>
                    </a:cubicBezTo>
                    <a:cubicBezTo>
                      <a:pt x="1042" y="708"/>
                      <a:pt x="1044" y="697"/>
                      <a:pt x="1045" y="686"/>
                    </a:cubicBezTo>
                    <a:cubicBezTo>
                      <a:pt x="1046" y="682"/>
                      <a:pt x="1044" y="680"/>
                      <a:pt x="1041" y="679"/>
                    </a:cubicBezTo>
                    <a:close/>
                    <a:moveTo>
                      <a:pt x="517" y="415"/>
                    </a:moveTo>
                    <a:lnTo>
                      <a:pt x="518" y="741"/>
                    </a:lnTo>
                    <a:lnTo>
                      <a:pt x="531" y="741"/>
                    </a:lnTo>
                    <a:lnTo>
                      <a:pt x="529" y="416"/>
                    </a:lnTo>
                    <a:cubicBezTo>
                      <a:pt x="531" y="415"/>
                      <a:pt x="532" y="413"/>
                      <a:pt x="534" y="411"/>
                    </a:cubicBezTo>
                    <a:cubicBezTo>
                      <a:pt x="544" y="402"/>
                      <a:pt x="558" y="397"/>
                      <a:pt x="572" y="393"/>
                    </a:cubicBezTo>
                    <a:cubicBezTo>
                      <a:pt x="600" y="386"/>
                      <a:pt x="629" y="389"/>
                      <a:pt x="658" y="393"/>
                    </a:cubicBezTo>
                    <a:cubicBezTo>
                      <a:pt x="682" y="396"/>
                      <a:pt x="706" y="399"/>
                      <a:pt x="730" y="398"/>
                    </a:cubicBezTo>
                    <a:cubicBezTo>
                      <a:pt x="751" y="398"/>
                      <a:pt x="771" y="397"/>
                      <a:pt x="792" y="396"/>
                    </a:cubicBezTo>
                    <a:cubicBezTo>
                      <a:pt x="797" y="395"/>
                      <a:pt x="799" y="396"/>
                      <a:pt x="799" y="401"/>
                    </a:cubicBezTo>
                    <a:cubicBezTo>
                      <a:pt x="798" y="405"/>
                      <a:pt x="799" y="410"/>
                      <a:pt x="799" y="414"/>
                    </a:cubicBezTo>
                    <a:cubicBezTo>
                      <a:pt x="799" y="480"/>
                      <a:pt x="799" y="546"/>
                      <a:pt x="799" y="612"/>
                    </a:cubicBezTo>
                    <a:cubicBezTo>
                      <a:pt x="898" y="612"/>
                      <a:pt x="969" y="612"/>
                      <a:pt x="971" y="613"/>
                    </a:cubicBezTo>
                    <a:lnTo>
                      <a:pt x="976" y="613"/>
                    </a:lnTo>
                    <a:lnTo>
                      <a:pt x="976" y="613"/>
                    </a:lnTo>
                    <a:lnTo>
                      <a:pt x="1034" y="613"/>
                    </a:lnTo>
                    <a:cubicBezTo>
                      <a:pt x="1031" y="431"/>
                      <a:pt x="932" y="271"/>
                      <a:pt x="785" y="183"/>
                    </a:cubicBezTo>
                    <a:cubicBezTo>
                      <a:pt x="753" y="150"/>
                      <a:pt x="777" y="126"/>
                      <a:pt x="793" y="125"/>
                    </a:cubicBezTo>
                    <a:cubicBezTo>
                      <a:pt x="860" y="119"/>
                      <a:pt x="962" y="114"/>
                      <a:pt x="962" y="114"/>
                    </a:cubicBezTo>
                    <a:lnTo>
                      <a:pt x="950" y="4"/>
                    </a:lnTo>
                    <a:cubicBezTo>
                      <a:pt x="950" y="4"/>
                      <a:pt x="622" y="0"/>
                      <a:pt x="479" y="34"/>
                    </a:cubicBezTo>
                    <a:cubicBezTo>
                      <a:pt x="324" y="70"/>
                      <a:pt x="205" y="147"/>
                      <a:pt x="130" y="257"/>
                    </a:cubicBezTo>
                    <a:cubicBezTo>
                      <a:pt x="130" y="257"/>
                      <a:pt x="130" y="257"/>
                      <a:pt x="130" y="258"/>
                    </a:cubicBezTo>
                    <a:cubicBezTo>
                      <a:pt x="60" y="343"/>
                      <a:pt x="14" y="490"/>
                      <a:pt x="12" y="610"/>
                    </a:cubicBezTo>
                    <a:lnTo>
                      <a:pt x="73" y="610"/>
                    </a:lnTo>
                    <a:lnTo>
                      <a:pt x="73" y="610"/>
                    </a:lnTo>
                    <a:lnTo>
                      <a:pt x="78" y="610"/>
                    </a:lnTo>
                    <a:cubicBezTo>
                      <a:pt x="103" y="610"/>
                      <a:pt x="166" y="610"/>
                      <a:pt x="248" y="610"/>
                    </a:cubicBezTo>
                    <a:cubicBezTo>
                      <a:pt x="249" y="545"/>
                      <a:pt x="249" y="480"/>
                      <a:pt x="249" y="414"/>
                    </a:cubicBezTo>
                    <a:cubicBezTo>
                      <a:pt x="249" y="410"/>
                      <a:pt x="249" y="405"/>
                      <a:pt x="249" y="401"/>
                    </a:cubicBezTo>
                    <a:cubicBezTo>
                      <a:pt x="249" y="396"/>
                      <a:pt x="251" y="395"/>
                      <a:pt x="255" y="396"/>
                    </a:cubicBezTo>
                    <a:cubicBezTo>
                      <a:pt x="276" y="397"/>
                      <a:pt x="297" y="398"/>
                      <a:pt x="318" y="398"/>
                    </a:cubicBezTo>
                    <a:cubicBezTo>
                      <a:pt x="342" y="399"/>
                      <a:pt x="365" y="396"/>
                      <a:pt x="389" y="393"/>
                    </a:cubicBezTo>
                    <a:cubicBezTo>
                      <a:pt x="418" y="389"/>
                      <a:pt x="447" y="386"/>
                      <a:pt x="476" y="393"/>
                    </a:cubicBezTo>
                    <a:cubicBezTo>
                      <a:pt x="490" y="397"/>
                      <a:pt x="503" y="402"/>
                      <a:pt x="514" y="411"/>
                    </a:cubicBezTo>
                    <a:cubicBezTo>
                      <a:pt x="515" y="412"/>
                      <a:pt x="516" y="413"/>
                      <a:pt x="517" y="415"/>
                    </a:cubicBezTo>
                    <a:close/>
                    <a:moveTo>
                      <a:pt x="532" y="778"/>
                    </a:moveTo>
                    <a:cubicBezTo>
                      <a:pt x="537" y="777"/>
                      <a:pt x="543" y="777"/>
                      <a:pt x="548" y="776"/>
                    </a:cubicBezTo>
                    <a:cubicBezTo>
                      <a:pt x="565" y="775"/>
                      <a:pt x="580" y="774"/>
                      <a:pt x="597" y="773"/>
                    </a:cubicBezTo>
                    <a:cubicBezTo>
                      <a:pt x="599" y="773"/>
                      <a:pt x="602" y="773"/>
                      <a:pt x="604" y="773"/>
                    </a:cubicBezTo>
                    <a:cubicBezTo>
                      <a:pt x="630" y="773"/>
                      <a:pt x="655" y="779"/>
                      <a:pt x="677" y="784"/>
                    </a:cubicBezTo>
                    <a:cubicBezTo>
                      <a:pt x="703" y="790"/>
                      <a:pt x="723" y="792"/>
                      <a:pt x="742" y="791"/>
                    </a:cubicBezTo>
                    <a:cubicBezTo>
                      <a:pt x="752" y="790"/>
                      <a:pt x="774" y="786"/>
                      <a:pt x="784" y="785"/>
                    </a:cubicBezTo>
                    <a:cubicBezTo>
                      <a:pt x="784" y="777"/>
                      <a:pt x="784" y="761"/>
                      <a:pt x="784" y="750"/>
                    </a:cubicBezTo>
                    <a:cubicBezTo>
                      <a:pt x="772" y="752"/>
                      <a:pt x="758" y="754"/>
                      <a:pt x="750" y="755"/>
                    </a:cubicBezTo>
                    <a:cubicBezTo>
                      <a:pt x="726" y="757"/>
                      <a:pt x="703" y="753"/>
                      <a:pt x="681" y="748"/>
                    </a:cubicBezTo>
                    <a:cubicBezTo>
                      <a:pt x="654" y="742"/>
                      <a:pt x="627" y="736"/>
                      <a:pt x="599" y="737"/>
                    </a:cubicBezTo>
                    <a:cubicBezTo>
                      <a:pt x="577" y="738"/>
                      <a:pt x="555" y="740"/>
                      <a:pt x="532" y="742"/>
                    </a:cubicBezTo>
                    <a:lnTo>
                      <a:pt x="532" y="777"/>
                    </a:lnTo>
                    <a:cubicBezTo>
                      <a:pt x="532" y="777"/>
                      <a:pt x="532" y="778"/>
                      <a:pt x="532" y="778"/>
                    </a:cubicBezTo>
                    <a:close/>
                    <a:moveTo>
                      <a:pt x="367" y="748"/>
                    </a:moveTo>
                    <a:cubicBezTo>
                      <a:pt x="344" y="753"/>
                      <a:pt x="321" y="757"/>
                      <a:pt x="298" y="755"/>
                    </a:cubicBezTo>
                    <a:cubicBezTo>
                      <a:pt x="291" y="754"/>
                      <a:pt x="278" y="752"/>
                      <a:pt x="268" y="751"/>
                    </a:cubicBezTo>
                    <a:lnTo>
                      <a:pt x="268" y="785"/>
                    </a:lnTo>
                    <a:cubicBezTo>
                      <a:pt x="278" y="787"/>
                      <a:pt x="299" y="790"/>
                      <a:pt x="309" y="791"/>
                    </a:cubicBezTo>
                    <a:cubicBezTo>
                      <a:pt x="328" y="792"/>
                      <a:pt x="348" y="790"/>
                      <a:pt x="374" y="784"/>
                    </a:cubicBezTo>
                    <a:cubicBezTo>
                      <a:pt x="398" y="778"/>
                      <a:pt x="425" y="772"/>
                      <a:pt x="454" y="773"/>
                    </a:cubicBezTo>
                    <a:cubicBezTo>
                      <a:pt x="470" y="774"/>
                      <a:pt x="485" y="775"/>
                      <a:pt x="502" y="776"/>
                    </a:cubicBezTo>
                    <a:cubicBezTo>
                      <a:pt x="507" y="777"/>
                      <a:pt x="512" y="777"/>
                      <a:pt x="518" y="778"/>
                    </a:cubicBezTo>
                    <a:cubicBezTo>
                      <a:pt x="518" y="778"/>
                      <a:pt x="518" y="777"/>
                      <a:pt x="518" y="777"/>
                    </a:cubicBezTo>
                    <a:lnTo>
                      <a:pt x="518" y="742"/>
                    </a:lnTo>
                    <a:cubicBezTo>
                      <a:pt x="494" y="740"/>
                      <a:pt x="471" y="738"/>
                      <a:pt x="448" y="737"/>
                    </a:cubicBezTo>
                    <a:cubicBezTo>
                      <a:pt x="420" y="736"/>
                      <a:pt x="393" y="742"/>
                      <a:pt x="367" y="748"/>
                    </a:cubicBezTo>
                    <a:close/>
                    <a:moveTo>
                      <a:pt x="639" y="336"/>
                    </a:moveTo>
                    <a:lnTo>
                      <a:pt x="680" y="336"/>
                    </a:lnTo>
                    <a:cubicBezTo>
                      <a:pt x="683" y="336"/>
                      <a:pt x="686" y="335"/>
                      <a:pt x="689" y="332"/>
                    </a:cubicBezTo>
                    <a:cubicBezTo>
                      <a:pt x="692" y="330"/>
                      <a:pt x="693" y="326"/>
                      <a:pt x="693" y="323"/>
                    </a:cubicBezTo>
                    <a:lnTo>
                      <a:pt x="693" y="282"/>
                    </a:lnTo>
                    <a:cubicBezTo>
                      <a:pt x="693" y="278"/>
                      <a:pt x="692" y="275"/>
                      <a:pt x="689" y="272"/>
                    </a:cubicBezTo>
                    <a:cubicBezTo>
                      <a:pt x="686" y="270"/>
                      <a:pt x="683" y="268"/>
                      <a:pt x="680" y="268"/>
                    </a:cubicBezTo>
                    <a:lnTo>
                      <a:pt x="639" y="268"/>
                    </a:lnTo>
                    <a:cubicBezTo>
                      <a:pt x="636" y="268"/>
                      <a:pt x="633" y="270"/>
                      <a:pt x="630" y="272"/>
                    </a:cubicBezTo>
                    <a:cubicBezTo>
                      <a:pt x="627" y="275"/>
                      <a:pt x="626" y="278"/>
                      <a:pt x="626" y="282"/>
                    </a:cubicBezTo>
                    <a:lnTo>
                      <a:pt x="626" y="323"/>
                    </a:lnTo>
                    <a:cubicBezTo>
                      <a:pt x="626" y="326"/>
                      <a:pt x="627" y="330"/>
                      <a:pt x="630" y="332"/>
                    </a:cubicBezTo>
                    <a:cubicBezTo>
                      <a:pt x="633" y="335"/>
                      <a:pt x="636" y="336"/>
                      <a:pt x="639" y="336"/>
                    </a:cubicBezTo>
                    <a:close/>
                    <a:moveTo>
                      <a:pt x="589" y="282"/>
                    </a:moveTo>
                    <a:cubicBezTo>
                      <a:pt x="589" y="278"/>
                      <a:pt x="587" y="275"/>
                      <a:pt x="585" y="272"/>
                    </a:cubicBezTo>
                    <a:cubicBezTo>
                      <a:pt x="582" y="270"/>
                      <a:pt x="579" y="268"/>
                      <a:pt x="575" y="268"/>
                    </a:cubicBezTo>
                    <a:lnTo>
                      <a:pt x="535" y="268"/>
                    </a:lnTo>
                    <a:cubicBezTo>
                      <a:pt x="532" y="268"/>
                      <a:pt x="528" y="270"/>
                      <a:pt x="526" y="272"/>
                    </a:cubicBezTo>
                    <a:cubicBezTo>
                      <a:pt x="523" y="275"/>
                      <a:pt x="522" y="278"/>
                      <a:pt x="522" y="282"/>
                    </a:cubicBezTo>
                    <a:cubicBezTo>
                      <a:pt x="522" y="286"/>
                      <a:pt x="523" y="289"/>
                      <a:pt x="526" y="292"/>
                    </a:cubicBezTo>
                    <a:cubicBezTo>
                      <a:pt x="528" y="294"/>
                      <a:pt x="532" y="296"/>
                      <a:pt x="535" y="296"/>
                    </a:cubicBezTo>
                    <a:lnTo>
                      <a:pt x="589" y="296"/>
                    </a:lnTo>
                    <a:lnTo>
                      <a:pt x="589" y="282"/>
                    </a:lnTo>
                    <a:close/>
                    <a:moveTo>
                      <a:pt x="431" y="296"/>
                    </a:moveTo>
                    <a:lnTo>
                      <a:pt x="471" y="296"/>
                    </a:lnTo>
                    <a:cubicBezTo>
                      <a:pt x="475" y="296"/>
                      <a:pt x="478" y="294"/>
                      <a:pt x="481" y="292"/>
                    </a:cubicBezTo>
                    <a:cubicBezTo>
                      <a:pt x="483" y="289"/>
                      <a:pt x="485" y="286"/>
                      <a:pt x="485" y="282"/>
                    </a:cubicBezTo>
                    <a:cubicBezTo>
                      <a:pt x="485" y="278"/>
                      <a:pt x="483" y="275"/>
                      <a:pt x="481" y="272"/>
                    </a:cubicBezTo>
                    <a:cubicBezTo>
                      <a:pt x="478" y="270"/>
                      <a:pt x="475" y="268"/>
                      <a:pt x="471" y="268"/>
                    </a:cubicBezTo>
                    <a:lnTo>
                      <a:pt x="431" y="268"/>
                    </a:lnTo>
                    <a:cubicBezTo>
                      <a:pt x="427" y="268"/>
                      <a:pt x="424" y="270"/>
                      <a:pt x="422" y="272"/>
                    </a:cubicBezTo>
                    <a:cubicBezTo>
                      <a:pt x="419" y="275"/>
                      <a:pt x="418" y="278"/>
                      <a:pt x="418" y="282"/>
                    </a:cubicBezTo>
                    <a:cubicBezTo>
                      <a:pt x="418" y="286"/>
                      <a:pt x="419" y="289"/>
                      <a:pt x="422" y="292"/>
                    </a:cubicBezTo>
                    <a:cubicBezTo>
                      <a:pt x="424" y="294"/>
                      <a:pt x="427" y="296"/>
                      <a:pt x="431" y="296"/>
                    </a:cubicBezTo>
                    <a:close/>
                    <a:moveTo>
                      <a:pt x="431" y="336"/>
                    </a:moveTo>
                    <a:lnTo>
                      <a:pt x="471" y="336"/>
                    </a:lnTo>
                    <a:cubicBezTo>
                      <a:pt x="475" y="336"/>
                      <a:pt x="478" y="335"/>
                      <a:pt x="481" y="332"/>
                    </a:cubicBezTo>
                    <a:cubicBezTo>
                      <a:pt x="483" y="330"/>
                      <a:pt x="485" y="326"/>
                      <a:pt x="485" y="323"/>
                    </a:cubicBezTo>
                    <a:cubicBezTo>
                      <a:pt x="485" y="319"/>
                      <a:pt x="483" y="316"/>
                      <a:pt x="481" y="313"/>
                    </a:cubicBezTo>
                    <a:cubicBezTo>
                      <a:pt x="478" y="310"/>
                      <a:pt x="475" y="309"/>
                      <a:pt x="471" y="309"/>
                    </a:cubicBezTo>
                    <a:lnTo>
                      <a:pt x="431" y="309"/>
                    </a:lnTo>
                    <a:cubicBezTo>
                      <a:pt x="427" y="309"/>
                      <a:pt x="424" y="310"/>
                      <a:pt x="422" y="313"/>
                    </a:cubicBezTo>
                    <a:cubicBezTo>
                      <a:pt x="419" y="316"/>
                      <a:pt x="418" y="319"/>
                      <a:pt x="418" y="323"/>
                    </a:cubicBezTo>
                    <a:cubicBezTo>
                      <a:pt x="418" y="326"/>
                      <a:pt x="419" y="330"/>
                      <a:pt x="422" y="332"/>
                    </a:cubicBezTo>
                    <a:cubicBezTo>
                      <a:pt x="424" y="335"/>
                      <a:pt x="427" y="336"/>
                      <a:pt x="431" y="336"/>
                    </a:cubicBezTo>
                    <a:close/>
                    <a:moveTo>
                      <a:pt x="613" y="282"/>
                    </a:moveTo>
                    <a:cubicBezTo>
                      <a:pt x="613" y="278"/>
                      <a:pt x="613" y="275"/>
                      <a:pt x="615" y="272"/>
                    </a:cubicBezTo>
                    <a:cubicBezTo>
                      <a:pt x="616" y="268"/>
                      <a:pt x="618" y="266"/>
                      <a:pt x="620" y="263"/>
                    </a:cubicBezTo>
                    <a:cubicBezTo>
                      <a:pt x="623" y="261"/>
                      <a:pt x="626" y="259"/>
                      <a:pt x="629" y="257"/>
                    </a:cubicBezTo>
                    <a:cubicBezTo>
                      <a:pt x="632" y="256"/>
                      <a:pt x="636" y="255"/>
                      <a:pt x="639" y="255"/>
                    </a:cubicBezTo>
                    <a:lnTo>
                      <a:pt x="680" y="255"/>
                    </a:lnTo>
                    <a:cubicBezTo>
                      <a:pt x="683" y="255"/>
                      <a:pt x="687" y="255"/>
                      <a:pt x="690" y="257"/>
                    </a:cubicBezTo>
                    <a:cubicBezTo>
                      <a:pt x="693" y="258"/>
                      <a:pt x="696" y="260"/>
                      <a:pt x="698" y="263"/>
                    </a:cubicBezTo>
                    <a:cubicBezTo>
                      <a:pt x="701" y="265"/>
                      <a:pt x="702" y="268"/>
                      <a:pt x="704" y="271"/>
                    </a:cubicBezTo>
                    <a:cubicBezTo>
                      <a:pt x="705" y="275"/>
                      <a:pt x="706" y="278"/>
                      <a:pt x="706" y="282"/>
                    </a:cubicBezTo>
                    <a:lnTo>
                      <a:pt x="706" y="323"/>
                    </a:lnTo>
                    <a:cubicBezTo>
                      <a:pt x="706" y="326"/>
                      <a:pt x="706" y="330"/>
                      <a:pt x="704" y="333"/>
                    </a:cubicBezTo>
                    <a:cubicBezTo>
                      <a:pt x="703" y="336"/>
                      <a:pt x="701" y="339"/>
                      <a:pt x="699" y="342"/>
                    </a:cubicBezTo>
                    <a:cubicBezTo>
                      <a:pt x="696" y="344"/>
                      <a:pt x="693" y="346"/>
                      <a:pt x="690" y="348"/>
                    </a:cubicBezTo>
                    <a:cubicBezTo>
                      <a:pt x="687" y="349"/>
                      <a:pt x="683" y="350"/>
                      <a:pt x="680" y="350"/>
                    </a:cubicBezTo>
                    <a:lnTo>
                      <a:pt x="639" y="350"/>
                    </a:lnTo>
                    <a:cubicBezTo>
                      <a:pt x="636" y="350"/>
                      <a:pt x="633" y="349"/>
                      <a:pt x="629" y="348"/>
                    </a:cubicBezTo>
                    <a:cubicBezTo>
                      <a:pt x="626" y="346"/>
                      <a:pt x="623" y="344"/>
                      <a:pt x="621" y="342"/>
                    </a:cubicBezTo>
                    <a:cubicBezTo>
                      <a:pt x="618" y="340"/>
                      <a:pt x="616" y="337"/>
                      <a:pt x="615" y="333"/>
                    </a:cubicBezTo>
                    <a:cubicBezTo>
                      <a:pt x="613" y="330"/>
                      <a:pt x="613" y="326"/>
                      <a:pt x="613" y="323"/>
                    </a:cubicBezTo>
                    <a:lnTo>
                      <a:pt x="613" y="282"/>
                    </a:lnTo>
                    <a:close/>
                    <a:moveTo>
                      <a:pt x="535" y="309"/>
                    </a:moveTo>
                    <a:cubicBezTo>
                      <a:pt x="532" y="309"/>
                      <a:pt x="528" y="308"/>
                      <a:pt x="525" y="307"/>
                    </a:cubicBezTo>
                    <a:cubicBezTo>
                      <a:pt x="522" y="306"/>
                      <a:pt x="519" y="304"/>
                      <a:pt x="516" y="301"/>
                    </a:cubicBezTo>
                    <a:cubicBezTo>
                      <a:pt x="514" y="299"/>
                      <a:pt x="512" y="296"/>
                      <a:pt x="511" y="293"/>
                    </a:cubicBezTo>
                    <a:cubicBezTo>
                      <a:pt x="509" y="289"/>
                      <a:pt x="509" y="286"/>
                      <a:pt x="509" y="282"/>
                    </a:cubicBezTo>
                    <a:cubicBezTo>
                      <a:pt x="509" y="278"/>
                      <a:pt x="509" y="275"/>
                      <a:pt x="511" y="272"/>
                    </a:cubicBezTo>
                    <a:cubicBezTo>
                      <a:pt x="512" y="268"/>
                      <a:pt x="514" y="266"/>
                      <a:pt x="516" y="263"/>
                    </a:cubicBezTo>
                    <a:cubicBezTo>
                      <a:pt x="519" y="261"/>
                      <a:pt x="522" y="259"/>
                      <a:pt x="525" y="257"/>
                    </a:cubicBezTo>
                    <a:cubicBezTo>
                      <a:pt x="528" y="256"/>
                      <a:pt x="532" y="255"/>
                      <a:pt x="535" y="255"/>
                    </a:cubicBezTo>
                    <a:lnTo>
                      <a:pt x="575" y="255"/>
                    </a:lnTo>
                    <a:cubicBezTo>
                      <a:pt x="579" y="255"/>
                      <a:pt x="582" y="255"/>
                      <a:pt x="585" y="257"/>
                    </a:cubicBezTo>
                    <a:cubicBezTo>
                      <a:pt x="589" y="258"/>
                      <a:pt x="592" y="260"/>
                      <a:pt x="594" y="263"/>
                    </a:cubicBezTo>
                    <a:cubicBezTo>
                      <a:pt x="596" y="265"/>
                      <a:pt x="598" y="268"/>
                      <a:pt x="600" y="271"/>
                    </a:cubicBezTo>
                    <a:cubicBezTo>
                      <a:pt x="601" y="275"/>
                      <a:pt x="602" y="278"/>
                      <a:pt x="602" y="282"/>
                    </a:cubicBezTo>
                    <a:lnTo>
                      <a:pt x="602" y="323"/>
                    </a:lnTo>
                    <a:cubicBezTo>
                      <a:pt x="602" y="326"/>
                      <a:pt x="601" y="330"/>
                      <a:pt x="600" y="333"/>
                    </a:cubicBezTo>
                    <a:cubicBezTo>
                      <a:pt x="599" y="336"/>
                      <a:pt x="597" y="339"/>
                      <a:pt x="594" y="342"/>
                    </a:cubicBezTo>
                    <a:cubicBezTo>
                      <a:pt x="592" y="344"/>
                      <a:pt x="589" y="346"/>
                      <a:pt x="586" y="348"/>
                    </a:cubicBezTo>
                    <a:cubicBezTo>
                      <a:pt x="583" y="349"/>
                      <a:pt x="579" y="350"/>
                      <a:pt x="575" y="350"/>
                    </a:cubicBezTo>
                    <a:lnTo>
                      <a:pt x="535" y="350"/>
                    </a:lnTo>
                    <a:cubicBezTo>
                      <a:pt x="532" y="350"/>
                      <a:pt x="528" y="349"/>
                      <a:pt x="525" y="348"/>
                    </a:cubicBezTo>
                    <a:cubicBezTo>
                      <a:pt x="522" y="346"/>
                      <a:pt x="519" y="344"/>
                      <a:pt x="517" y="342"/>
                    </a:cubicBezTo>
                    <a:cubicBezTo>
                      <a:pt x="514" y="340"/>
                      <a:pt x="512" y="337"/>
                      <a:pt x="511" y="333"/>
                    </a:cubicBezTo>
                    <a:cubicBezTo>
                      <a:pt x="509" y="330"/>
                      <a:pt x="509" y="326"/>
                      <a:pt x="509" y="323"/>
                    </a:cubicBezTo>
                    <a:lnTo>
                      <a:pt x="522" y="323"/>
                    </a:lnTo>
                    <a:cubicBezTo>
                      <a:pt x="522" y="326"/>
                      <a:pt x="523" y="330"/>
                      <a:pt x="526" y="332"/>
                    </a:cubicBezTo>
                    <a:cubicBezTo>
                      <a:pt x="528" y="335"/>
                      <a:pt x="532" y="336"/>
                      <a:pt x="535" y="336"/>
                    </a:cubicBezTo>
                    <a:lnTo>
                      <a:pt x="575" y="336"/>
                    </a:lnTo>
                    <a:cubicBezTo>
                      <a:pt x="579" y="336"/>
                      <a:pt x="582" y="335"/>
                      <a:pt x="585" y="332"/>
                    </a:cubicBezTo>
                    <a:cubicBezTo>
                      <a:pt x="587" y="330"/>
                      <a:pt x="589" y="326"/>
                      <a:pt x="589" y="323"/>
                    </a:cubicBezTo>
                    <a:lnTo>
                      <a:pt x="589" y="309"/>
                    </a:lnTo>
                    <a:lnTo>
                      <a:pt x="535" y="309"/>
                    </a:lnTo>
                    <a:close/>
                    <a:moveTo>
                      <a:pt x="404" y="282"/>
                    </a:moveTo>
                    <a:cubicBezTo>
                      <a:pt x="404" y="278"/>
                      <a:pt x="405" y="275"/>
                      <a:pt x="406" y="272"/>
                    </a:cubicBezTo>
                    <a:cubicBezTo>
                      <a:pt x="408" y="268"/>
                      <a:pt x="410" y="266"/>
                      <a:pt x="412" y="263"/>
                    </a:cubicBezTo>
                    <a:cubicBezTo>
                      <a:pt x="414" y="261"/>
                      <a:pt x="417" y="259"/>
                      <a:pt x="421" y="257"/>
                    </a:cubicBezTo>
                    <a:cubicBezTo>
                      <a:pt x="424" y="256"/>
                      <a:pt x="427" y="255"/>
                      <a:pt x="431" y="255"/>
                    </a:cubicBezTo>
                    <a:lnTo>
                      <a:pt x="471" y="255"/>
                    </a:lnTo>
                    <a:cubicBezTo>
                      <a:pt x="475" y="255"/>
                      <a:pt x="478" y="255"/>
                      <a:pt x="481" y="257"/>
                    </a:cubicBezTo>
                    <a:cubicBezTo>
                      <a:pt x="484" y="258"/>
                      <a:pt x="487" y="260"/>
                      <a:pt x="490" y="263"/>
                    </a:cubicBezTo>
                    <a:cubicBezTo>
                      <a:pt x="492" y="265"/>
                      <a:pt x="494" y="268"/>
                      <a:pt x="496" y="271"/>
                    </a:cubicBezTo>
                    <a:cubicBezTo>
                      <a:pt x="497" y="275"/>
                      <a:pt x="498" y="278"/>
                      <a:pt x="498" y="282"/>
                    </a:cubicBezTo>
                    <a:cubicBezTo>
                      <a:pt x="498" y="290"/>
                      <a:pt x="495" y="297"/>
                      <a:pt x="489" y="302"/>
                    </a:cubicBezTo>
                    <a:cubicBezTo>
                      <a:pt x="495" y="308"/>
                      <a:pt x="498" y="315"/>
                      <a:pt x="498" y="323"/>
                    </a:cubicBezTo>
                    <a:cubicBezTo>
                      <a:pt x="498" y="326"/>
                      <a:pt x="497" y="330"/>
                      <a:pt x="496" y="333"/>
                    </a:cubicBezTo>
                    <a:cubicBezTo>
                      <a:pt x="494" y="336"/>
                      <a:pt x="493" y="339"/>
                      <a:pt x="490" y="342"/>
                    </a:cubicBezTo>
                    <a:cubicBezTo>
                      <a:pt x="488" y="344"/>
                      <a:pt x="485" y="346"/>
                      <a:pt x="482" y="348"/>
                    </a:cubicBezTo>
                    <a:cubicBezTo>
                      <a:pt x="478" y="349"/>
                      <a:pt x="475" y="350"/>
                      <a:pt x="471" y="350"/>
                    </a:cubicBezTo>
                    <a:lnTo>
                      <a:pt x="431" y="350"/>
                    </a:lnTo>
                    <a:cubicBezTo>
                      <a:pt x="427" y="350"/>
                      <a:pt x="424" y="349"/>
                      <a:pt x="421" y="348"/>
                    </a:cubicBezTo>
                    <a:cubicBezTo>
                      <a:pt x="418" y="346"/>
                      <a:pt x="415" y="344"/>
                      <a:pt x="412" y="342"/>
                    </a:cubicBezTo>
                    <a:cubicBezTo>
                      <a:pt x="410" y="340"/>
                      <a:pt x="408" y="337"/>
                      <a:pt x="406" y="333"/>
                    </a:cubicBezTo>
                    <a:cubicBezTo>
                      <a:pt x="405" y="330"/>
                      <a:pt x="404" y="326"/>
                      <a:pt x="404" y="323"/>
                    </a:cubicBezTo>
                    <a:cubicBezTo>
                      <a:pt x="404" y="315"/>
                      <a:pt x="407" y="308"/>
                      <a:pt x="413" y="302"/>
                    </a:cubicBezTo>
                    <a:cubicBezTo>
                      <a:pt x="407" y="297"/>
                      <a:pt x="404" y="290"/>
                      <a:pt x="404" y="282"/>
                    </a:cubicBezTo>
                    <a:close/>
                    <a:moveTo>
                      <a:pt x="352" y="282"/>
                    </a:moveTo>
                    <a:lnTo>
                      <a:pt x="379" y="255"/>
                    </a:lnTo>
                    <a:lnTo>
                      <a:pt x="392" y="255"/>
                    </a:lnTo>
                    <a:lnTo>
                      <a:pt x="392" y="350"/>
                    </a:lnTo>
                    <a:lnTo>
                      <a:pt x="379" y="350"/>
                    </a:lnTo>
                    <a:lnTo>
                      <a:pt x="379" y="274"/>
                    </a:lnTo>
                    <a:lnTo>
                      <a:pt x="358" y="296"/>
                    </a:lnTo>
                    <a:lnTo>
                      <a:pt x="352" y="296"/>
                    </a:lnTo>
                    <a:lnTo>
                      <a:pt x="352" y="282"/>
                    </a:lnTo>
                    <a:close/>
                    <a:moveTo>
                      <a:pt x="799" y="702"/>
                    </a:moveTo>
                    <a:cubicBezTo>
                      <a:pt x="799" y="716"/>
                      <a:pt x="799" y="747"/>
                      <a:pt x="799" y="747"/>
                    </a:cubicBezTo>
                    <a:cubicBezTo>
                      <a:pt x="799" y="747"/>
                      <a:pt x="798" y="748"/>
                      <a:pt x="796" y="748"/>
                    </a:cubicBezTo>
                    <a:cubicBezTo>
                      <a:pt x="796" y="763"/>
                      <a:pt x="796" y="790"/>
                      <a:pt x="796" y="790"/>
                    </a:cubicBezTo>
                    <a:lnTo>
                      <a:pt x="797" y="795"/>
                    </a:lnTo>
                    <a:lnTo>
                      <a:pt x="791" y="796"/>
                    </a:lnTo>
                    <a:cubicBezTo>
                      <a:pt x="790" y="797"/>
                      <a:pt x="757" y="802"/>
                      <a:pt x="743" y="803"/>
                    </a:cubicBezTo>
                    <a:cubicBezTo>
                      <a:pt x="739" y="804"/>
                      <a:pt x="735" y="804"/>
                      <a:pt x="730" y="804"/>
                    </a:cubicBezTo>
                    <a:cubicBezTo>
                      <a:pt x="714" y="804"/>
                      <a:pt x="696" y="801"/>
                      <a:pt x="674" y="796"/>
                    </a:cubicBezTo>
                    <a:cubicBezTo>
                      <a:pt x="649" y="791"/>
                      <a:pt x="624" y="784"/>
                      <a:pt x="597" y="786"/>
                    </a:cubicBezTo>
                    <a:cubicBezTo>
                      <a:pt x="581" y="786"/>
                      <a:pt x="565" y="788"/>
                      <a:pt x="549" y="789"/>
                    </a:cubicBezTo>
                    <a:cubicBezTo>
                      <a:pt x="543" y="790"/>
                      <a:pt x="537" y="790"/>
                      <a:pt x="532" y="791"/>
                    </a:cubicBezTo>
                    <a:lnTo>
                      <a:pt x="532" y="791"/>
                    </a:lnTo>
                    <a:lnTo>
                      <a:pt x="529" y="791"/>
                    </a:lnTo>
                    <a:lnTo>
                      <a:pt x="529" y="791"/>
                    </a:lnTo>
                    <a:lnTo>
                      <a:pt x="528" y="791"/>
                    </a:lnTo>
                    <a:lnTo>
                      <a:pt x="522" y="791"/>
                    </a:lnTo>
                    <a:lnTo>
                      <a:pt x="521" y="791"/>
                    </a:lnTo>
                    <a:lnTo>
                      <a:pt x="521" y="791"/>
                    </a:lnTo>
                    <a:lnTo>
                      <a:pt x="518" y="791"/>
                    </a:lnTo>
                    <a:lnTo>
                      <a:pt x="518" y="791"/>
                    </a:lnTo>
                    <a:cubicBezTo>
                      <a:pt x="512" y="790"/>
                      <a:pt x="507" y="790"/>
                      <a:pt x="501" y="789"/>
                    </a:cubicBezTo>
                    <a:cubicBezTo>
                      <a:pt x="484" y="788"/>
                      <a:pt x="469" y="786"/>
                      <a:pt x="453" y="786"/>
                    </a:cubicBezTo>
                    <a:cubicBezTo>
                      <a:pt x="427" y="784"/>
                      <a:pt x="400" y="791"/>
                      <a:pt x="376" y="796"/>
                    </a:cubicBezTo>
                    <a:cubicBezTo>
                      <a:pt x="355" y="801"/>
                      <a:pt x="337" y="804"/>
                      <a:pt x="321" y="804"/>
                    </a:cubicBezTo>
                    <a:cubicBezTo>
                      <a:pt x="317" y="804"/>
                      <a:pt x="312" y="804"/>
                      <a:pt x="308" y="803"/>
                    </a:cubicBezTo>
                    <a:cubicBezTo>
                      <a:pt x="295" y="802"/>
                      <a:pt x="262" y="797"/>
                      <a:pt x="260" y="797"/>
                    </a:cubicBezTo>
                    <a:lnTo>
                      <a:pt x="255" y="796"/>
                    </a:lnTo>
                    <a:lnTo>
                      <a:pt x="255" y="749"/>
                    </a:lnTo>
                    <a:cubicBezTo>
                      <a:pt x="251" y="748"/>
                      <a:pt x="248" y="747"/>
                      <a:pt x="248" y="747"/>
                    </a:cubicBezTo>
                    <a:cubicBezTo>
                      <a:pt x="248" y="747"/>
                      <a:pt x="248" y="716"/>
                      <a:pt x="248" y="702"/>
                    </a:cubicBezTo>
                    <a:cubicBezTo>
                      <a:pt x="248" y="676"/>
                      <a:pt x="248" y="650"/>
                      <a:pt x="248" y="623"/>
                    </a:cubicBezTo>
                    <a:lnTo>
                      <a:pt x="82" y="623"/>
                    </a:lnTo>
                    <a:cubicBezTo>
                      <a:pt x="81" y="627"/>
                      <a:pt x="81" y="631"/>
                      <a:pt x="81" y="637"/>
                    </a:cubicBezTo>
                    <a:cubicBezTo>
                      <a:pt x="81" y="867"/>
                      <a:pt x="280" y="1054"/>
                      <a:pt x="524" y="1054"/>
                    </a:cubicBezTo>
                    <a:cubicBezTo>
                      <a:pt x="768" y="1054"/>
                      <a:pt x="966" y="867"/>
                      <a:pt x="966" y="637"/>
                    </a:cubicBezTo>
                    <a:cubicBezTo>
                      <a:pt x="966" y="633"/>
                      <a:pt x="966" y="629"/>
                      <a:pt x="965" y="625"/>
                    </a:cubicBezTo>
                    <a:lnTo>
                      <a:pt x="799" y="625"/>
                    </a:lnTo>
                    <a:cubicBezTo>
                      <a:pt x="799" y="651"/>
                      <a:pt x="799" y="677"/>
                      <a:pt x="799" y="702"/>
                    </a:cubicBezTo>
                    <a:close/>
                    <a:moveTo>
                      <a:pt x="360" y="933"/>
                    </a:moveTo>
                    <a:lnTo>
                      <a:pt x="342" y="933"/>
                    </a:lnTo>
                    <a:lnTo>
                      <a:pt x="302" y="892"/>
                    </a:lnTo>
                    <a:lnTo>
                      <a:pt x="280" y="892"/>
                    </a:lnTo>
                    <a:lnTo>
                      <a:pt x="280" y="933"/>
                    </a:lnTo>
                    <a:lnTo>
                      <a:pt x="267" y="933"/>
                    </a:lnTo>
                    <a:lnTo>
                      <a:pt x="267" y="838"/>
                    </a:lnTo>
                    <a:lnTo>
                      <a:pt x="280" y="838"/>
                    </a:lnTo>
                    <a:lnTo>
                      <a:pt x="280" y="879"/>
                    </a:lnTo>
                    <a:lnTo>
                      <a:pt x="302" y="879"/>
                    </a:lnTo>
                    <a:lnTo>
                      <a:pt x="342" y="838"/>
                    </a:lnTo>
                    <a:lnTo>
                      <a:pt x="360" y="838"/>
                    </a:lnTo>
                    <a:lnTo>
                      <a:pt x="314" y="886"/>
                    </a:lnTo>
                    <a:lnTo>
                      <a:pt x="360" y="933"/>
                    </a:lnTo>
                    <a:close/>
                    <a:moveTo>
                      <a:pt x="460" y="933"/>
                    </a:moveTo>
                    <a:lnTo>
                      <a:pt x="447" y="933"/>
                    </a:lnTo>
                    <a:lnTo>
                      <a:pt x="447" y="892"/>
                    </a:lnTo>
                    <a:lnTo>
                      <a:pt x="380" y="892"/>
                    </a:lnTo>
                    <a:lnTo>
                      <a:pt x="380" y="933"/>
                    </a:lnTo>
                    <a:lnTo>
                      <a:pt x="367" y="933"/>
                    </a:lnTo>
                    <a:lnTo>
                      <a:pt x="367" y="838"/>
                    </a:lnTo>
                    <a:lnTo>
                      <a:pt x="380" y="838"/>
                    </a:lnTo>
                    <a:lnTo>
                      <a:pt x="380" y="879"/>
                    </a:lnTo>
                    <a:lnTo>
                      <a:pt x="447" y="879"/>
                    </a:lnTo>
                    <a:lnTo>
                      <a:pt x="447" y="838"/>
                    </a:lnTo>
                    <a:lnTo>
                      <a:pt x="460" y="838"/>
                    </a:lnTo>
                    <a:lnTo>
                      <a:pt x="460" y="933"/>
                    </a:lnTo>
                    <a:close/>
                    <a:moveTo>
                      <a:pt x="567" y="933"/>
                    </a:moveTo>
                    <a:lnTo>
                      <a:pt x="554" y="933"/>
                    </a:lnTo>
                    <a:lnTo>
                      <a:pt x="554" y="857"/>
                    </a:lnTo>
                    <a:lnTo>
                      <a:pt x="487" y="933"/>
                    </a:lnTo>
                    <a:lnTo>
                      <a:pt x="474" y="933"/>
                    </a:lnTo>
                    <a:lnTo>
                      <a:pt x="474" y="838"/>
                    </a:lnTo>
                    <a:lnTo>
                      <a:pt x="487" y="838"/>
                    </a:lnTo>
                    <a:lnTo>
                      <a:pt x="487" y="913"/>
                    </a:lnTo>
                    <a:lnTo>
                      <a:pt x="554" y="838"/>
                    </a:lnTo>
                    <a:lnTo>
                      <a:pt x="567" y="838"/>
                    </a:lnTo>
                    <a:lnTo>
                      <a:pt x="567" y="933"/>
                    </a:lnTo>
                    <a:close/>
                    <a:moveTo>
                      <a:pt x="667" y="852"/>
                    </a:moveTo>
                    <a:lnTo>
                      <a:pt x="627" y="852"/>
                    </a:lnTo>
                    <a:lnTo>
                      <a:pt x="627" y="933"/>
                    </a:lnTo>
                    <a:lnTo>
                      <a:pt x="614" y="933"/>
                    </a:lnTo>
                    <a:lnTo>
                      <a:pt x="614" y="852"/>
                    </a:lnTo>
                    <a:lnTo>
                      <a:pt x="574" y="852"/>
                    </a:lnTo>
                    <a:lnTo>
                      <a:pt x="574" y="838"/>
                    </a:lnTo>
                    <a:lnTo>
                      <a:pt x="667" y="838"/>
                    </a:lnTo>
                    <a:lnTo>
                      <a:pt x="667" y="852"/>
                    </a:lnTo>
                    <a:close/>
                    <a:moveTo>
                      <a:pt x="766" y="906"/>
                    </a:moveTo>
                    <a:cubicBezTo>
                      <a:pt x="766" y="910"/>
                      <a:pt x="765" y="913"/>
                      <a:pt x="764" y="916"/>
                    </a:cubicBezTo>
                    <a:cubicBezTo>
                      <a:pt x="762" y="920"/>
                      <a:pt x="760" y="922"/>
                      <a:pt x="758" y="925"/>
                    </a:cubicBezTo>
                    <a:cubicBezTo>
                      <a:pt x="756" y="927"/>
                      <a:pt x="753" y="929"/>
                      <a:pt x="750" y="931"/>
                    </a:cubicBezTo>
                    <a:cubicBezTo>
                      <a:pt x="746" y="932"/>
                      <a:pt x="743" y="933"/>
                      <a:pt x="739" y="933"/>
                    </a:cubicBezTo>
                    <a:lnTo>
                      <a:pt x="702" y="933"/>
                    </a:lnTo>
                    <a:cubicBezTo>
                      <a:pt x="698" y="933"/>
                      <a:pt x="695" y="932"/>
                      <a:pt x="691" y="931"/>
                    </a:cubicBezTo>
                    <a:cubicBezTo>
                      <a:pt x="688" y="930"/>
                      <a:pt x="686" y="928"/>
                      <a:pt x="683" y="925"/>
                    </a:cubicBezTo>
                    <a:cubicBezTo>
                      <a:pt x="681" y="923"/>
                      <a:pt x="679" y="920"/>
                      <a:pt x="677" y="917"/>
                    </a:cubicBezTo>
                    <a:cubicBezTo>
                      <a:pt x="676" y="913"/>
                      <a:pt x="675" y="910"/>
                      <a:pt x="675" y="906"/>
                    </a:cubicBezTo>
                    <a:lnTo>
                      <a:pt x="688" y="906"/>
                    </a:lnTo>
                    <a:cubicBezTo>
                      <a:pt x="688" y="910"/>
                      <a:pt x="690" y="913"/>
                      <a:pt x="692" y="916"/>
                    </a:cubicBezTo>
                    <a:cubicBezTo>
                      <a:pt x="695" y="918"/>
                      <a:pt x="698" y="920"/>
                      <a:pt x="702" y="920"/>
                    </a:cubicBezTo>
                    <a:lnTo>
                      <a:pt x="739" y="920"/>
                    </a:lnTo>
                    <a:cubicBezTo>
                      <a:pt x="743" y="920"/>
                      <a:pt x="746" y="918"/>
                      <a:pt x="749" y="916"/>
                    </a:cubicBezTo>
                    <a:cubicBezTo>
                      <a:pt x="751" y="913"/>
                      <a:pt x="752" y="910"/>
                      <a:pt x="752" y="906"/>
                    </a:cubicBezTo>
                    <a:lnTo>
                      <a:pt x="752" y="892"/>
                    </a:lnTo>
                    <a:lnTo>
                      <a:pt x="699" y="892"/>
                    </a:lnTo>
                    <a:cubicBezTo>
                      <a:pt x="696" y="892"/>
                      <a:pt x="692" y="892"/>
                      <a:pt x="689" y="890"/>
                    </a:cubicBezTo>
                    <a:cubicBezTo>
                      <a:pt x="686" y="889"/>
                      <a:pt x="683" y="887"/>
                      <a:pt x="680" y="885"/>
                    </a:cubicBezTo>
                    <a:cubicBezTo>
                      <a:pt x="678" y="882"/>
                      <a:pt x="676" y="879"/>
                      <a:pt x="675" y="876"/>
                    </a:cubicBezTo>
                    <a:cubicBezTo>
                      <a:pt x="673" y="873"/>
                      <a:pt x="672" y="869"/>
                      <a:pt x="672" y="865"/>
                    </a:cubicBezTo>
                    <a:lnTo>
                      <a:pt x="672" y="838"/>
                    </a:lnTo>
                    <a:lnTo>
                      <a:pt x="686" y="838"/>
                    </a:lnTo>
                    <a:lnTo>
                      <a:pt x="686" y="865"/>
                    </a:lnTo>
                    <a:cubicBezTo>
                      <a:pt x="686" y="869"/>
                      <a:pt x="687" y="872"/>
                      <a:pt x="690" y="875"/>
                    </a:cubicBezTo>
                    <a:cubicBezTo>
                      <a:pt x="692" y="878"/>
                      <a:pt x="695" y="879"/>
                      <a:pt x="699" y="879"/>
                    </a:cubicBezTo>
                    <a:lnTo>
                      <a:pt x="752" y="879"/>
                    </a:lnTo>
                    <a:lnTo>
                      <a:pt x="752" y="838"/>
                    </a:lnTo>
                    <a:lnTo>
                      <a:pt x="766" y="838"/>
                    </a:lnTo>
                    <a:lnTo>
                      <a:pt x="766" y="906"/>
                    </a:lnTo>
                    <a:close/>
                  </a:path>
                </a:pathLst>
              </a:custGeom>
              <a:solidFill>
                <a:srgbClr val="A3010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16" name="Freeform 9"/>
            <p:cNvSpPr>
              <a:spLocks noEditPoints="1"/>
            </p:cNvSpPr>
            <p:nvPr/>
          </p:nvSpPr>
          <p:spPr bwMode="auto">
            <a:xfrm>
              <a:off x="1547035" y="843421"/>
              <a:ext cx="4369578" cy="358546"/>
            </a:xfrm>
            <a:custGeom>
              <a:avLst/>
              <a:gdLst/>
              <a:ahLst/>
              <a:cxnLst>
                <a:cxn ang="0">
                  <a:pos x="5760" y="177"/>
                </a:cxn>
                <a:cxn ang="0">
                  <a:pos x="5722" y="39"/>
                </a:cxn>
                <a:cxn ang="0">
                  <a:pos x="5465" y="177"/>
                </a:cxn>
                <a:cxn ang="0">
                  <a:pos x="5355" y="158"/>
                </a:cxn>
                <a:cxn ang="0">
                  <a:pos x="5292" y="100"/>
                </a:cxn>
                <a:cxn ang="0">
                  <a:pos x="5021" y="64"/>
                </a:cxn>
                <a:cxn ang="0">
                  <a:pos x="4983" y="118"/>
                </a:cxn>
                <a:cxn ang="0">
                  <a:pos x="4622" y="39"/>
                </a:cxn>
                <a:cxn ang="0">
                  <a:pos x="4603" y="118"/>
                </a:cxn>
                <a:cxn ang="0">
                  <a:pos x="4528" y="59"/>
                </a:cxn>
                <a:cxn ang="0">
                  <a:pos x="4413" y="63"/>
                </a:cxn>
                <a:cxn ang="0">
                  <a:pos x="4378" y="59"/>
                </a:cxn>
                <a:cxn ang="0">
                  <a:pos x="4237" y="59"/>
                </a:cxn>
                <a:cxn ang="0">
                  <a:pos x="3816" y="64"/>
                </a:cxn>
                <a:cxn ang="0">
                  <a:pos x="3774" y="42"/>
                </a:cxn>
                <a:cxn ang="0">
                  <a:pos x="3760" y="177"/>
                </a:cxn>
                <a:cxn ang="0">
                  <a:pos x="3556" y="59"/>
                </a:cxn>
                <a:cxn ang="0">
                  <a:pos x="3367" y="39"/>
                </a:cxn>
                <a:cxn ang="0">
                  <a:pos x="3139" y="177"/>
                </a:cxn>
                <a:cxn ang="0">
                  <a:pos x="3044" y="88"/>
                </a:cxn>
                <a:cxn ang="0">
                  <a:pos x="3101" y="39"/>
                </a:cxn>
                <a:cxn ang="0">
                  <a:pos x="2667" y="39"/>
                </a:cxn>
                <a:cxn ang="0">
                  <a:pos x="2667" y="108"/>
                </a:cxn>
                <a:cxn ang="0">
                  <a:pos x="2354" y="51"/>
                </a:cxn>
                <a:cxn ang="0">
                  <a:pos x="2368" y="65"/>
                </a:cxn>
                <a:cxn ang="0">
                  <a:pos x="2064" y="42"/>
                </a:cxn>
                <a:cxn ang="0">
                  <a:pos x="2136" y="158"/>
                </a:cxn>
                <a:cxn ang="0">
                  <a:pos x="1890" y="177"/>
                </a:cxn>
                <a:cxn ang="0">
                  <a:pos x="1669" y="39"/>
                </a:cxn>
                <a:cxn ang="0">
                  <a:pos x="1422" y="177"/>
                </a:cxn>
                <a:cxn ang="0">
                  <a:pos x="1308" y="177"/>
                </a:cxn>
                <a:cxn ang="0">
                  <a:pos x="1041" y="39"/>
                </a:cxn>
                <a:cxn ang="0">
                  <a:pos x="948" y="118"/>
                </a:cxn>
                <a:cxn ang="0">
                  <a:pos x="769" y="79"/>
                </a:cxn>
                <a:cxn ang="0">
                  <a:pos x="619" y="98"/>
                </a:cxn>
                <a:cxn ang="0">
                  <a:pos x="581" y="79"/>
                </a:cxn>
                <a:cxn ang="0">
                  <a:pos x="392" y="158"/>
                </a:cxn>
                <a:cxn ang="0">
                  <a:pos x="392" y="39"/>
                </a:cxn>
                <a:cxn ang="0">
                  <a:pos x="172" y="42"/>
                </a:cxn>
                <a:cxn ang="0">
                  <a:pos x="168" y="79"/>
                </a:cxn>
                <a:cxn ang="0">
                  <a:pos x="5812" y="308"/>
                </a:cxn>
                <a:cxn ang="0">
                  <a:pos x="5471" y="279"/>
                </a:cxn>
                <a:cxn ang="0">
                  <a:pos x="4832" y="316"/>
                </a:cxn>
                <a:cxn ang="0">
                  <a:pos x="5001" y="427"/>
                </a:cxn>
                <a:cxn ang="0">
                  <a:pos x="4790" y="409"/>
                </a:cxn>
                <a:cxn ang="0">
                  <a:pos x="4409" y="368"/>
                </a:cxn>
                <a:cxn ang="0">
                  <a:pos x="4296" y="486"/>
                </a:cxn>
                <a:cxn ang="0">
                  <a:pos x="3950" y="279"/>
                </a:cxn>
                <a:cxn ang="0">
                  <a:pos x="3719" y="486"/>
                </a:cxn>
                <a:cxn ang="0">
                  <a:pos x="3465" y="427"/>
                </a:cxn>
                <a:cxn ang="0">
                  <a:pos x="3289" y="486"/>
                </a:cxn>
                <a:cxn ang="0">
                  <a:pos x="2884" y="279"/>
                </a:cxn>
                <a:cxn ang="0">
                  <a:pos x="2743" y="397"/>
                </a:cxn>
                <a:cxn ang="0">
                  <a:pos x="2472" y="338"/>
                </a:cxn>
                <a:cxn ang="0">
                  <a:pos x="2423" y="308"/>
                </a:cxn>
                <a:cxn ang="0">
                  <a:pos x="2163" y="486"/>
                </a:cxn>
                <a:cxn ang="0">
                  <a:pos x="1747" y="279"/>
                </a:cxn>
                <a:cxn ang="0">
                  <a:pos x="1490" y="486"/>
                </a:cxn>
                <a:cxn ang="0">
                  <a:pos x="1118" y="338"/>
                </a:cxn>
                <a:cxn ang="0">
                  <a:pos x="1034" y="279"/>
                </a:cxn>
                <a:cxn ang="0">
                  <a:pos x="1063" y="427"/>
                </a:cxn>
                <a:cxn ang="0">
                  <a:pos x="662" y="486"/>
                </a:cxn>
                <a:cxn ang="0">
                  <a:pos x="465" y="486"/>
                </a:cxn>
              </a:cxnLst>
              <a:rect l="0" t="0" r="r" b="b"/>
              <a:pathLst>
                <a:path w="5898" h="486">
                  <a:moveTo>
                    <a:pt x="0" y="308"/>
                  </a:moveTo>
                  <a:lnTo>
                    <a:pt x="0" y="279"/>
                  </a:lnTo>
                  <a:lnTo>
                    <a:pt x="203" y="279"/>
                  </a:lnTo>
                  <a:lnTo>
                    <a:pt x="203" y="308"/>
                  </a:lnTo>
                  <a:lnTo>
                    <a:pt x="116" y="308"/>
                  </a:lnTo>
                  <a:lnTo>
                    <a:pt x="116" y="486"/>
                  </a:lnTo>
                  <a:lnTo>
                    <a:pt x="87" y="486"/>
                  </a:lnTo>
                  <a:lnTo>
                    <a:pt x="87" y="308"/>
                  </a:lnTo>
                  <a:lnTo>
                    <a:pt x="0" y="308"/>
                  </a:lnTo>
                  <a:close/>
                  <a:moveTo>
                    <a:pt x="5760" y="177"/>
                  </a:moveTo>
                  <a:lnTo>
                    <a:pt x="5760" y="39"/>
                  </a:lnTo>
                  <a:lnTo>
                    <a:pt x="5779" y="39"/>
                  </a:lnTo>
                  <a:lnTo>
                    <a:pt x="5779" y="149"/>
                  </a:lnTo>
                  <a:lnTo>
                    <a:pt x="5874" y="39"/>
                  </a:lnTo>
                  <a:lnTo>
                    <a:pt x="5893" y="39"/>
                  </a:lnTo>
                  <a:lnTo>
                    <a:pt x="5893" y="177"/>
                  </a:lnTo>
                  <a:lnTo>
                    <a:pt x="5874" y="177"/>
                  </a:lnTo>
                  <a:lnTo>
                    <a:pt x="5874" y="66"/>
                  </a:lnTo>
                  <a:lnTo>
                    <a:pt x="5779" y="177"/>
                  </a:lnTo>
                  <a:lnTo>
                    <a:pt x="5760" y="177"/>
                  </a:lnTo>
                  <a:close/>
                  <a:moveTo>
                    <a:pt x="5789" y="0"/>
                  </a:moveTo>
                  <a:lnTo>
                    <a:pt x="5808" y="0"/>
                  </a:lnTo>
                  <a:cubicBezTo>
                    <a:pt x="5808" y="5"/>
                    <a:pt x="5809" y="10"/>
                    <a:pt x="5813" y="14"/>
                  </a:cubicBezTo>
                  <a:cubicBezTo>
                    <a:pt x="5817" y="17"/>
                    <a:pt x="5821" y="19"/>
                    <a:pt x="5827" y="19"/>
                  </a:cubicBezTo>
                  <a:cubicBezTo>
                    <a:pt x="5832" y="19"/>
                    <a:pt x="5836" y="17"/>
                    <a:pt x="5840" y="14"/>
                  </a:cubicBezTo>
                  <a:cubicBezTo>
                    <a:pt x="5844" y="10"/>
                    <a:pt x="5846" y="5"/>
                    <a:pt x="5846" y="0"/>
                  </a:cubicBezTo>
                  <a:lnTo>
                    <a:pt x="5865" y="0"/>
                  </a:lnTo>
                  <a:cubicBezTo>
                    <a:pt x="5865" y="5"/>
                    <a:pt x="5864" y="10"/>
                    <a:pt x="5862" y="15"/>
                  </a:cubicBezTo>
                  <a:cubicBezTo>
                    <a:pt x="5860" y="19"/>
                    <a:pt x="5857" y="24"/>
                    <a:pt x="5854" y="27"/>
                  </a:cubicBezTo>
                  <a:cubicBezTo>
                    <a:pt x="5850" y="31"/>
                    <a:pt x="5846" y="34"/>
                    <a:pt x="5842" y="36"/>
                  </a:cubicBezTo>
                  <a:cubicBezTo>
                    <a:pt x="5837" y="38"/>
                    <a:pt x="5832" y="39"/>
                    <a:pt x="5827" y="39"/>
                  </a:cubicBezTo>
                  <a:cubicBezTo>
                    <a:pt x="5821" y="39"/>
                    <a:pt x="5817" y="38"/>
                    <a:pt x="5812" y="36"/>
                  </a:cubicBezTo>
                  <a:cubicBezTo>
                    <a:pt x="5807" y="34"/>
                    <a:pt x="5803" y="31"/>
                    <a:pt x="5800" y="28"/>
                  </a:cubicBezTo>
                  <a:cubicBezTo>
                    <a:pt x="5797" y="24"/>
                    <a:pt x="5794" y="20"/>
                    <a:pt x="5792" y="15"/>
                  </a:cubicBezTo>
                  <a:cubicBezTo>
                    <a:pt x="5790" y="10"/>
                    <a:pt x="5789" y="5"/>
                    <a:pt x="5789" y="0"/>
                  </a:cubicBezTo>
                  <a:close/>
                  <a:moveTo>
                    <a:pt x="5608" y="177"/>
                  </a:moveTo>
                  <a:lnTo>
                    <a:pt x="5608" y="39"/>
                  </a:lnTo>
                  <a:lnTo>
                    <a:pt x="5627" y="39"/>
                  </a:lnTo>
                  <a:lnTo>
                    <a:pt x="5627" y="149"/>
                  </a:lnTo>
                  <a:lnTo>
                    <a:pt x="5722" y="39"/>
                  </a:lnTo>
                  <a:lnTo>
                    <a:pt x="5741" y="39"/>
                  </a:lnTo>
                  <a:lnTo>
                    <a:pt x="5741" y="177"/>
                  </a:lnTo>
                  <a:lnTo>
                    <a:pt x="5722" y="177"/>
                  </a:lnTo>
                  <a:lnTo>
                    <a:pt x="5722" y="66"/>
                  </a:lnTo>
                  <a:lnTo>
                    <a:pt x="5627" y="177"/>
                  </a:lnTo>
                  <a:lnTo>
                    <a:pt x="5608" y="177"/>
                  </a:lnTo>
                  <a:close/>
                  <a:moveTo>
                    <a:pt x="5465" y="177"/>
                  </a:moveTo>
                  <a:lnTo>
                    <a:pt x="5465" y="39"/>
                  </a:lnTo>
                  <a:lnTo>
                    <a:pt x="5484" y="39"/>
                  </a:lnTo>
                  <a:lnTo>
                    <a:pt x="5484" y="98"/>
                  </a:lnTo>
                  <a:lnTo>
                    <a:pt x="5514" y="98"/>
                  </a:lnTo>
                  <a:lnTo>
                    <a:pt x="5571" y="39"/>
                  </a:lnTo>
                  <a:lnTo>
                    <a:pt x="5598" y="39"/>
                  </a:lnTo>
                  <a:lnTo>
                    <a:pt x="5532" y="108"/>
                  </a:lnTo>
                  <a:lnTo>
                    <a:pt x="5598" y="177"/>
                  </a:lnTo>
                  <a:lnTo>
                    <a:pt x="5571" y="177"/>
                  </a:lnTo>
                  <a:lnTo>
                    <a:pt x="5514" y="118"/>
                  </a:lnTo>
                  <a:lnTo>
                    <a:pt x="5484" y="118"/>
                  </a:lnTo>
                  <a:lnTo>
                    <a:pt x="5484" y="177"/>
                  </a:lnTo>
                  <a:lnTo>
                    <a:pt x="5465" y="177"/>
                  </a:lnTo>
                  <a:close/>
                  <a:moveTo>
                    <a:pt x="5316" y="138"/>
                  </a:moveTo>
                  <a:lnTo>
                    <a:pt x="5316" y="79"/>
                  </a:lnTo>
                  <a:cubicBezTo>
                    <a:pt x="5316" y="73"/>
                    <a:pt x="5317" y="68"/>
                    <a:pt x="5319" y="64"/>
                  </a:cubicBezTo>
                  <a:cubicBezTo>
                    <a:pt x="5321" y="59"/>
                    <a:pt x="5324" y="55"/>
                    <a:pt x="5328" y="51"/>
                  </a:cubicBezTo>
                  <a:cubicBezTo>
                    <a:pt x="5331" y="48"/>
                    <a:pt x="5335" y="45"/>
                    <a:pt x="5340" y="43"/>
                  </a:cubicBezTo>
                  <a:cubicBezTo>
                    <a:pt x="5344" y="40"/>
                    <a:pt x="5349" y="39"/>
                    <a:pt x="5355" y="39"/>
                  </a:cubicBezTo>
                  <a:lnTo>
                    <a:pt x="5412" y="39"/>
                  </a:lnTo>
                  <a:cubicBezTo>
                    <a:pt x="5417" y="39"/>
                    <a:pt x="5422" y="40"/>
                    <a:pt x="5426" y="42"/>
                  </a:cubicBezTo>
                  <a:cubicBezTo>
                    <a:pt x="5431" y="44"/>
                    <a:pt x="5435" y="47"/>
                    <a:pt x="5438" y="51"/>
                  </a:cubicBezTo>
                  <a:cubicBezTo>
                    <a:pt x="5442" y="54"/>
                    <a:pt x="5444" y="58"/>
                    <a:pt x="5446" y="63"/>
                  </a:cubicBezTo>
                  <a:cubicBezTo>
                    <a:pt x="5449" y="68"/>
                    <a:pt x="5450" y="73"/>
                    <a:pt x="5450" y="79"/>
                  </a:cubicBezTo>
                  <a:lnTo>
                    <a:pt x="5431" y="79"/>
                  </a:lnTo>
                  <a:cubicBezTo>
                    <a:pt x="5431" y="73"/>
                    <a:pt x="5429" y="68"/>
                    <a:pt x="5425" y="65"/>
                  </a:cubicBezTo>
                  <a:cubicBezTo>
                    <a:pt x="5422" y="61"/>
                    <a:pt x="5417" y="59"/>
                    <a:pt x="5412" y="59"/>
                  </a:cubicBezTo>
                  <a:lnTo>
                    <a:pt x="5355" y="59"/>
                  </a:lnTo>
                  <a:cubicBezTo>
                    <a:pt x="5349" y="59"/>
                    <a:pt x="5345" y="61"/>
                    <a:pt x="5341" y="65"/>
                  </a:cubicBezTo>
                  <a:cubicBezTo>
                    <a:pt x="5337" y="68"/>
                    <a:pt x="5336" y="73"/>
                    <a:pt x="5336" y="79"/>
                  </a:cubicBezTo>
                  <a:lnTo>
                    <a:pt x="5336" y="138"/>
                  </a:lnTo>
                  <a:cubicBezTo>
                    <a:pt x="5336" y="143"/>
                    <a:pt x="5337" y="148"/>
                    <a:pt x="5341" y="152"/>
                  </a:cubicBezTo>
                  <a:cubicBezTo>
                    <a:pt x="5345" y="156"/>
                    <a:pt x="5349" y="158"/>
                    <a:pt x="5355" y="158"/>
                  </a:cubicBezTo>
                  <a:lnTo>
                    <a:pt x="5412" y="158"/>
                  </a:lnTo>
                  <a:cubicBezTo>
                    <a:pt x="5417" y="158"/>
                    <a:pt x="5422" y="156"/>
                    <a:pt x="5425" y="152"/>
                  </a:cubicBezTo>
                  <a:cubicBezTo>
                    <a:pt x="5429" y="148"/>
                    <a:pt x="5431" y="143"/>
                    <a:pt x="5431" y="138"/>
                  </a:cubicBezTo>
                  <a:lnTo>
                    <a:pt x="5450" y="138"/>
                  </a:lnTo>
                  <a:cubicBezTo>
                    <a:pt x="5450" y="143"/>
                    <a:pt x="5449" y="148"/>
                    <a:pt x="5447" y="153"/>
                  </a:cubicBezTo>
                  <a:cubicBezTo>
                    <a:pt x="5445" y="158"/>
                    <a:pt x="5442" y="162"/>
                    <a:pt x="5439" y="165"/>
                  </a:cubicBezTo>
                  <a:cubicBezTo>
                    <a:pt x="5435" y="169"/>
                    <a:pt x="5431" y="172"/>
                    <a:pt x="5427" y="174"/>
                  </a:cubicBezTo>
                  <a:cubicBezTo>
                    <a:pt x="5422" y="176"/>
                    <a:pt x="5417" y="177"/>
                    <a:pt x="5412" y="177"/>
                  </a:cubicBezTo>
                  <a:lnTo>
                    <a:pt x="5355" y="177"/>
                  </a:lnTo>
                  <a:cubicBezTo>
                    <a:pt x="5350" y="177"/>
                    <a:pt x="5345" y="176"/>
                    <a:pt x="5340" y="174"/>
                  </a:cubicBezTo>
                  <a:cubicBezTo>
                    <a:pt x="5335" y="172"/>
                    <a:pt x="5331" y="170"/>
                    <a:pt x="5328" y="166"/>
                  </a:cubicBezTo>
                  <a:cubicBezTo>
                    <a:pt x="5324" y="162"/>
                    <a:pt x="5322" y="158"/>
                    <a:pt x="5320" y="153"/>
                  </a:cubicBezTo>
                  <a:cubicBezTo>
                    <a:pt x="5318" y="149"/>
                    <a:pt x="5316" y="143"/>
                    <a:pt x="5316" y="138"/>
                  </a:cubicBezTo>
                  <a:close/>
                  <a:moveTo>
                    <a:pt x="5170" y="177"/>
                  </a:moveTo>
                  <a:lnTo>
                    <a:pt x="5170" y="39"/>
                  </a:lnTo>
                  <a:lnTo>
                    <a:pt x="5189" y="39"/>
                  </a:lnTo>
                  <a:lnTo>
                    <a:pt x="5189" y="88"/>
                  </a:lnTo>
                  <a:lnTo>
                    <a:pt x="5265" y="88"/>
                  </a:lnTo>
                  <a:cubicBezTo>
                    <a:pt x="5270" y="88"/>
                    <a:pt x="5275" y="89"/>
                    <a:pt x="5280" y="92"/>
                  </a:cubicBezTo>
                  <a:cubicBezTo>
                    <a:pt x="5284" y="94"/>
                    <a:pt x="5288" y="96"/>
                    <a:pt x="5292" y="100"/>
                  </a:cubicBezTo>
                  <a:cubicBezTo>
                    <a:pt x="5295" y="103"/>
                    <a:pt x="5298" y="108"/>
                    <a:pt x="5300" y="112"/>
                  </a:cubicBezTo>
                  <a:cubicBezTo>
                    <a:pt x="5302" y="117"/>
                    <a:pt x="5303" y="122"/>
                    <a:pt x="5303" y="128"/>
                  </a:cubicBezTo>
                  <a:lnTo>
                    <a:pt x="5303" y="138"/>
                  </a:lnTo>
                  <a:cubicBezTo>
                    <a:pt x="5303" y="143"/>
                    <a:pt x="5302" y="148"/>
                    <a:pt x="5300" y="153"/>
                  </a:cubicBezTo>
                  <a:cubicBezTo>
                    <a:pt x="5298" y="158"/>
                    <a:pt x="5296" y="162"/>
                    <a:pt x="5292" y="165"/>
                  </a:cubicBezTo>
                  <a:cubicBezTo>
                    <a:pt x="5289" y="169"/>
                    <a:pt x="5285" y="172"/>
                    <a:pt x="5280" y="174"/>
                  </a:cubicBezTo>
                  <a:cubicBezTo>
                    <a:pt x="5275" y="176"/>
                    <a:pt x="5270" y="177"/>
                    <a:pt x="5265" y="177"/>
                  </a:cubicBezTo>
                  <a:lnTo>
                    <a:pt x="5170" y="177"/>
                  </a:lnTo>
                  <a:close/>
                  <a:moveTo>
                    <a:pt x="5189" y="158"/>
                  </a:moveTo>
                  <a:lnTo>
                    <a:pt x="5265" y="158"/>
                  </a:lnTo>
                  <a:cubicBezTo>
                    <a:pt x="5270" y="158"/>
                    <a:pt x="5275" y="156"/>
                    <a:pt x="5279" y="152"/>
                  </a:cubicBezTo>
                  <a:cubicBezTo>
                    <a:pt x="5282" y="148"/>
                    <a:pt x="5284" y="143"/>
                    <a:pt x="5284" y="138"/>
                  </a:cubicBezTo>
                  <a:lnTo>
                    <a:pt x="5284" y="128"/>
                  </a:lnTo>
                  <a:cubicBezTo>
                    <a:pt x="5284" y="122"/>
                    <a:pt x="5282" y="118"/>
                    <a:pt x="5279" y="114"/>
                  </a:cubicBezTo>
                  <a:cubicBezTo>
                    <a:pt x="5275" y="110"/>
                    <a:pt x="5270" y="108"/>
                    <a:pt x="5265" y="108"/>
                  </a:cubicBezTo>
                  <a:lnTo>
                    <a:pt x="5189" y="108"/>
                  </a:lnTo>
                  <a:lnTo>
                    <a:pt x="5189" y="158"/>
                  </a:lnTo>
                  <a:close/>
                  <a:moveTo>
                    <a:pt x="5018" y="177"/>
                  </a:moveTo>
                  <a:lnTo>
                    <a:pt x="5018" y="79"/>
                  </a:lnTo>
                  <a:cubicBezTo>
                    <a:pt x="5018" y="73"/>
                    <a:pt x="5019" y="68"/>
                    <a:pt x="5021" y="64"/>
                  </a:cubicBezTo>
                  <a:cubicBezTo>
                    <a:pt x="5023" y="59"/>
                    <a:pt x="5025" y="55"/>
                    <a:pt x="5029" y="51"/>
                  </a:cubicBezTo>
                  <a:cubicBezTo>
                    <a:pt x="5032" y="48"/>
                    <a:pt x="5036" y="45"/>
                    <a:pt x="5041" y="43"/>
                  </a:cubicBezTo>
                  <a:cubicBezTo>
                    <a:pt x="5045" y="40"/>
                    <a:pt x="5050" y="39"/>
                    <a:pt x="5056" y="39"/>
                  </a:cubicBezTo>
                  <a:lnTo>
                    <a:pt x="5151" y="39"/>
                  </a:lnTo>
                  <a:lnTo>
                    <a:pt x="5151" y="177"/>
                  </a:lnTo>
                  <a:lnTo>
                    <a:pt x="5132" y="177"/>
                  </a:lnTo>
                  <a:lnTo>
                    <a:pt x="5132" y="59"/>
                  </a:lnTo>
                  <a:lnTo>
                    <a:pt x="5056" y="59"/>
                  </a:lnTo>
                  <a:cubicBezTo>
                    <a:pt x="5050" y="59"/>
                    <a:pt x="5046" y="61"/>
                    <a:pt x="5042" y="65"/>
                  </a:cubicBezTo>
                  <a:cubicBezTo>
                    <a:pt x="5038" y="68"/>
                    <a:pt x="5037" y="73"/>
                    <a:pt x="5037" y="79"/>
                  </a:cubicBezTo>
                  <a:lnTo>
                    <a:pt x="5037" y="177"/>
                  </a:lnTo>
                  <a:lnTo>
                    <a:pt x="5018" y="177"/>
                  </a:lnTo>
                  <a:close/>
                  <a:moveTo>
                    <a:pt x="4869" y="177"/>
                  </a:moveTo>
                  <a:lnTo>
                    <a:pt x="4869" y="39"/>
                  </a:lnTo>
                  <a:lnTo>
                    <a:pt x="5002" y="39"/>
                  </a:lnTo>
                  <a:lnTo>
                    <a:pt x="5002" y="59"/>
                  </a:lnTo>
                  <a:lnTo>
                    <a:pt x="4888" y="59"/>
                  </a:lnTo>
                  <a:lnTo>
                    <a:pt x="4888" y="98"/>
                  </a:lnTo>
                  <a:lnTo>
                    <a:pt x="4983" y="98"/>
                  </a:lnTo>
                  <a:lnTo>
                    <a:pt x="4983" y="118"/>
                  </a:lnTo>
                  <a:lnTo>
                    <a:pt x="4888" y="118"/>
                  </a:lnTo>
                  <a:lnTo>
                    <a:pt x="4888" y="158"/>
                  </a:lnTo>
                  <a:lnTo>
                    <a:pt x="5002" y="158"/>
                  </a:lnTo>
                  <a:lnTo>
                    <a:pt x="5002" y="177"/>
                  </a:lnTo>
                  <a:lnTo>
                    <a:pt x="4869" y="177"/>
                  </a:lnTo>
                  <a:close/>
                  <a:moveTo>
                    <a:pt x="4726" y="59"/>
                  </a:moveTo>
                  <a:lnTo>
                    <a:pt x="4726" y="39"/>
                  </a:lnTo>
                  <a:lnTo>
                    <a:pt x="4860" y="39"/>
                  </a:lnTo>
                  <a:lnTo>
                    <a:pt x="4860" y="59"/>
                  </a:lnTo>
                  <a:lnTo>
                    <a:pt x="4803" y="59"/>
                  </a:lnTo>
                  <a:lnTo>
                    <a:pt x="4803" y="177"/>
                  </a:lnTo>
                  <a:lnTo>
                    <a:pt x="4783" y="177"/>
                  </a:lnTo>
                  <a:lnTo>
                    <a:pt x="4783" y="59"/>
                  </a:lnTo>
                  <a:lnTo>
                    <a:pt x="4726" y="59"/>
                  </a:lnTo>
                  <a:close/>
                  <a:moveTo>
                    <a:pt x="4584" y="177"/>
                  </a:moveTo>
                  <a:lnTo>
                    <a:pt x="4584" y="79"/>
                  </a:lnTo>
                  <a:cubicBezTo>
                    <a:pt x="4584" y="73"/>
                    <a:pt x="4585" y="68"/>
                    <a:pt x="4587" y="64"/>
                  </a:cubicBezTo>
                  <a:cubicBezTo>
                    <a:pt x="4589" y="59"/>
                    <a:pt x="4591" y="55"/>
                    <a:pt x="4595" y="51"/>
                  </a:cubicBezTo>
                  <a:cubicBezTo>
                    <a:pt x="4598" y="47"/>
                    <a:pt x="4602" y="45"/>
                    <a:pt x="4607" y="42"/>
                  </a:cubicBezTo>
                  <a:cubicBezTo>
                    <a:pt x="4611" y="40"/>
                    <a:pt x="4616" y="39"/>
                    <a:pt x="4622" y="39"/>
                  </a:cubicBezTo>
                  <a:lnTo>
                    <a:pt x="4679" y="39"/>
                  </a:lnTo>
                  <a:cubicBezTo>
                    <a:pt x="4684" y="39"/>
                    <a:pt x="4689" y="40"/>
                    <a:pt x="4693" y="42"/>
                  </a:cubicBezTo>
                  <a:cubicBezTo>
                    <a:pt x="4698" y="44"/>
                    <a:pt x="4702" y="47"/>
                    <a:pt x="4705" y="51"/>
                  </a:cubicBezTo>
                  <a:cubicBezTo>
                    <a:pt x="4709" y="54"/>
                    <a:pt x="4711" y="58"/>
                    <a:pt x="4714" y="63"/>
                  </a:cubicBezTo>
                  <a:cubicBezTo>
                    <a:pt x="4716" y="68"/>
                    <a:pt x="4717" y="73"/>
                    <a:pt x="4717" y="79"/>
                  </a:cubicBezTo>
                  <a:lnTo>
                    <a:pt x="4717" y="177"/>
                  </a:lnTo>
                  <a:lnTo>
                    <a:pt x="4698" y="177"/>
                  </a:lnTo>
                  <a:lnTo>
                    <a:pt x="4698" y="138"/>
                  </a:lnTo>
                  <a:lnTo>
                    <a:pt x="4603" y="138"/>
                  </a:lnTo>
                  <a:lnTo>
                    <a:pt x="4603" y="177"/>
                  </a:lnTo>
                  <a:lnTo>
                    <a:pt x="4584" y="177"/>
                  </a:lnTo>
                  <a:close/>
                  <a:moveTo>
                    <a:pt x="4603" y="118"/>
                  </a:moveTo>
                  <a:lnTo>
                    <a:pt x="4698" y="118"/>
                  </a:lnTo>
                  <a:lnTo>
                    <a:pt x="4698" y="79"/>
                  </a:lnTo>
                  <a:cubicBezTo>
                    <a:pt x="4698" y="73"/>
                    <a:pt x="4696" y="68"/>
                    <a:pt x="4692" y="65"/>
                  </a:cubicBezTo>
                  <a:cubicBezTo>
                    <a:pt x="4689" y="61"/>
                    <a:pt x="4684" y="59"/>
                    <a:pt x="4679" y="59"/>
                  </a:cubicBezTo>
                  <a:lnTo>
                    <a:pt x="4622" y="59"/>
                  </a:lnTo>
                  <a:cubicBezTo>
                    <a:pt x="4616" y="59"/>
                    <a:pt x="4612" y="61"/>
                    <a:pt x="4608" y="65"/>
                  </a:cubicBezTo>
                  <a:cubicBezTo>
                    <a:pt x="4605" y="68"/>
                    <a:pt x="4603" y="73"/>
                    <a:pt x="4603" y="79"/>
                  </a:cubicBezTo>
                  <a:lnTo>
                    <a:pt x="4603" y="118"/>
                  </a:lnTo>
                  <a:close/>
                  <a:moveTo>
                    <a:pt x="4433" y="177"/>
                  </a:moveTo>
                  <a:lnTo>
                    <a:pt x="4433" y="39"/>
                  </a:lnTo>
                  <a:lnTo>
                    <a:pt x="4528" y="39"/>
                  </a:lnTo>
                  <a:cubicBezTo>
                    <a:pt x="4533" y="39"/>
                    <a:pt x="4538" y="40"/>
                    <a:pt x="4543" y="42"/>
                  </a:cubicBezTo>
                  <a:cubicBezTo>
                    <a:pt x="4548" y="44"/>
                    <a:pt x="4552" y="47"/>
                    <a:pt x="4555" y="51"/>
                  </a:cubicBezTo>
                  <a:cubicBezTo>
                    <a:pt x="4559" y="54"/>
                    <a:pt x="4561" y="58"/>
                    <a:pt x="4563" y="63"/>
                  </a:cubicBezTo>
                  <a:cubicBezTo>
                    <a:pt x="4566" y="68"/>
                    <a:pt x="4567" y="73"/>
                    <a:pt x="4567" y="79"/>
                  </a:cubicBezTo>
                  <a:cubicBezTo>
                    <a:pt x="4567" y="90"/>
                    <a:pt x="4562" y="100"/>
                    <a:pt x="4554" y="108"/>
                  </a:cubicBezTo>
                  <a:cubicBezTo>
                    <a:pt x="4562" y="116"/>
                    <a:pt x="4567" y="126"/>
                    <a:pt x="4567" y="138"/>
                  </a:cubicBezTo>
                  <a:cubicBezTo>
                    <a:pt x="4567" y="143"/>
                    <a:pt x="4566" y="148"/>
                    <a:pt x="4564" y="153"/>
                  </a:cubicBezTo>
                  <a:cubicBezTo>
                    <a:pt x="4562" y="158"/>
                    <a:pt x="4559" y="162"/>
                    <a:pt x="4556" y="165"/>
                  </a:cubicBezTo>
                  <a:cubicBezTo>
                    <a:pt x="4552" y="169"/>
                    <a:pt x="4548" y="172"/>
                    <a:pt x="4543" y="174"/>
                  </a:cubicBezTo>
                  <a:cubicBezTo>
                    <a:pt x="4539" y="176"/>
                    <a:pt x="4534" y="177"/>
                    <a:pt x="4528" y="177"/>
                  </a:cubicBezTo>
                  <a:lnTo>
                    <a:pt x="4433" y="177"/>
                  </a:lnTo>
                  <a:close/>
                  <a:moveTo>
                    <a:pt x="4452" y="98"/>
                  </a:moveTo>
                  <a:lnTo>
                    <a:pt x="4528" y="98"/>
                  </a:lnTo>
                  <a:cubicBezTo>
                    <a:pt x="4534" y="98"/>
                    <a:pt x="4538" y="96"/>
                    <a:pt x="4542" y="93"/>
                  </a:cubicBezTo>
                  <a:cubicBezTo>
                    <a:pt x="4546" y="89"/>
                    <a:pt x="4548" y="84"/>
                    <a:pt x="4548" y="79"/>
                  </a:cubicBezTo>
                  <a:cubicBezTo>
                    <a:pt x="4548" y="73"/>
                    <a:pt x="4546" y="68"/>
                    <a:pt x="4542" y="65"/>
                  </a:cubicBezTo>
                  <a:cubicBezTo>
                    <a:pt x="4538" y="61"/>
                    <a:pt x="4534" y="59"/>
                    <a:pt x="4528" y="59"/>
                  </a:cubicBezTo>
                  <a:lnTo>
                    <a:pt x="4452" y="59"/>
                  </a:lnTo>
                  <a:lnTo>
                    <a:pt x="4452" y="98"/>
                  </a:lnTo>
                  <a:close/>
                  <a:moveTo>
                    <a:pt x="4452" y="158"/>
                  </a:moveTo>
                  <a:lnTo>
                    <a:pt x="4528" y="158"/>
                  </a:lnTo>
                  <a:cubicBezTo>
                    <a:pt x="4534" y="158"/>
                    <a:pt x="4538" y="156"/>
                    <a:pt x="4542" y="152"/>
                  </a:cubicBezTo>
                  <a:cubicBezTo>
                    <a:pt x="4546" y="148"/>
                    <a:pt x="4548" y="143"/>
                    <a:pt x="4548" y="138"/>
                  </a:cubicBezTo>
                  <a:cubicBezTo>
                    <a:pt x="4548" y="132"/>
                    <a:pt x="4546" y="128"/>
                    <a:pt x="4542" y="124"/>
                  </a:cubicBezTo>
                  <a:cubicBezTo>
                    <a:pt x="4538" y="120"/>
                    <a:pt x="4534" y="118"/>
                    <a:pt x="4528" y="118"/>
                  </a:cubicBezTo>
                  <a:lnTo>
                    <a:pt x="4452" y="118"/>
                  </a:lnTo>
                  <a:lnTo>
                    <a:pt x="4452" y="158"/>
                  </a:lnTo>
                  <a:close/>
                  <a:moveTo>
                    <a:pt x="4283" y="138"/>
                  </a:moveTo>
                  <a:lnTo>
                    <a:pt x="4283" y="79"/>
                  </a:lnTo>
                  <a:cubicBezTo>
                    <a:pt x="4283" y="73"/>
                    <a:pt x="4284" y="68"/>
                    <a:pt x="4286" y="63"/>
                  </a:cubicBezTo>
                  <a:cubicBezTo>
                    <a:pt x="4288" y="59"/>
                    <a:pt x="4291" y="54"/>
                    <a:pt x="4294" y="51"/>
                  </a:cubicBezTo>
                  <a:cubicBezTo>
                    <a:pt x="4298" y="47"/>
                    <a:pt x="4302" y="44"/>
                    <a:pt x="4306" y="42"/>
                  </a:cubicBezTo>
                  <a:cubicBezTo>
                    <a:pt x="4311" y="40"/>
                    <a:pt x="4316" y="39"/>
                    <a:pt x="4321" y="39"/>
                  </a:cubicBezTo>
                  <a:lnTo>
                    <a:pt x="4378" y="39"/>
                  </a:lnTo>
                  <a:cubicBezTo>
                    <a:pt x="4383" y="39"/>
                    <a:pt x="4388" y="40"/>
                    <a:pt x="4393" y="42"/>
                  </a:cubicBezTo>
                  <a:cubicBezTo>
                    <a:pt x="4397" y="44"/>
                    <a:pt x="4401" y="47"/>
                    <a:pt x="4405" y="51"/>
                  </a:cubicBezTo>
                  <a:cubicBezTo>
                    <a:pt x="4408" y="54"/>
                    <a:pt x="4411" y="59"/>
                    <a:pt x="4413" y="63"/>
                  </a:cubicBezTo>
                  <a:cubicBezTo>
                    <a:pt x="4415" y="68"/>
                    <a:pt x="4416" y="73"/>
                    <a:pt x="4416" y="79"/>
                  </a:cubicBezTo>
                  <a:lnTo>
                    <a:pt x="4416" y="138"/>
                  </a:lnTo>
                  <a:cubicBezTo>
                    <a:pt x="4416" y="143"/>
                    <a:pt x="4415" y="148"/>
                    <a:pt x="4413" y="153"/>
                  </a:cubicBezTo>
                  <a:cubicBezTo>
                    <a:pt x="4411" y="158"/>
                    <a:pt x="4408" y="162"/>
                    <a:pt x="4405" y="166"/>
                  </a:cubicBezTo>
                  <a:cubicBezTo>
                    <a:pt x="4402" y="169"/>
                    <a:pt x="4398" y="172"/>
                    <a:pt x="4393" y="174"/>
                  </a:cubicBezTo>
                  <a:cubicBezTo>
                    <a:pt x="4388" y="176"/>
                    <a:pt x="4383" y="177"/>
                    <a:pt x="4378" y="177"/>
                  </a:cubicBezTo>
                  <a:lnTo>
                    <a:pt x="4321" y="177"/>
                  </a:lnTo>
                  <a:cubicBezTo>
                    <a:pt x="4316" y="177"/>
                    <a:pt x="4311" y="176"/>
                    <a:pt x="4306" y="174"/>
                  </a:cubicBezTo>
                  <a:cubicBezTo>
                    <a:pt x="4301" y="172"/>
                    <a:pt x="4297" y="170"/>
                    <a:pt x="4294" y="166"/>
                  </a:cubicBezTo>
                  <a:cubicBezTo>
                    <a:pt x="4291" y="162"/>
                    <a:pt x="4288" y="158"/>
                    <a:pt x="4286" y="153"/>
                  </a:cubicBezTo>
                  <a:cubicBezTo>
                    <a:pt x="4284" y="149"/>
                    <a:pt x="4283" y="143"/>
                    <a:pt x="4283" y="138"/>
                  </a:cubicBezTo>
                  <a:close/>
                  <a:moveTo>
                    <a:pt x="4302" y="138"/>
                  </a:moveTo>
                  <a:cubicBezTo>
                    <a:pt x="4302" y="143"/>
                    <a:pt x="4304" y="148"/>
                    <a:pt x="4308" y="152"/>
                  </a:cubicBezTo>
                  <a:cubicBezTo>
                    <a:pt x="4311" y="156"/>
                    <a:pt x="4316" y="158"/>
                    <a:pt x="4321" y="158"/>
                  </a:cubicBezTo>
                  <a:lnTo>
                    <a:pt x="4378" y="158"/>
                  </a:lnTo>
                  <a:cubicBezTo>
                    <a:pt x="4383" y="158"/>
                    <a:pt x="4388" y="156"/>
                    <a:pt x="4392" y="152"/>
                  </a:cubicBezTo>
                  <a:cubicBezTo>
                    <a:pt x="4395" y="148"/>
                    <a:pt x="4397" y="143"/>
                    <a:pt x="4397" y="138"/>
                  </a:cubicBezTo>
                  <a:lnTo>
                    <a:pt x="4397" y="79"/>
                  </a:lnTo>
                  <a:cubicBezTo>
                    <a:pt x="4397" y="73"/>
                    <a:pt x="4395" y="68"/>
                    <a:pt x="4392" y="65"/>
                  </a:cubicBezTo>
                  <a:cubicBezTo>
                    <a:pt x="4388" y="61"/>
                    <a:pt x="4383" y="59"/>
                    <a:pt x="4378" y="59"/>
                  </a:cubicBezTo>
                  <a:lnTo>
                    <a:pt x="4321" y="59"/>
                  </a:lnTo>
                  <a:cubicBezTo>
                    <a:pt x="4316" y="59"/>
                    <a:pt x="4311" y="61"/>
                    <a:pt x="4308" y="65"/>
                  </a:cubicBezTo>
                  <a:cubicBezTo>
                    <a:pt x="4304" y="68"/>
                    <a:pt x="4302" y="73"/>
                    <a:pt x="4302" y="79"/>
                  </a:cubicBezTo>
                  <a:lnTo>
                    <a:pt x="4302" y="138"/>
                  </a:lnTo>
                  <a:close/>
                  <a:moveTo>
                    <a:pt x="4104" y="177"/>
                  </a:moveTo>
                  <a:lnTo>
                    <a:pt x="4104" y="158"/>
                  </a:lnTo>
                  <a:lnTo>
                    <a:pt x="4123" y="158"/>
                  </a:lnTo>
                  <a:lnTo>
                    <a:pt x="4123" y="79"/>
                  </a:lnTo>
                  <a:cubicBezTo>
                    <a:pt x="4123" y="73"/>
                    <a:pt x="4124" y="68"/>
                    <a:pt x="4126" y="64"/>
                  </a:cubicBezTo>
                  <a:cubicBezTo>
                    <a:pt x="4128" y="59"/>
                    <a:pt x="4131" y="55"/>
                    <a:pt x="4134" y="51"/>
                  </a:cubicBezTo>
                  <a:cubicBezTo>
                    <a:pt x="4137" y="47"/>
                    <a:pt x="4142" y="45"/>
                    <a:pt x="4146" y="42"/>
                  </a:cubicBezTo>
                  <a:cubicBezTo>
                    <a:pt x="4151" y="40"/>
                    <a:pt x="4156" y="39"/>
                    <a:pt x="4161" y="39"/>
                  </a:cubicBezTo>
                  <a:lnTo>
                    <a:pt x="4256" y="39"/>
                  </a:lnTo>
                  <a:lnTo>
                    <a:pt x="4256" y="158"/>
                  </a:lnTo>
                  <a:lnTo>
                    <a:pt x="4275" y="158"/>
                  </a:lnTo>
                  <a:lnTo>
                    <a:pt x="4275" y="177"/>
                  </a:lnTo>
                  <a:lnTo>
                    <a:pt x="4104" y="177"/>
                  </a:lnTo>
                  <a:close/>
                  <a:moveTo>
                    <a:pt x="4142" y="158"/>
                  </a:moveTo>
                  <a:lnTo>
                    <a:pt x="4237" y="158"/>
                  </a:lnTo>
                  <a:lnTo>
                    <a:pt x="4237" y="59"/>
                  </a:lnTo>
                  <a:lnTo>
                    <a:pt x="4161" y="59"/>
                  </a:lnTo>
                  <a:cubicBezTo>
                    <a:pt x="4156" y="59"/>
                    <a:pt x="4151" y="61"/>
                    <a:pt x="4148" y="65"/>
                  </a:cubicBezTo>
                  <a:cubicBezTo>
                    <a:pt x="4144" y="68"/>
                    <a:pt x="4142" y="73"/>
                    <a:pt x="4142" y="79"/>
                  </a:cubicBezTo>
                  <a:lnTo>
                    <a:pt x="4142" y="158"/>
                  </a:lnTo>
                  <a:close/>
                  <a:moveTo>
                    <a:pt x="3965" y="177"/>
                  </a:moveTo>
                  <a:lnTo>
                    <a:pt x="3965" y="39"/>
                  </a:lnTo>
                  <a:lnTo>
                    <a:pt x="4098" y="39"/>
                  </a:lnTo>
                  <a:lnTo>
                    <a:pt x="4098" y="59"/>
                  </a:lnTo>
                  <a:lnTo>
                    <a:pt x="3984" y="59"/>
                  </a:lnTo>
                  <a:lnTo>
                    <a:pt x="3984" y="98"/>
                  </a:lnTo>
                  <a:lnTo>
                    <a:pt x="4079" y="98"/>
                  </a:lnTo>
                  <a:lnTo>
                    <a:pt x="4079" y="118"/>
                  </a:lnTo>
                  <a:lnTo>
                    <a:pt x="3984" y="118"/>
                  </a:lnTo>
                  <a:lnTo>
                    <a:pt x="3984" y="158"/>
                  </a:lnTo>
                  <a:lnTo>
                    <a:pt x="4098" y="158"/>
                  </a:lnTo>
                  <a:lnTo>
                    <a:pt x="4098" y="177"/>
                  </a:lnTo>
                  <a:lnTo>
                    <a:pt x="3965" y="177"/>
                  </a:lnTo>
                  <a:close/>
                  <a:moveTo>
                    <a:pt x="3813" y="177"/>
                  </a:moveTo>
                  <a:lnTo>
                    <a:pt x="3813" y="79"/>
                  </a:lnTo>
                  <a:cubicBezTo>
                    <a:pt x="3813" y="73"/>
                    <a:pt x="3814" y="68"/>
                    <a:pt x="3816" y="64"/>
                  </a:cubicBezTo>
                  <a:cubicBezTo>
                    <a:pt x="3818" y="59"/>
                    <a:pt x="3820" y="55"/>
                    <a:pt x="3824" y="51"/>
                  </a:cubicBezTo>
                  <a:cubicBezTo>
                    <a:pt x="3827" y="48"/>
                    <a:pt x="3831" y="45"/>
                    <a:pt x="3836" y="43"/>
                  </a:cubicBezTo>
                  <a:cubicBezTo>
                    <a:pt x="3841" y="40"/>
                    <a:pt x="3846" y="39"/>
                    <a:pt x="3851" y="39"/>
                  </a:cubicBezTo>
                  <a:lnTo>
                    <a:pt x="3946" y="39"/>
                  </a:lnTo>
                  <a:lnTo>
                    <a:pt x="3946" y="177"/>
                  </a:lnTo>
                  <a:lnTo>
                    <a:pt x="3927" y="177"/>
                  </a:lnTo>
                  <a:lnTo>
                    <a:pt x="3927" y="59"/>
                  </a:lnTo>
                  <a:lnTo>
                    <a:pt x="3851" y="59"/>
                  </a:lnTo>
                  <a:cubicBezTo>
                    <a:pt x="3846" y="59"/>
                    <a:pt x="3841" y="61"/>
                    <a:pt x="3837" y="65"/>
                  </a:cubicBezTo>
                  <a:cubicBezTo>
                    <a:pt x="3834" y="68"/>
                    <a:pt x="3832" y="73"/>
                    <a:pt x="3832" y="79"/>
                  </a:cubicBezTo>
                  <a:lnTo>
                    <a:pt x="3832" y="177"/>
                  </a:lnTo>
                  <a:lnTo>
                    <a:pt x="3813" y="177"/>
                  </a:lnTo>
                  <a:close/>
                  <a:moveTo>
                    <a:pt x="3664" y="138"/>
                  </a:moveTo>
                  <a:lnTo>
                    <a:pt x="3664" y="79"/>
                  </a:lnTo>
                  <a:cubicBezTo>
                    <a:pt x="3664" y="73"/>
                    <a:pt x="3665" y="68"/>
                    <a:pt x="3667" y="64"/>
                  </a:cubicBezTo>
                  <a:cubicBezTo>
                    <a:pt x="3669" y="59"/>
                    <a:pt x="3672" y="55"/>
                    <a:pt x="3675" y="51"/>
                  </a:cubicBezTo>
                  <a:cubicBezTo>
                    <a:pt x="3679" y="48"/>
                    <a:pt x="3683" y="45"/>
                    <a:pt x="3687" y="43"/>
                  </a:cubicBezTo>
                  <a:cubicBezTo>
                    <a:pt x="3692" y="40"/>
                    <a:pt x="3697" y="39"/>
                    <a:pt x="3702" y="39"/>
                  </a:cubicBezTo>
                  <a:lnTo>
                    <a:pt x="3760" y="39"/>
                  </a:lnTo>
                  <a:cubicBezTo>
                    <a:pt x="3765" y="39"/>
                    <a:pt x="3769" y="40"/>
                    <a:pt x="3774" y="42"/>
                  </a:cubicBezTo>
                  <a:cubicBezTo>
                    <a:pt x="3779" y="44"/>
                    <a:pt x="3783" y="47"/>
                    <a:pt x="3786" y="51"/>
                  </a:cubicBezTo>
                  <a:cubicBezTo>
                    <a:pt x="3789" y="54"/>
                    <a:pt x="3792" y="58"/>
                    <a:pt x="3794" y="63"/>
                  </a:cubicBezTo>
                  <a:cubicBezTo>
                    <a:pt x="3796" y="68"/>
                    <a:pt x="3797" y="73"/>
                    <a:pt x="3798" y="79"/>
                  </a:cubicBezTo>
                  <a:lnTo>
                    <a:pt x="3779" y="79"/>
                  </a:lnTo>
                  <a:cubicBezTo>
                    <a:pt x="3779" y="73"/>
                    <a:pt x="3777" y="68"/>
                    <a:pt x="3773" y="65"/>
                  </a:cubicBezTo>
                  <a:cubicBezTo>
                    <a:pt x="3769" y="61"/>
                    <a:pt x="3765" y="59"/>
                    <a:pt x="3760" y="59"/>
                  </a:cubicBezTo>
                  <a:lnTo>
                    <a:pt x="3702" y="59"/>
                  </a:lnTo>
                  <a:cubicBezTo>
                    <a:pt x="3697" y="59"/>
                    <a:pt x="3693" y="61"/>
                    <a:pt x="3689" y="65"/>
                  </a:cubicBezTo>
                  <a:cubicBezTo>
                    <a:pt x="3685" y="68"/>
                    <a:pt x="3683" y="73"/>
                    <a:pt x="3683" y="79"/>
                  </a:cubicBezTo>
                  <a:lnTo>
                    <a:pt x="3683" y="138"/>
                  </a:lnTo>
                  <a:cubicBezTo>
                    <a:pt x="3683" y="143"/>
                    <a:pt x="3685" y="148"/>
                    <a:pt x="3689" y="152"/>
                  </a:cubicBezTo>
                  <a:cubicBezTo>
                    <a:pt x="3693" y="156"/>
                    <a:pt x="3697" y="158"/>
                    <a:pt x="3702" y="158"/>
                  </a:cubicBezTo>
                  <a:lnTo>
                    <a:pt x="3760" y="158"/>
                  </a:lnTo>
                  <a:cubicBezTo>
                    <a:pt x="3765" y="158"/>
                    <a:pt x="3769" y="156"/>
                    <a:pt x="3773" y="152"/>
                  </a:cubicBezTo>
                  <a:cubicBezTo>
                    <a:pt x="3777" y="148"/>
                    <a:pt x="3779" y="143"/>
                    <a:pt x="3779" y="138"/>
                  </a:cubicBezTo>
                  <a:lnTo>
                    <a:pt x="3798" y="138"/>
                  </a:lnTo>
                  <a:cubicBezTo>
                    <a:pt x="3798" y="143"/>
                    <a:pt x="3797" y="148"/>
                    <a:pt x="3795" y="153"/>
                  </a:cubicBezTo>
                  <a:cubicBezTo>
                    <a:pt x="3793" y="158"/>
                    <a:pt x="3790" y="162"/>
                    <a:pt x="3787" y="165"/>
                  </a:cubicBezTo>
                  <a:cubicBezTo>
                    <a:pt x="3783" y="169"/>
                    <a:pt x="3779" y="172"/>
                    <a:pt x="3774" y="174"/>
                  </a:cubicBezTo>
                  <a:cubicBezTo>
                    <a:pt x="3770" y="176"/>
                    <a:pt x="3765" y="177"/>
                    <a:pt x="3760" y="177"/>
                  </a:cubicBezTo>
                  <a:lnTo>
                    <a:pt x="3702" y="177"/>
                  </a:lnTo>
                  <a:cubicBezTo>
                    <a:pt x="3697" y="177"/>
                    <a:pt x="3692" y="176"/>
                    <a:pt x="3688" y="174"/>
                  </a:cubicBezTo>
                  <a:cubicBezTo>
                    <a:pt x="3683" y="172"/>
                    <a:pt x="3679" y="170"/>
                    <a:pt x="3676" y="166"/>
                  </a:cubicBezTo>
                  <a:cubicBezTo>
                    <a:pt x="3672" y="162"/>
                    <a:pt x="3669" y="158"/>
                    <a:pt x="3667" y="153"/>
                  </a:cubicBezTo>
                  <a:cubicBezTo>
                    <a:pt x="3665" y="149"/>
                    <a:pt x="3664" y="143"/>
                    <a:pt x="3664" y="138"/>
                  </a:cubicBezTo>
                  <a:close/>
                  <a:moveTo>
                    <a:pt x="3518" y="138"/>
                  </a:moveTo>
                  <a:lnTo>
                    <a:pt x="3518" y="79"/>
                  </a:lnTo>
                  <a:cubicBezTo>
                    <a:pt x="3518" y="73"/>
                    <a:pt x="3519" y="68"/>
                    <a:pt x="3521" y="64"/>
                  </a:cubicBezTo>
                  <a:cubicBezTo>
                    <a:pt x="3523" y="59"/>
                    <a:pt x="3525" y="55"/>
                    <a:pt x="3529" y="51"/>
                  </a:cubicBezTo>
                  <a:cubicBezTo>
                    <a:pt x="3532" y="48"/>
                    <a:pt x="3536" y="45"/>
                    <a:pt x="3541" y="43"/>
                  </a:cubicBezTo>
                  <a:cubicBezTo>
                    <a:pt x="3546" y="40"/>
                    <a:pt x="3551" y="39"/>
                    <a:pt x="3556" y="39"/>
                  </a:cubicBezTo>
                  <a:lnTo>
                    <a:pt x="3613" y="39"/>
                  </a:lnTo>
                  <a:cubicBezTo>
                    <a:pt x="3618" y="39"/>
                    <a:pt x="3623" y="40"/>
                    <a:pt x="3627" y="42"/>
                  </a:cubicBezTo>
                  <a:cubicBezTo>
                    <a:pt x="3632" y="44"/>
                    <a:pt x="3636" y="47"/>
                    <a:pt x="3639" y="51"/>
                  </a:cubicBezTo>
                  <a:cubicBezTo>
                    <a:pt x="3643" y="54"/>
                    <a:pt x="3646" y="58"/>
                    <a:pt x="3648" y="63"/>
                  </a:cubicBezTo>
                  <a:cubicBezTo>
                    <a:pt x="3650" y="68"/>
                    <a:pt x="3651" y="73"/>
                    <a:pt x="3651" y="79"/>
                  </a:cubicBezTo>
                  <a:lnTo>
                    <a:pt x="3632" y="79"/>
                  </a:lnTo>
                  <a:cubicBezTo>
                    <a:pt x="3632" y="73"/>
                    <a:pt x="3630" y="68"/>
                    <a:pt x="3627" y="65"/>
                  </a:cubicBezTo>
                  <a:cubicBezTo>
                    <a:pt x="3623" y="61"/>
                    <a:pt x="3618" y="59"/>
                    <a:pt x="3613" y="59"/>
                  </a:cubicBezTo>
                  <a:lnTo>
                    <a:pt x="3556" y="59"/>
                  </a:lnTo>
                  <a:cubicBezTo>
                    <a:pt x="3551" y="59"/>
                    <a:pt x="3546" y="61"/>
                    <a:pt x="3542" y="65"/>
                  </a:cubicBezTo>
                  <a:cubicBezTo>
                    <a:pt x="3539" y="68"/>
                    <a:pt x="3537" y="73"/>
                    <a:pt x="3537" y="79"/>
                  </a:cubicBezTo>
                  <a:lnTo>
                    <a:pt x="3537" y="138"/>
                  </a:lnTo>
                  <a:cubicBezTo>
                    <a:pt x="3537" y="143"/>
                    <a:pt x="3539" y="148"/>
                    <a:pt x="3542" y="152"/>
                  </a:cubicBezTo>
                  <a:cubicBezTo>
                    <a:pt x="3546" y="156"/>
                    <a:pt x="3551" y="158"/>
                    <a:pt x="3556" y="158"/>
                  </a:cubicBezTo>
                  <a:lnTo>
                    <a:pt x="3613" y="158"/>
                  </a:lnTo>
                  <a:cubicBezTo>
                    <a:pt x="3618" y="158"/>
                    <a:pt x="3623" y="156"/>
                    <a:pt x="3627" y="152"/>
                  </a:cubicBezTo>
                  <a:cubicBezTo>
                    <a:pt x="3630" y="148"/>
                    <a:pt x="3632" y="143"/>
                    <a:pt x="3632" y="138"/>
                  </a:cubicBezTo>
                  <a:lnTo>
                    <a:pt x="3651" y="138"/>
                  </a:lnTo>
                  <a:cubicBezTo>
                    <a:pt x="3651" y="143"/>
                    <a:pt x="3650" y="148"/>
                    <a:pt x="3648" y="153"/>
                  </a:cubicBezTo>
                  <a:cubicBezTo>
                    <a:pt x="3646" y="158"/>
                    <a:pt x="3643" y="162"/>
                    <a:pt x="3640" y="165"/>
                  </a:cubicBezTo>
                  <a:cubicBezTo>
                    <a:pt x="3637" y="169"/>
                    <a:pt x="3633" y="172"/>
                    <a:pt x="3628" y="174"/>
                  </a:cubicBezTo>
                  <a:cubicBezTo>
                    <a:pt x="3623" y="176"/>
                    <a:pt x="3618" y="177"/>
                    <a:pt x="3613" y="177"/>
                  </a:cubicBezTo>
                  <a:lnTo>
                    <a:pt x="3556" y="177"/>
                  </a:lnTo>
                  <a:cubicBezTo>
                    <a:pt x="3551" y="177"/>
                    <a:pt x="3546" y="176"/>
                    <a:pt x="3541" y="174"/>
                  </a:cubicBezTo>
                  <a:cubicBezTo>
                    <a:pt x="3537" y="172"/>
                    <a:pt x="3533" y="170"/>
                    <a:pt x="3529" y="166"/>
                  </a:cubicBezTo>
                  <a:cubicBezTo>
                    <a:pt x="3526" y="162"/>
                    <a:pt x="3523" y="158"/>
                    <a:pt x="3521" y="153"/>
                  </a:cubicBezTo>
                  <a:cubicBezTo>
                    <a:pt x="3519" y="149"/>
                    <a:pt x="3518" y="143"/>
                    <a:pt x="3518" y="138"/>
                  </a:cubicBezTo>
                  <a:close/>
                  <a:moveTo>
                    <a:pt x="3367" y="177"/>
                  </a:moveTo>
                  <a:lnTo>
                    <a:pt x="3367" y="39"/>
                  </a:lnTo>
                  <a:lnTo>
                    <a:pt x="3386" y="39"/>
                  </a:lnTo>
                  <a:lnTo>
                    <a:pt x="3386" y="149"/>
                  </a:lnTo>
                  <a:lnTo>
                    <a:pt x="3482" y="39"/>
                  </a:lnTo>
                  <a:lnTo>
                    <a:pt x="3501" y="39"/>
                  </a:lnTo>
                  <a:lnTo>
                    <a:pt x="3501" y="177"/>
                  </a:lnTo>
                  <a:lnTo>
                    <a:pt x="3482" y="177"/>
                  </a:lnTo>
                  <a:lnTo>
                    <a:pt x="3482" y="66"/>
                  </a:lnTo>
                  <a:lnTo>
                    <a:pt x="3386" y="177"/>
                  </a:lnTo>
                  <a:lnTo>
                    <a:pt x="3367" y="177"/>
                  </a:lnTo>
                  <a:close/>
                  <a:moveTo>
                    <a:pt x="3139" y="177"/>
                  </a:moveTo>
                  <a:lnTo>
                    <a:pt x="3139" y="39"/>
                  </a:lnTo>
                  <a:lnTo>
                    <a:pt x="3158" y="39"/>
                  </a:lnTo>
                  <a:lnTo>
                    <a:pt x="3158" y="149"/>
                  </a:lnTo>
                  <a:lnTo>
                    <a:pt x="3253" y="39"/>
                  </a:lnTo>
                  <a:lnTo>
                    <a:pt x="3272" y="39"/>
                  </a:lnTo>
                  <a:lnTo>
                    <a:pt x="3272" y="177"/>
                  </a:lnTo>
                  <a:lnTo>
                    <a:pt x="3253" y="177"/>
                  </a:lnTo>
                  <a:lnTo>
                    <a:pt x="3253" y="66"/>
                  </a:lnTo>
                  <a:lnTo>
                    <a:pt x="3158" y="177"/>
                  </a:lnTo>
                  <a:lnTo>
                    <a:pt x="3139" y="177"/>
                  </a:lnTo>
                  <a:close/>
                  <a:moveTo>
                    <a:pt x="3168" y="0"/>
                  </a:moveTo>
                  <a:lnTo>
                    <a:pt x="3187" y="0"/>
                  </a:lnTo>
                  <a:cubicBezTo>
                    <a:pt x="3187" y="5"/>
                    <a:pt x="3188" y="10"/>
                    <a:pt x="3192" y="14"/>
                  </a:cubicBezTo>
                  <a:cubicBezTo>
                    <a:pt x="3196" y="17"/>
                    <a:pt x="3200" y="19"/>
                    <a:pt x="3206" y="19"/>
                  </a:cubicBezTo>
                  <a:cubicBezTo>
                    <a:pt x="3211" y="19"/>
                    <a:pt x="3215" y="17"/>
                    <a:pt x="3219" y="14"/>
                  </a:cubicBezTo>
                  <a:cubicBezTo>
                    <a:pt x="3223" y="10"/>
                    <a:pt x="3225" y="5"/>
                    <a:pt x="3225" y="0"/>
                  </a:cubicBezTo>
                  <a:lnTo>
                    <a:pt x="3244" y="0"/>
                  </a:lnTo>
                  <a:cubicBezTo>
                    <a:pt x="3244" y="5"/>
                    <a:pt x="3243" y="10"/>
                    <a:pt x="3241" y="15"/>
                  </a:cubicBezTo>
                  <a:cubicBezTo>
                    <a:pt x="3239" y="19"/>
                    <a:pt x="3236" y="24"/>
                    <a:pt x="3233" y="27"/>
                  </a:cubicBezTo>
                  <a:cubicBezTo>
                    <a:pt x="3229" y="31"/>
                    <a:pt x="3225" y="34"/>
                    <a:pt x="3221" y="36"/>
                  </a:cubicBezTo>
                  <a:cubicBezTo>
                    <a:pt x="3216" y="38"/>
                    <a:pt x="3211" y="39"/>
                    <a:pt x="3206" y="39"/>
                  </a:cubicBezTo>
                  <a:cubicBezTo>
                    <a:pt x="3200" y="39"/>
                    <a:pt x="3196" y="38"/>
                    <a:pt x="3191" y="36"/>
                  </a:cubicBezTo>
                  <a:cubicBezTo>
                    <a:pt x="3186" y="34"/>
                    <a:pt x="3182" y="31"/>
                    <a:pt x="3179" y="28"/>
                  </a:cubicBezTo>
                  <a:cubicBezTo>
                    <a:pt x="3176" y="24"/>
                    <a:pt x="3173" y="20"/>
                    <a:pt x="3171" y="15"/>
                  </a:cubicBezTo>
                  <a:cubicBezTo>
                    <a:pt x="3169" y="10"/>
                    <a:pt x="3168" y="5"/>
                    <a:pt x="3168" y="0"/>
                  </a:cubicBezTo>
                  <a:close/>
                  <a:moveTo>
                    <a:pt x="2949" y="177"/>
                  </a:moveTo>
                  <a:lnTo>
                    <a:pt x="2949" y="39"/>
                  </a:lnTo>
                  <a:lnTo>
                    <a:pt x="2968" y="39"/>
                  </a:lnTo>
                  <a:lnTo>
                    <a:pt x="2968" y="88"/>
                  </a:lnTo>
                  <a:lnTo>
                    <a:pt x="3044" y="88"/>
                  </a:lnTo>
                  <a:cubicBezTo>
                    <a:pt x="3049" y="88"/>
                    <a:pt x="3054" y="89"/>
                    <a:pt x="3058" y="92"/>
                  </a:cubicBezTo>
                  <a:cubicBezTo>
                    <a:pt x="3063" y="94"/>
                    <a:pt x="3067" y="96"/>
                    <a:pt x="3070" y="100"/>
                  </a:cubicBezTo>
                  <a:cubicBezTo>
                    <a:pt x="3074" y="103"/>
                    <a:pt x="3076" y="108"/>
                    <a:pt x="3079" y="112"/>
                  </a:cubicBezTo>
                  <a:cubicBezTo>
                    <a:pt x="3081" y="117"/>
                    <a:pt x="3082" y="122"/>
                    <a:pt x="3082" y="128"/>
                  </a:cubicBezTo>
                  <a:lnTo>
                    <a:pt x="3082" y="138"/>
                  </a:lnTo>
                  <a:cubicBezTo>
                    <a:pt x="3082" y="143"/>
                    <a:pt x="3081" y="148"/>
                    <a:pt x="3079" y="153"/>
                  </a:cubicBezTo>
                  <a:cubicBezTo>
                    <a:pt x="3077" y="158"/>
                    <a:pt x="3074" y="162"/>
                    <a:pt x="3071" y="165"/>
                  </a:cubicBezTo>
                  <a:cubicBezTo>
                    <a:pt x="3067" y="169"/>
                    <a:pt x="3063" y="172"/>
                    <a:pt x="3059" y="174"/>
                  </a:cubicBezTo>
                  <a:cubicBezTo>
                    <a:pt x="3054" y="176"/>
                    <a:pt x="3049" y="177"/>
                    <a:pt x="3044" y="177"/>
                  </a:cubicBezTo>
                  <a:lnTo>
                    <a:pt x="2949" y="177"/>
                  </a:lnTo>
                  <a:close/>
                  <a:moveTo>
                    <a:pt x="2968" y="158"/>
                  </a:moveTo>
                  <a:lnTo>
                    <a:pt x="3044" y="158"/>
                  </a:lnTo>
                  <a:cubicBezTo>
                    <a:pt x="3049" y="158"/>
                    <a:pt x="3054" y="156"/>
                    <a:pt x="3057" y="152"/>
                  </a:cubicBezTo>
                  <a:cubicBezTo>
                    <a:pt x="3061" y="148"/>
                    <a:pt x="3063" y="143"/>
                    <a:pt x="3063" y="138"/>
                  </a:cubicBezTo>
                  <a:lnTo>
                    <a:pt x="3063" y="128"/>
                  </a:lnTo>
                  <a:cubicBezTo>
                    <a:pt x="3063" y="122"/>
                    <a:pt x="3061" y="118"/>
                    <a:pt x="3057" y="114"/>
                  </a:cubicBezTo>
                  <a:cubicBezTo>
                    <a:pt x="3054" y="110"/>
                    <a:pt x="3049" y="108"/>
                    <a:pt x="3044" y="108"/>
                  </a:cubicBezTo>
                  <a:lnTo>
                    <a:pt x="2968" y="108"/>
                  </a:lnTo>
                  <a:lnTo>
                    <a:pt x="2968" y="158"/>
                  </a:lnTo>
                  <a:close/>
                  <a:moveTo>
                    <a:pt x="3101" y="39"/>
                  </a:moveTo>
                  <a:lnTo>
                    <a:pt x="3120" y="39"/>
                  </a:lnTo>
                  <a:lnTo>
                    <a:pt x="3120" y="177"/>
                  </a:lnTo>
                  <a:lnTo>
                    <a:pt x="3101" y="177"/>
                  </a:lnTo>
                  <a:lnTo>
                    <a:pt x="3101" y="39"/>
                  </a:lnTo>
                  <a:close/>
                  <a:moveTo>
                    <a:pt x="2796" y="177"/>
                  </a:moveTo>
                  <a:lnTo>
                    <a:pt x="2796" y="39"/>
                  </a:lnTo>
                  <a:lnTo>
                    <a:pt x="2815" y="39"/>
                  </a:lnTo>
                  <a:lnTo>
                    <a:pt x="2815" y="98"/>
                  </a:lnTo>
                  <a:lnTo>
                    <a:pt x="2911" y="98"/>
                  </a:lnTo>
                  <a:lnTo>
                    <a:pt x="2911" y="39"/>
                  </a:lnTo>
                  <a:lnTo>
                    <a:pt x="2930" y="39"/>
                  </a:lnTo>
                  <a:lnTo>
                    <a:pt x="2930" y="177"/>
                  </a:lnTo>
                  <a:lnTo>
                    <a:pt x="2911" y="177"/>
                  </a:lnTo>
                  <a:lnTo>
                    <a:pt x="2911" y="118"/>
                  </a:lnTo>
                  <a:lnTo>
                    <a:pt x="2815" y="118"/>
                  </a:lnTo>
                  <a:lnTo>
                    <a:pt x="2815" y="177"/>
                  </a:lnTo>
                  <a:lnTo>
                    <a:pt x="2796" y="177"/>
                  </a:lnTo>
                  <a:close/>
                  <a:moveTo>
                    <a:pt x="2648" y="177"/>
                  </a:moveTo>
                  <a:lnTo>
                    <a:pt x="2648" y="39"/>
                  </a:lnTo>
                  <a:lnTo>
                    <a:pt x="2667" y="39"/>
                  </a:lnTo>
                  <a:lnTo>
                    <a:pt x="2667" y="88"/>
                  </a:lnTo>
                  <a:lnTo>
                    <a:pt x="2743" y="88"/>
                  </a:lnTo>
                  <a:cubicBezTo>
                    <a:pt x="2748" y="88"/>
                    <a:pt x="2753" y="89"/>
                    <a:pt x="2757" y="92"/>
                  </a:cubicBezTo>
                  <a:cubicBezTo>
                    <a:pt x="2762" y="94"/>
                    <a:pt x="2766" y="96"/>
                    <a:pt x="2769" y="100"/>
                  </a:cubicBezTo>
                  <a:cubicBezTo>
                    <a:pt x="2773" y="103"/>
                    <a:pt x="2776" y="108"/>
                    <a:pt x="2778" y="112"/>
                  </a:cubicBezTo>
                  <a:cubicBezTo>
                    <a:pt x="2780" y="117"/>
                    <a:pt x="2781" y="122"/>
                    <a:pt x="2781" y="128"/>
                  </a:cubicBezTo>
                  <a:lnTo>
                    <a:pt x="2781" y="138"/>
                  </a:lnTo>
                  <a:cubicBezTo>
                    <a:pt x="2781" y="143"/>
                    <a:pt x="2780" y="148"/>
                    <a:pt x="2778" y="153"/>
                  </a:cubicBezTo>
                  <a:cubicBezTo>
                    <a:pt x="2776" y="158"/>
                    <a:pt x="2774" y="162"/>
                    <a:pt x="2770" y="165"/>
                  </a:cubicBezTo>
                  <a:cubicBezTo>
                    <a:pt x="2767" y="169"/>
                    <a:pt x="2763" y="172"/>
                    <a:pt x="2758" y="174"/>
                  </a:cubicBezTo>
                  <a:cubicBezTo>
                    <a:pt x="2753" y="176"/>
                    <a:pt x="2748" y="177"/>
                    <a:pt x="2743" y="177"/>
                  </a:cubicBezTo>
                  <a:lnTo>
                    <a:pt x="2648" y="177"/>
                  </a:lnTo>
                  <a:close/>
                  <a:moveTo>
                    <a:pt x="2667" y="158"/>
                  </a:moveTo>
                  <a:lnTo>
                    <a:pt x="2743" y="158"/>
                  </a:lnTo>
                  <a:cubicBezTo>
                    <a:pt x="2748" y="158"/>
                    <a:pt x="2753" y="156"/>
                    <a:pt x="2757" y="152"/>
                  </a:cubicBezTo>
                  <a:cubicBezTo>
                    <a:pt x="2760" y="148"/>
                    <a:pt x="2762" y="143"/>
                    <a:pt x="2762" y="138"/>
                  </a:cubicBezTo>
                  <a:lnTo>
                    <a:pt x="2762" y="128"/>
                  </a:lnTo>
                  <a:cubicBezTo>
                    <a:pt x="2762" y="122"/>
                    <a:pt x="2760" y="118"/>
                    <a:pt x="2757" y="114"/>
                  </a:cubicBezTo>
                  <a:cubicBezTo>
                    <a:pt x="2753" y="110"/>
                    <a:pt x="2748" y="108"/>
                    <a:pt x="2743" y="108"/>
                  </a:cubicBezTo>
                  <a:lnTo>
                    <a:pt x="2667" y="108"/>
                  </a:lnTo>
                  <a:lnTo>
                    <a:pt x="2667" y="158"/>
                  </a:lnTo>
                  <a:close/>
                  <a:moveTo>
                    <a:pt x="2496" y="177"/>
                  </a:moveTo>
                  <a:lnTo>
                    <a:pt x="2496" y="79"/>
                  </a:lnTo>
                  <a:cubicBezTo>
                    <a:pt x="2496" y="73"/>
                    <a:pt x="2496" y="68"/>
                    <a:pt x="2498" y="64"/>
                  </a:cubicBezTo>
                  <a:cubicBezTo>
                    <a:pt x="2500" y="59"/>
                    <a:pt x="2503" y="55"/>
                    <a:pt x="2507" y="51"/>
                  </a:cubicBezTo>
                  <a:cubicBezTo>
                    <a:pt x="2510" y="48"/>
                    <a:pt x="2514" y="45"/>
                    <a:pt x="2519" y="43"/>
                  </a:cubicBezTo>
                  <a:cubicBezTo>
                    <a:pt x="2523" y="40"/>
                    <a:pt x="2528" y="39"/>
                    <a:pt x="2534" y="39"/>
                  </a:cubicBezTo>
                  <a:lnTo>
                    <a:pt x="2629" y="39"/>
                  </a:lnTo>
                  <a:lnTo>
                    <a:pt x="2629" y="177"/>
                  </a:lnTo>
                  <a:lnTo>
                    <a:pt x="2610" y="177"/>
                  </a:lnTo>
                  <a:lnTo>
                    <a:pt x="2610" y="59"/>
                  </a:lnTo>
                  <a:lnTo>
                    <a:pt x="2534" y="59"/>
                  </a:lnTo>
                  <a:cubicBezTo>
                    <a:pt x="2528" y="59"/>
                    <a:pt x="2524" y="61"/>
                    <a:pt x="2520" y="65"/>
                  </a:cubicBezTo>
                  <a:cubicBezTo>
                    <a:pt x="2516" y="68"/>
                    <a:pt x="2515" y="73"/>
                    <a:pt x="2515" y="79"/>
                  </a:cubicBezTo>
                  <a:lnTo>
                    <a:pt x="2515" y="177"/>
                  </a:lnTo>
                  <a:lnTo>
                    <a:pt x="2496" y="177"/>
                  </a:lnTo>
                  <a:close/>
                  <a:moveTo>
                    <a:pt x="2343" y="177"/>
                  </a:moveTo>
                  <a:lnTo>
                    <a:pt x="2343" y="79"/>
                  </a:lnTo>
                  <a:cubicBezTo>
                    <a:pt x="2343" y="73"/>
                    <a:pt x="2344" y="68"/>
                    <a:pt x="2346" y="64"/>
                  </a:cubicBezTo>
                  <a:cubicBezTo>
                    <a:pt x="2348" y="59"/>
                    <a:pt x="2351" y="55"/>
                    <a:pt x="2354" y="51"/>
                  </a:cubicBezTo>
                  <a:cubicBezTo>
                    <a:pt x="2358" y="47"/>
                    <a:pt x="2362" y="45"/>
                    <a:pt x="2366" y="42"/>
                  </a:cubicBezTo>
                  <a:cubicBezTo>
                    <a:pt x="2371" y="40"/>
                    <a:pt x="2376" y="39"/>
                    <a:pt x="2381" y="39"/>
                  </a:cubicBezTo>
                  <a:lnTo>
                    <a:pt x="2438" y="39"/>
                  </a:lnTo>
                  <a:cubicBezTo>
                    <a:pt x="2444" y="39"/>
                    <a:pt x="2448" y="40"/>
                    <a:pt x="2453" y="42"/>
                  </a:cubicBezTo>
                  <a:cubicBezTo>
                    <a:pt x="2457" y="44"/>
                    <a:pt x="2462" y="47"/>
                    <a:pt x="2465" y="51"/>
                  </a:cubicBezTo>
                  <a:cubicBezTo>
                    <a:pt x="2468" y="54"/>
                    <a:pt x="2471" y="58"/>
                    <a:pt x="2473" y="63"/>
                  </a:cubicBezTo>
                  <a:cubicBezTo>
                    <a:pt x="2475" y="68"/>
                    <a:pt x="2476" y="73"/>
                    <a:pt x="2477" y="79"/>
                  </a:cubicBezTo>
                  <a:lnTo>
                    <a:pt x="2477" y="177"/>
                  </a:lnTo>
                  <a:lnTo>
                    <a:pt x="2457" y="177"/>
                  </a:lnTo>
                  <a:lnTo>
                    <a:pt x="2457" y="138"/>
                  </a:lnTo>
                  <a:lnTo>
                    <a:pt x="2362" y="138"/>
                  </a:lnTo>
                  <a:lnTo>
                    <a:pt x="2362" y="177"/>
                  </a:lnTo>
                  <a:lnTo>
                    <a:pt x="2343" y="177"/>
                  </a:lnTo>
                  <a:close/>
                  <a:moveTo>
                    <a:pt x="2362" y="118"/>
                  </a:moveTo>
                  <a:lnTo>
                    <a:pt x="2457" y="118"/>
                  </a:lnTo>
                  <a:lnTo>
                    <a:pt x="2457" y="79"/>
                  </a:lnTo>
                  <a:cubicBezTo>
                    <a:pt x="2457" y="73"/>
                    <a:pt x="2456" y="68"/>
                    <a:pt x="2452" y="65"/>
                  </a:cubicBezTo>
                  <a:cubicBezTo>
                    <a:pt x="2448" y="61"/>
                    <a:pt x="2444" y="59"/>
                    <a:pt x="2438" y="59"/>
                  </a:cubicBezTo>
                  <a:lnTo>
                    <a:pt x="2381" y="59"/>
                  </a:lnTo>
                  <a:cubicBezTo>
                    <a:pt x="2376" y="59"/>
                    <a:pt x="2371" y="61"/>
                    <a:pt x="2368" y="65"/>
                  </a:cubicBezTo>
                  <a:cubicBezTo>
                    <a:pt x="2364" y="68"/>
                    <a:pt x="2362" y="73"/>
                    <a:pt x="2362" y="79"/>
                  </a:cubicBezTo>
                  <a:lnTo>
                    <a:pt x="2362" y="118"/>
                  </a:lnTo>
                  <a:close/>
                  <a:moveTo>
                    <a:pt x="2191" y="177"/>
                  </a:moveTo>
                  <a:lnTo>
                    <a:pt x="2191" y="39"/>
                  </a:lnTo>
                  <a:lnTo>
                    <a:pt x="2210" y="39"/>
                  </a:lnTo>
                  <a:lnTo>
                    <a:pt x="2210" y="98"/>
                  </a:lnTo>
                  <a:lnTo>
                    <a:pt x="2305" y="98"/>
                  </a:lnTo>
                  <a:lnTo>
                    <a:pt x="2305" y="39"/>
                  </a:lnTo>
                  <a:lnTo>
                    <a:pt x="2324" y="39"/>
                  </a:lnTo>
                  <a:lnTo>
                    <a:pt x="2324" y="177"/>
                  </a:lnTo>
                  <a:lnTo>
                    <a:pt x="2305" y="177"/>
                  </a:lnTo>
                  <a:lnTo>
                    <a:pt x="2305" y="118"/>
                  </a:lnTo>
                  <a:lnTo>
                    <a:pt x="2210" y="118"/>
                  </a:lnTo>
                  <a:lnTo>
                    <a:pt x="2210" y="177"/>
                  </a:lnTo>
                  <a:lnTo>
                    <a:pt x="2191" y="177"/>
                  </a:lnTo>
                  <a:close/>
                  <a:moveTo>
                    <a:pt x="2041" y="138"/>
                  </a:moveTo>
                  <a:lnTo>
                    <a:pt x="2041" y="79"/>
                  </a:lnTo>
                  <a:cubicBezTo>
                    <a:pt x="2041" y="73"/>
                    <a:pt x="2042" y="68"/>
                    <a:pt x="2044" y="63"/>
                  </a:cubicBezTo>
                  <a:cubicBezTo>
                    <a:pt x="2046" y="59"/>
                    <a:pt x="2048" y="54"/>
                    <a:pt x="2052" y="51"/>
                  </a:cubicBezTo>
                  <a:cubicBezTo>
                    <a:pt x="2055" y="47"/>
                    <a:pt x="2059" y="44"/>
                    <a:pt x="2064" y="42"/>
                  </a:cubicBezTo>
                  <a:cubicBezTo>
                    <a:pt x="2069" y="40"/>
                    <a:pt x="2074" y="39"/>
                    <a:pt x="2079" y="39"/>
                  </a:cubicBezTo>
                  <a:lnTo>
                    <a:pt x="2136" y="39"/>
                  </a:lnTo>
                  <a:cubicBezTo>
                    <a:pt x="2141" y="39"/>
                    <a:pt x="2146" y="40"/>
                    <a:pt x="2150" y="42"/>
                  </a:cubicBezTo>
                  <a:cubicBezTo>
                    <a:pt x="2155" y="44"/>
                    <a:pt x="2159" y="47"/>
                    <a:pt x="2162" y="51"/>
                  </a:cubicBezTo>
                  <a:cubicBezTo>
                    <a:pt x="2166" y="54"/>
                    <a:pt x="2169" y="59"/>
                    <a:pt x="2171" y="63"/>
                  </a:cubicBezTo>
                  <a:cubicBezTo>
                    <a:pt x="2173" y="68"/>
                    <a:pt x="2174" y="73"/>
                    <a:pt x="2174" y="79"/>
                  </a:cubicBezTo>
                  <a:lnTo>
                    <a:pt x="2174" y="138"/>
                  </a:lnTo>
                  <a:cubicBezTo>
                    <a:pt x="2174" y="143"/>
                    <a:pt x="2173" y="148"/>
                    <a:pt x="2171" y="153"/>
                  </a:cubicBezTo>
                  <a:cubicBezTo>
                    <a:pt x="2169" y="158"/>
                    <a:pt x="2166" y="162"/>
                    <a:pt x="2163" y="166"/>
                  </a:cubicBezTo>
                  <a:cubicBezTo>
                    <a:pt x="2159" y="169"/>
                    <a:pt x="2155" y="172"/>
                    <a:pt x="2151" y="174"/>
                  </a:cubicBezTo>
                  <a:cubicBezTo>
                    <a:pt x="2146" y="176"/>
                    <a:pt x="2141" y="177"/>
                    <a:pt x="2136" y="177"/>
                  </a:cubicBezTo>
                  <a:lnTo>
                    <a:pt x="2079" y="177"/>
                  </a:lnTo>
                  <a:cubicBezTo>
                    <a:pt x="2073" y="177"/>
                    <a:pt x="2068" y="176"/>
                    <a:pt x="2064" y="174"/>
                  </a:cubicBezTo>
                  <a:cubicBezTo>
                    <a:pt x="2059" y="172"/>
                    <a:pt x="2055" y="170"/>
                    <a:pt x="2052" y="166"/>
                  </a:cubicBezTo>
                  <a:cubicBezTo>
                    <a:pt x="2048" y="162"/>
                    <a:pt x="2045" y="158"/>
                    <a:pt x="2044" y="153"/>
                  </a:cubicBezTo>
                  <a:cubicBezTo>
                    <a:pt x="2042" y="149"/>
                    <a:pt x="2041" y="143"/>
                    <a:pt x="2041" y="138"/>
                  </a:cubicBezTo>
                  <a:close/>
                  <a:moveTo>
                    <a:pt x="2060" y="138"/>
                  </a:moveTo>
                  <a:cubicBezTo>
                    <a:pt x="2060" y="143"/>
                    <a:pt x="2061" y="148"/>
                    <a:pt x="2065" y="152"/>
                  </a:cubicBezTo>
                  <a:cubicBezTo>
                    <a:pt x="2069" y="156"/>
                    <a:pt x="2073" y="158"/>
                    <a:pt x="2079" y="158"/>
                  </a:cubicBezTo>
                  <a:lnTo>
                    <a:pt x="2136" y="158"/>
                  </a:lnTo>
                  <a:cubicBezTo>
                    <a:pt x="2141" y="158"/>
                    <a:pt x="2146" y="156"/>
                    <a:pt x="2149" y="152"/>
                  </a:cubicBezTo>
                  <a:cubicBezTo>
                    <a:pt x="2153" y="148"/>
                    <a:pt x="2155" y="143"/>
                    <a:pt x="2155" y="138"/>
                  </a:cubicBezTo>
                  <a:lnTo>
                    <a:pt x="2155" y="79"/>
                  </a:lnTo>
                  <a:cubicBezTo>
                    <a:pt x="2155" y="73"/>
                    <a:pt x="2153" y="68"/>
                    <a:pt x="2149" y="65"/>
                  </a:cubicBezTo>
                  <a:cubicBezTo>
                    <a:pt x="2146" y="61"/>
                    <a:pt x="2141" y="59"/>
                    <a:pt x="2136" y="59"/>
                  </a:cubicBezTo>
                  <a:lnTo>
                    <a:pt x="2079" y="59"/>
                  </a:lnTo>
                  <a:cubicBezTo>
                    <a:pt x="2073" y="59"/>
                    <a:pt x="2069" y="61"/>
                    <a:pt x="2065" y="65"/>
                  </a:cubicBezTo>
                  <a:cubicBezTo>
                    <a:pt x="2061" y="68"/>
                    <a:pt x="2060" y="73"/>
                    <a:pt x="2060" y="79"/>
                  </a:cubicBezTo>
                  <a:lnTo>
                    <a:pt x="2060" y="138"/>
                  </a:lnTo>
                  <a:close/>
                  <a:moveTo>
                    <a:pt x="1890" y="177"/>
                  </a:moveTo>
                  <a:lnTo>
                    <a:pt x="1890" y="39"/>
                  </a:lnTo>
                  <a:lnTo>
                    <a:pt x="1909" y="39"/>
                  </a:lnTo>
                  <a:lnTo>
                    <a:pt x="1909" y="149"/>
                  </a:lnTo>
                  <a:lnTo>
                    <a:pt x="2004" y="39"/>
                  </a:lnTo>
                  <a:lnTo>
                    <a:pt x="2023" y="39"/>
                  </a:lnTo>
                  <a:lnTo>
                    <a:pt x="2023" y="177"/>
                  </a:lnTo>
                  <a:lnTo>
                    <a:pt x="2004" y="177"/>
                  </a:lnTo>
                  <a:lnTo>
                    <a:pt x="2004" y="66"/>
                  </a:lnTo>
                  <a:lnTo>
                    <a:pt x="1909" y="177"/>
                  </a:lnTo>
                  <a:lnTo>
                    <a:pt x="1890" y="177"/>
                  </a:lnTo>
                  <a:close/>
                  <a:moveTo>
                    <a:pt x="1726" y="177"/>
                  </a:moveTo>
                  <a:lnTo>
                    <a:pt x="1726" y="39"/>
                  </a:lnTo>
                  <a:lnTo>
                    <a:pt x="1745" y="39"/>
                  </a:lnTo>
                  <a:lnTo>
                    <a:pt x="1745" y="158"/>
                  </a:lnTo>
                  <a:lnTo>
                    <a:pt x="1841" y="158"/>
                  </a:lnTo>
                  <a:lnTo>
                    <a:pt x="1841" y="39"/>
                  </a:lnTo>
                  <a:lnTo>
                    <a:pt x="1860" y="39"/>
                  </a:lnTo>
                  <a:lnTo>
                    <a:pt x="1860" y="158"/>
                  </a:lnTo>
                  <a:lnTo>
                    <a:pt x="1879" y="158"/>
                  </a:lnTo>
                  <a:lnTo>
                    <a:pt x="1879" y="197"/>
                  </a:lnTo>
                  <a:lnTo>
                    <a:pt x="1860" y="197"/>
                  </a:lnTo>
                  <a:lnTo>
                    <a:pt x="1860" y="177"/>
                  </a:lnTo>
                  <a:lnTo>
                    <a:pt x="1726" y="177"/>
                  </a:lnTo>
                  <a:close/>
                  <a:moveTo>
                    <a:pt x="1574" y="177"/>
                  </a:moveTo>
                  <a:lnTo>
                    <a:pt x="1574" y="79"/>
                  </a:lnTo>
                  <a:cubicBezTo>
                    <a:pt x="1574" y="73"/>
                    <a:pt x="1575" y="68"/>
                    <a:pt x="1577" y="64"/>
                  </a:cubicBezTo>
                  <a:cubicBezTo>
                    <a:pt x="1579" y="59"/>
                    <a:pt x="1582" y="55"/>
                    <a:pt x="1585" y="51"/>
                  </a:cubicBezTo>
                  <a:cubicBezTo>
                    <a:pt x="1589" y="47"/>
                    <a:pt x="1593" y="45"/>
                    <a:pt x="1597" y="42"/>
                  </a:cubicBezTo>
                  <a:cubicBezTo>
                    <a:pt x="1602" y="40"/>
                    <a:pt x="1607" y="39"/>
                    <a:pt x="1612" y="39"/>
                  </a:cubicBezTo>
                  <a:lnTo>
                    <a:pt x="1669" y="39"/>
                  </a:lnTo>
                  <a:cubicBezTo>
                    <a:pt x="1674" y="39"/>
                    <a:pt x="1679" y="40"/>
                    <a:pt x="1684" y="42"/>
                  </a:cubicBezTo>
                  <a:cubicBezTo>
                    <a:pt x="1688" y="44"/>
                    <a:pt x="1692" y="47"/>
                    <a:pt x="1696" y="51"/>
                  </a:cubicBezTo>
                  <a:cubicBezTo>
                    <a:pt x="1699" y="54"/>
                    <a:pt x="1702" y="58"/>
                    <a:pt x="1704" y="63"/>
                  </a:cubicBezTo>
                  <a:cubicBezTo>
                    <a:pt x="1706" y="68"/>
                    <a:pt x="1707" y="73"/>
                    <a:pt x="1707" y="79"/>
                  </a:cubicBezTo>
                  <a:lnTo>
                    <a:pt x="1707" y="177"/>
                  </a:lnTo>
                  <a:lnTo>
                    <a:pt x="1688" y="177"/>
                  </a:lnTo>
                  <a:lnTo>
                    <a:pt x="1688" y="138"/>
                  </a:lnTo>
                  <a:lnTo>
                    <a:pt x="1593" y="138"/>
                  </a:lnTo>
                  <a:lnTo>
                    <a:pt x="1593" y="177"/>
                  </a:lnTo>
                  <a:lnTo>
                    <a:pt x="1574" y="177"/>
                  </a:lnTo>
                  <a:close/>
                  <a:moveTo>
                    <a:pt x="1593" y="118"/>
                  </a:moveTo>
                  <a:lnTo>
                    <a:pt x="1688" y="118"/>
                  </a:lnTo>
                  <a:lnTo>
                    <a:pt x="1688" y="79"/>
                  </a:lnTo>
                  <a:cubicBezTo>
                    <a:pt x="1688" y="73"/>
                    <a:pt x="1687" y="68"/>
                    <a:pt x="1683" y="65"/>
                  </a:cubicBezTo>
                  <a:cubicBezTo>
                    <a:pt x="1679" y="61"/>
                    <a:pt x="1675" y="59"/>
                    <a:pt x="1669" y="59"/>
                  </a:cubicBezTo>
                  <a:lnTo>
                    <a:pt x="1612" y="59"/>
                  </a:lnTo>
                  <a:cubicBezTo>
                    <a:pt x="1607" y="59"/>
                    <a:pt x="1602" y="61"/>
                    <a:pt x="1599" y="65"/>
                  </a:cubicBezTo>
                  <a:cubicBezTo>
                    <a:pt x="1595" y="68"/>
                    <a:pt x="1593" y="73"/>
                    <a:pt x="1593" y="79"/>
                  </a:cubicBezTo>
                  <a:lnTo>
                    <a:pt x="1593" y="118"/>
                  </a:lnTo>
                  <a:close/>
                  <a:moveTo>
                    <a:pt x="1422" y="177"/>
                  </a:moveTo>
                  <a:lnTo>
                    <a:pt x="1422" y="39"/>
                  </a:lnTo>
                  <a:lnTo>
                    <a:pt x="1441" y="39"/>
                  </a:lnTo>
                  <a:lnTo>
                    <a:pt x="1441" y="98"/>
                  </a:lnTo>
                  <a:lnTo>
                    <a:pt x="1536" y="98"/>
                  </a:lnTo>
                  <a:lnTo>
                    <a:pt x="1536" y="39"/>
                  </a:lnTo>
                  <a:lnTo>
                    <a:pt x="1555" y="39"/>
                  </a:lnTo>
                  <a:lnTo>
                    <a:pt x="1555" y="177"/>
                  </a:lnTo>
                  <a:lnTo>
                    <a:pt x="1536" y="177"/>
                  </a:lnTo>
                  <a:lnTo>
                    <a:pt x="1536" y="118"/>
                  </a:lnTo>
                  <a:lnTo>
                    <a:pt x="1441" y="118"/>
                  </a:lnTo>
                  <a:lnTo>
                    <a:pt x="1441" y="177"/>
                  </a:lnTo>
                  <a:lnTo>
                    <a:pt x="1422" y="177"/>
                  </a:lnTo>
                  <a:close/>
                  <a:moveTo>
                    <a:pt x="1193" y="177"/>
                  </a:moveTo>
                  <a:lnTo>
                    <a:pt x="1193" y="39"/>
                  </a:lnTo>
                  <a:lnTo>
                    <a:pt x="1212" y="39"/>
                  </a:lnTo>
                  <a:lnTo>
                    <a:pt x="1212" y="149"/>
                  </a:lnTo>
                  <a:lnTo>
                    <a:pt x="1308" y="39"/>
                  </a:lnTo>
                  <a:lnTo>
                    <a:pt x="1327" y="39"/>
                  </a:lnTo>
                  <a:lnTo>
                    <a:pt x="1327" y="177"/>
                  </a:lnTo>
                  <a:lnTo>
                    <a:pt x="1308" y="177"/>
                  </a:lnTo>
                  <a:lnTo>
                    <a:pt x="1308" y="66"/>
                  </a:lnTo>
                  <a:lnTo>
                    <a:pt x="1212" y="177"/>
                  </a:lnTo>
                  <a:lnTo>
                    <a:pt x="1193" y="177"/>
                  </a:lnTo>
                  <a:close/>
                  <a:moveTo>
                    <a:pt x="1222" y="0"/>
                  </a:moveTo>
                  <a:lnTo>
                    <a:pt x="1241" y="0"/>
                  </a:lnTo>
                  <a:cubicBezTo>
                    <a:pt x="1241" y="5"/>
                    <a:pt x="1243" y="10"/>
                    <a:pt x="1247" y="14"/>
                  </a:cubicBezTo>
                  <a:cubicBezTo>
                    <a:pt x="1250" y="17"/>
                    <a:pt x="1255" y="19"/>
                    <a:pt x="1260" y="19"/>
                  </a:cubicBezTo>
                  <a:cubicBezTo>
                    <a:pt x="1265" y="19"/>
                    <a:pt x="1270" y="17"/>
                    <a:pt x="1274" y="14"/>
                  </a:cubicBezTo>
                  <a:cubicBezTo>
                    <a:pt x="1277" y="10"/>
                    <a:pt x="1279" y="5"/>
                    <a:pt x="1279" y="0"/>
                  </a:cubicBezTo>
                  <a:lnTo>
                    <a:pt x="1298" y="0"/>
                  </a:lnTo>
                  <a:cubicBezTo>
                    <a:pt x="1298" y="5"/>
                    <a:pt x="1297" y="10"/>
                    <a:pt x="1295" y="15"/>
                  </a:cubicBezTo>
                  <a:cubicBezTo>
                    <a:pt x="1293" y="19"/>
                    <a:pt x="1291" y="24"/>
                    <a:pt x="1287" y="27"/>
                  </a:cubicBezTo>
                  <a:cubicBezTo>
                    <a:pt x="1284" y="31"/>
                    <a:pt x="1280" y="34"/>
                    <a:pt x="1275" y="36"/>
                  </a:cubicBezTo>
                  <a:cubicBezTo>
                    <a:pt x="1270" y="38"/>
                    <a:pt x="1265" y="39"/>
                    <a:pt x="1260" y="39"/>
                  </a:cubicBezTo>
                  <a:cubicBezTo>
                    <a:pt x="1255" y="39"/>
                    <a:pt x="1250" y="38"/>
                    <a:pt x="1245" y="36"/>
                  </a:cubicBezTo>
                  <a:cubicBezTo>
                    <a:pt x="1241" y="34"/>
                    <a:pt x="1237" y="31"/>
                    <a:pt x="1233" y="28"/>
                  </a:cubicBezTo>
                  <a:cubicBezTo>
                    <a:pt x="1230" y="24"/>
                    <a:pt x="1227" y="20"/>
                    <a:pt x="1225" y="15"/>
                  </a:cubicBezTo>
                  <a:cubicBezTo>
                    <a:pt x="1223" y="10"/>
                    <a:pt x="1222" y="5"/>
                    <a:pt x="1222" y="0"/>
                  </a:cubicBezTo>
                  <a:close/>
                  <a:moveTo>
                    <a:pt x="1041" y="177"/>
                  </a:moveTo>
                  <a:lnTo>
                    <a:pt x="1041" y="39"/>
                  </a:lnTo>
                  <a:lnTo>
                    <a:pt x="1060" y="39"/>
                  </a:lnTo>
                  <a:lnTo>
                    <a:pt x="1060" y="149"/>
                  </a:lnTo>
                  <a:lnTo>
                    <a:pt x="1155" y="39"/>
                  </a:lnTo>
                  <a:lnTo>
                    <a:pt x="1174" y="39"/>
                  </a:lnTo>
                  <a:lnTo>
                    <a:pt x="1174" y="177"/>
                  </a:lnTo>
                  <a:lnTo>
                    <a:pt x="1155" y="177"/>
                  </a:lnTo>
                  <a:lnTo>
                    <a:pt x="1155" y="66"/>
                  </a:lnTo>
                  <a:lnTo>
                    <a:pt x="1060" y="177"/>
                  </a:lnTo>
                  <a:lnTo>
                    <a:pt x="1041" y="177"/>
                  </a:lnTo>
                  <a:close/>
                  <a:moveTo>
                    <a:pt x="898" y="177"/>
                  </a:moveTo>
                  <a:lnTo>
                    <a:pt x="898" y="39"/>
                  </a:lnTo>
                  <a:lnTo>
                    <a:pt x="917" y="39"/>
                  </a:lnTo>
                  <a:lnTo>
                    <a:pt x="917" y="98"/>
                  </a:lnTo>
                  <a:lnTo>
                    <a:pt x="948" y="98"/>
                  </a:lnTo>
                  <a:lnTo>
                    <a:pt x="1005" y="39"/>
                  </a:lnTo>
                  <a:lnTo>
                    <a:pt x="1032" y="39"/>
                  </a:lnTo>
                  <a:lnTo>
                    <a:pt x="965" y="108"/>
                  </a:lnTo>
                  <a:lnTo>
                    <a:pt x="1032" y="177"/>
                  </a:lnTo>
                  <a:lnTo>
                    <a:pt x="1005" y="177"/>
                  </a:lnTo>
                  <a:lnTo>
                    <a:pt x="948" y="118"/>
                  </a:lnTo>
                  <a:lnTo>
                    <a:pt x="917" y="118"/>
                  </a:lnTo>
                  <a:lnTo>
                    <a:pt x="917" y="177"/>
                  </a:lnTo>
                  <a:lnTo>
                    <a:pt x="898" y="177"/>
                  </a:lnTo>
                  <a:close/>
                  <a:moveTo>
                    <a:pt x="750" y="138"/>
                  </a:moveTo>
                  <a:lnTo>
                    <a:pt x="750" y="79"/>
                  </a:lnTo>
                  <a:cubicBezTo>
                    <a:pt x="750" y="73"/>
                    <a:pt x="751" y="68"/>
                    <a:pt x="753" y="64"/>
                  </a:cubicBezTo>
                  <a:cubicBezTo>
                    <a:pt x="755" y="59"/>
                    <a:pt x="758" y="55"/>
                    <a:pt x="761" y="51"/>
                  </a:cubicBezTo>
                  <a:cubicBezTo>
                    <a:pt x="764" y="48"/>
                    <a:pt x="768" y="45"/>
                    <a:pt x="773" y="43"/>
                  </a:cubicBezTo>
                  <a:cubicBezTo>
                    <a:pt x="778" y="40"/>
                    <a:pt x="783" y="39"/>
                    <a:pt x="788" y="39"/>
                  </a:cubicBezTo>
                  <a:lnTo>
                    <a:pt x="845" y="39"/>
                  </a:lnTo>
                  <a:cubicBezTo>
                    <a:pt x="850" y="39"/>
                    <a:pt x="855" y="40"/>
                    <a:pt x="860" y="42"/>
                  </a:cubicBezTo>
                  <a:cubicBezTo>
                    <a:pt x="864" y="44"/>
                    <a:pt x="868" y="47"/>
                    <a:pt x="872" y="51"/>
                  </a:cubicBezTo>
                  <a:cubicBezTo>
                    <a:pt x="875" y="54"/>
                    <a:pt x="878" y="58"/>
                    <a:pt x="880" y="63"/>
                  </a:cubicBezTo>
                  <a:cubicBezTo>
                    <a:pt x="882" y="68"/>
                    <a:pt x="883" y="73"/>
                    <a:pt x="883" y="79"/>
                  </a:cubicBezTo>
                  <a:lnTo>
                    <a:pt x="864" y="79"/>
                  </a:lnTo>
                  <a:cubicBezTo>
                    <a:pt x="864" y="73"/>
                    <a:pt x="862" y="68"/>
                    <a:pt x="859" y="65"/>
                  </a:cubicBezTo>
                  <a:cubicBezTo>
                    <a:pt x="855" y="61"/>
                    <a:pt x="851" y="59"/>
                    <a:pt x="845" y="59"/>
                  </a:cubicBezTo>
                  <a:lnTo>
                    <a:pt x="788" y="59"/>
                  </a:lnTo>
                  <a:cubicBezTo>
                    <a:pt x="783" y="59"/>
                    <a:pt x="778" y="61"/>
                    <a:pt x="775" y="65"/>
                  </a:cubicBezTo>
                  <a:cubicBezTo>
                    <a:pt x="771" y="68"/>
                    <a:pt x="769" y="73"/>
                    <a:pt x="769" y="79"/>
                  </a:cubicBezTo>
                  <a:lnTo>
                    <a:pt x="769" y="138"/>
                  </a:lnTo>
                  <a:cubicBezTo>
                    <a:pt x="769" y="143"/>
                    <a:pt x="771" y="148"/>
                    <a:pt x="775" y="152"/>
                  </a:cubicBezTo>
                  <a:cubicBezTo>
                    <a:pt x="778" y="156"/>
                    <a:pt x="783" y="158"/>
                    <a:pt x="788" y="158"/>
                  </a:cubicBezTo>
                  <a:lnTo>
                    <a:pt x="845" y="158"/>
                  </a:lnTo>
                  <a:cubicBezTo>
                    <a:pt x="851" y="158"/>
                    <a:pt x="855" y="156"/>
                    <a:pt x="859" y="152"/>
                  </a:cubicBezTo>
                  <a:cubicBezTo>
                    <a:pt x="862" y="148"/>
                    <a:pt x="864" y="143"/>
                    <a:pt x="864" y="138"/>
                  </a:cubicBezTo>
                  <a:lnTo>
                    <a:pt x="883" y="138"/>
                  </a:lnTo>
                  <a:cubicBezTo>
                    <a:pt x="883" y="143"/>
                    <a:pt x="882" y="148"/>
                    <a:pt x="880" y="153"/>
                  </a:cubicBezTo>
                  <a:cubicBezTo>
                    <a:pt x="878" y="158"/>
                    <a:pt x="876" y="162"/>
                    <a:pt x="872" y="165"/>
                  </a:cubicBezTo>
                  <a:cubicBezTo>
                    <a:pt x="869" y="169"/>
                    <a:pt x="865" y="172"/>
                    <a:pt x="860" y="174"/>
                  </a:cubicBezTo>
                  <a:cubicBezTo>
                    <a:pt x="855" y="176"/>
                    <a:pt x="851" y="177"/>
                    <a:pt x="845" y="177"/>
                  </a:cubicBezTo>
                  <a:lnTo>
                    <a:pt x="788" y="177"/>
                  </a:lnTo>
                  <a:cubicBezTo>
                    <a:pt x="783" y="177"/>
                    <a:pt x="778" y="176"/>
                    <a:pt x="774" y="174"/>
                  </a:cubicBezTo>
                  <a:cubicBezTo>
                    <a:pt x="769" y="172"/>
                    <a:pt x="765" y="170"/>
                    <a:pt x="761" y="166"/>
                  </a:cubicBezTo>
                  <a:cubicBezTo>
                    <a:pt x="758" y="162"/>
                    <a:pt x="755" y="158"/>
                    <a:pt x="753" y="153"/>
                  </a:cubicBezTo>
                  <a:cubicBezTo>
                    <a:pt x="751" y="149"/>
                    <a:pt x="750" y="143"/>
                    <a:pt x="750" y="138"/>
                  </a:cubicBezTo>
                  <a:close/>
                  <a:moveTo>
                    <a:pt x="600" y="177"/>
                  </a:moveTo>
                  <a:lnTo>
                    <a:pt x="600" y="39"/>
                  </a:lnTo>
                  <a:lnTo>
                    <a:pt x="619" y="39"/>
                  </a:lnTo>
                  <a:lnTo>
                    <a:pt x="619" y="98"/>
                  </a:lnTo>
                  <a:lnTo>
                    <a:pt x="714" y="98"/>
                  </a:lnTo>
                  <a:lnTo>
                    <a:pt x="714" y="39"/>
                  </a:lnTo>
                  <a:lnTo>
                    <a:pt x="733" y="39"/>
                  </a:lnTo>
                  <a:lnTo>
                    <a:pt x="733" y="177"/>
                  </a:lnTo>
                  <a:lnTo>
                    <a:pt x="714" y="177"/>
                  </a:lnTo>
                  <a:lnTo>
                    <a:pt x="714" y="118"/>
                  </a:lnTo>
                  <a:lnTo>
                    <a:pt x="619" y="118"/>
                  </a:lnTo>
                  <a:lnTo>
                    <a:pt x="619" y="177"/>
                  </a:lnTo>
                  <a:lnTo>
                    <a:pt x="600" y="177"/>
                  </a:lnTo>
                  <a:close/>
                  <a:moveTo>
                    <a:pt x="447" y="177"/>
                  </a:moveTo>
                  <a:lnTo>
                    <a:pt x="447" y="79"/>
                  </a:lnTo>
                  <a:cubicBezTo>
                    <a:pt x="447" y="73"/>
                    <a:pt x="448" y="68"/>
                    <a:pt x="450" y="64"/>
                  </a:cubicBezTo>
                  <a:cubicBezTo>
                    <a:pt x="452" y="59"/>
                    <a:pt x="455" y="55"/>
                    <a:pt x="458" y="51"/>
                  </a:cubicBezTo>
                  <a:cubicBezTo>
                    <a:pt x="462" y="47"/>
                    <a:pt x="466" y="45"/>
                    <a:pt x="470" y="42"/>
                  </a:cubicBezTo>
                  <a:cubicBezTo>
                    <a:pt x="475" y="40"/>
                    <a:pt x="480" y="39"/>
                    <a:pt x="485" y="39"/>
                  </a:cubicBezTo>
                  <a:lnTo>
                    <a:pt x="542" y="39"/>
                  </a:lnTo>
                  <a:cubicBezTo>
                    <a:pt x="548" y="39"/>
                    <a:pt x="552" y="40"/>
                    <a:pt x="557" y="42"/>
                  </a:cubicBezTo>
                  <a:cubicBezTo>
                    <a:pt x="562" y="44"/>
                    <a:pt x="566" y="47"/>
                    <a:pt x="569" y="51"/>
                  </a:cubicBezTo>
                  <a:cubicBezTo>
                    <a:pt x="572" y="54"/>
                    <a:pt x="575" y="58"/>
                    <a:pt x="577" y="63"/>
                  </a:cubicBezTo>
                  <a:cubicBezTo>
                    <a:pt x="579" y="68"/>
                    <a:pt x="580" y="73"/>
                    <a:pt x="581" y="79"/>
                  </a:cubicBezTo>
                  <a:lnTo>
                    <a:pt x="581" y="177"/>
                  </a:lnTo>
                  <a:lnTo>
                    <a:pt x="562" y="177"/>
                  </a:lnTo>
                  <a:lnTo>
                    <a:pt x="562" y="138"/>
                  </a:lnTo>
                  <a:lnTo>
                    <a:pt x="466" y="138"/>
                  </a:lnTo>
                  <a:lnTo>
                    <a:pt x="466" y="177"/>
                  </a:lnTo>
                  <a:lnTo>
                    <a:pt x="447" y="177"/>
                  </a:lnTo>
                  <a:close/>
                  <a:moveTo>
                    <a:pt x="466" y="118"/>
                  </a:moveTo>
                  <a:lnTo>
                    <a:pt x="562" y="118"/>
                  </a:lnTo>
                  <a:lnTo>
                    <a:pt x="562" y="79"/>
                  </a:lnTo>
                  <a:cubicBezTo>
                    <a:pt x="562" y="73"/>
                    <a:pt x="560" y="68"/>
                    <a:pt x="556" y="65"/>
                  </a:cubicBezTo>
                  <a:cubicBezTo>
                    <a:pt x="552" y="61"/>
                    <a:pt x="548" y="59"/>
                    <a:pt x="542" y="59"/>
                  </a:cubicBezTo>
                  <a:lnTo>
                    <a:pt x="485" y="59"/>
                  </a:lnTo>
                  <a:cubicBezTo>
                    <a:pt x="480" y="59"/>
                    <a:pt x="476" y="61"/>
                    <a:pt x="472" y="65"/>
                  </a:cubicBezTo>
                  <a:cubicBezTo>
                    <a:pt x="468" y="68"/>
                    <a:pt x="466" y="73"/>
                    <a:pt x="466" y="79"/>
                  </a:cubicBezTo>
                  <a:lnTo>
                    <a:pt x="466" y="118"/>
                  </a:lnTo>
                  <a:close/>
                  <a:moveTo>
                    <a:pt x="297" y="138"/>
                  </a:moveTo>
                  <a:lnTo>
                    <a:pt x="316" y="138"/>
                  </a:lnTo>
                  <a:cubicBezTo>
                    <a:pt x="316" y="143"/>
                    <a:pt x="318" y="148"/>
                    <a:pt x="322" y="152"/>
                  </a:cubicBezTo>
                  <a:cubicBezTo>
                    <a:pt x="325" y="156"/>
                    <a:pt x="330" y="158"/>
                    <a:pt x="335" y="158"/>
                  </a:cubicBezTo>
                  <a:lnTo>
                    <a:pt x="392" y="158"/>
                  </a:lnTo>
                  <a:cubicBezTo>
                    <a:pt x="397" y="158"/>
                    <a:pt x="402" y="156"/>
                    <a:pt x="406" y="152"/>
                  </a:cubicBezTo>
                  <a:cubicBezTo>
                    <a:pt x="409" y="148"/>
                    <a:pt x="411" y="143"/>
                    <a:pt x="411" y="138"/>
                  </a:cubicBezTo>
                  <a:cubicBezTo>
                    <a:pt x="411" y="132"/>
                    <a:pt x="409" y="128"/>
                    <a:pt x="406" y="124"/>
                  </a:cubicBezTo>
                  <a:cubicBezTo>
                    <a:pt x="402" y="120"/>
                    <a:pt x="397" y="118"/>
                    <a:pt x="392" y="118"/>
                  </a:cubicBezTo>
                  <a:lnTo>
                    <a:pt x="354" y="118"/>
                  </a:lnTo>
                  <a:lnTo>
                    <a:pt x="354" y="98"/>
                  </a:lnTo>
                  <a:lnTo>
                    <a:pt x="392" y="98"/>
                  </a:lnTo>
                  <a:cubicBezTo>
                    <a:pt x="397" y="98"/>
                    <a:pt x="402" y="96"/>
                    <a:pt x="406" y="93"/>
                  </a:cubicBezTo>
                  <a:cubicBezTo>
                    <a:pt x="409" y="89"/>
                    <a:pt x="411" y="84"/>
                    <a:pt x="411" y="79"/>
                  </a:cubicBezTo>
                  <a:cubicBezTo>
                    <a:pt x="411" y="73"/>
                    <a:pt x="409" y="68"/>
                    <a:pt x="406" y="65"/>
                  </a:cubicBezTo>
                  <a:cubicBezTo>
                    <a:pt x="402" y="61"/>
                    <a:pt x="397" y="59"/>
                    <a:pt x="392" y="59"/>
                  </a:cubicBezTo>
                  <a:lnTo>
                    <a:pt x="335" y="59"/>
                  </a:lnTo>
                  <a:cubicBezTo>
                    <a:pt x="330" y="59"/>
                    <a:pt x="325" y="61"/>
                    <a:pt x="322" y="65"/>
                  </a:cubicBezTo>
                  <a:cubicBezTo>
                    <a:pt x="318" y="68"/>
                    <a:pt x="316" y="73"/>
                    <a:pt x="316" y="79"/>
                  </a:cubicBezTo>
                  <a:lnTo>
                    <a:pt x="297" y="79"/>
                  </a:lnTo>
                  <a:cubicBezTo>
                    <a:pt x="297" y="73"/>
                    <a:pt x="298" y="68"/>
                    <a:pt x="300" y="64"/>
                  </a:cubicBezTo>
                  <a:cubicBezTo>
                    <a:pt x="302" y="59"/>
                    <a:pt x="305" y="55"/>
                    <a:pt x="308" y="51"/>
                  </a:cubicBezTo>
                  <a:cubicBezTo>
                    <a:pt x="311" y="47"/>
                    <a:pt x="316" y="45"/>
                    <a:pt x="320" y="42"/>
                  </a:cubicBezTo>
                  <a:cubicBezTo>
                    <a:pt x="325" y="40"/>
                    <a:pt x="330" y="39"/>
                    <a:pt x="335" y="39"/>
                  </a:cubicBezTo>
                  <a:lnTo>
                    <a:pt x="392" y="39"/>
                  </a:lnTo>
                  <a:cubicBezTo>
                    <a:pt x="397" y="39"/>
                    <a:pt x="402" y="40"/>
                    <a:pt x="407" y="42"/>
                  </a:cubicBezTo>
                  <a:cubicBezTo>
                    <a:pt x="411" y="44"/>
                    <a:pt x="415" y="47"/>
                    <a:pt x="419" y="51"/>
                  </a:cubicBezTo>
                  <a:cubicBezTo>
                    <a:pt x="422" y="54"/>
                    <a:pt x="425" y="58"/>
                    <a:pt x="427" y="63"/>
                  </a:cubicBezTo>
                  <a:cubicBezTo>
                    <a:pt x="429" y="68"/>
                    <a:pt x="430" y="73"/>
                    <a:pt x="430" y="79"/>
                  </a:cubicBezTo>
                  <a:cubicBezTo>
                    <a:pt x="430" y="90"/>
                    <a:pt x="426" y="100"/>
                    <a:pt x="417" y="108"/>
                  </a:cubicBezTo>
                  <a:cubicBezTo>
                    <a:pt x="426" y="116"/>
                    <a:pt x="430" y="126"/>
                    <a:pt x="430" y="138"/>
                  </a:cubicBezTo>
                  <a:cubicBezTo>
                    <a:pt x="430" y="143"/>
                    <a:pt x="429" y="148"/>
                    <a:pt x="427" y="153"/>
                  </a:cubicBezTo>
                  <a:cubicBezTo>
                    <a:pt x="425" y="158"/>
                    <a:pt x="423" y="162"/>
                    <a:pt x="419" y="165"/>
                  </a:cubicBezTo>
                  <a:cubicBezTo>
                    <a:pt x="416" y="169"/>
                    <a:pt x="412" y="172"/>
                    <a:pt x="407" y="174"/>
                  </a:cubicBezTo>
                  <a:cubicBezTo>
                    <a:pt x="402" y="176"/>
                    <a:pt x="397" y="177"/>
                    <a:pt x="392" y="177"/>
                  </a:cubicBezTo>
                  <a:lnTo>
                    <a:pt x="335" y="177"/>
                  </a:lnTo>
                  <a:cubicBezTo>
                    <a:pt x="330" y="177"/>
                    <a:pt x="325" y="176"/>
                    <a:pt x="320" y="174"/>
                  </a:cubicBezTo>
                  <a:cubicBezTo>
                    <a:pt x="316" y="172"/>
                    <a:pt x="312" y="170"/>
                    <a:pt x="308" y="166"/>
                  </a:cubicBezTo>
                  <a:cubicBezTo>
                    <a:pt x="305" y="162"/>
                    <a:pt x="302" y="158"/>
                    <a:pt x="300" y="153"/>
                  </a:cubicBezTo>
                  <a:cubicBezTo>
                    <a:pt x="298" y="149"/>
                    <a:pt x="297" y="143"/>
                    <a:pt x="297" y="138"/>
                  </a:cubicBezTo>
                  <a:close/>
                  <a:moveTo>
                    <a:pt x="148" y="177"/>
                  </a:moveTo>
                  <a:lnTo>
                    <a:pt x="148" y="79"/>
                  </a:lnTo>
                  <a:cubicBezTo>
                    <a:pt x="148" y="73"/>
                    <a:pt x="149" y="68"/>
                    <a:pt x="151" y="64"/>
                  </a:cubicBezTo>
                  <a:cubicBezTo>
                    <a:pt x="153" y="59"/>
                    <a:pt x="156" y="55"/>
                    <a:pt x="160" y="51"/>
                  </a:cubicBezTo>
                  <a:cubicBezTo>
                    <a:pt x="163" y="47"/>
                    <a:pt x="167" y="45"/>
                    <a:pt x="172" y="42"/>
                  </a:cubicBezTo>
                  <a:cubicBezTo>
                    <a:pt x="176" y="40"/>
                    <a:pt x="181" y="39"/>
                    <a:pt x="187" y="39"/>
                  </a:cubicBezTo>
                  <a:lnTo>
                    <a:pt x="244" y="39"/>
                  </a:lnTo>
                  <a:cubicBezTo>
                    <a:pt x="249" y="39"/>
                    <a:pt x="254" y="40"/>
                    <a:pt x="258" y="42"/>
                  </a:cubicBezTo>
                  <a:cubicBezTo>
                    <a:pt x="263" y="44"/>
                    <a:pt x="267" y="47"/>
                    <a:pt x="270" y="51"/>
                  </a:cubicBezTo>
                  <a:cubicBezTo>
                    <a:pt x="274" y="54"/>
                    <a:pt x="276" y="58"/>
                    <a:pt x="278" y="63"/>
                  </a:cubicBezTo>
                  <a:cubicBezTo>
                    <a:pt x="281" y="68"/>
                    <a:pt x="282" y="73"/>
                    <a:pt x="282" y="79"/>
                  </a:cubicBezTo>
                  <a:lnTo>
                    <a:pt x="282" y="177"/>
                  </a:lnTo>
                  <a:lnTo>
                    <a:pt x="263" y="177"/>
                  </a:lnTo>
                  <a:lnTo>
                    <a:pt x="263" y="138"/>
                  </a:lnTo>
                  <a:lnTo>
                    <a:pt x="168" y="138"/>
                  </a:lnTo>
                  <a:lnTo>
                    <a:pt x="168" y="177"/>
                  </a:lnTo>
                  <a:lnTo>
                    <a:pt x="148" y="177"/>
                  </a:lnTo>
                  <a:close/>
                  <a:moveTo>
                    <a:pt x="168" y="118"/>
                  </a:moveTo>
                  <a:lnTo>
                    <a:pt x="263" y="118"/>
                  </a:lnTo>
                  <a:lnTo>
                    <a:pt x="263" y="79"/>
                  </a:lnTo>
                  <a:cubicBezTo>
                    <a:pt x="263" y="73"/>
                    <a:pt x="261" y="68"/>
                    <a:pt x="257" y="65"/>
                  </a:cubicBezTo>
                  <a:cubicBezTo>
                    <a:pt x="254" y="61"/>
                    <a:pt x="249" y="59"/>
                    <a:pt x="244" y="59"/>
                  </a:cubicBezTo>
                  <a:lnTo>
                    <a:pt x="187" y="59"/>
                  </a:lnTo>
                  <a:cubicBezTo>
                    <a:pt x="181" y="59"/>
                    <a:pt x="177" y="61"/>
                    <a:pt x="173" y="65"/>
                  </a:cubicBezTo>
                  <a:cubicBezTo>
                    <a:pt x="169" y="68"/>
                    <a:pt x="168" y="73"/>
                    <a:pt x="168" y="79"/>
                  </a:cubicBezTo>
                  <a:lnTo>
                    <a:pt x="168" y="118"/>
                  </a:lnTo>
                  <a:close/>
                  <a:moveTo>
                    <a:pt x="6" y="177"/>
                  </a:moveTo>
                  <a:lnTo>
                    <a:pt x="6" y="39"/>
                  </a:lnTo>
                  <a:lnTo>
                    <a:pt x="25" y="39"/>
                  </a:lnTo>
                  <a:lnTo>
                    <a:pt x="25" y="98"/>
                  </a:lnTo>
                  <a:lnTo>
                    <a:pt x="55" y="98"/>
                  </a:lnTo>
                  <a:lnTo>
                    <a:pt x="112" y="39"/>
                  </a:lnTo>
                  <a:lnTo>
                    <a:pt x="139" y="39"/>
                  </a:lnTo>
                  <a:lnTo>
                    <a:pt x="72" y="108"/>
                  </a:lnTo>
                  <a:lnTo>
                    <a:pt x="139" y="177"/>
                  </a:lnTo>
                  <a:lnTo>
                    <a:pt x="112" y="177"/>
                  </a:lnTo>
                  <a:lnTo>
                    <a:pt x="55" y="118"/>
                  </a:lnTo>
                  <a:lnTo>
                    <a:pt x="25" y="118"/>
                  </a:lnTo>
                  <a:lnTo>
                    <a:pt x="25" y="177"/>
                  </a:lnTo>
                  <a:lnTo>
                    <a:pt x="6" y="177"/>
                  </a:lnTo>
                  <a:close/>
                  <a:moveTo>
                    <a:pt x="5696" y="308"/>
                  </a:moveTo>
                  <a:lnTo>
                    <a:pt x="5696" y="279"/>
                  </a:lnTo>
                  <a:lnTo>
                    <a:pt x="5898" y="279"/>
                  </a:lnTo>
                  <a:lnTo>
                    <a:pt x="5898" y="308"/>
                  </a:lnTo>
                  <a:lnTo>
                    <a:pt x="5812" y="308"/>
                  </a:lnTo>
                  <a:lnTo>
                    <a:pt x="5812" y="486"/>
                  </a:lnTo>
                  <a:lnTo>
                    <a:pt x="5783" y="486"/>
                  </a:lnTo>
                  <a:lnTo>
                    <a:pt x="5783" y="308"/>
                  </a:lnTo>
                  <a:lnTo>
                    <a:pt x="5696" y="308"/>
                  </a:lnTo>
                  <a:close/>
                  <a:moveTo>
                    <a:pt x="5485" y="486"/>
                  </a:moveTo>
                  <a:lnTo>
                    <a:pt x="5485" y="279"/>
                  </a:lnTo>
                  <a:lnTo>
                    <a:pt x="5688" y="279"/>
                  </a:lnTo>
                  <a:lnTo>
                    <a:pt x="5688" y="308"/>
                  </a:lnTo>
                  <a:lnTo>
                    <a:pt x="5514" y="308"/>
                  </a:lnTo>
                  <a:lnTo>
                    <a:pt x="5514" y="368"/>
                  </a:lnTo>
                  <a:lnTo>
                    <a:pt x="5659" y="368"/>
                  </a:lnTo>
                  <a:lnTo>
                    <a:pt x="5659" y="397"/>
                  </a:lnTo>
                  <a:lnTo>
                    <a:pt x="5514" y="397"/>
                  </a:lnTo>
                  <a:lnTo>
                    <a:pt x="5514" y="457"/>
                  </a:lnTo>
                  <a:lnTo>
                    <a:pt x="5688" y="457"/>
                  </a:lnTo>
                  <a:lnTo>
                    <a:pt x="5688" y="486"/>
                  </a:lnTo>
                  <a:lnTo>
                    <a:pt x="5485" y="486"/>
                  </a:lnTo>
                  <a:close/>
                  <a:moveTo>
                    <a:pt x="5269" y="308"/>
                  </a:moveTo>
                  <a:lnTo>
                    <a:pt x="5269" y="279"/>
                  </a:lnTo>
                  <a:lnTo>
                    <a:pt x="5471" y="279"/>
                  </a:lnTo>
                  <a:lnTo>
                    <a:pt x="5471" y="308"/>
                  </a:lnTo>
                  <a:lnTo>
                    <a:pt x="5384" y="308"/>
                  </a:lnTo>
                  <a:lnTo>
                    <a:pt x="5384" y="486"/>
                  </a:lnTo>
                  <a:lnTo>
                    <a:pt x="5356" y="486"/>
                  </a:lnTo>
                  <a:lnTo>
                    <a:pt x="5356" y="308"/>
                  </a:lnTo>
                  <a:lnTo>
                    <a:pt x="5269" y="308"/>
                  </a:lnTo>
                  <a:close/>
                  <a:moveTo>
                    <a:pt x="5052" y="486"/>
                  </a:moveTo>
                  <a:lnTo>
                    <a:pt x="5052" y="279"/>
                  </a:lnTo>
                  <a:lnTo>
                    <a:pt x="5081" y="279"/>
                  </a:lnTo>
                  <a:lnTo>
                    <a:pt x="5081" y="443"/>
                  </a:lnTo>
                  <a:lnTo>
                    <a:pt x="5226" y="279"/>
                  </a:lnTo>
                  <a:lnTo>
                    <a:pt x="5255" y="279"/>
                  </a:lnTo>
                  <a:lnTo>
                    <a:pt x="5255" y="486"/>
                  </a:lnTo>
                  <a:lnTo>
                    <a:pt x="5226" y="486"/>
                  </a:lnTo>
                  <a:lnTo>
                    <a:pt x="5226" y="319"/>
                  </a:lnTo>
                  <a:lnTo>
                    <a:pt x="5081" y="486"/>
                  </a:lnTo>
                  <a:lnTo>
                    <a:pt x="5052" y="486"/>
                  </a:lnTo>
                  <a:close/>
                  <a:moveTo>
                    <a:pt x="4827" y="427"/>
                  </a:moveTo>
                  <a:lnTo>
                    <a:pt x="4827" y="338"/>
                  </a:lnTo>
                  <a:cubicBezTo>
                    <a:pt x="4827" y="330"/>
                    <a:pt x="4829" y="323"/>
                    <a:pt x="4832" y="316"/>
                  </a:cubicBezTo>
                  <a:cubicBezTo>
                    <a:pt x="4835" y="309"/>
                    <a:pt x="4839" y="302"/>
                    <a:pt x="4844" y="297"/>
                  </a:cubicBezTo>
                  <a:cubicBezTo>
                    <a:pt x="4849" y="292"/>
                    <a:pt x="4855" y="287"/>
                    <a:pt x="4862" y="284"/>
                  </a:cubicBezTo>
                  <a:cubicBezTo>
                    <a:pt x="4869" y="281"/>
                    <a:pt x="4877" y="279"/>
                    <a:pt x="4885" y="279"/>
                  </a:cubicBezTo>
                  <a:lnTo>
                    <a:pt x="4972" y="279"/>
                  </a:lnTo>
                  <a:cubicBezTo>
                    <a:pt x="4979" y="279"/>
                    <a:pt x="4987" y="280"/>
                    <a:pt x="4994" y="283"/>
                  </a:cubicBezTo>
                  <a:cubicBezTo>
                    <a:pt x="5001" y="286"/>
                    <a:pt x="5007" y="291"/>
                    <a:pt x="5012" y="296"/>
                  </a:cubicBezTo>
                  <a:cubicBezTo>
                    <a:pt x="5017" y="301"/>
                    <a:pt x="5021" y="308"/>
                    <a:pt x="5024" y="315"/>
                  </a:cubicBezTo>
                  <a:cubicBezTo>
                    <a:pt x="5028" y="322"/>
                    <a:pt x="5029" y="330"/>
                    <a:pt x="5030" y="338"/>
                  </a:cubicBezTo>
                  <a:lnTo>
                    <a:pt x="5001" y="338"/>
                  </a:lnTo>
                  <a:cubicBezTo>
                    <a:pt x="5001" y="330"/>
                    <a:pt x="4998" y="323"/>
                    <a:pt x="4992" y="317"/>
                  </a:cubicBezTo>
                  <a:cubicBezTo>
                    <a:pt x="4987" y="311"/>
                    <a:pt x="4980" y="308"/>
                    <a:pt x="4972" y="308"/>
                  </a:cubicBezTo>
                  <a:lnTo>
                    <a:pt x="4885" y="308"/>
                  </a:lnTo>
                  <a:cubicBezTo>
                    <a:pt x="4877" y="308"/>
                    <a:pt x="4870" y="311"/>
                    <a:pt x="4865" y="317"/>
                  </a:cubicBezTo>
                  <a:cubicBezTo>
                    <a:pt x="4859" y="323"/>
                    <a:pt x="4856" y="330"/>
                    <a:pt x="4856" y="338"/>
                  </a:cubicBezTo>
                  <a:lnTo>
                    <a:pt x="4856" y="427"/>
                  </a:lnTo>
                  <a:cubicBezTo>
                    <a:pt x="4856" y="435"/>
                    <a:pt x="4859" y="442"/>
                    <a:pt x="4865" y="448"/>
                  </a:cubicBezTo>
                  <a:cubicBezTo>
                    <a:pt x="4870" y="454"/>
                    <a:pt x="4877" y="457"/>
                    <a:pt x="4885" y="457"/>
                  </a:cubicBezTo>
                  <a:lnTo>
                    <a:pt x="4972" y="457"/>
                  </a:lnTo>
                  <a:cubicBezTo>
                    <a:pt x="4980" y="457"/>
                    <a:pt x="4987" y="454"/>
                    <a:pt x="4992" y="448"/>
                  </a:cubicBezTo>
                  <a:cubicBezTo>
                    <a:pt x="4998" y="442"/>
                    <a:pt x="5001" y="435"/>
                    <a:pt x="5001" y="427"/>
                  </a:cubicBezTo>
                  <a:lnTo>
                    <a:pt x="5030" y="427"/>
                  </a:lnTo>
                  <a:cubicBezTo>
                    <a:pt x="5030" y="435"/>
                    <a:pt x="5028" y="442"/>
                    <a:pt x="5025" y="450"/>
                  </a:cubicBezTo>
                  <a:cubicBezTo>
                    <a:pt x="5022" y="457"/>
                    <a:pt x="5018" y="463"/>
                    <a:pt x="5013" y="468"/>
                  </a:cubicBezTo>
                  <a:cubicBezTo>
                    <a:pt x="5007" y="474"/>
                    <a:pt x="5001" y="478"/>
                    <a:pt x="4994" y="481"/>
                  </a:cubicBezTo>
                  <a:cubicBezTo>
                    <a:pt x="4987" y="485"/>
                    <a:pt x="4980" y="486"/>
                    <a:pt x="4972" y="486"/>
                  </a:cubicBezTo>
                  <a:lnTo>
                    <a:pt x="4885" y="486"/>
                  </a:lnTo>
                  <a:cubicBezTo>
                    <a:pt x="4877" y="486"/>
                    <a:pt x="4870" y="485"/>
                    <a:pt x="4863" y="482"/>
                  </a:cubicBezTo>
                  <a:cubicBezTo>
                    <a:pt x="4856" y="479"/>
                    <a:pt x="4850" y="474"/>
                    <a:pt x="4844" y="469"/>
                  </a:cubicBezTo>
                  <a:cubicBezTo>
                    <a:pt x="4839" y="464"/>
                    <a:pt x="4835" y="457"/>
                    <a:pt x="4832" y="450"/>
                  </a:cubicBezTo>
                  <a:cubicBezTo>
                    <a:pt x="4829" y="443"/>
                    <a:pt x="4827" y="435"/>
                    <a:pt x="4827" y="427"/>
                  </a:cubicBezTo>
                  <a:close/>
                  <a:moveTo>
                    <a:pt x="4605" y="486"/>
                  </a:moveTo>
                  <a:lnTo>
                    <a:pt x="4605" y="279"/>
                  </a:lnTo>
                  <a:lnTo>
                    <a:pt x="4749" y="279"/>
                  </a:lnTo>
                  <a:cubicBezTo>
                    <a:pt x="4757" y="279"/>
                    <a:pt x="4764" y="280"/>
                    <a:pt x="4771" y="283"/>
                  </a:cubicBezTo>
                  <a:cubicBezTo>
                    <a:pt x="4778" y="286"/>
                    <a:pt x="4784" y="291"/>
                    <a:pt x="4790" y="296"/>
                  </a:cubicBezTo>
                  <a:cubicBezTo>
                    <a:pt x="4795" y="301"/>
                    <a:pt x="4799" y="308"/>
                    <a:pt x="4802" y="315"/>
                  </a:cubicBezTo>
                  <a:cubicBezTo>
                    <a:pt x="4805" y="322"/>
                    <a:pt x="4807" y="330"/>
                    <a:pt x="4807" y="338"/>
                  </a:cubicBezTo>
                  <a:lnTo>
                    <a:pt x="4807" y="368"/>
                  </a:lnTo>
                  <a:cubicBezTo>
                    <a:pt x="4807" y="376"/>
                    <a:pt x="4806" y="383"/>
                    <a:pt x="4803" y="390"/>
                  </a:cubicBezTo>
                  <a:cubicBezTo>
                    <a:pt x="4800" y="397"/>
                    <a:pt x="4796" y="404"/>
                    <a:pt x="4790" y="409"/>
                  </a:cubicBezTo>
                  <a:cubicBezTo>
                    <a:pt x="4785" y="415"/>
                    <a:pt x="4779" y="419"/>
                    <a:pt x="4772" y="422"/>
                  </a:cubicBezTo>
                  <a:cubicBezTo>
                    <a:pt x="4765" y="425"/>
                    <a:pt x="4757" y="427"/>
                    <a:pt x="4749" y="427"/>
                  </a:cubicBezTo>
                  <a:lnTo>
                    <a:pt x="4634" y="427"/>
                  </a:lnTo>
                  <a:lnTo>
                    <a:pt x="4634" y="486"/>
                  </a:lnTo>
                  <a:lnTo>
                    <a:pt x="4605" y="486"/>
                  </a:lnTo>
                  <a:close/>
                  <a:moveTo>
                    <a:pt x="4634" y="397"/>
                  </a:moveTo>
                  <a:lnTo>
                    <a:pt x="4749" y="397"/>
                  </a:lnTo>
                  <a:cubicBezTo>
                    <a:pt x="4757" y="397"/>
                    <a:pt x="4764" y="395"/>
                    <a:pt x="4770" y="389"/>
                  </a:cubicBezTo>
                  <a:cubicBezTo>
                    <a:pt x="4775" y="383"/>
                    <a:pt x="4778" y="376"/>
                    <a:pt x="4778" y="368"/>
                  </a:cubicBezTo>
                  <a:lnTo>
                    <a:pt x="4778" y="338"/>
                  </a:lnTo>
                  <a:cubicBezTo>
                    <a:pt x="4778" y="330"/>
                    <a:pt x="4775" y="323"/>
                    <a:pt x="4770" y="317"/>
                  </a:cubicBezTo>
                  <a:cubicBezTo>
                    <a:pt x="4764" y="311"/>
                    <a:pt x="4757" y="308"/>
                    <a:pt x="4749" y="308"/>
                  </a:cubicBezTo>
                  <a:lnTo>
                    <a:pt x="4634" y="308"/>
                  </a:lnTo>
                  <a:lnTo>
                    <a:pt x="4634" y="397"/>
                  </a:lnTo>
                  <a:close/>
                  <a:moveTo>
                    <a:pt x="4380" y="486"/>
                  </a:moveTo>
                  <a:lnTo>
                    <a:pt x="4380" y="279"/>
                  </a:lnTo>
                  <a:lnTo>
                    <a:pt x="4582" y="279"/>
                  </a:lnTo>
                  <a:lnTo>
                    <a:pt x="4582" y="308"/>
                  </a:lnTo>
                  <a:lnTo>
                    <a:pt x="4409" y="308"/>
                  </a:lnTo>
                  <a:lnTo>
                    <a:pt x="4409" y="368"/>
                  </a:lnTo>
                  <a:lnTo>
                    <a:pt x="4553" y="368"/>
                  </a:lnTo>
                  <a:lnTo>
                    <a:pt x="4553" y="397"/>
                  </a:lnTo>
                  <a:lnTo>
                    <a:pt x="4409" y="397"/>
                  </a:lnTo>
                  <a:lnTo>
                    <a:pt x="4409" y="457"/>
                  </a:lnTo>
                  <a:lnTo>
                    <a:pt x="4582" y="457"/>
                  </a:lnTo>
                  <a:lnTo>
                    <a:pt x="4582" y="486"/>
                  </a:lnTo>
                  <a:lnTo>
                    <a:pt x="4380" y="486"/>
                  </a:lnTo>
                  <a:close/>
                  <a:moveTo>
                    <a:pt x="4152" y="486"/>
                  </a:moveTo>
                  <a:lnTo>
                    <a:pt x="4152" y="279"/>
                  </a:lnTo>
                  <a:lnTo>
                    <a:pt x="4296" y="279"/>
                  </a:lnTo>
                  <a:cubicBezTo>
                    <a:pt x="4304" y="279"/>
                    <a:pt x="4311" y="280"/>
                    <a:pt x="4318" y="283"/>
                  </a:cubicBezTo>
                  <a:cubicBezTo>
                    <a:pt x="4325" y="286"/>
                    <a:pt x="4331" y="291"/>
                    <a:pt x="4337" y="296"/>
                  </a:cubicBezTo>
                  <a:cubicBezTo>
                    <a:pt x="4342" y="301"/>
                    <a:pt x="4346" y="308"/>
                    <a:pt x="4349" y="315"/>
                  </a:cubicBezTo>
                  <a:cubicBezTo>
                    <a:pt x="4352" y="322"/>
                    <a:pt x="4354" y="330"/>
                    <a:pt x="4354" y="338"/>
                  </a:cubicBezTo>
                  <a:cubicBezTo>
                    <a:pt x="4354" y="356"/>
                    <a:pt x="4347" y="371"/>
                    <a:pt x="4334" y="383"/>
                  </a:cubicBezTo>
                  <a:cubicBezTo>
                    <a:pt x="4347" y="394"/>
                    <a:pt x="4354" y="409"/>
                    <a:pt x="4354" y="427"/>
                  </a:cubicBezTo>
                  <a:cubicBezTo>
                    <a:pt x="4354" y="435"/>
                    <a:pt x="4353" y="443"/>
                    <a:pt x="4350" y="450"/>
                  </a:cubicBezTo>
                  <a:cubicBezTo>
                    <a:pt x="4347" y="457"/>
                    <a:pt x="4342" y="463"/>
                    <a:pt x="4337" y="468"/>
                  </a:cubicBezTo>
                  <a:cubicBezTo>
                    <a:pt x="4332" y="474"/>
                    <a:pt x="4326" y="478"/>
                    <a:pt x="4319" y="481"/>
                  </a:cubicBezTo>
                  <a:cubicBezTo>
                    <a:pt x="4312" y="484"/>
                    <a:pt x="4304" y="486"/>
                    <a:pt x="4296" y="486"/>
                  </a:cubicBezTo>
                  <a:lnTo>
                    <a:pt x="4152" y="486"/>
                  </a:lnTo>
                  <a:close/>
                  <a:moveTo>
                    <a:pt x="4181" y="368"/>
                  </a:moveTo>
                  <a:lnTo>
                    <a:pt x="4296" y="368"/>
                  </a:lnTo>
                  <a:cubicBezTo>
                    <a:pt x="4304" y="368"/>
                    <a:pt x="4311" y="365"/>
                    <a:pt x="4317" y="359"/>
                  </a:cubicBezTo>
                  <a:cubicBezTo>
                    <a:pt x="4322" y="353"/>
                    <a:pt x="4325" y="346"/>
                    <a:pt x="4325" y="338"/>
                  </a:cubicBezTo>
                  <a:cubicBezTo>
                    <a:pt x="4325" y="330"/>
                    <a:pt x="4322" y="323"/>
                    <a:pt x="4317" y="317"/>
                  </a:cubicBezTo>
                  <a:cubicBezTo>
                    <a:pt x="4311" y="311"/>
                    <a:pt x="4304" y="308"/>
                    <a:pt x="4296" y="308"/>
                  </a:cubicBezTo>
                  <a:lnTo>
                    <a:pt x="4181" y="308"/>
                  </a:lnTo>
                  <a:lnTo>
                    <a:pt x="4181" y="368"/>
                  </a:lnTo>
                  <a:close/>
                  <a:moveTo>
                    <a:pt x="4181" y="457"/>
                  </a:moveTo>
                  <a:lnTo>
                    <a:pt x="4296" y="457"/>
                  </a:lnTo>
                  <a:cubicBezTo>
                    <a:pt x="4304" y="457"/>
                    <a:pt x="4311" y="454"/>
                    <a:pt x="4317" y="448"/>
                  </a:cubicBezTo>
                  <a:cubicBezTo>
                    <a:pt x="4322" y="442"/>
                    <a:pt x="4325" y="435"/>
                    <a:pt x="4325" y="427"/>
                  </a:cubicBezTo>
                  <a:cubicBezTo>
                    <a:pt x="4325" y="419"/>
                    <a:pt x="4322" y="412"/>
                    <a:pt x="4317" y="406"/>
                  </a:cubicBezTo>
                  <a:cubicBezTo>
                    <a:pt x="4311" y="400"/>
                    <a:pt x="4304" y="397"/>
                    <a:pt x="4296" y="397"/>
                  </a:cubicBezTo>
                  <a:lnTo>
                    <a:pt x="4181" y="397"/>
                  </a:lnTo>
                  <a:lnTo>
                    <a:pt x="4181" y="457"/>
                  </a:lnTo>
                  <a:close/>
                  <a:moveTo>
                    <a:pt x="3921" y="486"/>
                  </a:moveTo>
                  <a:lnTo>
                    <a:pt x="3921" y="279"/>
                  </a:lnTo>
                  <a:lnTo>
                    <a:pt x="3950" y="279"/>
                  </a:lnTo>
                  <a:lnTo>
                    <a:pt x="3950" y="443"/>
                  </a:lnTo>
                  <a:lnTo>
                    <a:pt x="4094" y="279"/>
                  </a:lnTo>
                  <a:lnTo>
                    <a:pt x="4123" y="279"/>
                  </a:lnTo>
                  <a:lnTo>
                    <a:pt x="4123" y="486"/>
                  </a:lnTo>
                  <a:lnTo>
                    <a:pt x="4094" y="486"/>
                  </a:lnTo>
                  <a:lnTo>
                    <a:pt x="4094" y="319"/>
                  </a:lnTo>
                  <a:lnTo>
                    <a:pt x="3950" y="486"/>
                  </a:lnTo>
                  <a:lnTo>
                    <a:pt x="3921" y="486"/>
                  </a:lnTo>
                  <a:close/>
                  <a:moveTo>
                    <a:pt x="3690" y="486"/>
                  </a:moveTo>
                  <a:lnTo>
                    <a:pt x="3690" y="279"/>
                  </a:lnTo>
                  <a:lnTo>
                    <a:pt x="3719" y="279"/>
                  </a:lnTo>
                  <a:lnTo>
                    <a:pt x="3719" y="368"/>
                  </a:lnTo>
                  <a:lnTo>
                    <a:pt x="3863" y="368"/>
                  </a:lnTo>
                  <a:lnTo>
                    <a:pt x="3863" y="279"/>
                  </a:lnTo>
                  <a:lnTo>
                    <a:pt x="3892" y="279"/>
                  </a:lnTo>
                  <a:lnTo>
                    <a:pt x="3892" y="486"/>
                  </a:lnTo>
                  <a:lnTo>
                    <a:pt x="3863" y="486"/>
                  </a:lnTo>
                  <a:lnTo>
                    <a:pt x="3863" y="397"/>
                  </a:lnTo>
                  <a:lnTo>
                    <a:pt x="3719" y="397"/>
                  </a:lnTo>
                  <a:lnTo>
                    <a:pt x="3719" y="486"/>
                  </a:lnTo>
                  <a:lnTo>
                    <a:pt x="3690" y="486"/>
                  </a:lnTo>
                  <a:close/>
                  <a:moveTo>
                    <a:pt x="3459" y="338"/>
                  </a:moveTo>
                  <a:lnTo>
                    <a:pt x="3459" y="279"/>
                  </a:lnTo>
                  <a:lnTo>
                    <a:pt x="3488" y="279"/>
                  </a:lnTo>
                  <a:lnTo>
                    <a:pt x="3488" y="338"/>
                  </a:lnTo>
                  <a:cubicBezTo>
                    <a:pt x="3488" y="346"/>
                    <a:pt x="3491" y="353"/>
                    <a:pt x="3496" y="359"/>
                  </a:cubicBezTo>
                  <a:cubicBezTo>
                    <a:pt x="3502" y="365"/>
                    <a:pt x="3509" y="368"/>
                    <a:pt x="3517" y="368"/>
                  </a:cubicBezTo>
                  <a:lnTo>
                    <a:pt x="3632" y="368"/>
                  </a:lnTo>
                  <a:lnTo>
                    <a:pt x="3632" y="279"/>
                  </a:lnTo>
                  <a:lnTo>
                    <a:pt x="3661" y="279"/>
                  </a:lnTo>
                  <a:lnTo>
                    <a:pt x="3661" y="427"/>
                  </a:lnTo>
                  <a:cubicBezTo>
                    <a:pt x="3661" y="435"/>
                    <a:pt x="3660" y="442"/>
                    <a:pt x="3657" y="450"/>
                  </a:cubicBezTo>
                  <a:cubicBezTo>
                    <a:pt x="3654" y="457"/>
                    <a:pt x="3650" y="463"/>
                    <a:pt x="3644" y="468"/>
                  </a:cubicBezTo>
                  <a:cubicBezTo>
                    <a:pt x="3639" y="474"/>
                    <a:pt x="3633" y="478"/>
                    <a:pt x="3626" y="481"/>
                  </a:cubicBezTo>
                  <a:cubicBezTo>
                    <a:pt x="3619" y="485"/>
                    <a:pt x="3612" y="486"/>
                    <a:pt x="3603" y="486"/>
                  </a:cubicBezTo>
                  <a:lnTo>
                    <a:pt x="3522" y="486"/>
                  </a:lnTo>
                  <a:cubicBezTo>
                    <a:pt x="3515" y="486"/>
                    <a:pt x="3507" y="485"/>
                    <a:pt x="3500" y="482"/>
                  </a:cubicBezTo>
                  <a:cubicBezTo>
                    <a:pt x="3493" y="479"/>
                    <a:pt x="3487" y="474"/>
                    <a:pt x="3482" y="469"/>
                  </a:cubicBezTo>
                  <a:cubicBezTo>
                    <a:pt x="3477" y="464"/>
                    <a:pt x="3473" y="457"/>
                    <a:pt x="3470" y="450"/>
                  </a:cubicBezTo>
                  <a:cubicBezTo>
                    <a:pt x="3467" y="443"/>
                    <a:pt x="3465" y="435"/>
                    <a:pt x="3465" y="427"/>
                  </a:cubicBezTo>
                  <a:lnTo>
                    <a:pt x="3494" y="427"/>
                  </a:lnTo>
                  <a:cubicBezTo>
                    <a:pt x="3494" y="435"/>
                    <a:pt x="3496" y="442"/>
                    <a:pt x="3502" y="448"/>
                  </a:cubicBezTo>
                  <a:cubicBezTo>
                    <a:pt x="3508" y="454"/>
                    <a:pt x="3514" y="457"/>
                    <a:pt x="3522" y="457"/>
                  </a:cubicBezTo>
                  <a:lnTo>
                    <a:pt x="3603" y="457"/>
                  </a:lnTo>
                  <a:cubicBezTo>
                    <a:pt x="3612" y="457"/>
                    <a:pt x="3618" y="454"/>
                    <a:pt x="3624" y="448"/>
                  </a:cubicBezTo>
                  <a:cubicBezTo>
                    <a:pt x="3630" y="442"/>
                    <a:pt x="3632" y="435"/>
                    <a:pt x="3632" y="427"/>
                  </a:cubicBezTo>
                  <a:lnTo>
                    <a:pt x="3632" y="397"/>
                  </a:lnTo>
                  <a:lnTo>
                    <a:pt x="3517" y="397"/>
                  </a:lnTo>
                  <a:cubicBezTo>
                    <a:pt x="3509" y="397"/>
                    <a:pt x="3502" y="396"/>
                    <a:pt x="3495" y="393"/>
                  </a:cubicBezTo>
                  <a:cubicBezTo>
                    <a:pt x="3488" y="390"/>
                    <a:pt x="3481" y="386"/>
                    <a:pt x="3476" y="380"/>
                  </a:cubicBezTo>
                  <a:cubicBezTo>
                    <a:pt x="3471" y="375"/>
                    <a:pt x="3467" y="369"/>
                    <a:pt x="3464" y="361"/>
                  </a:cubicBezTo>
                  <a:cubicBezTo>
                    <a:pt x="3461" y="354"/>
                    <a:pt x="3459" y="346"/>
                    <a:pt x="3459" y="338"/>
                  </a:cubicBezTo>
                  <a:close/>
                  <a:moveTo>
                    <a:pt x="3115" y="486"/>
                  </a:moveTo>
                  <a:lnTo>
                    <a:pt x="3115" y="279"/>
                  </a:lnTo>
                  <a:lnTo>
                    <a:pt x="3144" y="279"/>
                  </a:lnTo>
                  <a:lnTo>
                    <a:pt x="3144" y="443"/>
                  </a:lnTo>
                  <a:lnTo>
                    <a:pt x="3289" y="279"/>
                  </a:lnTo>
                  <a:lnTo>
                    <a:pt x="3318" y="279"/>
                  </a:lnTo>
                  <a:lnTo>
                    <a:pt x="3318" y="486"/>
                  </a:lnTo>
                  <a:lnTo>
                    <a:pt x="3289" y="486"/>
                  </a:lnTo>
                  <a:lnTo>
                    <a:pt x="3289" y="319"/>
                  </a:lnTo>
                  <a:lnTo>
                    <a:pt x="3144" y="486"/>
                  </a:lnTo>
                  <a:lnTo>
                    <a:pt x="3115" y="486"/>
                  </a:lnTo>
                  <a:close/>
                  <a:moveTo>
                    <a:pt x="3159" y="220"/>
                  </a:moveTo>
                  <a:lnTo>
                    <a:pt x="3188" y="220"/>
                  </a:lnTo>
                  <a:cubicBezTo>
                    <a:pt x="3188" y="228"/>
                    <a:pt x="3190" y="235"/>
                    <a:pt x="3196" y="241"/>
                  </a:cubicBezTo>
                  <a:cubicBezTo>
                    <a:pt x="3202" y="246"/>
                    <a:pt x="3208" y="249"/>
                    <a:pt x="3216" y="249"/>
                  </a:cubicBezTo>
                  <a:cubicBezTo>
                    <a:pt x="3225" y="249"/>
                    <a:pt x="3231" y="246"/>
                    <a:pt x="3237" y="241"/>
                  </a:cubicBezTo>
                  <a:cubicBezTo>
                    <a:pt x="3243" y="235"/>
                    <a:pt x="3245" y="228"/>
                    <a:pt x="3245" y="220"/>
                  </a:cubicBezTo>
                  <a:lnTo>
                    <a:pt x="3274" y="220"/>
                  </a:lnTo>
                  <a:cubicBezTo>
                    <a:pt x="3274" y="227"/>
                    <a:pt x="3273" y="235"/>
                    <a:pt x="3270" y="242"/>
                  </a:cubicBezTo>
                  <a:cubicBezTo>
                    <a:pt x="3267" y="249"/>
                    <a:pt x="3263" y="255"/>
                    <a:pt x="3258" y="261"/>
                  </a:cubicBezTo>
                  <a:cubicBezTo>
                    <a:pt x="3252" y="266"/>
                    <a:pt x="3246" y="271"/>
                    <a:pt x="3239" y="274"/>
                  </a:cubicBezTo>
                  <a:cubicBezTo>
                    <a:pt x="3232" y="277"/>
                    <a:pt x="3225" y="279"/>
                    <a:pt x="3216" y="279"/>
                  </a:cubicBezTo>
                  <a:cubicBezTo>
                    <a:pt x="3209" y="279"/>
                    <a:pt x="3201" y="277"/>
                    <a:pt x="3194" y="274"/>
                  </a:cubicBezTo>
                  <a:cubicBezTo>
                    <a:pt x="3187" y="271"/>
                    <a:pt x="3181" y="267"/>
                    <a:pt x="3176" y="262"/>
                  </a:cubicBezTo>
                  <a:cubicBezTo>
                    <a:pt x="3171" y="256"/>
                    <a:pt x="3167" y="250"/>
                    <a:pt x="3164" y="243"/>
                  </a:cubicBezTo>
                  <a:cubicBezTo>
                    <a:pt x="3161" y="236"/>
                    <a:pt x="3159" y="228"/>
                    <a:pt x="3159" y="220"/>
                  </a:cubicBezTo>
                  <a:close/>
                  <a:moveTo>
                    <a:pt x="2884" y="486"/>
                  </a:moveTo>
                  <a:lnTo>
                    <a:pt x="2884" y="279"/>
                  </a:lnTo>
                  <a:lnTo>
                    <a:pt x="2913" y="279"/>
                  </a:lnTo>
                  <a:lnTo>
                    <a:pt x="2913" y="443"/>
                  </a:lnTo>
                  <a:lnTo>
                    <a:pt x="3058" y="279"/>
                  </a:lnTo>
                  <a:lnTo>
                    <a:pt x="3087" y="279"/>
                  </a:lnTo>
                  <a:lnTo>
                    <a:pt x="3087" y="486"/>
                  </a:lnTo>
                  <a:lnTo>
                    <a:pt x="3058" y="486"/>
                  </a:lnTo>
                  <a:lnTo>
                    <a:pt x="3058" y="319"/>
                  </a:lnTo>
                  <a:lnTo>
                    <a:pt x="2913" y="486"/>
                  </a:lnTo>
                  <a:lnTo>
                    <a:pt x="2884" y="486"/>
                  </a:lnTo>
                  <a:close/>
                  <a:moveTo>
                    <a:pt x="2668" y="486"/>
                  </a:moveTo>
                  <a:lnTo>
                    <a:pt x="2668" y="279"/>
                  </a:lnTo>
                  <a:lnTo>
                    <a:pt x="2697" y="279"/>
                  </a:lnTo>
                  <a:lnTo>
                    <a:pt x="2697" y="368"/>
                  </a:lnTo>
                  <a:lnTo>
                    <a:pt x="2743" y="368"/>
                  </a:lnTo>
                  <a:lnTo>
                    <a:pt x="2829" y="279"/>
                  </a:lnTo>
                  <a:lnTo>
                    <a:pt x="2870" y="279"/>
                  </a:lnTo>
                  <a:lnTo>
                    <a:pt x="2769" y="383"/>
                  </a:lnTo>
                  <a:lnTo>
                    <a:pt x="2870" y="486"/>
                  </a:lnTo>
                  <a:lnTo>
                    <a:pt x="2829" y="486"/>
                  </a:lnTo>
                  <a:lnTo>
                    <a:pt x="2743" y="397"/>
                  </a:lnTo>
                  <a:lnTo>
                    <a:pt x="2697" y="397"/>
                  </a:lnTo>
                  <a:lnTo>
                    <a:pt x="2697" y="486"/>
                  </a:lnTo>
                  <a:lnTo>
                    <a:pt x="2668" y="486"/>
                  </a:lnTo>
                  <a:close/>
                  <a:moveTo>
                    <a:pt x="2443" y="427"/>
                  </a:moveTo>
                  <a:lnTo>
                    <a:pt x="2443" y="338"/>
                  </a:lnTo>
                  <a:cubicBezTo>
                    <a:pt x="2443" y="330"/>
                    <a:pt x="2444" y="323"/>
                    <a:pt x="2447" y="316"/>
                  </a:cubicBezTo>
                  <a:cubicBezTo>
                    <a:pt x="2450" y="309"/>
                    <a:pt x="2454" y="302"/>
                    <a:pt x="2460" y="297"/>
                  </a:cubicBezTo>
                  <a:cubicBezTo>
                    <a:pt x="2465" y="292"/>
                    <a:pt x="2471" y="287"/>
                    <a:pt x="2478" y="284"/>
                  </a:cubicBezTo>
                  <a:cubicBezTo>
                    <a:pt x="2485" y="281"/>
                    <a:pt x="2493" y="279"/>
                    <a:pt x="2501" y="279"/>
                  </a:cubicBezTo>
                  <a:lnTo>
                    <a:pt x="2587" y="279"/>
                  </a:lnTo>
                  <a:cubicBezTo>
                    <a:pt x="2595" y="279"/>
                    <a:pt x="2602" y="280"/>
                    <a:pt x="2609" y="283"/>
                  </a:cubicBezTo>
                  <a:cubicBezTo>
                    <a:pt x="2616" y="286"/>
                    <a:pt x="2622" y="291"/>
                    <a:pt x="2627" y="296"/>
                  </a:cubicBezTo>
                  <a:cubicBezTo>
                    <a:pt x="2633" y="301"/>
                    <a:pt x="2637" y="308"/>
                    <a:pt x="2640" y="315"/>
                  </a:cubicBezTo>
                  <a:cubicBezTo>
                    <a:pt x="2643" y="322"/>
                    <a:pt x="2645" y="330"/>
                    <a:pt x="2645" y="338"/>
                  </a:cubicBezTo>
                  <a:lnTo>
                    <a:pt x="2616" y="338"/>
                  </a:lnTo>
                  <a:cubicBezTo>
                    <a:pt x="2616" y="330"/>
                    <a:pt x="2613" y="323"/>
                    <a:pt x="2608" y="317"/>
                  </a:cubicBezTo>
                  <a:cubicBezTo>
                    <a:pt x="2602" y="311"/>
                    <a:pt x="2595" y="308"/>
                    <a:pt x="2587" y="308"/>
                  </a:cubicBezTo>
                  <a:lnTo>
                    <a:pt x="2501" y="308"/>
                  </a:lnTo>
                  <a:cubicBezTo>
                    <a:pt x="2493" y="308"/>
                    <a:pt x="2486" y="311"/>
                    <a:pt x="2480" y="317"/>
                  </a:cubicBezTo>
                  <a:cubicBezTo>
                    <a:pt x="2475" y="323"/>
                    <a:pt x="2472" y="330"/>
                    <a:pt x="2472" y="338"/>
                  </a:cubicBezTo>
                  <a:lnTo>
                    <a:pt x="2472" y="427"/>
                  </a:lnTo>
                  <a:cubicBezTo>
                    <a:pt x="2472" y="435"/>
                    <a:pt x="2475" y="442"/>
                    <a:pt x="2480" y="448"/>
                  </a:cubicBezTo>
                  <a:cubicBezTo>
                    <a:pt x="2486" y="454"/>
                    <a:pt x="2493" y="457"/>
                    <a:pt x="2501" y="457"/>
                  </a:cubicBezTo>
                  <a:lnTo>
                    <a:pt x="2587" y="457"/>
                  </a:lnTo>
                  <a:cubicBezTo>
                    <a:pt x="2595" y="457"/>
                    <a:pt x="2602" y="454"/>
                    <a:pt x="2608" y="448"/>
                  </a:cubicBezTo>
                  <a:cubicBezTo>
                    <a:pt x="2613" y="442"/>
                    <a:pt x="2616" y="435"/>
                    <a:pt x="2616" y="427"/>
                  </a:cubicBezTo>
                  <a:lnTo>
                    <a:pt x="2645" y="427"/>
                  </a:lnTo>
                  <a:cubicBezTo>
                    <a:pt x="2645" y="435"/>
                    <a:pt x="2644" y="442"/>
                    <a:pt x="2641" y="450"/>
                  </a:cubicBezTo>
                  <a:cubicBezTo>
                    <a:pt x="2637" y="457"/>
                    <a:pt x="2633" y="463"/>
                    <a:pt x="2628" y="468"/>
                  </a:cubicBezTo>
                  <a:cubicBezTo>
                    <a:pt x="2623" y="474"/>
                    <a:pt x="2617" y="478"/>
                    <a:pt x="2610" y="481"/>
                  </a:cubicBezTo>
                  <a:cubicBezTo>
                    <a:pt x="2603" y="485"/>
                    <a:pt x="2595" y="486"/>
                    <a:pt x="2587" y="486"/>
                  </a:cubicBezTo>
                  <a:lnTo>
                    <a:pt x="2501" y="486"/>
                  </a:lnTo>
                  <a:cubicBezTo>
                    <a:pt x="2493" y="486"/>
                    <a:pt x="2486" y="485"/>
                    <a:pt x="2478" y="482"/>
                  </a:cubicBezTo>
                  <a:cubicBezTo>
                    <a:pt x="2471" y="479"/>
                    <a:pt x="2465" y="474"/>
                    <a:pt x="2460" y="469"/>
                  </a:cubicBezTo>
                  <a:cubicBezTo>
                    <a:pt x="2455" y="464"/>
                    <a:pt x="2450" y="457"/>
                    <a:pt x="2447" y="450"/>
                  </a:cubicBezTo>
                  <a:cubicBezTo>
                    <a:pt x="2444" y="443"/>
                    <a:pt x="2443" y="435"/>
                    <a:pt x="2443" y="427"/>
                  </a:cubicBezTo>
                  <a:close/>
                  <a:moveTo>
                    <a:pt x="2220" y="486"/>
                  </a:moveTo>
                  <a:lnTo>
                    <a:pt x="2220" y="279"/>
                  </a:lnTo>
                  <a:lnTo>
                    <a:pt x="2423" y="279"/>
                  </a:lnTo>
                  <a:lnTo>
                    <a:pt x="2423" y="308"/>
                  </a:lnTo>
                  <a:lnTo>
                    <a:pt x="2249" y="308"/>
                  </a:lnTo>
                  <a:lnTo>
                    <a:pt x="2249" y="368"/>
                  </a:lnTo>
                  <a:lnTo>
                    <a:pt x="2394" y="368"/>
                  </a:lnTo>
                  <a:lnTo>
                    <a:pt x="2394" y="397"/>
                  </a:lnTo>
                  <a:lnTo>
                    <a:pt x="2249" y="397"/>
                  </a:lnTo>
                  <a:lnTo>
                    <a:pt x="2249" y="457"/>
                  </a:lnTo>
                  <a:lnTo>
                    <a:pt x="2423" y="457"/>
                  </a:lnTo>
                  <a:lnTo>
                    <a:pt x="2423" y="486"/>
                  </a:lnTo>
                  <a:lnTo>
                    <a:pt x="2220" y="486"/>
                  </a:lnTo>
                  <a:close/>
                  <a:moveTo>
                    <a:pt x="1990" y="353"/>
                  </a:moveTo>
                  <a:lnTo>
                    <a:pt x="1990" y="279"/>
                  </a:lnTo>
                  <a:lnTo>
                    <a:pt x="2019" y="279"/>
                  </a:lnTo>
                  <a:lnTo>
                    <a:pt x="2019" y="353"/>
                  </a:lnTo>
                  <a:cubicBezTo>
                    <a:pt x="2019" y="361"/>
                    <a:pt x="2021" y="368"/>
                    <a:pt x="2027" y="374"/>
                  </a:cubicBezTo>
                  <a:cubicBezTo>
                    <a:pt x="2033" y="379"/>
                    <a:pt x="2039" y="382"/>
                    <a:pt x="2047" y="382"/>
                  </a:cubicBezTo>
                  <a:lnTo>
                    <a:pt x="2163" y="382"/>
                  </a:lnTo>
                  <a:lnTo>
                    <a:pt x="2163" y="279"/>
                  </a:lnTo>
                  <a:lnTo>
                    <a:pt x="2192" y="279"/>
                  </a:lnTo>
                  <a:lnTo>
                    <a:pt x="2192" y="486"/>
                  </a:lnTo>
                  <a:lnTo>
                    <a:pt x="2163" y="486"/>
                  </a:lnTo>
                  <a:lnTo>
                    <a:pt x="2163" y="412"/>
                  </a:lnTo>
                  <a:lnTo>
                    <a:pt x="2047" y="412"/>
                  </a:lnTo>
                  <a:cubicBezTo>
                    <a:pt x="2040" y="412"/>
                    <a:pt x="2032" y="410"/>
                    <a:pt x="2025" y="407"/>
                  </a:cubicBezTo>
                  <a:cubicBezTo>
                    <a:pt x="2018" y="404"/>
                    <a:pt x="2012" y="400"/>
                    <a:pt x="2007" y="395"/>
                  </a:cubicBezTo>
                  <a:cubicBezTo>
                    <a:pt x="2001" y="389"/>
                    <a:pt x="1997" y="383"/>
                    <a:pt x="1994" y="376"/>
                  </a:cubicBezTo>
                  <a:cubicBezTo>
                    <a:pt x="1991" y="369"/>
                    <a:pt x="1990" y="361"/>
                    <a:pt x="1990" y="353"/>
                  </a:cubicBezTo>
                  <a:close/>
                  <a:moveTo>
                    <a:pt x="1761" y="486"/>
                  </a:moveTo>
                  <a:lnTo>
                    <a:pt x="1761" y="279"/>
                  </a:lnTo>
                  <a:lnTo>
                    <a:pt x="1790" y="279"/>
                  </a:lnTo>
                  <a:lnTo>
                    <a:pt x="1790" y="443"/>
                  </a:lnTo>
                  <a:lnTo>
                    <a:pt x="1935" y="279"/>
                  </a:lnTo>
                  <a:lnTo>
                    <a:pt x="1964" y="279"/>
                  </a:lnTo>
                  <a:lnTo>
                    <a:pt x="1964" y="486"/>
                  </a:lnTo>
                  <a:lnTo>
                    <a:pt x="1935" y="486"/>
                  </a:lnTo>
                  <a:lnTo>
                    <a:pt x="1935" y="319"/>
                  </a:lnTo>
                  <a:lnTo>
                    <a:pt x="1790" y="486"/>
                  </a:lnTo>
                  <a:lnTo>
                    <a:pt x="1761" y="486"/>
                  </a:lnTo>
                  <a:close/>
                  <a:moveTo>
                    <a:pt x="1574" y="486"/>
                  </a:moveTo>
                  <a:lnTo>
                    <a:pt x="1574" y="279"/>
                  </a:lnTo>
                  <a:lnTo>
                    <a:pt x="1747" y="279"/>
                  </a:lnTo>
                  <a:lnTo>
                    <a:pt x="1747" y="308"/>
                  </a:lnTo>
                  <a:lnTo>
                    <a:pt x="1603" y="308"/>
                  </a:lnTo>
                  <a:lnTo>
                    <a:pt x="1603" y="486"/>
                  </a:lnTo>
                  <a:lnTo>
                    <a:pt x="1574" y="486"/>
                  </a:lnTo>
                  <a:close/>
                  <a:moveTo>
                    <a:pt x="1346" y="427"/>
                  </a:moveTo>
                  <a:lnTo>
                    <a:pt x="1346" y="338"/>
                  </a:lnTo>
                  <a:cubicBezTo>
                    <a:pt x="1346" y="330"/>
                    <a:pt x="1347" y="322"/>
                    <a:pt x="1350" y="315"/>
                  </a:cubicBezTo>
                  <a:cubicBezTo>
                    <a:pt x="1353" y="308"/>
                    <a:pt x="1358" y="302"/>
                    <a:pt x="1363" y="296"/>
                  </a:cubicBezTo>
                  <a:cubicBezTo>
                    <a:pt x="1368" y="291"/>
                    <a:pt x="1374" y="287"/>
                    <a:pt x="1381" y="284"/>
                  </a:cubicBezTo>
                  <a:cubicBezTo>
                    <a:pt x="1388" y="280"/>
                    <a:pt x="1396" y="279"/>
                    <a:pt x="1404" y="279"/>
                  </a:cubicBezTo>
                  <a:lnTo>
                    <a:pt x="1490" y="279"/>
                  </a:lnTo>
                  <a:cubicBezTo>
                    <a:pt x="1498" y="279"/>
                    <a:pt x="1505" y="280"/>
                    <a:pt x="1512" y="284"/>
                  </a:cubicBezTo>
                  <a:cubicBezTo>
                    <a:pt x="1519" y="287"/>
                    <a:pt x="1525" y="291"/>
                    <a:pt x="1530" y="296"/>
                  </a:cubicBezTo>
                  <a:cubicBezTo>
                    <a:pt x="1536" y="302"/>
                    <a:pt x="1540" y="308"/>
                    <a:pt x="1543" y="315"/>
                  </a:cubicBezTo>
                  <a:cubicBezTo>
                    <a:pt x="1546" y="322"/>
                    <a:pt x="1548" y="330"/>
                    <a:pt x="1548" y="338"/>
                  </a:cubicBezTo>
                  <a:lnTo>
                    <a:pt x="1548" y="427"/>
                  </a:lnTo>
                  <a:cubicBezTo>
                    <a:pt x="1548" y="435"/>
                    <a:pt x="1546" y="443"/>
                    <a:pt x="1543" y="450"/>
                  </a:cubicBezTo>
                  <a:cubicBezTo>
                    <a:pt x="1540" y="457"/>
                    <a:pt x="1536" y="463"/>
                    <a:pt x="1531" y="469"/>
                  </a:cubicBezTo>
                  <a:cubicBezTo>
                    <a:pt x="1526" y="474"/>
                    <a:pt x="1520" y="478"/>
                    <a:pt x="1513" y="482"/>
                  </a:cubicBezTo>
                  <a:cubicBezTo>
                    <a:pt x="1506" y="485"/>
                    <a:pt x="1498" y="486"/>
                    <a:pt x="1490" y="486"/>
                  </a:cubicBezTo>
                  <a:lnTo>
                    <a:pt x="1404" y="486"/>
                  </a:lnTo>
                  <a:cubicBezTo>
                    <a:pt x="1396" y="486"/>
                    <a:pt x="1388" y="485"/>
                    <a:pt x="1381" y="482"/>
                  </a:cubicBezTo>
                  <a:cubicBezTo>
                    <a:pt x="1374" y="479"/>
                    <a:pt x="1368" y="474"/>
                    <a:pt x="1363" y="469"/>
                  </a:cubicBezTo>
                  <a:cubicBezTo>
                    <a:pt x="1357" y="464"/>
                    <a:pt x="1353" y="457"/>
                    <a:pt x="1350" y="450"/>
                  </a:cubicBezTo>
                  <a:cubicBezTo>
                    <a:pt x="1347" y="443"/>
                    <a:pt x="1346" y="435"/>
                    <a:pt x="1346" y="427"/>
                  </a:cubicBezTo>
                  <a:close/>
                  <a:moveTo>
                    <a:pt x="1375" y="427"/>
                  </a:moveTo>
                  <a:cubicBezTo>
                    <a:pt x="1375" y="435"/>
                    <a:pt x="1378" y="442"/>
                    <a:pt x="1383" y="448"/>
                  </a:cubicBezTo>
                  <a:cubicBezTo>
                    <a:pt x="1389" y="454"/>
                    <a:pt x="1396" y="457"/>
                    <a:pt x="1404" y="457"/>
                  </a:cubicBezTo>
                  <a:lnTo>
                    <a:pt x="1490" y="457"/>
                  </a:lnTo>
                  <a:cubicBezTo>
                    <a:pt x="1498" y="457"/>
                    <a:pt x="1505" y="454"/>
                    <a:pt x="1511" y="448"/>
                  </a:cubicBezTo>
                  <a:cubicBezTo>
                    <a:pt x="1516" y="442"/>
                    <a:pt x="1519" y="435"/>
                    <a:pt x="1519" y="427"/>
                  </a:cubicBezTo>
                  <a:lnTo>
                    <a:pt x="1519" y="338"/>
                  </a:lnTo>
                  <a:cubicBezTo>
                    <a:pt x="1519" y="330"/>
                    <a:pt x="1516" y="323"/>
                    <a:pt x="1511" y="317"/>
                  </a:cubicBezTo>
                  <a:cubicBezTo>
                    <a:pt x="1505" y="311"/>
                    <a:pt x="1498" y="308"/>
                    <a:pt x="1490" y="308"/>
                  </a:cubicBezTo>
                  <a:lnTo>
                    <a:pt x="1404" y="308"/>
                  </a:lnTo>
                  <a:cubicBezTo>
                    <a:pt x="1396" y="308"/>
                    <a:pt x="1389" y="311"/>
                    <a:pt x="1383" y="317"/>
                  </a:cubicBezTo>
                  <a:cubicBezTo>
                    <a:pt x="1378" y="323"/>
                    <a:pt x="1375" y="330"/>
                    <a:pt x="1375" y="338"/>
                  </a:cubicBezTo>
                  <a:lnTo>
                    <a:pt x="1375" y="427"/>
                  </a:lnTo>
                  <a:close/>
                  <a:moveTo>
                    <a:pt x="1118" y="486"/>
                  </a:moveTo>
                  <a:lnTo>
                    <a:pt x="1118" y="338"/>
                  </a:lnTo>
                  <a:cubicBezTo>
                    <a:pt x="1118" y="330"/>
                    <a:pt x="1119" y="323"/>
                    <a:pt x="1122" y="316"/>
                  </a:cubicBezTo>
                  <a:cubicBezTo>
                    <a:pt x="1125" y="309"/>
                    <a:pt x="1129" y="302"/>
                    <a:pt x="1134" y="297"/>
                  </a:cubicBezTo>
                  <a:cubicBezTo>
                    <a:pt x="1140" y="292"/>
                    <a:pt x="1146" y="287"/>
                    <a:pt x="1153" y="284"/>
                  </a:cubicBezTo>
                  <a:cubicBezTo>
                    <a:pt x="1160" y="281"/>
                    <a:pt x="1167" y="279"/>
                    <a:pt x="1175" y="279"/>
                  </a:cubicBezTo>
                  <a:lnTo>
                    <a:pt x="1320" y="279"/>
                  </a:lnTo>
                  <a:lnTo>
                    <a:pt x="1320" y="486"/>
                  </a:lnTo>
                  <a:lnTo>
                    <a:pt x="1291" y="486"/>
                  </a:lnTo>
                  <a:lnTo>
                    <a:pt x="1291" y="308"/>
                  </a:lnTo>
                  <a:lnTo>
                    <a:pt x="1175" y="308"/>
                  </a:lnTo>
                  <a:cubicBezTo>
                    <a:pt x="1167" y="308"/>
                    <a:pt x="1161" y="311"/>
                    <a:pt x="1155" y="317"/>
                  </a:cubicBezTo>
                  <a:cubicBezTo>
                    <a:pt x="1149" y="323"/>
                    <a:pt x="1147" y="330"/>
                    <a:pt x="1147" y="338"/>
                  </a:cubicBezTo>
                  <a:lnTo>
                    <a:pt x="1147" y="486"/>
                  </a:lnTo>
                  <a:lnTo>
                    <a:pt x="1118" y="486"/>
                  </a:lnTo>
                  <a:close/>
                  <a:moveTo>
                    <a:pt x="890" y="427"/>
                  </a:moveTo>
                  <a:lnTo>
                    <a:pt x="890" y="338"/>
                  </a:lnTo>
                  <a:cubicBezTo>
                    <a:pt x="890" y="330"/>
                    <a:pt x="891" y="322"/>
                    <a:pt x="894" y="315"/>
                  </a:cubicBezTo>
                  <a:cubicBezTo>
                    <a:pt x="897" y="308"/>
                    <a:pt x="901" y="302"/>
                    <a:pt x="907" y="296"/>
                  </a:cubicBezTo>
                  <a:cubicBezTo>
                    <a:pt x="912" y="291"/>
                    <a:pt x="918" y="287"/>
                    <a:pt x="925" y="284"/>
                  </a:cubicBezTo>
                  <a:cubicBezTo>
                    <a:pt x="932" y="280"/>
                    <a:pt x="940" y="279"/>
                    <a:pt x="947" y="279"/>
                  </a:cubicBezTo>
                  <a:lnTo>
                    <a:pt x="1034" y="279"/>
                  </a:lnTo>
                  <a:cubicBezTo>
                    <a:pt x="1042" y="279"/>
                    <a:pt x="1049" y="280"/>
                    <a:pt x="1056" y="284"/>
                  </a:cubicBezTo>
                  <a:cubicBezTo>
                    <a:pt x="1063" y="287"/>
                    <a:pt x="1069" y="291"/>
                    <a:pt x="1074" y="296"/>
                  </a:cubicBezTo>
                  <a:cubicBezTo>
                    <a:pt x="1080" y="302"/>
                    <a:pt x="1084" y="308"/>
                    <a:pt x="1087" y="315"/>
                  </a:cubicBezTo>
                  <a:cubicBezTo>
                    <a:pt x="1090" y="322"/>
                    <a:pt x="1092" y="330"/>
                    <a:pt x="1092" y="338"/>
                  </a:cubicBezTo>
                  <a:lnTo>
                    <a:pt x="1092" y="427"/>
                  </a:lnTo>
                  <a:cubicBezTo>
                    <a:pt x="1092" y="435"/>
                    <a:pt x="1090" y="443"/>
                    <a:pt x="1087" y="450"/>
                  </a:cubicBezTo>
                  <a:cubicBezTo>
                    <a:pt x="1084" y="457"/>
                    <a:pt x="1080" y="463"/>
                    <a:pt x="1075" y="469"/>
                  </a:cubicBezTo>
                  <a:cubicBezTo>
                    <a:pt x="1070" y="474"/>
                    <a:pt x="1063" y="478"/>
                    <a:pt x="1056" y="482"/>
                  </a:cubicBezTo>
                  <a:cubicBezTo>
                    <a:pt x="1049" y="485"/>
                    <a:pt x="1042" y="486"/>
                    <a:pt x="1034" y="486"/>
                  </a:cubicBezTo>
                  <a:lnTo>
                    <a:pt x="947" y="486"/>
                  </a:lnTo>
                  <a:cubicBezTo>
                    <a:pt x="939" y="486"/>
                    <a:pt x="932" y="485"/>
                    <a:pt x="925" y="482"/>
                  </a:cubicBezTo>
                  <a:cubicBezTo>
                    <a:pt x="918" y="479"/>
                    <a:pt x="912" y="474"/>
                    <a:pt x="906" y="469"/>
                  </a:cubicBezTo>
                  <a:cubicBezTo>
                    <a:pt x="901" y="464"/>
                    <a:pt x="897" y="457"/>
                    <a:pt x="894" y="450"/>
                  </a:cubicBezTo>
                  <a:cubicBezTo>
                    <a:pt x="891" y="443"/>
                    <a:pt x="890" y="435"/>
                    <a:pt x="890" y="427"/>
                  </a:cubicBezTo>
                  <a:close/>
                  <a:moveTo>
                    <a:pt x="919" y="427"/>
                  </a:moveTo>
                  <a:cubicBezTo>
                    <a:pt x="919" y="435"/>
                    <a:pt x="921" y="442"/>
                    <a:pt x="927" y="448"/>
                  </a:cubicBezTo>
                  <a:cubicBezTo>
                    <a:pt x="933" y="454"/>
                    <a:pt x="939" y="457"/>
                    <a:pt x="947" y="457"/>
                  </a:cubicBezTo>
                  <a:lnTo>
                    <a:pt x="1034" y="457"/>
                  </a:lnTo>
                  <a:cubicBezTo>
                    <a:pt x="1042" y="457"/>
                    <a:pt x="1049" y="454"/>
                    <a:pt x="1055" y="448"/>
                  </a:cubicBezTo>
                  <a:cubicBezTo>
                    <a:pt x="1060" y="442"/>
                    <a:pt x="1063" y="435"/>
                    <a:pt x="1063" y="427"/>
                  </a:cubicBezTo>
                  <a:lnTo>
                    <a:pt x="1063" y="338"/>
                  </a:lnTo>
                  <a:cubicBezTo>
                    <a:pt x="1063" y="330"/>
                    <a:pt x="1060" y="323"/>
                    <a:pt x="1055" y="317"/>
                  </a:cubicBezTo>
                  <a:cubicBezTo>
                    <a:pt x="1049" y="311"/>
                    <a:pt x="1042" y="308"/>
                    <a:pt x="1034" y="308"/>
                  </a:cubicBezTo>
                  <a:lnTo>
                    <a:pt x="947" y="308"/>
                  </a:lnTo>
                  <a:cubicBezTo>
                    <a:pt x="939" y="308"/>
                    <a:pt x="933" y="311"/>
                    <a:pt x="927" y="317"/>
                  </a:cubicBezTo>
                  <a:cubicBezTo>
                    <a:pt x="921" y="323"/>
                    <a:pt x="919" y="330"/>
                    <a:pt x="919" y="338"/>
                  </a:cubicBezTo>
                  <a:lnTo>
                    <a:pt x="919" y="427"/>
                  </a:lnTo>
                  <a:close/>
                  <a:moveTo>
                    <a:pt x="662" y="486"/>
                  </a:moveTo>
                  <a:lnTo>
                    <a:pt x="662" y="279"/>
                  </a:lnTo>
                  <a:lnTo>
                    <a:pt x="690" y="279"/>
                  </a:lnTo>
                  <a:lnTo>
                    <a:pt x="690" y="368"/>
                  </a:lnTo>
                  <a:lnTo>
                    <a:pt x="835" y="368"/>
                  </a:lnTo>
                  <a:lnTo>
                    <a:pt x="835" y="279"/>
                  </a:lnTo>
                  <a:lnTo>
                    <a:pt x="864" y="279"/>
                  </a:lnTo>
                  <a:lnTo>
                    <a:pt x="864" y="486"/>
                  </a:lnTo>
                  <a:lnTo>
                    <a:pt x="835" y="486"/>
                  </a:lnTo>
                  <a:lnTo>
                    <a:pt x="835" y="397"/>
                  </a:lnTo>
                  <a:lnTo>
                    <a:pt x="690" y="397"/>
                  </a:lnTo>
                  <a:lnTo>
                    <a:pt x="690" y="486"/>
                  </a:lnTo>
                  <a:lnTo>
                    <a:pt x="662" y="486"/>
                  </a:lnTo>
                  <a:close/>
                  <a:moveTo>
                    <a:pt x="436" y="486"/>
                  </a:moveTo>
                  <a:lnTo>
                    <a:pt x="436" y="442"/>
                  </a:lnTo>
                  <a:lnTo>
                    <a:pt x="513" y="383"/>
                  </a:lnTo>
                  <a:lnTo>
                    <a:pt x="436" y="323"/>
                  </a:lnTo>
                  <a:lnTo>
                    <a:pt x="436" y="279"/>
                  </a:lnTo>
                  <a:lnTo>
                    <a:pt x="465" y="279"/>
                  </a:lnTo>
                  <a:lnTo>
                    <a:pt x="465" y="308"/>
                  </a:lnTo>
                  <a:lnTo>
                    <a:pt x="537" y="364"/>
                  </a:lnTo>
                  <a:lnTo>
                    <a:pt x="610" y="308"/>
                  </a:lnTo>
                  <a:lnTo>
                    <a:pt x="610" y="279"/>
                  </a:lnTo>
                  <a:lnTo>
                    <a:pt x="639" y="279"/>
                  </a:lnTo>
                  <a:lnTo>
                    <a:pt x="639" y="323"/>
                  </a:lnTo>
                  <a:lnTo>
                    <a:pt x="561" y="383"/>
                  </a:lnTo>
                  <a:lnTo>
                    <a:pt x="639" y="442"/>
                  </a:lnTo>
                  <a:lnTo>
                    <a:pt x="639" y="486"/>
                  </a:lnTo>
                  <a:lnTo>
                    <a:pt x="610" y="486"/>
                  </a:lnTo>
                  <a:lnTo>
                    <a:pt x="610" y="457"/>
                  </a:lnTo>
                  <a:lnTo>
                    <a:pt x="537" y="401"/>
                  </a:lnTo>
                  <a:lnTo>
                    <a:pt x="465" y="457"/>
                  </a:lnTo>
                  <a:lnTo>
                    <a:pt x="465" y="486"/>
                  </a:lnTo>
                  <a:lnTo>
                    <a:pt x="436" y="486"/>
                  </a:lnTo>
                  <a:close/>
                  <a:moveTo>
                    <a:pt x="217" y="486"/>
                  </a:moveTo>
                  <a:lnTo>
                    <a:pt x="217" y="279"/>
                  </a:lnTo>
                  <a:lnTo>
                    <a:pt x="419" y="279"/>
                  </a:lnTo>
                  <a:lnTo>
                    <a:pt x="419" y="308"/>
                  </a:lnTo>
                  <a:lnTo>
                    <a:pt x="246" y="308"/>
                  </a:lnTo>
                  <a:lnTo>
                    <a:pt x="246" y="368"/>
                  </a:lnTo>
                  <a:lnTo>
                    <a:pt x="390" y="368"/>
                  </a:lnTo>
                  <a:lnTo>
                    <a:pt x="390" y="397"/>
                  </a:lnTo>
                  <a:lnTo>
                    <a:pt x="246" y="397"/>
                  </a:lnTo>
                  <a:lnTo>
                    <a:pt x="246" y="457"/>
                  </a:lnTo>
                  <a:lnTo>
                    <a:pt x="419" y="457"/>
                  </a:lnTo>
                  <a:lnTo>
                    <a:pt x="419" y="486"/>
                  </a:lnTo>
                  <a:lnTo>
                    <a:pt x="217" y="48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7" name="Rectangle 10"/>
            <p:cNvSpPr>
              <a:spLocks noChangeArrowheads="1"/>
            </p:cNvSpPr>
            <p:nvPr/>
          </p:nvSpPr>
          <p:spPr bwMode="auto">
            <a:xfrm>
              <a:off x="1379490" y="786455"/>
              <a:ext cx="26807" cy="50598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E:\+BASE+\КНИТУ\+Материал+\Client\Логотипы2024\КНИТУ_БольшеЧемТехнологический_.emf"/>
          <p:cNvPicPr>
            <a:picLocks noChangeAspect="1" noChangeArrowheads="1"/>
          </p:cNvPicPr>
          <p:nvPr/>
        </p:nvPicPr>
        <p:blipFill>
          <a:blip r:embed="rId4" cstate="print"/>
          <a:srcRect/>
          <a:stretch>
            <a:fillRect/>
          </a:stretch>
        </p:blipFill>
        <p:spPr bwMode="auto">
          <a:xfrm>
            <a:off x="950839" y="683419"/>
            <a:ext cx="4508735" cy="773112"/>
          </a:xfrm>
          <a:prstGeom prst="rect">
            <a:avLst/>
          </a:prstGeom>
          <a:noFill/>
        </p:spPr>
      </p:pic>
    </p:spTree>
    <p:extLst>
      <p:ext uri="{BB962C8B-B14F-4D97-AF65-F5344CB8AC3E}">
        <p14:creationId xmlns:p14="http://schemas.microsoft.com/office/powerpoint/2010/main" val="3420192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51599" rIns="0" bIns="0" rtlCol="0" anchor="ctr">
            <a:spAutoFit/>
          </a:bodyPr>
          <a:lstStyle/>
          <a:p>
            <a:pPr marL="7701" marR="3081">
              <a:lnSpc>
                <a:spcPct val="100000"/>
              </a:lnSpc>
              <a:spcBef>
                <a:spcPts val="58"/>
              </a:spcBef>
            </a:pPr>
            <a:r>
              <a:rPr lang="ru-RU" sz="2200" dirty="0"/>
              <a:t>ИНСТИТУТ ТЕХНОЛОГИЙ ЛЁГКОЙ  ПРОМЫШЛЕННОСТИ, МОДЫ И ДИЗАЙНА</a:t>
            </a:r>
          </a:p>
        </p:txBody>
      </p:sp>
      <p:sp>
        <p:nvSpPr>
          <p:cNvPr id="11" name="Номер слайда 2">
            <a:extLst>
              <a:ext uri="{FF2B5EF4-FFF2-40B4-BE49-F238E27FC236}">
                <a16:creationId xmlns:a16="http://schemas.microsoft.com/office/drawing/2014/main" id="{D3EC7BF4-1D88-DA9B-1380-5EC287EA743C}"/>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10</a:t>
            </a:fld>
            <a:endParaRPr lang="ru-RU" sz="1800" b="1" dirty="0"/>
          </a:p>
        </p:txBody>
      </p:sp>
      <p:pic>
        <p:nvPicPr>
          <p:cNvPr id="12" name="object 7">
            <a:extLst>
              <a:ext uri="{FF2B5EF4-FFF2-40B4-BE49-F238E27FC236}">
                <a16:creationId xmlns:a16="http://schemas.microsoft.com/office/drawing/2014/main" id="{B646A8D9-8330-8573-7009-03AF4AA779E0}"/>
              </a:ext>
            </a:extLst>
          </p:cNvPr>
          <p:cNvPicPr/>
          <p:nvPr/>
        </p:nvPicPr>
        <p:blipFill rotWithShape="1">
          <a:blip r:embed="rId2" cstate="print">
            <a:extLst>
              <a:ext uri="{28A0092B-C50C-407E-A947-70E740481C1C}">
                <a14:useLocalDpi xmlns:a14="http://schemas.microsoft.com/office/drawing/2010/main" val="0"/>
              </a:ext>
            </a:extLst>
          </a:blip>
          <a:srcRect t="7086" b="7086"/>
          <a:stretch/>
        </p:blipFill>
        <p:spPr>
          <a:xfrm>
            <a:off x="7200181" y="1234797"/>
            <a:ext cx="4991819" cy="2377147"/>
          </a:xfrm>
          <a:prstGeom prst="rect">
            <a:avLst/>
          </a:prstGeom>
        </p:spPr>
      </p:pic>
      <p:pic>
        <p:nvPicPr>
          <p:cNvPr id="13" name="object 7">
            <a:extLst>
              <a:ext uri="{FF2B5EF4-FFF2-40B4-BE49-F238E27FC236}">
                <a16:creationId xmlns:a16="http://schemas.microsoft.com/office/drawing/2014/main" id="{D8F78CAB-39FF-6A85-37DC-45521CD431F9}"/>
              </a:ext>
            </a:extLst>
          </p:cNvPr>
          <p:cNvPicPr/>
          <p:nvPr/>
        </p:nvPicPr>
        <p:blipFill rotWithShape="1">
          <a:blip r:embed="rId3" cstate="print">
            <a:extLst>
              <a:ext uri="{28A0092B-C50C-407E-A947-70E740481C1C}">
                <a14:useLocalDpi xmlns:a14="http://schemas.microsoft.com/office/drawing/2010/main" val="0"/>
              </a:ext>
            </a:extLst>
          </a:blip>
          <a:srcRect l="2429" r="2429"/>
          <a:stretch/>
        </p:blipFill>
        <p:spPr>
          <a:xfrm>
            <a:off x="7200181" y="3673197"/>
            <a:ext cx="4991819" cy="2377147"/>
          </a:xfrm>
          <a:prstGeom prst="rect">
            <a:avLst/>
          </a:prstGeom>
        </p:spPr>
      </p:pic>
      <p:sp>
        <p:nvSpPr>
          <p:cNvPr id="14" name="Объект 9">
            <a:extLst>
              <a:ext uri="{FF2B5EF4-FFF2-40B4-BE49-F238E27FC236}">
                <a16:creationId xmlns:a16="http://schemas.microsoft.com/office/drawing/2014/main" id="{AB42BA0A-52D8-0E04-30F7-49FBD705EA2C}"/>
              </a:ext>
            </a:extLst>
          </p:cNvPr>
          <p:cNvSpPr>
            <a:spLocks noGrp="1"/>
          </p:cNvSpPr>
          <p:nvPr>
            <p:ph idx="1"/>
          </p:nvPr>
        </p:nvSpPr>
        <p:spPr>
          <a:xfrm>
            <a:off x="838200" y="1246402"/>
            <a:ext cx="6215744" cy="4832795"/>
          </a:xfrm>
        </p:spPr>
        <p:txBody>
          <a:bodyPr anchor="ctr">
            <a:noAutofit/>
          </a:bodyPr>
          <a:lstStyle/>
          <a:p>
            <a:pPr marL="0" indent="0">
              <a:spcBef>
                <a:spcPts val="100"/>
              </a:spcBef>
              <a:buNone/>
            </a:pPr>
            <a:r>
              <a:rPr lang="ru-RU" b="1" dirty="0">
                <a:latin typeface="Century Gothic" panose="020B0502020202020204" pitchFamily="34" charset="0"/>
              </a:rPr>
              <a:t>Образовательные программы</a:t>
            </a:r>
          </a:p>
          <a:p>
            <a:pPr marL="7701" marR="813255">
              <a:lnSpc>
                <a:spcPct val="110000"/>
              </a:lnSpc>
              <a:spcBef>
                <a:spcPts val="100"/>
              </a:spcBef>
              <a:tabLst>
                <a:tab pos="175589" algn="l"/>
              </a:tabLst>
            </a:pPr>
            <a:r>
              <a:rPr lang="ru-RU" dirty="0"/>
              <a:t>Конструирование изделий лёгкой промышленности</a:t>
            </a:r>
          </a:p>
          <a:p>
            <a:pPr marL="7701" marR="813255">
              <a:lnSpc>
                <a:spcPct val="110000"/>
              </a:lnSpc>
              <a:spcBef>
                <a:spcPts val="100"/>
              </a:spcBef>
              <a:tabLst>
                <a:tab pos="175589" algn="l"/>
              </a:tabLst>
            </a:pPr>
            <a:r>
              <a:rPr lang="ru-RU" dirty="0"/>
              <a:t>Материаловедение и технологии материалов</a:t>
            </a:r>
          </a:p>
          <a:p>
            <a:pPr marL="7701" marR="813255">
              <a:lnSpc>
                <a:spcPct val="110000"/>
              </a:lnSpc>
              <a:spcBef>
                <a:spcPts val="100"/>
              </a:spcBef>
              <a:tabLst>
                <a:tab pos="175589" algn="l"/>
              </a:tabLst>
            </a:pPr>
            <a:r>
              <a:rPr lang="ru-RU" dirty="0"/>
              <a:t>Промышленный дизайн роботов и робототехнических систем</a:t>
            </a:r>
          </a:p>
          <a:p>
            <a:pPr>
              <a:spcBef>
                <a:spcPts val="100"/>
              </a:spcBef>
              <a:buFont typeface="Lucida Sans Unicode"/>
              <a:buChar char="■"/>
            </a:pPr>
            <a:endParaRPr lang="ru-RU" dirty="0">
              <a:latin typeface="Century Gothic" panose="020B0502020202020204" pitchFamily="34" charset="0"/>
            </a:endParaRPr>
          </a:p>
          <a:p>
            <a:pPr marL="0" indent="0">
              <a:spcBef>
                <a:spcPts val="100"/>
              </a:spcBef>
              <a:buNone/>
            </a:pPr>
            <a:r>
              <a:rPr lang="ru-RU" b="1" dirty="0">
                <a:latin typeface="Century Gothic" panose="020B0502020202020204" pitchFamily="34" charset="0"/>
              </a:rPr>
              <a:t>Научные направления</a:t>
            </a:r>
          </a:p>
          <a:p>
            <a:pPr marL="7701" marR="813255">
              <a:lnSpc>
                <a:spcPct val="110000"/>
              </a:lnSpc>
              <a:spcBef>
                <a:spcPts val="100"/>
              </a:spcBef>
              <a:tabLst>
                <a:tab pos="175589" algn="l"/>
              </a:tabLst>
            </a:pPr>
            <a:r>
              <a:rPr lang="ru-RU" dirty="0"/>
              <a:t>Исследования в области создания средств индивидуальной защиты  для сотрудников химической и нефтехимической промышленности,  служб и ведомств</a:t>
            </a:r>
          </a:p>
          <a:p>
            <a:pPr marL="7701" marR="813255">
              <a:lnSpc>
                <a:spcPct val="110000"/>
              </a:lnSpc>
              <a:spcBef>
                <a:spcPts val="100"/>
              </a:spcBef>
              <a:tabLst>
                <a:tab pos="175589" algn="l"/>
              </a:tabLst>
            </a:pPr>
            <a:r>
              <a:rPr lang="ru-RU" dirty="0"/>
              <a:t>Исследования и разработки в области цифровизации процесса  проектирования изделий лёгкой промышленности</a:t>
            </a:r>
          </a:p>
          <a:p>
            <a:pPr marL="7701" marR="813255">
              <a:lnSpc>
                <a:spcPct val="110000"/>
              </a:lnSpc>
              <a:spcBef>
                <a:spcPts val="100"/>
              </a:spcBef>
              <a:tabLst>
                <a:tab pos="175589" algn="l"/>
              </a:tabLst>
            </a:pPr>
            <a:r>
              <a:rPr lang="ru-RU" dirty="0"/>
              <a:t>Проектирование материалов легкой промышленности с управляемой  микроструктурой</a:t>
            </a:r>
          </a:p>
        </p:txBody>
      </p:sp>
      <p:sp>
        <p:nvSpPr>
          <p:cNvPr id="16" name="object 8">
            <a:extLst>
              <a:ext uri="{FF2B5EF4-FFF2-40B4-BE49-F238E27FC236}">
                <a16:creationId xmlns:a16="http://schemas.microsoft.com/office/drawing/2014/main" id="{EDB3944D-E973-017F-8EE8-28FF833F0DC4}"/>
              </a:ext>
            </a:extLst>
          </p:cNvPr>
          <p:cNvSpPr txBox="1"/>
          <p:nvPr/>
        </p:nvSpPr>
        <p:spPr>
          <a:xfrm>
            <a:off x="7210430" y="5608607"/>
            <a:ext cx="4981570" cy="439054"/>
          </a:xfrm>
          <a:prstGeom prst="rect">
            <a:avLst/>
          </a:prstGeom>
          <a:solidFill>
            <a:srgbClr val="8E2725">
              <a:alpha val="74469"/>
            </a:srgbClr>
          </a:solidFill>
        </p:spPr>
        <p:txBody>
          <a:bodyPr vert="horz" wrap="square" lIns="0" tIns="32345" rIns="0" bIns="0" rtlCol="0" anchor="ctr">
            <a:noAutofit/>
          </a:bodyPr>
          <a:lstStyle/>
          <a:p>
            <a:pPr marL="1625740" marR="15017" indent="-1606102" algn="ctr">
              <a:lnSpc>
                <a:spcPct val="105000"/>
              </a:lnSpc>
              <a:spcBef>
                <a:spcPts val="255"/>
              </a:spcBef>
            </a:pPr>
            <a:r>
              <a:rPr lang="ru-RU" sz="1182" spc="49" dirty="0">
                <a:solidFill>
                  <a:srgbClr val="FEFEFE"/>
                </a:solidFill>
                <a:latin typeface="Century Gothic" panose="020B0502020202020204" pitchFamily="34" charset="0"/>
                <a:cs typeface="Lucida Sans Unicode"/>
              </a:rPr>
              <a:t>Центр инжиниринга средств индивидуальной  защиты</a:t>
            </a:r>
          </a:p>
        </p:txBody>
      </p:sp>
    </p:spTree>
    <p:extLst>
      <p:ext uri="{BB962C8B-B14F-4D97-AF65-F5344CB8AC3E}">
        <p14:creationId xmlns:p14="http://schemas.microsoft.com/office/powerpoint/2010/main" val="126456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DFCC526-415F-8CB0-7C31-2ABA371FB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1" r="1141"/>
          <a:stretch/>
        </p:blipFill>
        <p:spPr>
          <a:xfrm>
            <a:off x="814709" y="3375963"/>
            <a:ext cx="5090769" cy="3177237"/>
          </a:xfrm>
          <a:prstGeom prst="roundRect">
            <a:avLst>
              <a:gd name="adj" fmla="val 0"/>
            </a:avLst>
          </a:prstGeom>
          <a:noFill/>
          <a:ln>
            <a:noFill/>
          </a:ln>
        </p:spPr>
      </p:pic>
      <p:pic>
        <p:nvPicPr>
          <p:cNvPr id="9" name="Рисунок 8">
            <a:extLst>
              <a:ext uri="{FF2B5EF4-FFF2-40B4-BE49-F238E27FC236}">
                <a16:creationId xmlns:a16="http://schemas.microsoft.com/office/drawing/2014/main" id="{195F68B0-8572-B57A-32B2-BCA441F01D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9" r="1619"/>
          <a:stretch/>
        </p:blipFill>
        <p:spPr>
          <a:xfrm>
            <a:off x="6248400" y="3375963"/>
            <a:ext cx="5090769" cy="3177237"/>
          </a:xfrm>
          <a:prstGeom prst="roundRect">
            <a:avLst>
              <a:gd name="adj" fmla="val 215"/>
            </a:avLst>
          </a:prstGeom>
          <a:noFill/>
          <a:ln>
            <a:noFill/>
          </a:ln>
        </p:spPr>
      </p:pic>
      <p:sp>
        <p:nvSpPr>
          <p:cNvPr id="16" name="TextBox 15">
            <a:extLst>
              <a:ext uri="{FF2B5EF4-FFF2-40B4-BE49-F238E27FC236}">
                <a16:creationId xmlns:a16="http://schemas.microsoft.com/office/drawing/2014/main" id="{01A90263-DC47-4C20-904F-3A105B58FA74}"/>
              </a:ext>
            </a:extLst>
          </p:cNvPr>
          <p:cNvSpPr txBox="1"/>
          <p:nvPr/>
        </p:nvSpPr>
        <p:spPr>
          <a:xfrm>
            <a:off x="692103" y="1509431"/>
            <a:ext cx="3450335" cy="1579920"/>
          </a:xfrm>
          <a:prstGeom prst="rect">
            <a:avLst/>
          </a:prstGeom>
          <a:noFill/>
        </p:spPr>
        <p:txBody>
          <a:bodyPr wrap="square">
            <a:spAutoFit/>
          </a:bodyPr>
          <a:lstStyle/>
          <a:p>
            <a:pPr indent="6350">
              <a:lnSpc>
                <a:spcPct val="150000"/>
              </a:lnSpc>
              <a:spcAft>
                <a:spcPts val="200"/>
              </a:spcAft>
            </a:pPr>
            <a:r>
              <a:rPr lang="ru-RU" sz="1200" kern="150" dirty="0">
                <a:latin typeface="Century Gothic" panose="020B0502020202020204" pitchFamily="34" charset="0"/>
                <a:ea typeface="Tahoma" panose="020B0604030504040204" pitchFamily="34" charset="0"/>
                <a:cs typeface="Arial" panose="020B0604020202020204" pitchFamily="34" charset="0"/>
              </a:rPr>
              <a:t>19</a:t>
            </a:r>
            <a:r>
              <a:rPr lang="en-US" sz="1200" kern="150" dirty="0">
                <a:latin typeface="Century Gothic" panose="020B0502020202020204" pitchFamily="34" charset="0"/>
                <a:ea typeface="Tahoma" panose="020B0604030504040204" pitchFamily="34" charset="0"/>
                <a:cs typeface="Arial" panose="020B0604020202020204" pitchFamily="34" charset="0"/>
              </a:rPr>
              <a:t>3</a:t>
            </a:r>
            <a:r>
              <a:rPr lang="ru-RU" sz="1200" kern="150" dirty="0">
                <a:latin typeface="Century Gothic" panose="020B0502020202020204" pitchFamily="34" charset="0"/>
                <a:ea typeface="Tahoma" panose="020B0604030504040204" pitchFamily="34" charset="0"/>
                <a:cs typeface="Arial" panose="020B0604020202020204" pitchFamily="34" charset="0"/>
              </a:rPr>
              <a:t>1 г. - Военная кафедра КХТИ </a:t>
            </a:r>
          </a:p>
          <a:p>
            <a:pPr indent="6350">
              <a:lnSpc>
                <a:spcPct val="150000"/>
              </a:lnSpc>
              <a:spcAft>
                <a:spcPts val="200"/>
              </a:spcAft>
            </a:pPr>
            <a:r>
              <a:rPr lang="ru-RU" sz="1200" kern="150" dirty="0">
                <a:solidFill>
                  <a:srgbClr val="000000"/>
                </a:solidFill>
                <a:latin typeface="Century Gothic" panose="020B0502020202020204" pitchFamily="34" charset="0"/>
                <a:ea typeface="Tahoma" panose="020B0604030504040204" pitchFamily="34" charset="0"/>
                <a:cs typeface="Arial" panose="020B0604020202020204" pitchFamily="34" charset="0"/>
              </a:rPr>
              <a:t>2019 г. - Военный учебный центр КНИТУ:</a:t>
            </a:r>
          </a:p>
          <a:p>
            <a:pPr marL="171450" indent="-171450">
              <a:lnSpc>
                <a:spcPct val="150000"/>
              </a:lnSpc>
              <a:spcAft>
                <a:spcPts val="200"/>
              </a:spcAft>
              <a:buClr>
                <a:srgbClr val="C00000"/>
              </a:buClr>
              <a:buFont typeface="Arial" panose="020B0604020202020204" pitchFamily="34" charset="0"/>
              <a:buChar char="•"/>
            </a:pPr>
            <a:r>
              <a:rPr lang="ru-RU" sz="1200" dirty="0">
                <a:latin typeface="Century Gothic" panose="020B0502020202020204" pitchFamily="34" charset="0"/>
              </a:rPr>
              <a:t>кафедра РХБ защиты</a:t>
            </a:r>
          </a:p>
          <a:p>
            <a:pPr marL="171450" indent="-171450">
              <a:lnSpc>
                <a:spcPct val="150000"/>
              </a:lnSpc>
              <a:spcAft>
                <a:spcPts val="200"/>
              </a:spcAft>
              <a:buClr>
                <a:srgbClr val="C00000"/>
              </a:buClr>
              <a:buFont typeface="Arial" panose="020B0604020202020204" pitchFamily="34" charset="0"/>
              <a:buChar char="•"/>
            </a:pPr>
            <a:r>
              <a:rPr lang="ru-RU" sz="1200" dirty="0">
                <a:latin typeface="Century Gothic" panose="020B0502020202020204" pitchFamily="34" charset="0"/>
              </a:rPr>
              <a:t>кафедра ГСМ и РАВ</a:t>
            </a:r>
          </a:p>
          <a:p>
            <a:pPr marL="171450" indent="-171450">
              <a:lnSpc>
                <a:spcPct val="150000"/>
              </a:lnSpc>
              <a:spcAft>
                <a:spcPts val="200"/>
              </a:spcAft>
              <a:buClr>
                <a:srgbClr val="C00000"/>
              </a:buClr>
              <a:buFont typeface="Arial" panose="020B0604020202020204" pitchFamily="34" charset="0"/>
              <a:buChar char="•"/>
            </a:pPr>
            <a:r>
              <a:rPr lang="ru-RU" sz="1200" dirty="0">
                <a:latin typeface="Century Gothic" panose="020B0502020202020204" pitchFamily="34" charset="0"/>
              </a:rPr>
              <a:t>цикл </a:t>
            </a:r>
            <a:r>
              <a:rPr lang="ru-RU" sz="1200" dirty="0" err="1">
                <a:latin typeface="Century Gothic" panose="020B0502020202020204" pitchFamily="34" charset="0"/>
              </a:rPr>
              <a:t>общевоенной</a:t>
            </a:r>
            <a:r>
              <a:rPr lang="ru-RU" sz="1200" dirty="0">
                <a:latin typeface="Century Gothic" panose="020B0502020202020204" pitchFamily="34" charset="0"/>
              </a:rPr>
              <a:t> подготовки</a:t>
            </a:r>
          </a:p>
        </p:txBody>
      </p:sp>
      <p:sp>
        <p:nvSpPr>
          <p:cNvPr id="4" name="Заголовок 3">
            <a:extLst>
              <a:ext uri="{FF2B5EF4-FFF2-40B4-BE49-F238E27FC236}">
                <a16:creationId xmlns:a16="http://schemas.microsoft.com/office/drawing/2014/main" id="{170DDB46-EDC1-B951-E5B3-0E9411D2AE04}"/>
              </a:ext>
            </a:extLst>
          </p:cNvPr>
          <p:cNvSpPr>
            <a:spLocks noGrp="1"/>
          </p:cNvSpPr>
          <p:nvPr>
            <p:ph type="title"/>
          </p:nvPr>
        </p:nvSpPr>
        <p:spPr>
          <a:xfrm>
            <a:off x="735073" y="541972"/>
            <a:ext cx="11045952" cy="732155"/>
          </a:xfrm>
        </p:spPr>
        <p:txBody>
          <a:bodyPr>
            <a:noAutofit/>
          </a:bodyPr>
          <a:lstStyle/>
          <a:p>
            <a:r>
              <a:rPr lang="ru-RU" sz="2200" dirty="0"/>
              <a:t>ЦЕНТР ВОЕННОЙ ПОДГОТОВКИ И ПАТРИОТИЧЕСКОГО ВОСПИТАНИЯ </a:t>
            </a:r>
            <a:br>
              <a:rPr lang="ru-RU" sz="2200" dirty="0"/>
            </a:br>
            <a:endParaRPr lang="ru-RU" sz="2200" dirty="0"/>
          </a:p>
        </p:txBody>
      </p:sp>
      <p:sp>
        <p:nvSpPr>
          <p:cNvPr id="2" name="Номер слайда 2">
            <a:extLst>
              <a:ext uri="{FF2B5EF4-FFF2-40B4-BE49-F238E27FC236}">
                <a16:creationId xmlns:a16="http://schemas.microsoft.com/office/drawing/2014/main" id="{068CF179-D0D4-244C-A2B2-21052952FB91}"/>
              </a:ext>
            </a:extLst>
          </p:cNvPr>
          <p:cNvSpPr>
            <a:spLocks noGrp="1"/>
          </p:cNvSpPr>
          <p:nvPr>
            <p:ph type="sldNum" sz="quarter" idx="12"/>
          </p:nvPr>
        </p:nvSpPr>
        <p:spPr/>
        <p:txBody>
          <a:bodyPr/>
          <a:lstStyle/>
          <a:p>
            <a:fld id="{87D48ED0-0147-4E62-9D88-B3415B06B227}" type="slidenum">
              <a:rPr lang="ru-RU" sz="1800" b="1" smtClean="0"/>
              <a:pPr/>
              <a:t>11</a:t>
            </a:fld>
            <a:endParaRPr lang="ru-RU" sz="1800" b="1" dirty="0"/>
          </a:p>
        </p:txBody>
      </p:sp>
      <p:sp>
        <p:nvSpPr>
          <p:cNvPr id="33" name="Прямоугольник 32"/>
          <p:cNvSpPr/>
          <p:nvPr/>
        </p:nvSpPr>
        <p:spPr>
          <a:xfrm>
            <a:off x="7467600" y="1330209"/>
            <a:ext cx="4093465" cy="1759456"/>
          </a:xfrm>
          <a:prstGeom prst="rect">
            <a:avLst/>
          </a:prstGeom>
        </p:spPr>
        <p:txBody>
          <a:bodyPr wrap="square">
            <a:spAutoFit/>
          </a:bodyPr>
          <a:lstStyle/>
          <a:p>
            <a:pPr marL="171450" indent="-171450">
              <a:lnSpc>
                <a:spcPct val="150000"/>
              </a:lnSpc>
              <a:spcAft>
                <a:spcPts val="200"/>
              </a:spcAft>
              <a:buClr>
                <a:srgbClr val="C00000"/>
              </a:buClr>
              <a:buFont typeface="Arial" panose="020B0604020202020204" pitchFamily="34" charset="0"/>
              <a:buChar char="•"/>
            </a:pPr>
            <a:r>
              <a:rPr lang="ru-RU" sz="1400" dirty="0">
                <a:latin typeface="Century Gothic" panose="020B0502020202020204" pitchFamily="34" charset="0"/>
              </a:rPr>
              <a:t>Гражданско-патриотическое воспитание (</a:t>
            </a:r>
            <a:r>
              <a:rPr lang="ru-RU" sz="1400" u="sng" dirty="0">
                <a:solidFill>
                  <a:srgbClr val="8E2725"/>
                </a:solidFill>
                <a:latin typeface="Century Gothic" panose="020B0502020202020204" pitchFamily="34" charset="0"/>
              </a:rPr>
              <a:t>школьники</a:t>
            </a:r>
            <a:r>
              <a:rPr lang="ru-RU" sz="1400" dirty="0">
                <a:latin typeface="Century Gothic" panose="020B0502020202020204" pitchFamily="34" charset="0"/>
              </a:rPr>
              <a:t>, студенты) </a:t>
            </a:r>
          </a:p>
          <a:p>
            <a:pPr marL="171450" indent="-171450">
              <a:lnSpc>
                <a:spcPct val="150000"/>
              </a:lnSpc>
              <a:spcAft>
                <a:spcPts val="200"/>
              </a:spcAft>
              <a:buClr>
                <a:srgbClr val="C00000"/>
              </a:buClr>
              <a:buFont typeface="Arial" panose="020B0604020202020204" pitchFamily="34" charset="0"/>
              <a:buChar char="•"/>
            </a:pPr>
            <a:r>
              <a:rPr lang="ru-RU" sz="1400" dirty="0">
                <a:latin typeface="Century Gothic" panose="020B0502020202020204" pitchFamily="34" charset="0"/>
              </a:rPr>
              <a:t>Волонтёрство</a:t>
            </a:r>
          </a:p>
          <a:p>
            <a:pPr marL="171450" indent="-171450">
              <a:lnSpc>
                <a:spcPct val="150000"/>
              </a:lnSpc>
              <a:spcAft>
                <a:spcPts val="200"/>
              </a:spcAft>
              <a:buClr>
                <a:srgbClr val="C00000"/>
              </a:buClr>
              <a:buFont typeface="Arial" panose="020B0604020202020204" pitchFamily="34" charset="0"/>
              <a:buChar char="•"/>
            </a:pPr>
            <a:r>
              <a:rPr lang="ru-RU" sz="1400" dirty="0">
                <a:latin typeface="Century Gothic" panose="020B0502020202020204" pitchFamily="34" charset="0"/>
              </a:rPr>
              <a:t>Работа с участниками СВО (</a:t>
            </a:r>
            <a:r>
              <a:rPr lang="ru-RU" sz="1400" u="sng" dirty="0">
                <a:solidFill>
                  <a:srgbClr val="8E2725"/>
                </a:solidFill>
                <a:latin typeface="Century Gothic" panose="020B0502020202020204" pitchFamily="34" charset="0"/>
              </a:rPr>
              <a:t>адаптация</a:t>
            </a:r>
            <a:r>
              <a:rPr lang="ru-RU" sz="1400" dirty="0">
                <a:latin typeface="Century Gothic" panose="020B0502020202020204" pitchFamily="34" charset="0"/>
              </a:rPr>
              <a:t>, трудоустройство)</a:t>
            </a:r>
          </a:p>
        </p:txBody>
      </p:sp>
      <p:grpSp>
        <p:nvGrpSpPr>
          <p:cNvPr id="5" name="Группа 4">
            <a:extLst>
              <a:ext uri="{FF2B5EF4-FFF2-40B4-BE49-F238E27FC236}">
                <a16:creationId xmlns:a16="http://schemas.microsoft.com/office/drawing/2014/main" id="{FE246060-3933-F35A-8375-47867887919D}"/>
              </a:ext>
            </a:extLst>
          </p:cNvPr>
          <p:cNvGrpSpPr/>
          <p:nvPr/>
        </p:nvGrpSpPr>
        <p:grpSpPr>
          <a:xfrm>
            <a:off x="3886200" y="1295400"/>
            <a:ext cx="3581401" cy="1922621"/>
            <a:chOff x="3886200" y="1295400"/>
            <a:chExt cx="3581401" cy="1922621"/>
          </a:xfrm>
        </p:grpSpPr>
        <p:sp>
          <p:nvSpPr>
            <p:cNvPr id="36" name="Скругленный прямоугольник 35">
              <a:extLst>
                <a:ext uri="{FF2B5EF4-FFF2-40B4-BE49-F238E27FC236}">
                  <a16:creationId xmlns:a16="http://schemas.microsoft.com/office/drawing/2014/main" id="{18969D3B-978F-5D8C-9CBE-B6BEEE2AC654}"/>
                </a:ext>
              </a:extLst>
            </p:cNvPr>
            <p:cNvSpPr/>
            <p:nvPr/>
          </p:nvSpPr>
          <p:spPr>
            <a:xfrm>
              <a:off x="3886200" y="1300495"/>
              <a:ext cx="3581400" cy="1290305"/>
            </a:xfrm>
            <a:prstGeom prst="roundRect">
              <a:avLst>
                <a:gd name="adj" fmla="val 6723"/>
              </a:avLst>
            </a:prstGeom>
            <a:solidFill>
              <a:schemeClr val="bg1">
                <a:lumMod val="75000"/>
                <a:alpha val="141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latin typeface="Century Gothic" panose="020B0502020202020204" pitchFamily="34" charset="0"/>
              </a:endParaRPr>
            </a:p>
          </p:txBody>
        </p:sp>
        <p:pic>
          <p:nvPicPr>
            <p:cNvPr id="24" name="Рисунок 23" descr="Школьный класс со сплошной заливкой">
              <a:extLst>
                <a:ext uri="{FF2B5EF4-FFF2-40B4-BE49-F238E27FC236}">
                  <a16:creationId xmlns:a16="http://schemas.microsoft.com/office/drawing/2014/main" id="{66C0CD6B-C032-4EE2-B297-273F18A22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8165" y="1371600"/>
              <a:ext cx="556056" cy="518830"/>
            </a:xfrm>
            <a:prstGeom prst="rect">
              <a:avLst/>
            </a:prstGeom>
          </p:spPr>
        </p:pic>
        <p:sp>
          <p:nvSpPr>
            <p:cNvPr id="12" name="Скругленный прямоугольник 11">
              <a:extLst>
                <a:ext uri="{FF2B5EF4-FFF2-40B4-BE49-F238E27FC236}">
                  <a16:creationId xmlns:a16="http://schemas.microsoft.com/office/drawing/2014/main" id="{3D80886D-E138-32DC-50A1-2432BF16221C}"/>
                </a:ext>
              </a:extLst>
            </p:cNvPr>
            <p:cNvSpPr/>
            <p:nvPr/>
          </p:nvSpPr>
          <p:spPr>
            <a:xfrm>
              <a:off x="3886201" y="2667000"/>
              <a:ext cx="1066799" cy="533400"/>
            </a:xfrm>
            <a:prstGeom prst="roundRect">
              <a:avLst>
                <a:gd name="adj" fmla="val 14678"/>
              </a:avLst>
            </a:prstGeom>
            <a:solidFill>
              <a:schemeClr val="bg1">
                <a:lumMod val="75000"/>
                <a:alpha val="141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latin typeface="Century Gothic" panose="020B0502020202020204" pitchFamily="34" charset="0"/>
              </a:endParaRPr>
            </a:p>
          </p:txBody>
        </p:sp>
        <p:sp>
          <p:nvSpPr>
            <p:cNvPr id="13" name="TextBox 12">
              <a:extLst>
                <a:ext uri="{FF2B5EF4-FFF2-40B4-BE49-F238E27FC236}">
                  <a16:creationId xmlns:a16="http://schemas.microsoft.com/office/drawing/2014/main" id="{34F835F6-1D78-1D4C-ED9F-5F8E5F33817A}"/>
                </a:ext>
              </a:extLst>
            </p:cNvPr>
            <p:cNvSpPr txBox="1"/>
            <p:nvPr/>
          </p:nvSpPr>
          <p:spPr>
            <a:xfrm>
              <a:off x="3924429" y="2590800"/>
              <a:ext cx="881406" cy="523220"/>
            </a:xfrm>
            <a:prstGeom prst="rect">
              <a:avLst/>
            </a:prstGeom>
            <a:noFill/>
          </p:spPr>
          <p:txBody>
            <a:bodyPr wrap="square" rtlCol="0">
              <a:spAutoFit/>
            </a:bodyPr>
            <a:lstStyle/>
            <a:p>
              <a:pPr algn="ctr"/>
              <a:r>
                <a:rPr lang="ru-RU" sz="2800" b="1" dirty="0">
                  <a:solidFill>
                    <a:srgbClr val="8E2725"/>
                  </a:solidFill>
                  <a:latin typeface="Century Gothic" panose="020B0502020202020204" pitchFamily="34" charset="0"/>
                </a:rPr>
                <a:t>700</a:t>
              </a:r>
              <a:endParaRPr lang="ru-RU" sz="900" b="1" dirty="0">
                <a:solidFill>
                  <a:srgbClr val="8E2725"/>
                </a:solidFill>
                <a:latin typeface="Century Gothic" panose="020B0502020202020204" pitchFamily="34" charset="0"/>
              </a:endParaRPr>
            </a:p>
          </p:txBody>
        </p:sp>
        <p:sp>
          <p:nvSpPr>
            <p:cNvPr id="17" name="Скругленный прямоугольник 16">
              <a:extLst>
                <a:ext uri="{FF2B5EF4-FFF2-40B4-BE49-F238E27FC236}">
                  <a16:creationId xmlns:a16="http://schemas.microsoft.com/office/drawing/2014/main" id="{E2586EF4-A319-CE8F-DD2D-F2BEC8401E3F}"/>
                </a:ext>
              </a:extLst>
            </p:cNvPr>
            <p:cNvSpPr/>
            <p:nvPr/>
          </p:nvSpPr>
          <p:spPr>
            <a:xfrm>
              <a:off x="5029201" y="2667000"/>
              <a:ext cx="2438400" cy="533400"/>
            </a:xfrm>
            <a:prstGeom prst="roundRect">
              <a:avLst>
                <a:gd name="adj" fmla="val 8428"/>
              </a:avLst>
            </a:prstGeom>
            <a:solidFill>
              <a:schemeClr val="bg1">
                <a:lumMod val="75000"/>
                <a:alpha val="141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latin typeface="Century Gothic" panose="020B0502020202020204" pitchFamily="34" charset="0"/>
              </a:endParaRPr>
            </a:p>
          </p:txBody>
        </p:sp>
        <p:sp>
          <p:nvSpPr>
            <p:cNvPr id="19" name="TextBox 18">
              <a:extLst>
                <a:ext uri="{FF2B5EF4-FFF2-40B4-BE49-F238E27FC236}">
                  <a16:creationId xmlns:a16="http://schemas.microsoft.com/office/drawing/2014/main" id="{F027E50D-6F92-B6A8-2160-C5A0E581B221}"/>
                </a:ext>
              </a:extLst>
            </p:cNvPr>
            <p:cNvSpPr txBox="1"/>
            <p:nvPr/>
          </p:nvSpPr>
          <p:spPr>
            <a:xfrm>
              <a:off x="5334000" y="2691824"/>
              <a:ext cx="2043077" cy="461665"/>
            </a:xfrm>
            <a:prstGeom prst="rect">
              <a:avLst/>
            </a:prstGeom>
            <a:noFill/>
          </p:spPr>
          <p:txBody>
            <a:bodyPr wrap="square" rtlCol="0" anchor="ctr">
              <a:spAutoFit/>
            </a:bodyPr>
            <a:lstStyle/>
            <a:p>
              <a:r>
                <a:rPr lang="ru-RU" sz="800" dirty="0">
                  <a:latin typeface="Century Gothic" panose="020B0502020202020204" pitchFamily="34" charset="0"/>
                </a:rPr>
                <a:t>военно-учётных специальностей</a:t>
              </a:r>
            </a:p>
            <a:p>
              <a:r>
                <a:rPr lang="ru-RU" sz="800" dirty="0">
                  <a:latin typeface="Century Gothic" panose="020B0502020202020204" pitchFamily="34" charset="0"/>
                </a:rPr>
                <a:t>(офицеры, сержанты, солдаты запаса)</a:t>
              </a:r>
            </a:p>
          </p:txBody>
        </p:sp>
        <p:sp>
          <p:nvSpPr>
            <p:cNvPr id="21" name="TextBox 20">
              <a:extLst>
                <a:ext uri="{FF2B5EF4-FFF2-40B4-BE49-F238E27FC236}">
                  <a16:creationId xmlns:a16="http://schemas.microsoft.com/office/drawing/2014/main" id="{DE863AB9-9A42-BC9E-AFE0-CFEFCA82D9A7}"/>
                </a:ext>
              </a:extLst>
            </p:cNvPr>
            <p:cNvSpPr txBox="1"/>
            <p:nvPr/>
          </p:nvSpPr>
          <p:spPr>
            <a:xfrm>
              <a:off x="5024075" y="2605283"/>
              <a:ext cx="581327" cy="584775"/>
            </a:xfrm>
            <a:prstGeom prst="rect">
              <a:avLst/>
            </a:prstGeom>
            <a:noFill/>
          </p:spPr>
          <p:txBody>
            <a:bodyPr wrap="square" rtlCol="0" anchor="ctr">
              <a:spAutoFit/>
            </a:bodyPr>
            <a:lstStyle/>
            <a:p>
              <a:r>
                <a:rPr lang="ru-RU" sz="3200" b="1" dirty="0">
                  <a:solidFill>
                    <a:srgbClr val="8E2725"/>
                  </a:solidFill>
                  <a:latin typeface="Century Gothic" panose="020B0502020202020204" pitchFamily="34" charset="0"/>
                </a:rPr>
                <a:t>9</a:t>
              </a:r>
              <a:endParaRPr lang="ru-RU" sz="900" b="1" dirty="0">
                <a:solidFill>
                  <a:srgbClr val="8E2725"/>
                </a:solidFill>
                <a:latin typeface="Century Gothic" panose="020B0502020202020204" pitchFamily="34" charset="0"/>
              </a:endParaRPr>
            </a:p>
          </p:txBody>
        </p:sp>
        <p:sp>
          <p:nvSpPr>
            <p:cNvPr id="28" name="TextBox 27">
              <a:extLst>
                <a:ext uri="{FF2B5EF4-FFF2-40B4-BE49-F238E27FC236}">
                  <a16:creationId xmlns:a16="http://schemas.microsoft.com/office/drawing/2014/main" id="{A464C369-7D1A-01F7-16B7-995DF3B549A2}"/>
                </a:ext>
              </a:extLst>
            </p:cNvPr>
            <p:cNvSpPr txBox="1"/>
            <p:nvPr/>
          </p:nvSpPr>
          <p:spPr>
            <a:xfrm>
              <a:off x="3945499" y="2971800"/>
              <a:ext cx="839267" cy="246221"/>
            </a:xfrm>
            <a:prstGeom prst="rect">
              <a:avLst/>
            </a:prstGeom>
            <a:noFill/>
          </p:spPr>
          <p:txBody>
            <a:bodyPr wrap="square" rtlCol="0" anchor="ctr">
              <a:spAutoFit/>
            </a:bodyPr>
            <a:lstStyle/>
            <a:p>
              <a:pPr algn="ctr"/>
              <a:r>
                <a:rPr lang="ru-RU" sz="1000" dirty="0">
                  <a:latin typeface="Century Gothic" panose="020B0502020202020204" pitchFamily="34" charset="0"/>
                </a:rPr>
                <a:t>курсантов </a:t>
              </a:r>
            </a:p>
          </p:txBody>
        </p:sp>
        <p:sp>
          <p:nvSpPr>
            <p:cNvPr id="37" name="TextBox 36">
              <a:extLst>
                <a:ext uri="{FF2B5EF4-FFF2-40B4-BE49-F238E27FC236}">
                  <a16:creationId xmlns:a16="http://schemas.microsoft.com/office/drawing/2014/main" id="{4EC5E0CA-2005-6D8B-92E9-8E702A57E45F}"/>
                </a:ext>
              </a:extLst>
            </p:cNvPr>
            <p:cNvSpPr txBox="1"/>
            <p:nvPr/>
          </p:nvSpPr>
          <p:spPr>
            <a:xfrm>
              <a:off x="4551228" y="1295400"/>
              <a:ext cx="881406" cy="584775"/>
            </a:xfrm>
            <a:prstGeom prst="rect">
              <a:avLst/>
            </a:prstGeom>
            <a:noFill/>
          </p:spPr>
          <p:txBody>
            <a:bodyPr wrap="square" rtlCol="0">
              <a:spAutoFit/>
            </a:bodyPr>
            <a:lstStyle/>
            <a:p>
              <a:r>
                <a:rPr lang="ru-RU" sz="3200" dirty="0">
                  <a:solidFill>
                    <a:srgbClr val="8E2725"/>
                  </a:solidFill>
                  <a:latin typeface="Century Gothic" panose="020B0502020202020204" pitchFamily="34" charset="0"/>
                </a:rPr>
                <a:t>21</a:t>
              </a:r>
              <a:endParaRPr lang="ru-RU" sz="900" dirty="0">
                <a:solidFill>
                  <a:srgbClr val="8E2725"/>
                </a:solidFill>
                <a:latin typeface="Century Gothic" panose="020B0502020202020204" pitchFamily="34" charset="0"/>
              </a:endParaRPr>
            </a:p>
          </p:txBody>
        </p:sp>
        <p:sp>
          <p:nvSpPr>
            <p:cNvPr id="40" name="TextBox 39">
              <a:extLst>
                <a:ext uri="{FF2B5EF4-FFF2-40B4-BE49-F238E27FC236}">
                  <a16:creationId xmlns:a16="http://schemas.microsoft.com/office/drawing/2014/main" id="{C2930B17-D930-978C-2DAB-4E46E6C5A099}"/>
                </a:ext>
              </a:extLst>
            </p:cNvPr>
            <p:cNvSpPr txBox="1"/>
            <p:nvPr/>
          </p:nvSpPr>
          <p:spPr>
            <a:xfrm>
              <a:off x="3962400" y="1885890"/>
              <a:ext cx="881406" cy="400110"/>
            </a:xfrm>
            <a:prstGeom prst="rect">
              <a:avLst/>
            </a:prstGeom>
            <a:noFill/>
          </p:spPr>
          <p:txBody>
            <a:bodyPr wrap="square" rtlCol="0">
              <a:spAutoFit/>
            </a:bodyPr>
            <a:lstStyle/>
            <a:p>
              <a:r>
                <a:rPr lang="ru-RU" sz="2000" b="1" dirty="0">
                  <a:solidFill>
                    <a:srgbClr val="8E2725"/>
                  </a:solidFill>
                  <a:latin typeface="Century Gothic" panose="020B0502020202020204" pitchFamily="34" charset="0"/>
                </a:rPr>
                <a:t>4</a:t>
              </a:r>
            </a:p>
          </p:txBody>
        </p:sp>
        <p:sp>
          <p:nvSpPr>
            <p:cNvPr id="48" name="TextBox 47">
              <a:extLst>
                <a:ext uri="{FF2B5EF4-FFF2-40B4-BE49-F238E27FC236}">
                  <a16:creationId xmlns:a16="http://schemas.microsoft.com/office/drawing/2014/main" id="{9685BFBA-0040-BF48-15F0-62200BE21D88}"/>
                </a:ext>
              </a:extLst>
            </p:cNvPr>
            <p:cNvSpPr txBox="1"/>
            <p:nvPr/>
          </p:nvSpPr>
          <p:spPr>
            <a:xfrm>
              <a:off x="5062194" y="1885890"/>
              <a:ext cx="881406" cy="400110"/>
            </a:xfrm>
            <a:prstGeom prst="rect">
              <a:avLst/>
            </a:prstGeom>
            <a:noFill/>
          </p:spPr>
          <p:txBody>
            <a:bodyPr wrap="square" rtlCol="0">
              <a:spAutoFit/>
            </a:bodyPr>
            <a:lstStyle/>
            <a:p>
              <a:r>
                <a:rPr lang="ru-RU" sz="2000" b="1" dirty="0">
                  <a:solidFill>
                    <a:srgbClr val="8E2725"/>
                  </a:solidFill>
                  <a:latin typeface="Century Gothic" panose="020B0502020202020204" pitchFamily="34" charset="0"/>
                </a:rPr>
                <a:t>6</a:t>
              </a:r>
            </a:p>
          </p:txBody>
        </p:sp>
        <p:sp>
          <p:nvSpPr>
            <p:cNvPr id="51" name="TextBox 50">
              <a:extLst>
                <a:ext uri="{FF2B5EF4-FFF2-40B4-BE49-F238E27FC236}">
                  <a16:creationId xmlns:a16="http://schemas.microsoft.com/office/drawing/2014/main" id="{96E46B4D-6B07-5FE3-D159-500C59A091AC}"/>
                </a:ext>
              </a:extLst>
            </p:cNvPr>
            <p:cNvSpPr txBox="1"/>
            <p:nvPr/>
          </p:nvSpPr>
          <p:spPr>
            <a:xfrm>
              <a:off x="6324600" y="1885890"/>
              <a:ext cx="881406" cy="400110"/>
            </a:xfrm>
            <a:prstGeom prst="rect">
              <a:avLst/>
            </a:prstGeom>
            <a:noFill/>
          </p:spPr>
          <p:txBody>
            <a:bodyPr wrap="square" rtlCol="0">
              <a:spAutoFit/>
            </a:bodyPr>
            <a:lstStyle/>
            <a:p>
              <a:r>
                <a:rPr lang="ru-RU" sz="2000" b="1" dirty="0">
                  <a:solidFill>
                    <a:srgbClr val="8E2725"/>
                  </a:solidFill>
                  <a:latin typeface="Century Gothic" panose="020B0502020202020204" pitchFamily="34" charset="0"/>
                </a:rPr>
                <a:t>2</a:t>
              </a:r>
            </a:p>
          </p:txBody>
        </p:sp>
        <p:sp>
          <p:nvSpPr>
            <p:cNvPr id="39" name="TextBox 38">
              <a:extLst>
                <a:ext uri="{FF2B5EF4-FFF2-40B4-BE49-F238E27FC236}">
                  <a16:creationId xmlns:a16="http://schemas.microsoft.com/office/drawing/2014/main" id="{725F0BCC-C4F8-6205-8066-D75D73F2DBEB}"/>
                </a:ext>
              </a:extLst>
            </p:cNvPr>
            <p:cNvSpPr txBox="1"/>
            <p:nvPr/>
          </p:nvSpPr>
          <p:spPr>
            <a:xfrm>
              <a:off x="5036101" y="1371600"/>
              <a:ext cx="1655630" cy="400110"/>
            </a:xfrm>
            <a:prstGeom prst="rect">
              <a:avLst/>
            </a:prstGeom>
            <a:noFill/>
          </p:spPr>
          <p:txBody>
            <a:bodyPr wrap="square" rtlCol="0" anchor="ctr">
              <a:spAutoFit/>
            </a:bodyPr>
            <a:lstStyle/>
            <a:p>
              <a:r>
                <a:rPr lang="ru-RU" sz="1000" dirty="0">
                  <a:latin typeface="Century Gothic" panose="020B0502020202020204" pitchFamily="34" charset="0"/>
                </a:rPr>
                <a:t>чел.</a:t>
              </a:r>
            </a:p>
            <a:p>
              <a:r>
                <a:rPr lang="ru-RU" sz="1000" dirty="0">
                  <a:latin typeface="Century Gothic" panose="020B0502020202020204" pitchFamily="34" charset="0"/>
                </a:rPr>
                <a:t>ППС</a:t>
              </a:r>
            </a:p>
          </p:txBody>
        </p:sp>
        <p:sp>
          <p:nvSpPr>
            <p:cNvPr id="42" name="TextBox 41">
              <a:extLst>
                <a:ext uri="{FF2B5EF4-FFF2-40B4-BE49-F238E27FC236}">
                  <a16:creationId xmlns:a16="http://schemas.microsoft.com/office/drawing/2014/main" id="{3BA0FC59-4309-C18A-8E75-7101939594A4}"/>
                </a:ext>
              </a:extLst>
            </p:cNvPr>
            <p:cNvSpPr txBox="1"/>
            <p:nvPr/>
          </p:nvSpPr>
          <p:spPr>
            <a:xfrm>
              <a:off x="3920683" y="2175172"/>
              <a:ext cx="1296470" cy="369332"/>
            </a:xfrm>
            <a:prstGeom prst="rect">
              <a:avLst/>
            </a:prstGeom>
            <a:noFill/>
          </p:spPr>
          <p:txBody>
            <a:bodyPr wrap="square" rtlCol="0" anchor="ctr">
              <a:spAutoFit/>
            </a:bodyPr>
            <a:lstStyle/>
            <a:p>
              <a:r>
                <a:rPr lang="ru-RU" sz="900" dirty="0">
                  <a:latin typeface="Century Gothic" panose="020B0502020202020204" pitchFamily="34" charset="0"/>
                </a:rPr>
                <a:t>имеют учёную степень </a:t>
              </a:r>
            </a:p>
          </p:txBody>
        </p:sp>
        <p:sp>
          <p:nvSpPr>
            <p:cNvPr id="49" name="TextBox 48">
              <a:extLst>
                <a:ext uri="{FF2B5EF4-FFF2-40B4-BE49-F238E27FC236}">
                  <a16:creationId xmlns:a16="http://schemas.microsoft.com/office/drawing/2014/main" id="{8B879F7C-CE2C-43F5-D30F-49ADD0CAB9B3}"/>
                </a:ext>
              </a:extLst>
            </p:cNvPr>
            <p:cNvSpPr txBox="1"/>
            <p:nvPr/>
          </p:nvSpPr>
          <p:spPr>
            <a:xfrm>
              <a:off x="5058656" y="2175172"/>
              <a:ext cx="1252194" cy="369332"/>
            </a:xfrm>
            <a:prstGeom prst="rect">
              <a:avLst/>
            </a:prstGeom>
            <a:noFill/>
          </p:spPr>
          <p:txBody>
            <a:bodyPr wrap="square" rtlCol="0" anchor="ctr">
              <a:spAutoFit/>
            </a:bodyPr>
            <a:lstStyle/>
            <a:p>
              <a:r>
                <a:rPr lang="ru-RU" sz="900" dirty="0">
                  <a:latin typeface="Century Gothic" panose="020B0502020202020204" pitchFamily="34" charset="0"/>
                </a:rPr>
                <a:t>участников боевых действий </a:t>
              </a:r>
            </a:p>
          </p:txBody>
        </p:sp>
        <p:sp>
          <p:nvSpPr>
            <p:cNvPr id="52" name="TextBox 51">
              <a:extLst>
                <a:ext uri="{FF2B5EF4-FFF2-40B4-BE49-F238E27FC236}">
                  <a16:creationId xmlns:a16="http://schemas.microsoft.com/office/drawing/2014/main" id="{24A79B74-39C6-44A0-1792-EF02D30410C9}"/>
                </a:ext>
              </a:extLst>
            </p:cNvPr>
            <p:cNvSpPr txBox="1"/>
            <p:nvPr/>
          </p:nvSpPr>
          <p:spPr>
            <a:xfrm>
              <a:off x="6325556" y="2175172"/>
              <a:ext cx="982769" cy="369332"/>
            </a:xfrm>
            <a:prstGeom prst="rect">
              <a:avLst/>
            </a:prstGeom>
            <a:noFill/>
          </p:spPr>
          <p:txBody>
            <a:bodyPr wrap="square" rtlCol="0" anchor="ctr">
              <a:spAutoFit/>
            </a:bodyPr>
            <a:lstStyle/>
            <a:p>
              <a:r>
                <a:rPr lang="ru-RU" sz="900" dirty="0">
                  <a:latin typeface="Century Gothic" panose="020B0502020202020204" pitchFamily="34" charset="0"/>
                </a:rPr>
                <a:t>участника СВО</a:t>
              </a:r>
            </a:p>
          </p:txBody>
        </p:sp>
        <p:cxnSp>
          <p:nvCxnSpPr>
            <p:cNvPr id="45" name="Прямая соединительная линия 44">
              <a:extLst>
                <a:ext uri="{FF2B5EF4-FFF2-40B4-BE49-F238E27FC236}">
                  <a16:creationId xmlns:a16="http://schemas.microsoft.com/office/drawing/2014/main" id="{DB576591-0C60-A7CE-3D72-562E4D19B731}"/>
                </a:ext>
              </a:extLst>
            </p:cNvPr>
            <p:cNvCxnSpPr>
              <a:cxnSpLocks/>
            </p:cNvCxnSpPr>
            <p:nvPr/>
          </p:nvCxnSpPr>
          <p:spPr>
            <a:xfrm flipV="1">
              <a:off x="3962400" y="1905000"/>
              <a:ext cx="3276600" cy="1"/>
            </a:xfrm>
            <a:prstGeom prst="line">
              <a:avLst/>
            </a:prstGeom>
            <a:ln w="15875">
              <a:solidFill>
                <a:srgbClr val="8E272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640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F99D8AB8-22A7-85F0-9668-37695F62B6E8}"/>
              </a:ext>
            </a:extLst>
          </p:cNvPr>
          <p:cNvGrpSpPr/>
          <p:nvPr/>
        </p:nvGrpSpPr>
        <p:grpSpPr>
          <a:xfrm>
            <a:off x="839787" y="1016126"/>
            <a:ext cx="10875533" cy="5343424"/>
            <a:chOff x="-2921" y="652655"/>
            <a:chExt cx="12197282" cy="5992832"/>
          </a:xfrm>
        </p:grpSpPr>
        <p:pic>
          <p:nvPicPr>
            <p:cNvPr id="17" name="Рисунок 16">
              <a:extLst>
                <a:ext uri="{FF2B5EF4-FFF2-40B4-BE49-F238E27FC236}">
                  <a16:creationId xmlns:a16="http://schemas.microsoft.com/office/drawing/2014/main" id="{D95C35E9-3EAA-439F-B38D-1DF9F169C6B8}"/>
                </a:ext>
              </a:extLst>
            </p:cNvPr>
            <p:cNvPicPr>
              <a:picLocks noChangeAspect="1"/>
            </p:cNvPicPr>
            <p:nvPr/>
          </p:nvPicPr>
          <p:blipFill>
            <a:blip r:embed="rId2" cstate="print"/>
            <a:stretch>
              <a:fillRect/>
            </a:stretch>
          </p:blipFill>
          <p:spPr>
            <a:xfrm>
              <a:off x="2715575" y="2417523"/>
              <a:ext cx="1212492" cy="373803"/>
            </a:xfrm>
            <a:prstGeom prst="rect">
              <a:avLst/>
            </a:prstGeom>
          </p:spPr>
        </p:pic>
        <p:sp>
          <p:nvSpPr>
            <p:cNvPr id="5" name="Прямоугольник: скругленные углы 50">
              <a:extLst>
                <a:ext uri="{FF2B5EF4-FFF2-40B4-BE49-F238E27FC236}">
                  <a16:creationId xmlns:a16="http://schemas.microsoft.com/office/drawing/2014/main" id="{DDF1E1F7-E419-DD90-94F9-986E37BD823C}"/>
                </a:ext>
              </a:extLst>
            </p:cNvPr>
            <p:cNvSpPr/>
            <p:nvPr/>
          </p:nvSpPr>
          <p:spPr>
            <a:xfrm>
              <a:off x="-1" y="720246"/>
              <a:ext cx="3960000" cy="5909818"/>
            </a:xfrm>
            <a:prstGeom prst="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lt1"/>
                  </a:solidFill>
                  <a:latin typeface="Century Gothic" panose="020B0502020202020204" pitchFamily="34" charset="0"/>
                </a:rPr>
                <a:t> </a:t>
              </a:r>
            </a:p>
          </p:txBody>
        </p:sp>
        <p:sp>
          <p:nvSpPr>
            <p:cNvPr id="9" name="object 9"/>
            <p:cNvSpPr txBox="1"/>
            <p:nvPr/>
          </p:nvSpPr>
          <p:spPr>
            <a:xfrm>
              <a:off x="-2921" y="1801187"/>
              <a:ext cx="3961146" cy="1141393"/>
            </a:xfrm>
            <a:prstGeom prst="rect">
              <a:avLst/>
            </a:prstGeom>
            <a:solidFill>
              <a:schemeClr val="tx1">
                <a:alpha val="8000"/>
              </a:schemeClr>
            </a:solidFill>
          </p:spPr>
          <p:txBody>
            <a:bodyPr wrap="square" lIns="468000" rIns="251999" anchor="ctr">
              <a:noAutofit/>
            </a:bodyPr>
            <a:lstStyle>
              <a:defPPr>
                <a:defRPr lang="ru-RU"/>
              </a:defPPr>
              <a:lvl1pPr>
                <a:lnSpc>
                  <a:spcPct val="90000"/>
                </a:lnSpc>
                <a:tabLst>
                  <a:tab pos="110490" algn="l"/>
                </a:tabLst>
                <a:defRPr sz="1300" b="1">
                  <a:solidFill>
                    <a:schemeClr val="dk1"/>
                  </a:solidFill>
                  <a:latin typeface="Century Gothic" panose="020B0502020202020204" pitchFamily="34" charset="0"/>
                  <a:cs typeface="Arial" pitchFamily="34" charset="0"/>
                </a:defRPr>
              </a:lvl1pPr>
            </a:lstStyle>
            <a:p>
              <a:r>
                <a:rPr lang="ru-RU" sz="1200" dirty="0"/>
                <a:t>СПЕЦИАЛИЗИРОВАННЫЕ  КЛАССЫ</a:t>
              </a:r>
            </a:p>
            <a:p>
              <a:endParaRPr lang="ru-RU" sz="1200" dirty="0"/>
            </a:p>
            <a:p>
              <a:endParaRPr lang="ru-RU" sz="1200" dirty="0"/>
            </a:p>
          </p:txBody>
        </p:sp>
        <p:pic>
          <p:nvPicPr>
            <p:cNvPr id="11" name="object 11"/>
            <p:cNvPicPr/>
            <p:nvPr/>
          </p:nvPicPr>
          <p:blipFill rotWithShape="1">
            <a:blip r:embed="rId3" cstate="print">
              <a:extLst>
                <a:ext uri="{28A0092B-C50C-407E-A947-70E740481C1C}">
                  <a14:useLocalDpi xmlns:a14="http://schemas.microsoft.com/office/drawing/2010/main" val="0"/>
                </a:ext>
              </a:extLst>
            </a:blip>
            <a:srcRect l="5477" t="14829" r="6611" b="19602"/>
            <a:stretch/>
          </p:blipFill>
          <p:spPr>
            <a:xfrm>
              <a:off x="1242463" y="2443200"/>
              <a:ext cx="1469423" cy="374645"/>
            </a:xfrm>
            <a:prstGeom prst="rect">
              <a:avLst/>
            </a:prstGeom>
          </p:spPr>
        </p:pic>
        <p:sp>
          <p:nvSpPr>
            <p:cNvPr id="14" name="object 4">
              <a:extLst>
                <a:ext uri="{FF2B5EF4-FFF2-40B4-BE49-F238E27FC236}">
                  <a16:creationId xmlns:a16="http://schemas.microsoft.com/office/drawing/2014/main" id="{998579CE-6253-021A-0FEE-605236B63437}"/>
                </a:ext>
              </a:extLst>
            </p:cNvPr>
            <p:cNvSpPr txBox="1">
              <a:spLocks/>
            </p:cNvSpPr>
            <p:nvPr/>
          </p:nvSpPr>
          <p:spPr bwMode="auto">
            <a:xfrm>
              <a:off x="0" y="996173"/>
              <a:ext cx="3953233" cy="91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17475" rIns="0" bIns="0" numCol="1" rtlCol="0" anchor="t" anchorCtr="0" compatLnSpc="1">
              <a:prstTxWarp prst="textNoShape">
                <a:avLst/>
              </a:prstTxWarp>
              <a:spAutoFit/>
            </a:bodyPr>
            <a:lstStyle>
              <a:lvl1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1pPr>
              <a:lvl2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2pPr>
              <a:lvl3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3pPr>
              <a:lvl4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4pPr>
              <a:lvl5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14325" indent="-219075">
                <a:lnSpc>
                  <a:spcPct val="100000"/>
                </a:lnSpc>
                <a:spcBef>
                  <a:spcPct val="0"/>
                </a:spcBef>
                <a:buClr>
                  <a:srgbClr val="8E2725"/>
                </a:buClr>
                <a:buFont typeface="Verdana" panose="020B0604030504040204" pitchFamily="34" charset="0"/>
                <a:buChar char="●"/>
                <a:tabLst>
                  <a:tab pos="298450" algn="l"/>
                </a:tabLst>
              </a:pPr>
              <a:r>
                <a:rPr lang="ru-RU" sz="1300" dirty="0">
                  <a:solidFill>
                    <a:schemeClr val="tx1">
                      <a:lumMod val="85000"/>
                      <a:lumOff val="15000"/>
                    </a:schemeClr>
                  </a:solidFill>
                  <a:ea typeface="Verdana" panose="020B0604030504040204" pitchFamily="34" charset="0"/>
                  <a:cs typeface="+mj-cs"/>
                </a:rPr>
                <a:t>182 лицеиста</a:t>
              </a:r>
            </a:p>
            <a:p>
              <a:pPr marL="314325" indent="-219075">
                <a:lnSpc>
                  <a:spcPct val="100000"/>
                </a:lnSpc>
                <a:spcBef>
                  <a:spcPct val="0"/>
                </a:spcBef>
                <a:buClr>
                  <a:srgbClr val="8E2725"/>
                </a:buClr>
                <a:buFont typeface="Verdana" panose="020B0604030504040204" pitchFamily="34" charset="0"/>
                <a:buChar char="●"/>
                <a:tabLst>
                  <a:tab pos="298450" algn="l"/>
                </a:tabLst>
              </a:pPr>
              <a:r>
                <a:rPr lang="ru-RU" sz="1300" dirty="0">
                  <a:solidFill>
                    <a:schemeClr val="tx1">
                      <a:lumMod val="85000"/>
                      <a:lumOff val="15000"/>
                    </a:schemeClr>
                  </a:solidFill>
                  <a:ea typeface="Verdana" panose="020B0604030504040204" pitchFamily="34" charset="0"/>
                  <a:cs typeface="+mj-cs"/>
                </a:rPr>
                <a:t>Каждый второй выпускник – медалист</a:t>
              </a:r>
              <a:r>
                <a:rPr lang="en-US" sz="1300" dirty="0">
                  <a:solidFill>
                    <a:schemeClr val="tx1">
                      <a:lumMod val="85000"/>
                      <a:lumOff val="15000"/>
                    </a:schemeClr>
                  </a:solidFill>
                  <a:ea typeface="Verdana" panose="020B0604030504040204" pitchFamily="34" charset="0"/>
                  <a:cs typeface="+mj-cs"/>
                </a:rPr>
                <a:t>!</a:t>
              </a:r>
              <a:r>
                <a:rPr lang="ru-RU" sz="1300" dirty="0">
                  <a:solidFill>
                    <a:schemeClr val="tx1">
                      <a:lumMod val="85000"/>
                      <a:lumOff val="15000"/>
                    </a:schemeClr>
                  </a:solidFill>
                  <a:ea typeface="Verdana" panose="020B0604030504040204" pitchFamily="34" charset="0"/>
                  <a:cs typeface="+mj-cs"/>
                </a:rPr>
                <a:t> </a:t>
              </a:r>
            </a:p>
            <a:p>
              <a:pPr marL="314325" indent="-219075">
                <a:lnSpc>
                  <a:spcPct val="100000"/>
                </a:lnSpc>
                <a:spcBef>
                  <a:spcPct val="0"/>
                </a:spcBef>
                <a:buClr>
                  <a:srgbClr val="8E2725"/>
                </a:buClr>
                <a:buFont typeface="Verdana" panose="020B0604030504040204" pitchFamily="34" charset="0"/>
                <a:buChar char="●"/>
                <a:tabLst>
                  <a:tab pos="298450" algn="l"/>
                </a:tabLst>
              </a:pPr>
              <a:r>
                <a:rPr lang="ru-RU" sz="1300" dirty="0">
                  <a:solidFill>
                    <a:schemeClr val="tx1">
                      <a:lumMod val="85000"/>
                      <a:lumOff val="15000"/>
                    </a:schemeClr>
                  </a:solidFill>
                  <a:ea typeface="Verdana" panose="020B0604030504040204" pitchFamily="34" charset="0"/>
                  <a:cs typeface="+mj-cs"/>
                </a:rPr>
                <a:t>Каждый четвёртый – 100-балльник!</a:t>
              </a:r>
            </a:p>
            <a:p>
              <a:pPr>
                <a:lnSpc>
                  <a:spcPct val="100000"/>
                </a:lnSpc>
                <a:spcBef>
                  <a:spcPct val="0"/>
                </a:spcBef>
                <a:buClr>
                  <a:srgbClr val="EA0A2A"/>
                </a:buClr>
                <a:tabLst>
                  <a:tab pos="299085" algn="l"/>
                  <a:tab pos="299720" algn="l"/>
                </a:tabLst>
              </a:pPr>
              <a:endParaRPr lang="ru-RU" sz="1300" dirty="0">
                <a:solidFill>
                  <a:schemeClr val="tx1">
                    <a:lumMod val="85000"/>
                    <a:lumOff val="15000"/>
                  </a:schemeClr>
                </a:solidFill>
                <a:ea typeface="Verdana" panose="020B0604030504040204" pitchFamily="34" charset="0"/>
                <a:cs typeface="+mj-cs"/>
              </a:endParaRPr>
            </a:p>
          </p:txBody>
        </p:sp>
        <p:pic>
          <p:nvPicPr>
            <p:cNvPr id="16" name="Рисунок 15">
              <a:extLst>
                <a:ext uri="{FF2B5EF4-FFF2-40B4-BE49-F238E27FC236}">
                  <a16:creationId xmlns:a16="http://schemas.microsoft.com/office/drawing/2014/main" id="{5E358158-2779-F853-BE34-E8C3682577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8" t="1445" r="90" b="4179"/>
            <a:stretch/>
          </p:blipFill>
          <p:spPr>
            <a:xfrm>
              <a:off x="1" y="2942581"/>
              <a:ext cx="3960000" cy="2494382"/>
            </a:xfrm>
            <a:prstGeom prst="rect">
              <a:avLst/>
            </a:prstGeom>
          </p:spPr>
        </p:pic>
        <p:sp>
          <p:nvSpPr>
            <p:cNvPr id="18" name="TextBox 17">
              <a:extLst>
                <a:ext uri="{FF2B5EF4-FFF2-40B4-BE49-F238E27FC236}">
                  <a16:creationId xmlns:a16="http://schemas.microsoft.com/office/drawing/2014/main" id="{CD8ECD18-E54E-43BB-04B8-F9A90A7AAA95}"/>
                </a:ext>
              </a:extLst>
            </p:cNvPr>
            <p:cNvSpPr txBox="1"/>
            <p:nvPr/>
          </p:nvSpPr>
          <p:spPr>
            <a:xfrm>
              <a:off x="1" y="5496821"/>
              <a:ext cx="3960000" cy="1148666"/>
            </a:xfrm>
            <a:prstGeom prst="rect">
              <a:avLst/>
            </a:prstGeom>
            <a:noFill/>
          </p:spPr>
          <p:txBody>
            <a:bodyPr wrap="square" lIns="468000" tIns="0" rIns="251999" bIns="324000" anchor="ctr">
              <a:noAutofit/>
            </a:bodyPr>
            <a:lstStyle/>
            <a:p>
              <a:pPr>
                <a:lnSpc>
                  <a:spcPct val="90000"/>
                </a:lnSpc>
                <a:tabLst>
                  <a:tab pos="110490" algn="l"/>
                </a:tabLst>
              </a:pPr>
              <a:endParaRPr lang="ru-RU" sz="1050" dirty="0">
                <a:solidFill>
                  <a:schemeClr val="dk1"/>
                </a:solidFill>
                <a:latin typeface="Century Gothic" panose="020B0502020202020204" pitchFamily="34" charset="0"/>
                <a:cs typeface="Arial" pitchFamily="34" charset="0"/>
              </a:endParaRPr>
            </a:p>
            <a:p>
              <a:pPr>
                <a:lnSpc>
                  <a:spcPct val="90000"/>
                </a:lnSpc>
                <a:tabLst>
                  <a:tab pos="110490" algn="l"/>
                </a:tabLst>
              </a:pPr>
              <a:r>
                <a:rPr lang="ru-RU" sz="1050" dirty="0">
                  <a:solidFill>
                    <a:schemeClr val="dk1"/>
                  </a:solidFill>
                  <a:latin typeface="Century Gothic" panose="020B0502020202020204" pitchFamily="34" charset="0"/>
                  <a:cs typeface="Arial" pitchFamily="34" charset="0"/>
                </a:rPr>
                <a:t>Расширение образовательного кампуса  (строительство столовой и общежития на 220 мест)</a:t>
              </a:r>
            </a:p>
            <a:p>
              <a:pPr marL="314325" indent="-219075" fontAlgn="base">
                <a:spcBef>
                  <a:spcPct val="0"/>
                </a:spcBef>
                <a:spcAft>
                  <a:spcPct val="0"/>
                </a:spcAft>
                <a:buClr>
                  <a:srgbClr val="8E2725"/>
                </a:buClr>
                <a:buFont typeface="Verdana" panose="020B0604030504040204" pitchFamily="34" charset="0"/>
                <a:buChar char="●"/>
                <a:tabLst>
                  <a:tab pos="298450" algn="l"/>
                </a:tabLst>
              </a:pPr>
              <a:r>
                <a:rPr lang="ru-RU" altLang="ru-RU" sz="1100" dirty="0">
                  <a:solidFill>
                    <a:schemeClr val="tx1">
                      <a:lumMod val="85000"/>
                      <a:lumOff val="15000"/>
                    </a:schemeClr>
                  </a:solidFill>
                  <a:latin typeface="Century Gothic" panose="020B0502020202020204" pitchFamily="34" charset="0"/>
                  <a:ea typeface="Verdana" panose="020B0604030504040204" pitchFamily="34" charset="0"/>
                  <a:cs typeface="+mj-cs"/>
                </a:rPr>
                <a:t>Начато проектирование, выделен земельный участок  6.5 Га</a:t>
              </a:r>
            </a:p>
          </p:txBody>
        </p:sp>
        <p:pic>
          <p:nvPicPr>
            <p:cNvPr id="20" name="Picture 4">
              <a:extLst>
                <a:ext uri="{FF2B5EF4-FFF2-40B4-BE49-F238E27FC236}">
                  <a16:creationId xmlns:a16="http://schemas.microsoft.com/office/drawing/2014/main" id="{A08BA058-8C98-4199-86EF-F520216636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665" b="3665"/>
            <a:stretch/>
          </p:blipFill>
          <p:spPr bwMode="auto">
            <a:xfrm>
              <a:off x="162022" y="2262010"/>
              <a:ext cx="1081911" cy="506144"/>
            </a:xfrm>
            <a:prstGeom prst="rect">
              <a:avLst/>
            </a:prstGeom>
            <a:noFill/>
            <a:extLst>
              <a:ext uri="{909E8E84-426E-40DD-AFC4-6F175D3DCCD1}">
                <a14:hiddenFill xmlns:a14="http://schemas.microsoft.com/office/drawing/2010/main">
                  <a:solidFill>
                    <a:srgbClr val="FFFFFF"/>
                  </a:solidFill>
                </a14:hiddenFill>
              </a:ext>
            </a:extLst>
          </p:spPr>
        </p:pic>
        <p:sp>
          <p:nvSpPr>
            <p:cNvPr id="4" name="Овал 3">
              <a:extLst>
                <a:ext uri="{FF2B5EF4-FFF2-40B4-BE49-F238E27FC236}">
                  <a16:creationId xmlns:a16="http://schemas.microsoft.com/office/drawing/2014/main" id="{9C986F0C-BE2A-CAEF-113A-686E9E320571}"/>
                </a:ext>
              </a:extLst>
            </p:cNvPr>
            <p:cNvSpPr/>
            <p:nvPr/>
          </p:nvSpPr>
          <p:spPr>
            <a:xfrm>
              <a:off x="141984" y="3154163"/>
              <a:ext cx="834294" cy="83429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8000" rtlCol="0" anchor="ctr"/>
            <a:lstStyle/>
            <a:p>
              <a:pPr algn="ctr">
                <a:lnSpc>
                  <a:spcPct val="80000"/>
                </a:lnSpc>
              </a:pPr>
              <a:r>
                <a:rPr lang="ru-RU" dirty="0">
                  <a:solidFill>
                    <a:schemeClr val="bg1"/>
                  </a:solidFill>
                  <a:latin typeface="Century Gothic" panose="020B0502020202020204" pitchFamily="34" charset="0"/>
                  <a:cs typeface="Arial" panose="020B0604020202020204" pitchFamily="34" charset="0"/>
                </a:rPr>
                <a:t>₽</a:t>
              </a:r>
              <a:r>
                <a:rPr lang="ru-RU" sz="2400" dirty="0">
                  <a:solidFill>
                    <a:schemeClr val="bg1"/>
                  </a:solidFill>
                  <a:latin typeface="Century Gothic" panose="020B0502020202020204" pitchFamily="34" charset="0"/>
                  <a:cs typeface="Arial" panose="020B0604020202020204" pitchFamily="34" charset="0"/>
                </a:rPr>
                <a:t> 10</a:t>
              </a:r>
            </a:p>
            <a:p>
              <a:pPr algn="ctr">
                <a:lnSpc>
                  <a:spcPct val="80000"/>
                </a:lnSpc>
              </a:pPr>
              <a:r>
                <a:rPr lang="ru-RU" sz="1600" dirty="0">
                  <a:solidFill>
                    <a:schemeClr val="bg1"/>
                  </a:solidFill>
                  <a:latin typeface="Century Gothic" panose="020B0502020202020204" pitchFamily="34" charset="0"/>
                  <a:cs typeface="Arial" panose="020B0604020202020204" pitchFamily="34" charset="0"/>
                </a:rPr>
                <a:t>млн</a:t>
              </a:r>
              <a:endParaRPr lang="ru-RU" sz="2800" dirty="0">
                <a:solidFill>
                  <a:schemeClr val="bg1"/>
                </a:solidFill>
                <a:latin typeface="Century Gothic" panose="020B0502020202020204" pitchFamily="34" charset="0"/>
                <a:cs typeface="Arial" panose="020B0604020202020204" pitchFamily="34" charset="0"/>
              </a:endParaRPr>
            </a:p>
          </p:txBody>
        </p:sp>
        <p:sp>
          <p:nvSpPr>
            <p:cNvPr id="15" name="Прямоугольник: скругленные углы 50">
              <a:extLst>
                <a:ext uri="{FF2B5EF4-FFF2-40B4-BE49-F238E27FC236}">
                  <a16:creationId xmlns:a16="http://schemas.microsoft.com/office/drawing/2014/main" id="{CFC15E7B-57EE-A5D1-0163-ED0B751F60F2}"/>
                </a:ext>
              </a:extLst>
            </p:cNvPr>
            <p:cNvSpPr/>
            <p:nvPr/>
          </p:nvSpPr>
          <p:spPr>
            <a:xfrm>
              <a:off x="4127326" y="720246"/>
              <a:ext cx="3960000" cy="5902107"/>
            </a:xfrm>
            <a:prstGeom prst="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lt1"/>
                  </a:solidFill>
                  <a:latin typeface="Century Gothic" panose="020B0502020202020204" pitchFamily="34" charset="0"/>
                </a:rPr>
                <a:t> </a:t>
              </a:r>
            </a:p>
          </p:txBody>
        </p:sp>
        <p:sp>
          <p:nvSpPr>
            <p:cNvPr id="23" name="object 4">
              <a:extLst>
                <a:ext uri="{FF2B5EF4-FFF2-40B4-BE49-F238E27FC236}">
                  <a16:creationId xmlns:a16="http://schemas.microsoft.com/office/drawing/2014/main" id="{9D9C811E-56DB-8DD9-6F29-0559360DB58D}"/>
                </a:ext>
              </a:extLst>
            </p:cNvPr>
            <p:cNvSpPr txBox="1">
              <a:spLocks/>
            </p:cNvSpPr>
            <p:nvPr/>
          </p:nvSpPr>
          <p:spPr bwMode="auto">
            <a:xfrm>
              <a:off x="4357356" y="1090119"/>
              <a:ext cx="3711823" cy="158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17475" rIns="0" bIns="0" numCol="1" rtlCol="0" anchor="t" anchorCtr="0" compatLnSpc="1">
              <a:prstTxWarp prst="textNoShape">
                <a:avLst/>
              </a:prstTxWarp>
              <a:spAutoFit/>
            </a:bodyPr>
            <a:lstStyle>
              <a:lvl1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1pPr>
              <a:lvl2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2pPr>
              <a:lvl3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3pPr>
              <a:lvl4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4pPr>
              <a:lvl5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14325" indent="-219075">
                <a:lnSpc>
                  <a:spcPct val="200000"/>
                </a:lnSpc>
                <a:spcBef>
                  <a:spcPct val="0"/>
                </a:spcBef>
                <a:buClr>
                  <a:srgbClr val="8E2725"/>
                </a:buClr>
                <a:buFont typeface="Verdana" panose="020B0604030504040204" pitchFamily="34" charset="0"/>
                <a:buChar char="●"/>
                <a:tabLst>
                  <a:tab pos="298450" algn="l"/>
                </a:tabLst>
              </a:pPr>
              <a:r>
                <a:rPr lang="ru-RU" sz="1300" dirty="0">
                  <a:solidFill>
                    <a:schemeClr val="tx1">
                      <a:lumMod val="85000"/>
                      <a:lumOff val="15000"/>
                    </a:schemeClr>
                  </a:solidFill>
                  <a:ea typeface="Verdana" panose="020B0604030504040204" pitchFamily="34" charset="0"/>
                  <a:cs typeface="+mj-cs"/>
                </a:rPr>
                <a:t>2100 студентов</a:t>
              </a:r>
            </a:p>
            <a:p>
              <a:pPr marL="314325" indent="-219075">
                <a:lnSpc>
                  <a:spcPct val="200000"/>
                </a:lnSpc>
                <a:spcBef>
                  <a:spcPct val="0"/>
                </a:spcBef>
                <a:buClr>
                  <a:srgbClr val="8E2725"/>
                </a:buClr>
                <a:buFont typeface="Verdana" panose="020B0604030504040204" pitchFamily="34" charset="0"/>
                <a:buChar char="●"/>
                <a:tabLst>
                  <a:tab pos="298450" algn="l"/>
                </a:tabLst>
              </a:pPr>
              <a:r>
                <a:rPr lang="ru-RU" sz="1300" dirty="0">
                  <a:solidFill>
                    <a:schemeClr val="tx1">
                      <a:lumMod val="85000"/>
                      <a:lumOff val="15000"/>
                    </a:schemeClr>
                  </a:solidFill>
                  <a:ea typeface="Verdana" panose="020B0604030504040204" pitchFamily="34" charset="0"/>
                  <a:cs typeface="+mj-cs"/>
                </a:rPr>
                <a:t>28 образовательных программ</a:t>
              </a:r>
            </a:p>
            <a:p>
              <a:pPr marL="314325" indent="-219075">
                <a:lnSpc>
                  <a:spcPct val="200000"/>
                </a:lnSpc>
                <a:spcBef>
                  <a:spcPct val="0"/>
                </a:spcBef>
                <a:buClr>
                  <a:srgbClr val="8E2725"/>
                </a:buClr>
                <a:buFont typeface="Verdana" panose="020B0604030504040204" pitchFamily="34" charset="0"/>
                <a:buChar char="●"/>
                <a:tabLst>
                  <a:tab pos="298450" algn="l"/>
                </a:tabLst>
              </a:pPr>
              <a:r>
                <a:rPr lang="ru-RU" sz="1300" dirty="0">
                  <a:solidFill>
                    <a:schemeClr val="tx1">
                      <a:lumMod val="85000"/>
                      <a:lumOff val="15000"/>
                    </a:schemeClr>
                  </a:solidFill>
                  <a:ea typeface="Verdana" panose="020B0604030504040204" pitchFamily="34" charset="0"/>
                  <a:cs typeface="+mj-cs"/>
                </a:rPr>
                <a:t>4,6 – проходной балл</a:t>
              </a:r>
            </a:p>
            <a:p>
              <a:pPr marL="314325" indent="-219075">
                <a:lnSpc>
                  <a:spcPct val="100000"/>
                </a:lnSpc>
                <a:spcBef>
                  <a:spcPct val="0"/>
                </a:spcBef>
                <a:buClr>
                  <a:srgbClr val="EA0A2A"/>
                </a:buClr>
                <a:buFont typeface="Verdana" panose="020B0604030504040204" pitchFamily="34" charset="0"/>
                <a:buChar char="●"/>
                <a:tabLst>
                  <a:tab pos="298450" algn="l"/>
                </a:tabLst>
              </a:pPr>
              <a:endParaRPr lang="ru-RU" sz="1300" b="1" dirty="0">
                <a:solidFill>
                  <a:schemeClr val="tx1">
                    <a:lumMod val="85000"/>
                    <a:lumOff val="15000"/>
                  </a:schemeClr>
                </a:solidFill>
                <a:ea typeface="Verdana" panose="020B0604030504040204" pitchFamily="34" charset="0"/>
                <a:cs typeface="+mj-cs"/>
              </a:endParaRPr>
            </a:p>
          </p:txBody>
        </p:sp>
        <p:pic>
          <p:nvPicPr>
            <p:cNvPr id="24" name="Рисунок 23">
              <a:extLst>
                <a:ext uri="{FF2B5EF4-FFF2-40B4-BE49-F238E27FC236}">
                  <a16:creationId xmlns:a16="http://schemas.microsoft.com/office/drawing/2014/main" id="{BA0962A6-C9FF-5A6B-A4F2-B9811D89F4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91" t="2033" r="7750" b="-2565"/>
            <a:stretch/>
          </p:blipFill>
          <p:spPr>
            <a:xfrm>
              <a:off x="4115947" y="2930578"/>
              <a:ext cx="3960000" cy="3707197"/>
            </a:xfrm>
            <a:prstGeom prst="rect">
              <a:avLst/>
            </a:prstGeom>
            <a:solidFill>
              <a:srgbClr val="474A49"/>
            </a:solidFill>
          </p:spPr>
        </p:pic>
        <p:sp>
          <p:nvSpPr>
            <p:cNvPr id="8" name="object 2">
              <a:extLst>
                <a:ext uri="{FF2B5EF4-FFF2-40B4-BE49-F238E27FC236}">
                  <a16:creationId xmlns:a16="http://schemas.microsoft.com/office/drawing/2014/main" id="{B3AAE8C6-9A54-DF5D-45C7-07E435315C2A}"/>
                </a:ext>
              </a:extLst>
            </p:cNvPr>
            <p:cNvSpPr txBox="1">
              <a:spLocks/>
            </p:cNvSpPr>
            <p:nvPr/>
          </p:nvSpPr>
          <p:spPr>
            <a:xfrm>
              <a:off x="4127326" y="652655"/>
              <a:ext cx="3939435" cy="399981"/>
            </a:xfrm>
            <a:prstGeom prst="rect">
              <a:avLst/>
            </a:prstGeom>
            <a:solidFill>
              <a:srgbClr val="8E2725"/>
            </a:solidFill>
            <a:ln>
              <a:noFill/>
            </a:ln>
          </p:spPr>
          <p:txBody>
            <a:bodyPr vert="horz" wrap="square" lIns="0" tIns="12065" rIns="0" bIns="0" numCol="1" rtlCol="0" anchor="ctr" anchorCtr="0" compatLnSpc="1">
              <a:prstTxWarp prst="textNoShape">
                <a:avLst/>
              </a:prstTxWarp>
              <a:noAutofit/>
            </a:bodyPr>
            <a:lstStyle>
              <a:defPPr>
                <a:defRPr lang="ru-RU"/>
              </a:defPPr>
              <a:lvl1pPr marL="4763" marR="5080" algn="ctr">
                <a:lnSpc>
                  <a:spcPct val="90000"/>
                </a:lnSpc>
                <a:spcBef>
                  <a:spcPct val="0"/>
                </a:spcBef>
                <a:buNone/>
                <a:defRPr sz="1400" b="1" spc="0">
                  <a:solidFill>
                    <a:schemeClr val="bg1"/>
                  </a:solidFill>
                  <a:latin typeface="Century Gothic" panose="020B0502020202020204" pitchFamily="34" charset="0"/>
                  <a:ea typeface="+mj-ea"/>
                  <a:cs typeface="+mj-cs"/>
                </a:defRPr>
              </a:lvl1pPr>
            </a:lstStyle>
            <a:p>
              <a:r>
                <a:rPr lang="ru-RU" b="0" dirty="0"/>
                <a:t>Казанский технологический </a:t>
              </a:r>
            </a:p>
            <a:p>
              <a:r>
                <a:rPr lang="ru-RU" b="0" dirty="0"/>
                <a:t>колледж КНИТУ</a:t>
              </a:r>
            </a:p>
          </p:txBody>
        </p:sp>
        <p:sp>
          <p:nvSpPr>
            <p:cNvPr id="29" name="object 2">
              <a:extLst>
                <a:ext uri="{FF2B5EF4-FFF2-40B4-BE49-F238E27FC236}">
                  <a16:creationId xmlns:a16="http://schemas.microsoft.com/office/drawing/2014/main" id="{FCE99DFF-9A18-FB4C-CD6D-10C193CDB754}"/>
                </a:ext>
              </a:extLst>
            </p:cNvPr>
            <p:cNvSpPr txBox="1">
              <a:spLocks/>
            </p:cNvSpPr>
            <p:nvPr/>
          </p:nvSpPr>
          <p:spPr>
            <a:xfrm>
              <a:off x="1" y="652655"/>
              <a:ext cx="3958224" cy="412058"/>
            </a:xfrm>
            <a:prstGeom prst="rect">
              <a:avLst/>
            </a:prstGeom>
            <a:solidFill>
              <a:srgbClr val="8E2725"/>
            </a:solidFill>
            <a:ln>
              <a:noFill/>
            </a:ln>
          </p:spPr>
          <p:txBody>
            <a:bodyPr vert="horz" wrap="square" lIns="0" tIns="12065" rIns="0" bIns="0" numCol="1" rtlCol="0" anchor="ctr" anchorCtr="0" compatLnSpc="1">
              <a:prstTxWarp prst="textNoShape">
                <a:avLst/>
              </a:prstTxWarp>
              <a:noAutofit/>
            </a:bodyPr>
            <a:lstStyle>
              <a:lvl1pPr algn="l" defTabSz="914400" rtl="0" eaLnBrk="1" latinLnBrk="0" hangingPunct="1">
                <a:lnSpc>
                  <a:spcPct val="90000"/>
                </a:lnSpc>
                <a:spcBef>
                  <a:spcPct val="0"/>
                </a:spcBef>
                <a:buNone/>
                <a:defRPr lang="ru-RU" sz="2800" kern="1200" spc="0" dirty="0">
                  <a:solidFill>
                    <a:schemeClr val="tx1"/>
                  </a:solidFill>
                  <a:latin typeface="+mj-lt"/>
                  <a:ea typeface="+mj-ea"/>
                  <a:cs typeface="+mj-cs"/>
                </a:defRPr>
              </a:lvl1pPr>
            </a:lstStyle>
            <a:p>
              <a:pPr marL="4763" marR="5080" algn="ctr"/>
              <a:r>
                <a:rPr lang="ru-RU" sz="1400" dirty="0">
                  <a:solidFill>
                    <a:schemeClr val="bg1"/>
                  </a:solidFill>
                  <a:latin typeface="Century Gothic" panose="020B0502020202020204" pitchFamily="34" charset="0"/>
                </a:rPr>
                <a:t>Химический лицей </a:t>
              </a:r>
            </a:p>
            <a:p>
              <a:pPr marL="4763" marR="5080" algn="ctr"/>
              <a:r>
                <a:rPr lang="ru-RU" sz="1400" dirty="0">
                  <a:solidFill>
                    <a:schemeClr val="bg1"/>
                  </a:solidFill>
                  <a:latin typeface="Century Gothic" panose="020B0502020202020204" pitchFamily="34" charset="0"/>
                </a:rPr>
                <a:t>КНИТУ</a:t>
              </a:r>
            </a:p>
          </p:txBody>
        </p:sp>
        <p:sp>
          <p:nvSpPr>
            <p:cNvPr id="31" name="Прямоугольник: скругленные углы 50">
              <a:extLst>
                <a:ext uri="{FF2B5EF4-FFF2-40B4-BE49-F238E27FC236}">
                  <a16:creationId xmlns:a16="http://schemas.microsoft.com/office/drawing/2014/main" id="{F8F5AE8C-7052-3F58-7BEB-031F209ACD24}"/>
                </a:ext>
              </a:extLst>
            </p:cNvPr>
            <p:cNvSpPr/>
            <p:nvPr/>
          </p:nvSpPr>
          <p:spPr>
            <a:xfrm>
              <a:off x="8231891" y="720245"/>
              <a:ext cx="3960000" cy="5902108"/>
            </a:xfrm>
            <a:prstGeom prst="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lt1"/>
                  </a:solidFill>
                  <a:latin typeface="Century Gothic" panose="020B0502020202020204" pitchFamily="34" charset="0"/>
                </a:rPr>
                <a:t> </a:t>
              </a:r>
            </a:p>
          </p:txBody>
        </p:sp>
        <p:sp>
          <p:nvSpPr>
            <p:cNvPr id="34" name="object 4">
              <a:extLst>
                <a:ext uri="{FF2B5EF4-FFF2-40B4-BE49-F238E27FC236}">
                  <a16:creationId xmlns:a16="http://schemas.microsoft.com/office/drawing/2014/main" id="{16BB7240-3F32-520F-3B29-A7E1F19EA214}"/>
                </a:ext>
              </a:extLst>
            </p:cNvPr>
            <p:cNvSpPr txBox="1">
              <a:spLocks/>
            </p:cNvSpPr>
            <p:nvPr/>
          </p:nvSpPr>
          <p:spPr bwMode="auto">
            <a:xfrm>
              <a:off x="8317357" y="1090119"/>
              <a:ext cx="3877004" cy="95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17475" rIns="0" bIns="0" numCol="1" rtlCol="0" anchor="t" anchorCtr="0" compatLnSpc="1">
              <a:prstTxWarp prst="textNoShape">
                <a:avLst/>
              </a:prstTxWarp>
              <a:spAutoFit/>
            </a:bodyPr>
            <a:lstStyle>
              <a:lvl1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1pPr>
              <a:lvl2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2pPr>
              <a:lvl3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3pPr>
              <a:lvl4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4pPr>
              <a:lvl5pPr marL="0" indent="0" algn="l" defTabSz="914400" rtl="0" eaLnBrk="1" fontAlgn="base" latinLnBrk="0" hangingPunct="1">
                <a:lnSpc>
                  <a:spcPct val="150000"/>
                </a:lnSpc>
                <a:spcBef>
                  <a:spcPct val="20000"/>
                </a:spcBef>
                <a:spcAft>
                  <a:spcPct val="0"/>
                </a:spcAft>
                <a:buFont typeface="Arial" pitchFamily="34" charset="0"/>
                <a:buNone/>
                <a:defRPr lang="ru-RU" altLang="ru-RU" sz="1600" kern="1200" dirty="0" smtClean="0">
                  <a:solidFill>
                    <a:srgbClr val="000000"/>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14325" indent="-219075">
                <a:lnSpc>
                  <a:spcPct val="200000"/>
                </a:lnSpc>
                <a:spcBef>
                  <a:spcPct val="0"/>
                </a:spcBef>
                <a:buClr>
                  <a:srgbClr val="8E2725"/>
                </a:buClr>
                <a:buFont typeface="Verdana" panose="020B0604030504040204" pitchFamily="34" charset="0"/>
                <a:buChar char="●"/>
                <a:tabLst>
                  <a:tab pos="298450" algn="l"/>
                </a:tabLst>
              </a:pPr>
              <a:r>
                <a:rPr lang="ru-RU" altLang="ru-RU" sz="1300" dirty="0">
                  <a:solidFill>
                    <a:schemeClr val="tx1">
                      <a:lumMod val="85000"/>
                      <a:lumOff val="15000"/>
                    </a:schemeClr>
                  </a:solidFill>
                  <a:ea typeface="Verdana" panose="020B0604030504040204" pitchFamily="34" charset="0"/>
                </a:rPr>
                <a:t>240 студентов</a:t>
              </a:r>
            </a:p>
            <a:p>
              <a:pPr marL="314325" indent="-219075">
                <a:lnSpc>
                  <a:spcPct val="200000"/>
                </a:lnSpc>
                <a:spcBef>
                  <a:spcPct val="0"/>
                </a:spcBef>
                <a:buClr>
                  <a:srgbClr val="8E2725"/>
                </a:buClr>
                <a:buFont typeface="Verdana" panose="020B0604030504040204" pitchFamily="34" charset="0"/>
                <a:buChar char="●"/>
                <a:tabLst>
                  <a:tab pos="298450" algn="l"/>
                </a:tabLst>
              </a:pPr>
              <a:r>
                <a:rPr lang="ru-RU" sz="1300" dirty="0">
                  <a:solidFill>
                    <a:schemeClr val="tx1">
                      <a:lumMod val="85000"/>
                      <a:lumOff val="15000"/>
                    </a:schemeClr>
                  </a:solidFill>
                  <a:ea typeface="Verdana" panose="020B0604030504040204" pitchFamily="34" charset="0"/>
                  <a:cs typeface="+mj-cs"/>
                </a:rPr>
                <a:t>открытие – 2026 г</a:t>
              </a:r>
              <a:r>
                <a:rPr lang="ru-RU" sz="1300" b="1" dirty="0">
                  <a:solidFill>
                    <a:schemeClr val="tx1">
                      <a:lumMod val="85000"/>
                      <a:lumOff val="15000"/>
                    </a:schemeClr>
                  </a:solidFill>
                  <a:ea typeface="Verdana" panose="020B0604030504040204" pitchFamily="34" charset="0"/>
                  <a:cs typeface="+mj-cs"/>
                </a:rPr>
                <a:t>.</a:t>
              </a:r>
            </a:p>
          </p:txBody>
        </p:sp>
        <p:sp>
          <p:nvSpPr>
            <p:cNvPr id="36" name="object 2">
              <a:extLst>
                <a:ext uri="{FF2B5EF4-FFF2-40B4-BE49-F238E27FC236}">
                  <a16:creationId xmlns:a16="http://schemas.microsoft.com/office/drawing/2014/main" id="{9A504153-19A6-0552-704F-BFF4AE8F6214}"/>
                </a:ext>
              </a:extLst>
            </p:cNvPr>
            <p:cNvSpPr txBox="1">
              <a:spLocks/>
            </p:cNvSpPr>
            <p:nvPr/>
          </p:nvSpPr>
          <p:spPr>
            <a:xfrm>
              <a:off x="8235864" y="652655"/>
              <a:ext cx="3956136" cy="399981"/>
            </a:xfrm>
            <a:prstGeom prst="rect">
              <a:avLst/>
            </a:prstGeom>
            <a:solidFill>
              <a:srgbClr val="8E2725"/>
            </a:solidFill>
            <a:ln>
              <a:noFill/>
            </a:ln>
          </p:spPr>
          <p:txBody>
            <a:bodyPr vert="horz" wrap="square" lIns="0" tIns="12065" rIns="0" bIns="0" numCol="1" rtlCol="0" anchor="ctr" anchorCtr="0" compatLnSpc="1">
              <a:prstTxWarp prst="textNoShape">
                <a:avLst/>
              </a:prstTxWarp>
              <a:noAutofit/>
            </a:bodyPr>
            <a:lstStyle>
              <a:defPPr>
                <a:defRPr lang="ru-RU"/>
              </a:defPPr>
              <a:lvl1pPr marL="4763" marR="5080" algn="ctr">
                <a:lnSpc>
                  <a:spcPct val="90000"/>
                </a:lnSpc>
                <a:spcBef>
                  <a:spcPct val="0"/>
                </a:spcBef>
                <a:buNone/>
                <a:defRPr sz="1400" b="1" spc="0">
                  <a:solidFill>
                    <a:schemeClr val="bg1"/>
                  </a:solidFill>
                  <a:latin typeface="Century Gothic" panose="020B0502020202020204" pitchFamily="34" charset="0"/>
                  <a:ea typeface="+mj-ea"/>
                  <a:cs typeface="+mj-cs"/>
                </a:defRPr>
              </a:lvl1pPr>
            </a:lstStyle>
            <a:p>
              <a:r>
                <a:rPr lang="ru-RU" b="0" dirty="0"/>
                <a:t>Аммоний Политех </a:t>
              </a:r>
            </a:p>
            <a:p>
              <a:r>
                <a:rPr lang="ru-RU" b="0" dirty="0"/>
                <a:t>Менделеевск</a:t>
              </a:r>
            </a:p>
          </p:txBody>
        </p:sp>
        <p:grpSp>
          <p:nvGrpSpPr>
            <p:cNvPr id="6" name="Группа 5">
              <a:extLst>
                <a:ext uri="{FF2B5EF4-FFF2-40B4-BE49-F238E27FC236}">
                  <a16:creationId xmlns:a16="http://schemas.microsoft.com/office/drawing/2014/main" id="{02F3C072-79EE-C9CB-3598-D008C541D6F8}"/>
                </a:ext>
              </a:extLst>
            </p:cNvPr>
            <p:cNvGrpSpPr/>
            <p:nvPr/>
          </p:nvGrpSpPr>
          <p:grpSpPr>
            <a:xfrm>
              <a:off x="9620466" y="2063931"/>
              <a:ext cx="1232413" cy="723110"/>
              <a:chOff x="9906881" y="1544101"/>
              <a:chExt cx="945998" cy="555058"/>
            </a:xfrm>
          </p:grpSpPr>
          <p:pic>
            <p:nvPicPr>
              <p:cNvPr id="38" name="Picture 2" descr="E:\+BASE+\КНИТУ\Презентация55\Link\горизонтальный логотип без деск основной.emf">
                <a:extLst>
                  <a:ext uri="{FF2B5EF4-FFF2-40B4-BE49-F238E27FC236}">
                    <a16:creationId xmlns:a16="http://schemas.microsoft.com/office/drawing/2014/main" id="{B3D9AB30-7043-D95C-0BD4-23CCF49C14D0}"/>
                  </a:ext>
                </a:extLst>
              </p:cNvPr>
              <p:cNvPicPr>
                <a:picLocks noChangeAspect="1" noChangeArrowheads="1"/>
              </p:cNvPicPr>
              <p:nvPr/>
            </p:nvPicPr>
            <p:blipFill rotWithShape="1">
              <a:blip r:embed="rId7" cstate="print"/>
              <a:srcRect r="76187" b="-7754"/>
              <a:stretch/>
            </p:blipFill>
            <p:spPr bwMode="auto">
              <a:xfrm>
                <a:off x="10211891" y="1544101"/>
                <a:ext cx="418005" cy="360001"/>
              </a:xfrm>
              <a:prstGeom prst="rect">
                <a:avLst/>
              </a:prstGeom>
              <a:noFill/>
            </p:spPr>
          </p:pic>
          <p:pic>
            <p:nvPicPr>
              <p:cNvPr id="39" name="Picture 2" descr="E:\+BASE+\КНИТУ\Презентация55\Link\горизонтальный логотип без деск основной.emf">
                <a:extLst>
                  <a:ext uri="{FF2B5EF4-FFF2-40B4-BE49-F238E27FC236}">
                    <a16:creationId xmlns:a16="http://schemas.microsoft.com/office/drawing/2014/main" id="{5FCD3841-32FE-3EF9-0B15-6C379A9C8886}"/>
                  </a:ext>
                </a:extLst>
              </p:cNvPr>
              <p:cNvPicPr>
                <a:picLocks noChangeAspect="1" noChangeArrowheads="1"/>
              </p:cNvPicPr>
              <p:nvPr/>
            </p:nvPicPr>
            <p:blipFill rotWithShape="1">
              <a:blip r:embed="rId7" cstate="print"/>
              <a:srcRect l="24574" b="-1754"/>
              <a:stretch/>
            </p:blipFill>
            <p:spPr bwMode="auto">
              <a:xfrm>
                <a:off x="9906881" y="1856263"/>
                <a:ext cx="945998" cy="242896"/>
              </a:xfrm>
              <a:prstGeom prst="rect">
                <a:avLst/>
              </a:prstGeom>
              <a:noFill/>
            </p:spPr>
          </p:pic>
        </p:grpSp>
        <p:pic>
          <p:nvPicPr>
            <p:cNvPr id="42" name="Рисунок 2" descr="image001">
              <a:extLst>
                <a:ext uri="{FF2B5EF4-FFF2-40B4-BE49-F238E27FC236}">
                  <a16:creationId xmlns:a16="http://schemas.microsoft.com/office/drawing/2014/main" id="{E860FE4D-8BD0-80BC-B82C-8584FA06226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420" b="7765"/>
            <a:stretch/>
          </p:blipFill>
          <p:spPr bwMode="auto">
            <a:xfrm>
              <a:off x="8245293" y="2889250"/>
              <a:ext cx="3946707" cy="19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Рисунок 2">
              <a:extLst>
                <a:ext uri="{FF2B5EF4-FFF2-40B4-BE49-F238E27FC236}">
                  <a16:creationId xmlns:a16="http://schemas.microsoft.com/office/drawing/2014/main" id="{79CE85F2-9F12-66E1-279F-25A01F7AE26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697" b="9303"/>
            <a:stretch/>
          </p:blipFill>
          <p:spPr bwMode="auto">
            <a:xfrm>
              <a:off x="8245293" y="4572001"/>
              <a:ext cx="3946707" cy="205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Заголовок 6">
            <a:extLst>
              <a:ext uri="{FF2B5EF4-FFF2-40B4-BE49-F238E27FC236}">
                <a16:creationId xmlns:a16="http://schemas.microsoft.com/office/drawing/2014/main" id="{47C0699C-4B40-FCB0-35A2-FE85DDE9C10B}"/>
              </a:ext>
            </a:extLst>
          </p:cNvPr>
          <p:cNvSpPr>
            <a:spLocks noGrp="1"/>
          </p:cNvSpPr>
          <p:nvPr>
            <p:ph type="title"/>
          </p:nvPr>
        </p:nvSpPr>
        <p:spPr/>
        <p:txBody>
          <a:bodyPr>
            <a:normAutofit/>
          </a:bodyPr>
          <a:lstStyle/>
          <a:p>
            <a:r>
              <a:rPr lang="ru-RU" sz="2200" dirty="0"/>
              <a:t>СИСТЕМА НЕПРЕРЫВНОГО ОБРАЗОВАНИЯ КНИТУ</a:t>
            </a:r>
          </a:p>
        </p:txBody>
      </p:sp>
      <p:sp>
        <p:nvSpPr>
          <p:cNvPr id="3" name="Номер слайда 2">
            <a:extLst>
              <a:ext uri="{FF2B5EF4-FFF2-40B4-BE49-F238E27FC236}">
                <a16:creationId xmlns:a16="http://schemas.microsoft.com/office/drawing/2014/main" id="{B508D379-DA2A-9702-3F6E-246D7AC31C21}"/>
              </a:ext>
            </a:extLst>
          </p:cNvPr>
          <p:cNvSpPr>
            <a:spLocks noGrp="1"/>
          </p:cNvSpPr>
          <p:nvPr>
            <p:ph type="sldNum" sz="quarter" idx="12"/>
          </p:nvPr>
        </p:nvSpPr>
        <p:spPr/>
        <p:txBody>
          <a:bodyPr/>
          <a:lstStyle/>
          <a:p>
            <a:fld id="{87D48ED0-0147-4E62-9D88-B3415B06B227}" type="slidenum">
              <a:rPr lang="ru-RU" sz="1800" b="1" smtClean="0">
                <a:latin typeface="Century Gothic" panose="020B0502020202020204" pitchFamily="34" charset="0"/>
              </a:rPr>
              <a:pPr/>
              <a:t>12</a:t>
            </a:fld>
            <a:endParaRPr lang="ru-RU" sz="1800" b="1" dirty="0">
              <a:latin typeface="Century Gothic" panose="020B0502020202020204" pitchFamily="34" charset="0"/>
            </a:endParaRPr>
          </a:p>
        </p:txBody>
      </p:sp>
    </p:spTree>
    <p:extLst>
      <p:ext uri="{BB962C8B-B14F-4D97-AF65-F5344CB8AC3E}">
        <p14:creationId xmlns:p14="http://schemas.microsoft.com/office/powerpoint/2010/main" val="164286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Прямоугольник 159">
            <a:extLst>
              <a:ext uri="{FF2B5EF4-FFF2-40B4-BE49-F238E27FC236}">
                <a16:creationId xmlns:a16="http://schemas.microsoft.com/office/drawing/2014/main" id="{995BB589-A2FB-4B48-972A-34F29E0B7EA2}"/>
              </a:ext>
            </a:extLst>
          </p:cNvPr>
          <p:cNvSpPr/>
          <p:nvPr/>
        </p:nvSpPr>
        <p:spPr>
          <a:xfrm>
            <a:off x="0" y="5252644"/>
            <a:ext cx="12192000" cy="1605356"/>
          </a:xfrm>
          <a:prstGeom prst="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grpSp>
        <p:nvGrpSpPr>
          <p:cNvPr id="12" name="Группа 11">
            <a:extLst>
              <a:ext uri="{FF2B5EF4-FFF2-40B4-BE49-F238E27FC236}">
                <a16:creationId xmlns:a16="http://schemas.microsoft.com/office/drawing/2014/main" id="{6823778F-4E92-86D9-B17F-0366EA232008}"/>
              </a:ext>
            </a:extLst>
          </p:cNvPr>
          <p:cNvGrpSpPr/>
          <p:nvPr/>
        </p:nvGrpSpPr>
        <p:grpSpPr>
          <a:xfrm>
            <a:off x="479425" y="1816845"/>
            <a:ext cx="10197458" cy="3410671"/>
            <a:chOff x="479425" y="1731565"/>
            <a:chExt cx="10197458" cy="3410671"/>
          </a:xfrm>
        </p:grpSpPr>
        <p:sp>
          <p:nvSpPr>
            <p:cNvPr id="68" name="bk object 17">
              <a:extLst>
                <a:ext uri="{FF2B5EF4-FFF2-40B4-BE49-F238E27FC236}">
                  <a16:creationId xmlns:a16="http://schemas.microsoft.com/office/drawing/2014/main" id="{385486E8-570B-4AC4-9B23-2089B7A503F0}"/>
                </a:ext>
              </a:extLst>
            </p:cNvPr>
            <p:cNvSpPr/>
            <p:nvPr/>
          </p:nvSpPr>
          <p:spPr>
            <a:xfrm>
              <a:off x="479425" y="1821257"/>
              <a:ext cx="558120" cy="628933"/>
            </a:xfrm>
            <a:prstGeom prst="rect">
              <a:avLst/>
            </a:prstGeom>
            <a:blipFill>
              <a:blip r:embed="rId3" cstate="print"/>
              <a:stretch>
                <a:fillRect/>
              </a:stretch>
            </a:blipFill>
          </p:spPr>
          <p:txBody>
            <a:bodyPr lIns="0" tIns="0" rIns="0" bIns="0"/>
            <a:lstStyle/>
            <a:p>
              <a:pPr defTabSz="1219170" fontAlgn="auto">
                <a:spcBef>
                  <a:spcPts val="0"/>
                </a:spcBef>
                <a:spcAft>
                  <a:spcPts val="0"/>
                </a:spcAft>
                <a:buClr>
                  <a:srgbClr val="000000"/>
                </a:buClr>
                <a:buFont typeface="Arial"/>
                <a:buNone/>
                <a:defRPr/>
              </a:pPr>
              <a:endParaRPr sz="1867" kern="0" dirty="0">
                <a:solidFill>
                  <a:srgbClr val="000000"/>
                </a:solidFill>
                <a:latin typeface="Century Gothic" panose="020B0502020202020204" pitchFamily="34" charset="0"/>
                <a:cs typeface="Arial"/>
                <a:sym typeface="Arial"/>
              </a:endParaRPr>
            </a:p>
          </p:txBody>
        </p:sp>
        <p:cxnSp>
          <p:nvCxnSpPr>
            <p:cNvPr id="70" name="Прямая соединительная линия 69">
              <a:extLst>
                <a:ext uri="{FF2B5EF4-FFF2-40B4-BE49-F238E27FC236}">
                  <a16:creationId xmlns:a16="http://schemas.microsoft.com/office/drawing/2014/main" id="{ED4B8B05-10E3-4777-9590-47DD1E38C335}"/>
                </a:ext>
              </a:extLst>
            </p:cNvPr>
            <p:cNvCxnSpPr>
              <a:cxnSpLocks/>
            </p:cNvCxnSpPr>
            <p:nvPr/>
          </p:nvCxnSpPr>
          <p:spPr>
            <a:xfrm flipH="1">
              <a:off x="1068705" y="2122756"/>
              <a:ext cx="8978265" cy="0"/>
            </a:xfrm>
            <a:prstGeom prst="line">
              <a:avLst/>
            </a:prstGeom>
            <a:ln w="25400">
              <a:solidFill>
                <a:srgbClr val="A3A3A3"/>
              </a:solidFill>
              <a:prstDash val="sysDot"/>
            </a:ln>
          </p:spPr>
          <p:style>
            <a:lnRef idx="1">
              <a:schemeClr val="accent1"/>
            </a:lnRef>
            <a:fillRef idx="0">
              <a:schemeClr val="accent1"/>
            </a:fillRef>
            <a:effectRef idx="0">
              <a:schemeClr val="accent1"/>
            </a:effectRef>
            <a:fontRef idx="minor">
              <a:schemeClr val="tx1"/>
            </a:fontRef>
          </p:style>
        </p:cxnSp>
        <p:grpSp>
          <p:nvGrpSpPr>
            <p:cNvPr id="72" name="Группа 71">
              <a:extLst>
                <a:ext uri="{FF2B5EF4-FFF2-40B4-BE49-F238E27FC236}">
                  <a16:creationId xmlns:a16="http://schemas.microsoft.com/office/drawing/2014/main" id="{B5308656-18FC-43A8-B110-1E59AFE92774}"/>
                </a:ext>
              </a:extLst>
            </p:cNvPr>
            <p:cNvGrpSpPr/>
            <p:nvPr/>
          </p:nvGrpSpPr>
          <p:grpSpPr>
            <a:xfrm>
              <a:off x="1979826" y="1731565"/>
              <a:ext cx="1409544" cy="622062"/>
              <a:chOff x="4550053" y="4101220"/>
              <a:chExt cx="1184551" cy="571467"/>
            </a:xfrm>
          </p:grpSpPr>
          <p:sp>
            <p:nvSpPr>
              <p:cNvPr id="73" name="Полилиния: фигура 72">
                <a:extLst>
                  <a:ext uri="{FF2B5EF4-FFF2-40B4-BE49-F238E27FC236}">
                    <a16:creationId xmlns:a16="http://schemas.microsoft.com/office/drawing/2014/main" id="{4D5A4FD6-95F8-4F45-A97E-0CE4CCAE2D51}"/>
                  </a:ext>
                </a:extLst>
              </p:cNvPr>
              <p:cNvSpPr/>
              <p:nvPr/>
            </p:nvSpPr>
            <p:spPr>
              <a:xfrm>
                <a:off x="4550053" y="4248501"/>
                <a:ext cx="1184551" cy="424186"/>
              </a:xfrm>
              <a:custGeom>
                <a:avLst/>
                <a:gdLst>
                  <a:gd name="connsiteX0" fmla="*/ 0 w 1060466"/>
                  <a:gd name="connsiteY0" fmla="*/ 0 h 424186"/>
                  <a:gd name="connsiteX1" fmla="*/ 848373 w 1060466"/>
                  <a:gd name="connsiteY1" fmla="*/ 0 h 424186"/>
                  <a:gd name="connsiteX2" fmla="*/ 1060466 w 1060466"/>
                  <a:gd name="connsiteY2" fmla="*/ 212093 h 424186"/>
                  <a:gd name="connsiteX3" fmla="*/ 848373 w 1060466"/>
                  <a:gd name="connsiteY3" fmla="*/ 424186 h 424186"/>
                  <a:gd name="connsiteX4" fmla="*/ 0 w 1060466"/>
                  <a:gd name="connsiteY4" fmla="*/ 424186 h 424186"/>
                  <a:gd name="connsiteX5" fmla="*/ 212093 w 1060466"/>
                  <a:gd name="connsiteY5" fmla="*/ 212093 h 424186"/>
                  <a:gd name="connsiteX6" fmla="*/ 0 w 1060466"/>
                  <a:gd name="connsiteY6" fmla="*/ 0 h 42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66" h="424186">
                    <a:moveTo>
                      <a:pt x="0" y="0"/>
                    </a:moveTo>
                    <a:lnTo>
                      <a:pt x="848373" y="0"/>
                    </a:lnTo>
                    <a:lnTo>
                      <a:pt x="1060466" y="212093"/>
                    </a:lnTo>
                    <a:lnTo>
                      <a:pt x="848373" y="424186"/>
                    </a:lnTo>
                    <a:lnTo>
                      <a:pt x="0" y="424186"/>
                    </a:lnTo>
                    <a:lnTo>
                      <a:pt x="212093" y="212093"/>
                    </a:lnTo>
                    <a:lnTo>
                      <a:pt x="0" y="0"/>
                    </a:lnTo>
                    <a:close/>
                  </a:path>
                </a:pathLst>
              </a:cu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300">
                  <a:lnSpc>
                    <a:spcPct val="90000"/>
                  </a:lnSpc>
                  <a:spcBef>
                    <a:spcPct val="0"/>
                  </a:spcBef>
                  <a:spcAft>
                    <a:spcPct val="35000"/>
                  </a:spcAft>
                </a:pPr>
                <a:r>
                  <a:rPr lang="ru-RU" sz="1600" b="1" dirty="0">
                    <a:solidFill>
                      <a:srgbClr val="C00000"/>
                    </a:solidFill>
                    <a:latin typeface="Century Gothic" panose="020B0502020202020204" pitchFamily="34" charset="0"/>
                  </a:rPr>
                  <a:t>202</a:t>
                </a:r>
                <a:r>
                  <a:rPr lang="en-US" sz="1600" b="1" dirty="0">
                    <a:solidFill>
                      <a:srgbClr val="C00000"/>
                    </a:solidFill>
                    <a:latin typeface="Century Gothic" panose="020B0502020202020204" pitchFamily="34" charset="0"/>
                  </a:rPr>
                  <a:t>4</a:t>
                </a:r>
                <a:endParaRPr lang="ru-RU" sz="1600" b="1" dirty="0">
                  <a:solidFill>
                    <a:srgbClr val="C00000"/>
                  </a:solidFill>
                  <a:latin typeface="Century Gothic" panose="020B0502020202020204" pitchFamily="34" charset="0"/>
                </a:endParaRPr>
              </a:p>
            </p:txBody>
          </p:sp>
          <p:cxnSp>
            <p:nvCxnSpPr>
              <p:cNvPr id="74" name="Прямая соединительная линия 73">
                <a:extLst>
                  <a:ext uri="{FF2B5EF4-FFF2-40B4-BE49-F238E27FC236}">
                    <a16:creationId xmlns:a16="http://schemas.microsoft.com/office/drawing/2014/main" id="{452D9639-00D9-4111-83C8-C2A02C52045F}"/>
                  </a:ext>
                </a:extLst>
              </p:cNvPr>
              <p:cNvCxnSpPr/>
              <p:nvPr/>
            </p:nvCxnSpPr>
            <p:spPr>
              <a:xfrm flipV="1">
                <a:off x="5142328" y="4101220"/>
                <a:ext cx="0" cy="14728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79" name="Google Shape;11045;p77">
              <a:extLst>
                <a:ext uri="{FF2B5EF4-FFF2-40B4-BE49-F238E27FC236}">
                  <a16:creationId xmlns:a16="http://schemas.microsoft.com/office/drawing/2014/main" id="{233FDEF9-63BF-41E2-A5DD-4012F9A872ED}"/>
                </a:ext>
              </a:extLst>
            </p:cNvPr>
            <p:cNvGrpSpPr/>
            <p:nvPr/>
          </p:nvGrpSpPr>
          <p:grpSpPr>
            <a:xfrm>
              <a:off x="10058400" y="1835221"/>
              <a:ext cx="618483" cy="530789"/>
              <a:chOff x="6938139" y="2914879"/>
              <a:chExt cx="371395" cy="371809"/>
            </a:xfrm>
            <a:solidFill>
              <a:schemeClr val="tx1"/>
            </a:solidFill>
            <a:effectLst>
              <a:glow rad="127000">
                <a:schemeClr val="bg1">
                  <a:alpha val="97000"/>
                </a:schemeClr>
              </a:glow>
              <a:outerShdw blurRad="50800" dist="50800" dir="5400000" algn="ctr" rotWithShape="0">
                <a:schemeClr val="bg1"/>
              </a:outerShdw>
            </a:effectLst>
          </p:grpSpPr>
          <p:sp>
            <p:nvSpPr>
              <p:cNvPr id="80" name="Google Shape;11046;p77">
                <a:extLst>
                  <a:ext uri="{FF2B5EF4-FFF2-40B4-BE49-F238E27FC236}">
                    <a16:creationId xmlns:a16="http://schemas.microsoft.com/office/drawing/2014/main" id="{20A5CFC9-EC3C-4430-9F7A-61E3982D1CB2}"/>
                  </a:ext>
                </a:extLst>
              </p:cNvPr>
              <p:cNvSpPr/>
              <p:nvPr/>
            </p:nvSpPr>
            <p:spPr>
              <a:xfrm>
                <a:off x="6938139" y="2914879"/>
                <a:ext cx="371395" cy="371809"/>
              </a:xfrm>
              <a:custGeom>
                <a:avLst/>
                <a:gdLst/>
                <a:ahLst/>
                <a:cxnLst/>
                <a:rect l="l" t="t" r="r" b="b"/>
                <a:pathLst>
                  <a:path w="11669" h="11682" extrusionOk="0">
                    <a:moveTo>
                      <a:pt x="3608" y="1811"/>
                    </a:moveTo>
                    <a:cubicBezTo>
                      <a:pt x="3822" y="1811"/>
                      <a:pt x="3989" y="1977"/>
                      <a:pt x="3989" y="2192"/>
                    </a:cubicBezTo>
                    <a:lnTo>
                      <a:pt x="3989" y="2561"/>
                    </a:lnTo>
                    <a:cubicBezTo>
                      <a:pt x="3989" y="2870"/>
                      <a:pt x="3727" y="3120"/>
                      <a:pt x="3417" y="3120"/>
                    </a:cubicBezTo>
                    <a:cubicBezTo>
                      <a:pt x="3411" y="3120"/>
                      <a:pt x="3404" y="3121"/>
                      <a:pt x="3398" y="3121"/>
                    </a:cubicBezTo>
                    <a:cubicBezTo>
                      <a:pt x="3109" y="3121"/>
                      <a:pt x="2870" y="2863"/>
                      <a:pt x="2870" y="2561"/>
                    </a:cubicBezTo>
                    <a:lnTo>
                      <a:pt x="2870" y="2192"/>
                    </a:lnTo>
                    <a:cubicBezTo>
                      <a:pt x="2870" y="1977"/>
                      <a:pt x="3024" y="1811"/>
                      <a:pt x="3239" y="1811"/>
                    </a:cubicBezTo>
                    <a:close/>
                    <a:moveTo>
                      <a:pt x="3596" y="3454"/>
                    </a:moveTo>
                    <a:lnTo>
                      <a:pt x="3596" y="3466"/>
                    </a:lnTo>
                    <a:cubicBezTo>
                      <a:pt x="3632" y="3561"/>
                      <a:pt x="3643" y="3644"/>
                      <a:pt x="3667" y="3704"/>
                    </a:cubicBezTo>
                    <a:lnTo>
                      <a:pt x="3429" y="3942"/>
                    </a:lnTo>
                    <a:lnTo>
                      <a:pt x="3405" y="3942"/>
                    </a:lnTo>
                    <a:lnTo>
                      <a:pt x="3167" y="3704"/>
                    </a:lnTo>
                    <a:cubicBezTo>
                      <a:pt x="3191" y="3644"/>
                      <a:pt x="3215" y="3585"/>
                      <a:pt x="3215" y="3525"/>
                    </a:cubicBezTo>
                    <a:lnTo>
                      <a:pt x="3215" y="3454"/>
                    </a:lnTo>
                    <a:close/>
                    <a:moveTo>
                      <a:pt x="5632" y="5204"/>
                    </a:moveTo>
                    <a:lnTo>
                      <a:pt x="5632" y="7418"/>
                    </a:lnTo>
                    <a:lnTo>
                      <a:pt x="4525" y="8204"/>
                    </a:lnTo>
                    <a:lnTo>
                      <a:pt x="4525" y="5466"/>
                    </a:lnTo>
                    <a:cubicBezTo>
                      <a:pt x="4608" y="5525"/>
                      <a:pt x="4727" y="5573"/>
                      <a:pt x="4846" y="5585"/>
                    </a:cubicBezTo>
                    <a:lnTo>
                      <a:pt x="4977" y="5585"/>
                    </a:lnTo>
                    <a:cubicBezTo>
                      <a:pt x="5120" y="5561"/>
                      <a:pt x="5263" y="5525"/>
                      <a:pt x="5370" y="5418"/>
                    </a:cubicBezTo>
                    <a:lnTo>
                      <a:pt x="5632" y="5204"/>
                    </a:lnTo>
                    <a:close/>
                    <a:moveTo>
                      <a:pt x="2893" y="3930"/>
                    </a:moveTo>
                    <a:lnTo>
                      <a:pt x="3167" y="4204"/>
                    </a:lnTo>
                    <a:cubicBezTo>
                      <a:pt x="3227" y="4263"/>
                      <a:pt x="3310" y="4299"/>
                      <a:pt x="3417" y="4299"/>
                    </a:cubicBezTo>
                    <a:cubicBezTo>
                      <a:pt x="3524" y="4299"/>
                      <a:pt x="3596" y="4275"/>
                      <a:pt x="3667" y="4204"/>
                    </a:cubicBezTo>
                    <a:lnTo>
                      <a:pt x="3905" y="3966"/>
                    </a:lnTo>
                    <a:cubicBezTo>
                      <a:pt x="3989" y="3989"/>
                      <a:pt x="4060" y="4025"/>
                      <a:pt x="4144" y="4025"/>
                    </a:cubicBezTo>
                    <a:cubicBezTo>
                      <a:pt x="4203" y="4025"/>
                      <a:pt x="4263" y="4049"/>
                      <a:pt x="4298" y="4097"/>
                    </a:cubicBezTo>
                    <a:lnTo>
                      <a:pt x="4798" y="4716"/>
                    </a:lnTo>
                    <a:cubicBezTo>
                      <a:pt x="4833" y="4764"/>
                      <a:pt x="4884" y="4789"/>
                      <a:pt x="4935" y="4789"/>
                    </a:cubicBezTo>
                    <a:cubicBezTo>
                      <a:pt x="4971" y="4789"/>
                      <a:pt x="5007" y="4776"/>
                      <a:pt x="5036" y="4751"/>
                    </a:cubicBezTo>
                    <a:lnTo>
                      <a:pt x="5656" y="4263"/>
                    </a:lnTo>
                    <a:cubicBezTo>
                      <a:pt x="5694" y="4231"/>
                      <a:pt x="5747" y="4209"/>
                      <a:pt x="5798" y="4209"/>
                    </a:cubicBezTo>
                    <a:cubicBezTo>
                      <a:pt x="5842" y="4209"/>
                      <a:pt x="5885" y="4225"/>
                      <a:pt x="5918" y="4263"/>
                    </a:cubicBezTo>
                    <a:cubicBezTo>
                      <a:pt x="5965" y="4299"/>
                      <a:pt x="5989" y="4347"/>
                      <a:pt x="5977" y="4406"/>
                    </a:cubicBezTo>
                    <a:cubicBezTo>
                      <a:pt x="5989" y="4454"/>
                      <a:pt x="5965" y="4513"/>
                      <a:pt x="5918" y="4537"/>
                    </a:cubicBezTo>
                    <a:lnTo>
                      <a:pt x="5144" y="5156"/>
                    </a:lnTo>
                    <a:cubicBezTo>
                      <a:pt x="5084" y="5192"/>
                      <a:pt x="5013" y="5228"/>
                      <a:pt x="4929" y="5240"/>
                    </a:cubicBezTo>
                    <a:lnTo>
                      <a:pt x="4858" y="5240"/>
                    </a:lnTo>
                    <a:cubicBezTo>
                      <a:pt x="4751" y="5228"/>
                      <a:pt x="4667" y="5180"/>
                      <a:pt x="4608" y="5109"/>
                    </a:cubicBezTo>
                    <a:lnTo>
                      <a:pt x="4453" y="4930"/>
                    </a:lnTo>
                    <a:cubicBezTo>
                      <a:pt x="4425" y="4884"/>
                      <a:pt x="4369" y="4866"/>
                      <a:pt x="4312" y="4866"/>
                    </a:cubicBezTo>
                    <a:cubicBezTo>
                      <a:pt x="4295" y="4866"/>
                      <a:pt x="4279" y="4868"/>
                      <a:pt x="4263" y="4870"/>
                    </a:cubicBezTo>
                    <a:cubicBezTo>
                      <a:pt x="4191" y="4894"/>
                      <a:pt x="4144" y="4954"/>
                      <a:pt x="4144" y="5037"/>
                    </a:cubicBezTo>
                    <a:lnTo>
                      <a:pt x="4144" y="8454"/>
                    </a:lnTo>
                    <a:lnTo>
                      <a:pt x="3763" y="8740"/>
                    </a:lnTo>
                    <a:lnTo>
                      <a:pt x="3763" y="7145"/>
                    </a:lnTo>
                    <a:cubicBezTo>
                      <a:pt x="3763" y="7061"/>
                      <a:pt x="3691" y="6978"/>
                      <a:pt x="3596" y="6978"/>
                    </a:cubicBezTo>
                    <a:cubicBezTo>
                      <a:pt x="3512" y="6978"/>
                      <a:pt x="3429" y="7061"/>
                      <a:pt x="3429" y="7145"/>
                    </a:cubicBezTo>
                    <a:lnTo>
                      <a:pt x="3429" y="8978"/>
                    </a:lnTo>
                    <a:lnTo>
                      <a:pt x="2870" y="9383"/>
                    </a:lnTo>
                    <a:lnTo>
                      <a:pt x="2870" y="7180"/>
                    </a:lnTo>
                    <a:cubicBezTo>
                      <a:pt x="2870" y="7014"/>
                      <a:pt x="2822" y="6835"/>
                      <a:pt x="2750" y="6680"/>
                    </a:cubicBezTo>
                    <a:lnTo>
                      <a:pt x="2572" y="6347"/>
                    </a:lnTo>
                    <a:cubicBezTo>
                      <a:pt x="2524" y="6240"/>
                      <a:pt x="2500" y="6121"/>
                      <a:pt x="2500" y="6013"/>
                    </a:cubicBezTo>
                    <a:lnTo>
                      <a:pt x="2500" y="4263"/>
                    </a:lnTo>
                    <a:cubicBezTo>
                      <a:pt x="2500" y="4180"/>
                      <a:pt x="2536" y="4120"/>
                      <a:pt x="2596" y="4085"/>
                    </a:cubicBezTo>
                    <a:lnTo>
                      <a:pt x="2893" y="3930"/>
                    </a:lnTo>
                    <a:close/>
                    <a:moveTo>
                      <a:pt x="5810" y="1"/>
                    </a:moveTo>
                    <a:cubicBezTo>
                      <a:pt x="5727" y="1"/>
                      <a:pt x="5656" y="72"/>
                      <a:pt x="5656" y="167"/>
                    </a:cubicBezTo>
                    <a:lnTo>
                      <a:pt x="5656" y="3870"/>
                    </a:lnTo>
                    <a:cubicBezTo>
                      <a:pt x="5596" y="3882"/>
                      <a:pt x="5537" y="3930"/>
                      <a:pt x="5477" y="3977"/>
                    </a:cubicBezTo>
                    <a:lnTo>
                      <a:pt x="5001" y="4358"/>
                    </a:lnTo>
                    <a:lnTo>
                      <a:pt x="4596" y="3870"/>
                    </a:lnTo>
                    <a:cubicBezTo>
                      <a:pt x="4489" y="3739"/>
                      <a:pt x="4346" y="3668"/>
                      <a:pt x="4179" y="3668"/>
                    </a:cubicBezTo>
                    <a:cubicBezTo>
                      <a:pt x="4072" y="3668"/>
                      <a:pt x="3989" y="3573"/>
                      <a:pt x="3989" y="3466"/>
                    </a:cubicBezTo>
                    <a:lnTo>
                      <a:pt x="3989" y="3275"/>
                    </a:lnTo>
                    <a:cubicBezTo>
                      <a:pt x="4203" y="3108"/>
                      <a:pt x="4358" y="2846"/>
                      <a:pt x="4358" y="2549"/>
                    </a:cubicBezTo>
                    <a:lnTo>
                      <a:pt x="4358" y="2180"/>
                    </a:lnTo>
                    <a:cubicBezTo>
                      <a:pt x="4358" y="1775"/>
                      <a:pt x="4024" y="1465"/>
                      <a:pt x="3643" y="1465"/>
                    </a:cubicBezTo>
                    <a:lnTo>
                      <a:pt x="3274" y="1465"/>
                    </a:lnTo>
                    <a:cubicBezTo>
                      <a:pt x="2870" y="1465"/>
                      <a:pt x="2560" y="1787"/>
                      <a:pt x="2560" y="2180"/>
                    </a:cubicBezTo>
                    <a:lnTo>
                      <a:pt x="2560" y="2549"/>
                    </a:lnTo>
                    <a:cubicBezTo>
                      <a:pt x="2560" y="2846"/>
                      <a:pt x="2703" y="3108"/>
                      <a:pt x="2929" y="3275"/>
                    </a:cubicBezTo>
                    <a:lnTo>
                      <a:pt x="2929" y="3525"/>
                    </a:lnTo>
                    <a:lnTo>
                      <a:pt x="2929" y="3549"/>
                    </a:lnTo>
                    <a:lnTo>
                      <a:pt x="2500" y="3751"/>
                    </a:lnTo>
                    <a:cubicBezTo>
                      <a:pt x="2322" y="3847"/>
                      <a:pt x="2203" y="4037"/>
                      <a:pt x="2203" y="4228"/>
                    </a:cubicBezTo>
                    <a:lnTo>
                      <a:pt x="2203" y="5990"/>
                    </a:lnTo>
                    <a:cubicBezTo>
                      <a:pt x="2203" y="6144"/>
                      <a:pt x="2239" y="6323"/>
                      <a:pt x="2322" y="6478"/>
                    </a:cubicBezTo>
                    <a:lnTo>
                      <a:pt x="2500" y="6823"/>
                    </a:lnTo>
                    <a:cubicBezTo>
                      <a:pt x="2536" y="6918"/>
                      <a:pt x="2572" y="7037"/>
                      <a:pt x="2572" y="7145"/>
                    </a:cubicBezTo>
                    <a:lnTo>
                      <a:pt x="2572" y="9597"/>
                    </a:lnTo>
                    <a:lnTo>
                      <a:pt x="83" y="11371"/>
                    </a:lnTo>
                    <a:cubicBezTo>
                      <a:pt x="12" y="11431"/>
                      <a:pt x="0" y="11538"/>
                      <a:pt x="36" y="11609"/>
                    </a:cubicBezTo>
                    <a:cubicBezTo>
                      <a:pt x="74" y="11655"/>
                      <a:pt x="133" y="11682"/>
                      <a:pt x="188" y="11682"/>
                    </a:cubicBezTo>
                    <a:cubicBezTo>
                      <a:pt x="219" y="11682"/>
                      <a:pt x="249" y="11674"/>
                      <a:pt x="274" y="11657"/>
                    </a:cubicBezTo>
                    <a:lnTo>
                      <a:pt x="5846" y="7716"/>
                    </a:lnTo>
                    <a:lnTo>
                      <a:pt x="11406" y="11657"/>
                    </a:lnTo>
                    <a:cubicBezTo>
                      <a:pt x="11442" y="11669"/>
                      <a:pt x="11466" y="11681"/>
                      <a:pt x="11513" y="11681"/>
                    </a:cubicBezTo>
                    <a:cubicBezTo>
                      <a:pt x="11573" y="11681"/>
                      <a:pt x="11621" y="11657"/>
                      <a:pt x="11644" y="11609"/>
                    </a:cubicBezTo>
                    <a:cubicBezTo>
                      <a:pt x="11668" y="11538"/>
                      <a:pt x="11644" y="11431"/>
                      <a:pt x="11573" y="11371"/>
                    </a:cubicBezTo>
                    <a:lnTo>
                      <a:pt x="5977" y="7395"/>
                    </a:lnTo>
                    <a:lnTo>
                      <a:pt x="5977" y="4930"/>
                    </a:lnTo>
                    <a:lnTo>
                      <a:pt x="6144" y="4787"/>
                    </a:lnTo>
                    <a:cubicBezTo>
                      <a:pt x="6263" y="4692"/>
                      <a:pt x="6334" y="4549"/>
                      <a:pt x="6346" y="4394"/>
                    </a:cubicBezTo>
                    <a:cubicBezTo>
                      <a:pt x="6346" y="4228"/>
                      <a:pt x="6287" y="4073"/>
                      <a:pt x="6168" y="3977"/>
                    </a:cubicBezTo>
                    <a:cubicBezTo>
                      <a:pt x="6108" y="3930"/>
                      <a:pt x="6049" y="3882"/>
                      <a:pt x="5977" y="3870"/>
                    </a:cubicBezTo>
                    <a:lnTo>
                      <a:pt x="5977" y="715"/>
                    </a:lnTo>
                    <a:lnTo>
                      <a:pt x="8275" y="715"/>
                    </a:lnTo>
                    <a:lnTo>
                      <a:pt x="8037" y="1191"/>
                    </a:lnTo>
                    <a:cubicBezTo>
                      <a:pt x="8001" y="1239"/>
                      <a:pt x="8001" y="1299"/>
                      <a:pt x="8037" y="1334"/>
                    </a:cubicBezTo>
                    <a:lnTo>
                      <a:pt x="8275" y="1811"/>
                    </a:lnTo>
                    <a:lnTo>
                      <a:pt x="6549" y="1811"/>
                    </a:lnTo>
                    <a:cubicBezTo>
                      <a:pt x="6453" y="1811"/>
                      <a:pt x="6382" y="1894"/>
                      <a:pt x="6382" y="1977"/>
                    </a:cubicBezTo>
                    <a:cubicBezTo>
                      <a:pt x="6382" y="2072"/>
                      <a:pt x="6453" y="2144"/>
                      <a:pt x="6549" y="2144"/>
                    </a:cubicBezTo>
                    <a:lnTo>
                      <a:pt x="8549" y="2144"/>
                    </a:lnTo>
                    <a:cubicBezTo>
                      <a:pt x="8608" y="2144"/>
                      <a:pt x="8668" y="2108"/>
                      <a:pt x="8704" y="2072"/>
                    </a:cubicBezTo>
                    <a:cubicBezTo>
                      <a:pt x="8727" y="2025"/>
                      <a:pt x="8727" y="1953"/>
                      <a:pt x="8716" y="1906"/>
                    </a:cubicBezTo>
                    <a:lnTo>
                      <a:pt x="8394" y="1251"/>
                    </a:lnTo>
                    <a:lnTo>
                      <a:pt x="8716" y="596"/>
                    </a:lnTo>
                    <a:cubicBezTo>
                      <a:pt x="8751" y="537"/>
                      <a:pt x="8751" y="477"/>
                      <a:pt x="8704" y="429"/>
                    </a:cubicBezTo>
                    <a:cubicBezTo>
                      <a:pt x="8668" y="394"/>
                      <a:pt x="8608" y="358"/>
                      <a:pt x="8549" y="358"/>
                    </a:cubicBezTo>
                    <a:lnTo>
                      <a:pt x="5977" y="358"/>
                    </a:lnTo>
                    <a:lnTo>
                      <a:pt x="5977" y="167"/>
                    </a:lnTo>
                    <a:cubicBezTo>
                      <a:pt x="5977" y="72"/>
                      <a:pt x="5906" y="1"/>
                      <a:pt x="5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0000"/>
                  </a:solidFill>
                  <a:latin typeface="Century Gothic" panose="020B0502020202020204" pitchFamily="34" charset="0"/>
                </a:endParaRPr>
              </a:p>
            </p:txBody>
          </p:sp>
          <p:sp>
            <p:nvSpPr>
              <p:cNvPr id="83" name="Google Shape;11047;p77">
                <a:extLst>
                  <a:ext uri="{FF2B5EF4-FFF2-40B4-BE49-F238E27FC236}">
                    <a16:creationId xmlns:a16="http://schemas.microsoft.com/office/drawing/2014/main" id="{F1D37D60-1EAF-4965-B537-D7C15EC86CC1}"/>
                  </a:ext>
                </a:extLst>
              </p:cNvPr>
              <p:cNvSpPr/>
              <p:nvPr/>
            </p:nvSpPr>
            <p:spPr>
              <a:xfrm>
                <a:off x="7145402" y="3197636"/>
                <a:ext cx="65596" cy="48473"/>
              </a:xfrm>
              <a:custGeom>
                <a:avLst/>
                <a:gdLst/>
                <a:ahLst/>
                <a:cxnLst/>
                <a:rect l="l" t="t" r="r" b="b"/>
                <a:pathLst>
                  <a:path w="2061" h="1523" extrusionOk="0">
                    <a:moveTo>
                      <a:pt x="204" y="1"/>
                    </a:moveTo>
                    <a:cubicBezTo>
                      <a:pt x="151" y="1"/>
                      <a:pt x="97" y="27"/>
                      <a:pt x="60" y="70"/>
                    </a:cubicBezTo>
                    <a:cubicBezTo>
                      <a:pt x="1" y="154"/>
                      <a:pt x="37" y="261"/>
                      <a:pt x="108" y="320"/>
                    </a:cubicBezTo>
                    <a:lnTo>
                      <a:pt x="1775" y="1487"/>
                    </a:lnTo>
                    <a:cubicBezTo>
                      <a:pt x="1799" y="1511"/>
                      <a:pt x="1834" y="1523"/>
                      <a:pt x="1882" y="1523"/>
                    </a:cubicBezTo>
                    <a:cubicBezTo>
                      <a:pt x="1942" y="1523"/>
                      <a:pt x="1977" y="1487"/>
                      <a:pt x="2013" y="1451"/>
                    </a:cubicBezTo>
                    <a:cubicBezTo>
                      <a:pt x="2061" y="1368"/>
                      <a:pt x="2037" y="1261"/>
                      <a:pt x="1965" y="1213"/>
                    </a:cubicBezTo>
                    <a:lnTo>
                      <a:pt x="299" y="35"/>
                    </a:lnTo>
                    <a:cubicBezTo>
                      <a:pt x="271" y="11"/>
                      <a:pt x="237"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0000"/>
                  </a:solidFill>
                  <a:latin typeface="Century Gothic" panose="020B0502020202020204" pitchFamily="34" charset="0"/>
                </a:endParaRPr>
              </a:p>
            </p:txBody>
          </p:sp>
          <p:sp>
            <p:nvSpPr>
              <p:cNvPr id="84" name="Google Shape;11048;p77">
                <a:extLst>
                  <a:ext uri="{FF2B5EF4-FFF2-40B4-BE49-F238E27FC236}">
                    <a16:creationId xmlns:a16="http://schemas.microsoft.com/office/drawing/2014/main" id="{93EDDBC0-7BFA-4DA8-A81D-641E654C5239}"/>
                  </a:ext>
                </a:extLst>
              </p:cNvPr>
              <p:cNvSpPr/>
              <p:nvPr/>
            </p:nvSpPr>
            <p:spPr>
              <a:xfrm>
                <a:off x="7116240" y="3177202"/>
                <a:ext cx="24634" cy="19287"/>
              </a:xfrm>
              <a:custGeom>
                <a:avLst/>
                <a:gdLst/>
                <a:ahLst/>
                <a:cxnLst/>
                <a:rect l="l" t="t" r="r" b="b"/>
                <a:pathLst>
                  <a:path w="774" h="606" extrusionOk="0">
                    <a:moveTo>
                      <a:pt x="201" y="1"/>
                    </a:moveTo>
                    <a:cubicBezTo>
                      <a:pt x="148" y="1"/>
                      <a:pt x="97" y="29"/>
                      <a:pt x="60" y="81"/>
                    </a:cubicBezTo>
                    <a:cubicBezTo>
                      <a:pt x="0" y="153"/>
                      <a:pt x="24" y="260"/>
                      <a:pt x="95" y="319"/>
                    </a:cubicBezTo>
                    <a:lnTo>
                      <a:pt x="476" y="569"/>
                    </a:lnTo>
                    <a:cubicBezTo>
                      <a:pt x="500" y="581"/>
                      <a:pt x="536" y="605"/>
                      <a:pt x="572" y="605"/>
                    </a:cubicBezTo>
                    <a:cubicBezTo>
                      <a:pt x="631" y="605"/>
                      <a:pt x="679" y="569"/>
                      <a:pt x="714" y="522"/>
                    </a:cubicBezTo>
                    <a:cubicBezTo>
                      <a:pt x="774" y="450"/>
                      <a:pt x="750" y="343"/>
                      <a:pt x="667" y="284"/>
                    </a:cubicBezTo>
                    <a:lnTo>
                      <a:pt x="298" y="34"/>
                    </a:lnTo>
                    <a:cubicBezTo>
                      <a:pt x="266" y="11"/>
                      <a:pt x="233"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0000"/>
                  </a:solidFill>
                  <a:latin typeface="Century Gothic" panose="020B0502020202020204" pitchFamily="34" charset="0"/>
                </a:endParaRPr>
              </a:p>
            </p:txBody>
          </p:sp>
        </p:grpSp>
        <p:grpSp>
          <p:nvGrpSpPr>
            <p:cNvPr id="92" name="Группа 91">
              <a:extLst>
                <a:ext uri="{FF2B5EF4-FFF2-40B4-BE49-F238E27FC236}">
                  <a16:creationId xmlns:a16="http://schemas.microsoft.com/office/drawing/2014/main" id="{17B70105-C6FC-4B0B-A6D0-E4FB5764B24C}"/>
                </a:ext>
              </a:extLst>
            </p:cNvPr>
            <p:cNvGrpSpPr/>
            <p:nvPr/>
          </p:nvGrpSpPr>
          <p:grpSpPr>
            <a:xfrm>
              <a:off x="8606994" y="1740184"/>
              <a:ext cx="1409544" cy="624301"/>
              <a:chOff x="4720697" y="4108297"/>
              <a:chExt cx="1184551" cy="571467"/>
            </a:xfrm>
          </p:grpSpPr>
          <p:sp>
            <p:nvSpPr>
              <p:cNvPr id="94" name="Полилиния: фигура 93">
                <a:extLst>
                  <a:ext uri="{FF2B5EF4-FFF2-40B4-BE49-F238E27FC236}">
                    <a16:creationId xmlns:a16="http://schemas.microsoft.com/office/drawing/2014/main" id="{8B691E96-CF64-4BCD-BDE0-3C76A35E948C}"/>
                  </a:ext>
                </a:extLst>
              </p:cNvPr>
              <p:cNvSpPr/>
              <p:nvPr/>
            </p:nvSpPr>
            <p:spPr>
              <a:xfrm>
                <a:off x="4720697" y="4255578"/>
                <a:ext cx="1184551" cy="424186"/>
              </a:xfrm>
              <a:custGeom>
                <a:avLst/>
                <a:gdLst>
                  <a:gd name="connsiteX0" fmla="*/ 0 w 1060466"/>
                  <a:gd name="connsiteY0" fmla="*/ 0 h 424186"/>
                  <a:gd name="connsiteX1" fmla="*/ 848373 w 1060466"/>
                  <a:gd name="connsiteY1" fmla="*/ 0 h 424186"/>
                  <a:gd name="connsiteX2" fmla="*/ 1060466 w 1060466"/>
                  <a:gd name="connsiteY2" fmla="*/ 212093 h 424186"/>
                  <a:gd name="connsiteX3" fmla="*/ 848373 w 1060466"/>
                  <a:gd name="connsiteY3" fmla="*/ 424186 h 424186"/>
                  <a:gd name="connsiteX4" fmla="*/ 0 w 1060466"/>
                  <a:gd name="connsiteY4" fmla="*/ 424186 h 424186"/>
                  <a:gd name="connsiteX5" fmla="*/ 212093 w 1060466"/>
                  <a:gd name="connsiteY5" fmla="*/ 212093 h 424186"/>
                  <a:gd name="connsiteX6" fmla="*/ 0 w 1060466"/>
                  <a:gd name="connsiteY6" fmla="*/ 0 h 42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66" h="424186">
                    <a:moveTo>
                      <a:pt x="0" y="0"/>
                    </a:moveTo>
                    <a:lnTo>
                      <a:pt x="848373" y="0"/>
                    </a:lnTo>
                    <a:lnTo>
                      <a:pt x="1060466" y="212093"/>
                    </a:lnTo>
                    <a:lnTo>
                      <a:pt x="848373" y="424186"/>
                    </a:lnTo>
                    <a:lnTo>
                      <a:pt x="0" y="424186"/>
                    </a:lnTo>
                    <a:lnTo>
                      <a:pt x="212093" y="212093"/>
                    </a:lnTo>
                    <a:lnTo>
                      <a:pt x="0" y="0"/>
                    </a:lnTo>
                    <a:close/>
                  </a:path>
                </a:pathLst>
              </a:cu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300">
                  <a:lnSpc>
                    <a:spcPct val="90000"/>
                  </a:lnSpc>
                  <a:spcBef>
                    <a:spcPct val="0"/>
                  </a:spcBef>
                  <a:spcAft>
                    <a:spcPct val="35000"/>
                  </a:spcAft>
                </a:pPr>
                <a:r>
                  <a:rPr lang="ru-RU" sz="1600" b="1" dirty="0">
                    <a:solidFill>
                      <a:srgbClr val="C00000"/>
                    </a:solidFill>
                    <a:latin typeface="Century Gothic" panose="020B0502020202020204" pitchFamily="34" charset="0"/>
                  </a:rPr>
                  <a:t>2030</a:t>
                </a:r>
              </a:p>
            </p:txBody>
          </p:sp>
          <p:cxnSp>
            <p:nvCxnSpPr>
              <p:cNvPr id="96" name="Прямая соединительная линия 95">
                <a:extLst>
                  <a:ext uri="{FF2B5EF4-FFF2-40B4-BE49-F238E27FC236}">
                    <a16:creationId xmlns:a16="http://schemas.microsoft.com/office/drawing/2014/main" id="{A43CF7DB-8834-499D-A8A4-EC23D8783F15}"/>
                  </a:ext>
                </a:extLst>
              </p:cNvPr>
              <p:cNvCxnSpPr/>
              <p:nvPr/>
            </p:nvCxnSpPr>
            <p:spPr>
              <a:xfrm flipV="1">
                <a:off x="5312972" y="4108297"/>
                <a:ext cx="0" cy="14728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97" name="Группа 96">
              <a:extLst>
                <a:ext uri="{FF2B5EF4-FFF2-40B4-BE49-F238E27FC236}">
                  <a16:creationId xmlns:a16="http://schemas.microsoft.com/office/drawing/2014/main" id="{45350CFB-D0D8-4D95-8407-527608BFBF1A}"/>
                </a:ext>
              </a:extLst>
            </p:cNvPr>
            <p:cNvGrpSpPr/>
            <p:nvPr/>
          </p:nvGrpSpPr>
          <p:grpSpPr>
            <a:xfrm>
              <a:off x="5268871" y="1731565"/>
              <a:ext cx="1409544" cy="632920"/>
              <a:chOff x="4550053" y="4101220"/>
              <a:chExt cx="1184551" cy="571467"/>
            </a:xfrm>
          </p:grpSpPr>
          <p:sp>
            <p:nvSpPr>
              <p:cNvPr id="98" name="Полилиния: фигура 97">
                <a:extLst>
                  <a:ext uri="{FF2B5EF4-FFF2-40B4-BE49-F238E27FC236}">
                    <a16:creationId xmlns:a16="http://schemas.microsoft.com/office/drawing/2014/main" id="{C9377C26-29F7-484B-AAF2-82A71DD990F8}"/>
                  </a:ext>
                </a:extLst>
              </p:cNvPr>
              <p:cNvSpPr/>
              <p:nvPr/>
            </p:nvSpPr>
            <p:spPr>
              <a:xfrm>
                <a:off x="4550053" y="4248501"/>
                <a:ext cx="1184551" cy="424186"/>
              </a:xfrm>
              <a:custGeom>
                <a:avLst/>
                <a:gdLst>
                  <a:gd name="connsiteX0" fmla="*/ 0 w 1060466"/>
                  <a:gd name="connsiteY0" fmla="*/ 0 h 424186"/>
                  <a:gd name="connsiteX1" fmla="*/ 848373 w 1060466"/>
                  <a:gd name="connsiteY1" fmla="*/ 0 h 424186"/>
                  <a:gd name="connsiteX2" fmla="*/ 1060466 w 1060466"/>
                  <a:gd name="connsiteY2" fmla="*/ 212093 h 424186"/>
                  <a:gd name="connsiteX3" fmla="*/ 848373 w 1060466"/>
                  <a:gd name="connsiteY3" fmla="*/ 424186 h 424186"/>
                  <a:gd name="connsiteX4" fmla="*/ 0 w 1060466"/>
                  <a:gd name="connsiteY4" fmla="*/ 424186 h 424186"/>
                  <a:gd name="connsiteX5" fmla="*/ 212093 w 1060466"/>
                  <a:gd name="connsiteY5" fmla="*/ 212093 h 424186"/>
                  <a:gd name="connsiteX6" fmla="*/ 0 w 1060466"/>
                  <a:gd name="connsiteY6" fmla="*/ 0 h 42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66" h="424186">
                    <a:moveTo>
                      <a:pt x="0" y="0"/>
                    </a:moveTo>
                    <a:lnTo>
                      <a:pt x="848373" y="0"/>
                    </a:lnTo>
                    <a:lnTo>
                      <a:pt x="1060466" y="212093"/>
                    </a:lnTo>
                    <a:lnTo>
                      <a:pt x="848373" y="424186"/>
                    </a:lnTo>
                    <a:lnTo>
                      <a:pt x="0" y="424186"/>
                    </a:lnTo>
                    <a:lnTo>
                      <a:pt x="212093" y="212093"/>
                    </a:lnTo>
                    <a:lnTo>
                      <a:pt x="0" y="0"/>
                    </a:lnTo>
                    <a:close/>
                  </a:path>
                </a:pathLst>
              </a:cu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300">
                  <a:lnSpc>
                    <a:spcPct val="90000"/>
                  </a:lnSpc>
                  <a:spcBef>
                    <a:spcPct val="0"/>
                  </a:spcBef>
                  <a:spcAft>
                    <a:spcPct val="35000"/>
                  </a:spcAft>
                </a:pPr>
                <a:r>
                  <a:rPr lang="ru-RU" sz="1600" b="1" dirty="0">
                    <a:solidFill>
                      <a:srgbClr val="C00000"/>
                    </a:solidFill>
                    <a:latin typeface="Century Gothic" panose="020B0502020202020204" pitchFamily="34" charset="0"/>
                  </a:rPr>
                  <a:t>2026</a:t>
                </a:r>
              </a:p>
            </p:txBody>
          </p:sp>
          <p:cxnSp>
            <p:nvCxnSpPr>
              <p:cNvPr id="99" name="Прямая соединительная линия 98">
                <a:extLst>
                  <a:ext uri="{FF2B5EF4-FFF2-40B4-BE49-F238E27FC236}">
                    <a16:creationId xmlns:a16="http://schemas.microsoft.com/office/drawing/2014/main" id="{056ABE3E-D695-43C7-97FC-4241AF236A25}"/>
                  </a:ext>
                </a:extLst>
              </p:cNvPr>
              <p:cNvCxnSpPr/>
              <p:nvPr/>
            </p:nvCxnSpPr>
            <p:spPr>
              <a:xfrm flipV="1">
                <a:off x="5142328" y="4101220"/>
                <a:ext cx="0" cy="14728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121" name="Группа 120">
              <a:extLst>
                <a:ext uri="{FF2B5EF4-FFF2-40B4-BE49-F238E27FC236}">
                  <a16:creationId xmlns:a16="http://schemas.microsoft.com/office/drawing/2014/main" id="{D7BDBC3D-62DF-4B8B-92BB-1B050B5F47E7}"/>
                </a:ext>
              </a:extLst>
            </p:cNvPr>
            <p:cNvGrpSpPr/>
            <p:nvPr/>
          </p:nvGrpSpPr>
          <p:grpSpPr>
            <a:xfrm>
              <a:off x="1236165" y="3140078"/>
              <a:ext cx="2535734" cy="372058"/>
              <a:chOff x="1088489" y="4791976"/>
              <a:chExt cx="2833014" cy="415677"/>
            </a:xfrm>
          </p:grpSpPr>
          <p:sp>
            <p:nvSpPr>
              <p:cNvPr id="193" name="Полилиния: фигура 192">
                <a:extLst>
                  <a:ext uri="{FF2B5EF4-FFF2-40B4-BE49-F238E27FC236}">
                    <a16:creationId xmlns:a16="http://schemas.microsoft.com/office/drawing/2014/main" id="{5549C504-44D2-4F73-B6CD-9D29B25F5035}"/>
                  </a:ext>
                </a:extLst>
              </p:cNvPr>
              <p:cNvSpPr/>
              <p:nvPr/>
            </p:nvSpPr>
            <p:spPr>
              <a:xfrm>
                <a:off x="1279289" y="4791976"/>
                <a:ext cx="2642214" cy="415677"/>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Тесная связь с партнёрами </a:t>
                </a:r>
              </a:p>
              <a:p>
                <a:r>
                  <a:rPr lang="ru-RU" sz="1200" dirty="0">
                    <a:solidFill>
                      <a:srgbClr val="8E2725"/>
                    </a:solidFill>
                    <a:latin typeface="Century Gothic" panose="020B0502020202020204" pitchFamily="34" charset="0"/>
                  </a:rPr>
                  <a:t>(основной тренд)</a:t>
                </a:r>
              </a:p>
            </p:txBody>
          </p:sp>
          <p:sp>
            <p:nvSpPr>
              <p:cNvPr id="233" name="Google Shape;13587;p81">
                <a:extLst>
                  <a:ext uri="{FF2B5EF4-FFF2-40B4-BE49-F238E27FC236}">
                    <a16:creationId xmlns:a16="http://schemas.microsoft.com/office/drawing/2014/main" id="{E8A595DB-5627-4689-B082-2C7D04EDEACD}"/>
                  </a:ext>
                </a:extLst>
              </p:cNvPr>
              <p:cNvSpPr/>
              <p:nvPr/>
            </p:nvSpPr>
            <p:spPr>
              <a:xfrm>
                <a:off x="1088489" y="4831467"/>
                <a:ext cx="386311" cy="336704"/>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02060"/>
                  </a:solidFill>
                  <a:latin typeface="Century Gothic" panose="020B0502020202020204" pitchFamily="34" charset="0"/>
                </a:endParaRPr>
              </a:p>
            </p:txBody>
          </p:sp>
        </p:grpSp>
        <p:sp>
          <p:nvSpPr>
            <p:cNvPr id="263" name="Полилиния: фигура 262">
              <a:extLst>
                <a:ext uri="{FF2B5EF4-FFF2-40B4-BE49-F238E27FC236}">
                  <a16:creationId xmlns:a16="http://schemas.microsoft.com/office/drawing/2014/main" id="{F83FC916-7004-4BD0-9DDE-63A5D0AA59C3}"/>
                </a:ext>
              </a:extLst>
            </p:cNvPr>
            <p:cNvSpPr/>
            <p:nvPr/>
          </p:nvSpPr>
          <p:spPr>
            <a:xfrm>
              <a:off x="1383144" y="2580880"/>
              <a:ext cx="2545568" cy="373432"/>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Разработки под заказ</a:t>
              </a:r>
            </a:p>
          </p:txBody>
        </p:sp>
        <p:grpSp>
          <p:nvGrpSpPr>
            <p:cNvPr id="267" name="Группа 266">
              <a:extLst>
                <a:ext uri="{FF2B5EF4-FFF2-40B4-BE49-F238E27FC236}">
                  <a16:creationId xmlns:a16="http://schemas.microsoft.com/office/drawing/2014/main" id="{B29E4E04-D1E7-46AB-B90D-CDD1562AC554}"/>
                </a:ext>
              </a:extLst>
            </p:cNvPr>
            <p:cNvGrpSpPr/>
            <p:nvPr/>
          </p:nvGrpSpPr>
          <p:grpSpPr>
            <a:xfrm>
              <a:off x="1249615" y="2562501"/>
              <a:ext cx="340386" cy="410190"/>
              <a:chOff x="4795947" y="3746941"/>
              <a:chExt cx="374054" cy="458279"/>
            </a:xfrm>
          </p:grpSpPr>
          <p:sp>
            <p:nvSpPr>
              <p:cNvPr id="268" name="Google Shape;10637;p77">
                <a:extLst>
                  <a:ext uri="{FF2B5EF4-FFF2-40B4-BE49-F238E27FC236}">
                    <a16:creationId xmlns:a16="http://schemas.microsoft.com/office/drawing/2014/main" id="{9550CE8D-1E80-44A6-B7D6-0CF1D79AFC04}"/>
                  </a:ext>
                </a:extLst>
              </p:cNvPr>
              <p:cNvSpPr/>
              <p:nvPr/>
            </p:nvSpPr>
            <p:spPr>
              <a:xfrm>
                <a:off x="4795947" y="3746941"/>
                <a:ext cx="374054" cy="458279"/>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69" name="Google Shape;10638;p77">
                <a:extLst>
                  <a:ext uri="{FF2B5EF4-FFF2-40B4-BE49-F238E27FC236}">
                    <a16:creationId xmlns:a16="http://schemas.microsoft.com/office/drawing/2014/main" id="{631A4E78-EBC2-4A13-A6B5-D7DC12D27DF8}"/>
                  </a:ext>
                </a:extLst>
              </p:cNvPr>
              <p:cNvSpPr/>
              <p:nvPr/>
            </p:nvSpPr>
            <p:spPr>
              <a:xfrm>
                <a:off x="4975618" y="3775724"/>
                <a:ext cx="15280" cy="13412"/>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0" name="Google Shape;10639;p77">
                <a:extLst>
                  <a:ext uri="{FF2B5EF4-FFF2-40B4-BE49-F238E27FC236}">
                    <a16:creationId xmlns:a16="http://schemas.microsoft.com/office/drawing/2014/main" id="{CD8CF8C1-67C6-46D2-A923-87532685F7E0}"/>
                  </a:ext>
                </a:extLst>
              </p:cNvPr>
              <p:cNvSpPr/>
              <p:nvPr/>
            </p:nvSpPr>
            <p:spPr>
              <a:xfrm>
                <a:off x="4828065" y="3803966"/>
                <a:ext cx="309291" cy="35814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1" name="Google Shape;10640;p77">
                <a:extLst>
                  <a:ext uri="{FF2B5EF4-FFF2-40B4-BE49-F238E27FC236}">
                    <a16:creationId xmlns:a16="http://schemas.microsoft.com/office/drawing/2014/main" id="{D9CB4D9C-FFAB-42F6-89F9-AA6E758CF557}"/>
                  </a:ext>
                </a:extLst>
              </p:cNvPr>
              <p:cNvSpPr/>
              <p:nvPr/>
            </p:nvSpPr>
            <p:spPr>
              <a:xfrm>
                <a:off x="4877646" y="3947297"/>
                <a:ext cx="47921" cy="42195"/>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2" name="Google Shape;10641;p77">
                <a:extLst>
                  <a:ext uri="{FF2B5EF4-FFF2-40B4-BE49-F238E27FC236}">
                    <a16:creationId xmlns:a16="http://schemas.microsoft.com/office/drawing/2014/main" id="{51DE958B-53DB-4C59-847A-DDD7C5E0C050}"/>
                  </a:ext>
                </a:extLst>
              </p:cNvPr>
              <p:cNvSpPr/>
              <p:nvPr/>
            </p:nvSpPr>
            <p:spPr>
              <a:xfrm>
                <a:off x="4877646" y="4011778"/>
                <a:ext cx="47921" cy="42195"/>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3" name="Google Shape;10642;p77">
                <a:extLst>
                  <a:ext uri="{FF2B5EF4-FFF2-40B4-BE49-F238E27FC236}">
                    <a16:creationId xmlns:a16="http://schemas.microsoft.com/office/drawing/2014/main" id="{C6A815F9-C26C-4DCF-8F9D-97D6C67B5D34}"/>
                  </a:ext>
                </a:extLst>
              </p:cNvPr>
              <p:cNvSpPr/>
              <p:nvPr/>
            </p:nvSpPr>
            <p:spPr>
              <a:xfrm>
                <a:off x="4877646" y="4077258"/>
                <a:ext cx="47921" cy="41695"/>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4" name="Google Shape;10643;p77">
                <a:extLst>
                  <a:ext uri="{FF2B5EF4-FFF2-40B4-BE49-F238E27FC236}">
                    <a16:creationId xmlns:a16="http://schemas.microsoft.com/office/drawing/2014/main" id="{F97DD902-E032-4217-AFA8-76328CAFE399}"/>
                  </a:ext>
                </a:extLst>
              </p:cNvPr>
              <p:cNvSpPr/>
              <p:nvPr/>
            </p:nvSpPr>
            <p:spPr>
              <a:xfrm>
                <a:off x="4942976" y="3947297"/>
                <a:ext cx="89031" cy="13954"/>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5" name="Google Shape;10644;p77">
                <a:extLst>
                  <a:ext uri="{FF2B5EF4-FFF2-40B4-BE49-F238E27FC236}">
                    <a16:creationId xmlns:a16="http://schemas.microsoft.com/office/drawing/2014/main" id="{358600CA-189E-40B3-8B4A-28D837D89834}"/>
                  </a:ext>
                </a:extLst>
              </p:cNvPr>
              <p:cNvSpPr/>
              <p:nvPr/>
            </p:nvSpPr>
            <p:spPr>
              <a:xfrm>
                <a:off x="4942976" y="3976580"/>
                <a:ext cx="145941" cy="13912"/>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6" name="Google Shape;10645;p77">
                <a:extLst>
                  <a:ext uri="{FF2B5EF4-FFF2-40B4-BE49-F238E27FC236}">
                    <a16:creationId xmlns:a16="http://schemas.microsoft.com/office/drawing/2014/main" id="{FA8BB0B7-51F4-4A53-906C-70B1A9A48678}"/>
                  </a:ext>
                </a:extLst>
              </p:cNvPr>
              <p:cNvSpPr/>
              <p:nvPr/>
            </p:nvSpPr>
            <p:spPr>
              <a:xfrm>
                <a:off x="4942976" y="4011778"/>
                <a:ext cx="89031" cy="13912"/>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7" name="Google Shape;10646;p77">
                <a:extLst>
                  <a:ext uri="{FF2B5EF4-FFF2-40B4-BE49-F238E27FC236}">
                    <a16:creationId xmlns:a16="http://schemas.microsoft.com/office/drawing/2014/main" id="{344E6A50-1EA4-4188-90D7-5B3DA3E4776B}"/>
                  </a:ext>
                </a:extLst>
              </p:cNvPr>
              <p:cNvSpPr/>
              <p:nvPr/>
            </p:nvSpPr>
            <p:spPr>
              <a:xfrm>
                <a:off x="4942976" y="4041061"/>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8" name="Google Shape;10647;p77">
                <a:extLst>
                  <a:ext uri="{FF2B5EF4-FFF2-40B4-BE49-F238E27FC236}">
                    <a16:creationId xmlns:a16="http://schemas.microsoft.com/office/drawing/2014/main" id="{B6728F29-384A-4498-8567-E8EF06A40491}"/>
                  </a:ext>
                </a:extLst>
              </p:cNvPr>
              <p:cNvSpPr/>
              <p:nvPr/>
            </p:nvSpPr>
            <p:spPr>
              <a:xfrm>
                <a:off x="4942976" y="4077258"/>
                <a:ext cx="89031" cy="13412"/>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79" name="Google Shape;10648;p77">
                <a:extLst>
                  <a:ext uri="{FF2B5EF4-FFF2-40B4-BE49-F238E27FC236}">
                    <a16:creationId xmlns:a16="http://schemas.microsoft.com/office/drawing/2014/main" id="{B25ADBE1-0DA0-4610-A656-2505A17C5DF2}"/>
                  </a:ext>
                </a:extLst>
              </p:cNvPr>
              <p:cNvSpPr/>
              <p:nvPr/>
            </p:nvSpPr>
            <p:spPr>
              <a:xfrm>
                <a:off x="4942976" y="4105500"/>
                <a:ext cx="145941" cy="13954"/>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80" name="Google Shape;10649;p77">
                <a:extLst>
                  <a:ext uri="{FF2B5EF4-FFF2-40B4-BE49-F238E27FC236}">
                    <a16:creationId xmlns:a16="http://schemas.microsoft.com/office/drawing/2014/main" id="{FCDCD90E-A2E8-448F-ABF7-6BCA02038DCD}"/>
                  </a:ext>
                </a:extLst>
              </p:cNvPr>
              <p:cNvSpPr/>
              <p:nvPr/>
            </p:nvSpPr>
            <p:spPr>
              <a:xfrm>
                <a:off x="4942976" y="3840204"/>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81" name="Google Shape;10650;p77">
                <a:extLst>
                  <a:ext uri="{FF2B5EF4-FFF2-40B4-BE49-F238E27FC236}">
                    <a16:creationId xmlns:a16="http://schemas.microsoft.com/office/drawing/2014/main" id="{27682658-E9DC-438D-B8DD-D37EBAF06D80}"/>
                  </a:ext>
                </a:extLst>
              </p:cNvPr>
              <p:cNvSpPr/>
              <p:nvPr/>
            </p:nvSpPr>
            <p:spPr>
              <a:xfrm>
                <a:off x="4877646" y="3904644"/>
                <a:ext cx="211272" cy="13954"/>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82" name="Google Shape;10651;p77">
                <a:extLst>
                  <a:ext uri="{FF2B5EF4-FFF2-40B4-BE49-F238E27FC236}">
                    <a16:creationId xmlns:a16="http://schemas.microsoft.com/office/drawing/2014/main" id="{7A1290C2-463E-4C85-ACFA-7CB0E8CC5FA9}"/>
                  </a:ext>
                </a:extLst>
              </p:cNvPr>
              <p:cNvSpPr/>
              <p:nvPr/>
            </p:nvSpPr>
            <p:spPr>
              <a:xfrm>
                <a:off x="4942976" y="3868945"/>
                <a:ext cx="40021" cy="13454"/>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83" name="Google Shape;10652;p77">
                <a:extLst>
                  <a:ext uri="{FF2B5EF4-FFF2-40B4-BE49-F238E27FC236}">
                    <a16:creationId xmlns:a16="http://schemas.microsoft.com/office/drawing/2014/main" id="{D1FAFF61-4E43-4403-A276-881C3AC17748}"/>
                  </a:ext>
                </a:extLst>
              </p:cNvPr>
              <p:cNvSpPr/>
              <p:nvPr/>
            </p:nvSpPr>
            <p:spPr>
              <a:xfrm>
                <a:off x="4999319" y="3868945"/>
                <a:ext cx="40021" cy="13454"/>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84" name="Google Shape;10653;p77">
                <a:extLst>
                  <a:ext uri="{FF2B5EF4-FFF2-40B4-BE49-F238E27FC236}">
                    <a16:creationId xmlns:a16="http://schemas.microsoft.com/office/drawing/2014/main" id="{3096D593-8147-459D-983B-78C70FFD8696}"/>
                  </a:ext>
                </a:extLst>
              </p:cNvPr>
              <p:cNvSpPr/>
              <p:nvPr/>
            </p:nvSpPr>
            <p:spPr>
              <a:xfrm>
                <a:off x="4878213" y="3840204"/>
                <a:ext cx="47921" cy="42195"/>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grpSp>
        <p:sp>
          <p:nvSpPr>
            <p:cNvPr id="292" name="Полилиния: фигура 291">
              <a:extLst>
                <a:ext uri="{FF2B5EF4-FFF2-40B4-BE49-F238E27FC236}">
                  <a16:creationId xmlns:a16="http://schemas.microsoft.com/office/drawing/2014/main" id="{39285CCB-8B50-43B8-8501-534B2199AB01}"/>
                </a:ext>
              </a:extLst>
            </p:cNvPr>
            <p:cNvSpPr/>
            <p:nvPr/>
          </p:nvSpPr>
          <p:spPr>
            <a:xfrm>
              <a:off x="4734512" y="2510622"/>
              <a:ext cx="2545568" cy="792647"/>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Приоритет прикладных разработок в сравнении фундаментальными </a:t>
              </a:r>
              <a:r>
                <a:rPr lang="ru-RU" sz="1200" kern="1200" dirty="0">
                  <a:solidFill>
                    <a:srgbClr val="C00000"/>
                  </a:solidFill>
                  <a:latin typeface="Century Gothic" panose="020B0502020202020204" pitchFamily="34" charset="0"/>
                </a:rPr>
                <a:t>90/10%</a:t>
              </a:r>
              <a:endParaRPr lang="ru-RU" sz="1200" dirty="0">
                <a:solidFill>
                  <a:srgbClr val="C00000"/>
                </a:solidFill>
                <a:latin typeface="Century Gothic" panose="020B0502020202020204" pitchFamily="34" charset="0"/>
              </a:endParaRPr>
            </a:p>
          </p:txBody>
        </p:sp>
        <p:sp>
          <p:nvSpPr>
            <p:cNvPr id="294" name="Google Shape;13505;p81">
              <a:extLst>
                <a:ext uri="{FF2B5EF4-FFF2-40B4-BE49-F238E27FC236}">
                  <a16:creationId xmlns:a16="http://schemas.microsoft.com/office/drawing/2014/main" id="{1CA03146-2E89-4CC6-AC99-0E17261BA041}"/>
                </a:ext>
              </a:extLst>
            </p:cNvPr>
            <p:cNvSpPr/>
            <p:nvPr/>
          </p:nvSpPr>
          <p:spPr>
            <a:xfrm>
              <a:off x="4545606" y="2598564"/>
              <a:ext cx="332893" cy="338065"/>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297" name="Полилиния: фигура 296">
              <a:extLst>
                <a:ext uri="{FF2B5EF4-FFF2-40B4-BE49-F238E27FC236}">
                  <a16:creationId xmlns:a16="http://schemas.microsoft.com/office/drawing/2014/main" id="{F1AE8916-32A8-440F-9A38-29FBC9D7FBB8}"/>
                </a:ext>
              </a:extLst>
            </p:cNvPr>
            <p:cNvSpPr/>
            <p:nvPr/>
          </p:nvSpPr>
          <p:spPr>
            <a:xfrm>
              <a:off x="4708418" y="3394212"/>
              <a:ext cx="2545568" cy="373431"/>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pPr marL="0" lvl="0" indent="0" algn="l" defTabSz="577850">
                <a:lnSpc>
                  <a:spcPct val="90000"/>
                </a:lnSpc>
                <a:spcBef>
                  <a:spcPct val="0"/>
                </a:spcBef>
                <a:spcAft>
                  <a:spcPct val="35000"/>
                </a:spcAft>
                <a:buNone/>
              </a:pPr>
              <a:r>
                <a:rPr lang="ru-RU" sz="1200" kern="1200" dirty="0">
                  <a:solidFill>
                    <a:schemeClr val="tx1"/>
                  </a:solidFill>
                  <a:latin typeface="Century Gothic" panose="020B0502020202020204" pitchFamily="34" charset="0"/>
                </a:rPr>
                <a:t>Высокая степень готовности и внедрения</a:t>
              </a:r>
            </a:p>
          </p:txBody>
        </p:sp>
        <p:grpSp>
          <p:nvGrpSpPr>
            <p:cNvPr id="171" name="Google Shape;10908;p77">
              <a:extLst>
                <a:ext uri="{FF2B5EF4-FFF2-40B4-BE49-F238E27FC236}">
                  <a16:creationId xmlns:a16="http://schemas.microsoft.com/office/drawing/2014/main" id="{8A5B970C-ED03-4F82-AC83-4518E667B53E}"/>
                </a:ext>
              </a:extLst>
            </p:cNvPr>
            <p:cNvGrpSpPr/>
            <p:nvPr/>
          </p:nvGrpSpPr>
          <p:grpSpPr>
            <a:xfrm>
              <a:off x="4529941" y="3389328"/>
              <a:ext cx="346434" cy="383198"/>
              <a:chOff x="3539102" y="2427549"/>
              <a:chExt cx="355099" cy="355481"/>
            </a:xfrm>
          </p:grpSpPr>
          <p:sp>
            <p:nvSpPr>
              <p:cNvPr id="172" name="Google Shape;10909;p77">
                <a:extLst>
                  <a:ext uri="{FF2B5EF4-FFF2-40B4-BE49-F238E27FC236}">
                    <a16:creationId xmlns:a16="http://schemas.microsoft.com/office/drawing/2014/main" id="{278A7042-B6A5-40E5-9578-3F70CB354C66}"/>
                  </a:ext>
                </a:extLst>
              </p:cNvPr>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73" name="Google Shape;10910;p77">
                <a:extLst>
                  <a:ext uri="{FF2B5EF4-FFF2-40B4-BE49-F238E27FC236}">
                    <a16:creationId xmlns:a16="http://schemas.microsoft.com/office/drawing/2014/main" id="{7F93C38A-4AF3-4452-A57B-5B0E19FE3170}"/>
                  </a:ext>
                </a:extLst>
              </p:cNvPr>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grpSp>
        <p:sp>
          <p:nvSpPr>
            <p:cNvPr id="321" name="Полилиния: фигура 320">
              <a:extLst>
                <a:ext uri="{FF2B5EF4-FFF2-40B4-BE49-F238E27FC236}">
                  <a16:creationId xmlns:a16="http://schemas.microsoft.com/office/drawing/2014/main" id="{8E3CD435-6AF9-4BFD-8B6A-0EF7151DF140}"/>
                </a:ext>
              </a:extLst>
            </p:cNvPr>
            <p:cNvSpPr/>
            <p:nvPr/>
          </p:nvSpPr>
          <p:spPr>
            <a:xfrm>
              <a:off x="4722804" y="4542292"/>
              <a:ext cx="2545568" cy="383061"/>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Тесная связь с партнёрами</a:t>
              </a:r>
              <a:endParaRPr lang="ru-RU" sz="1200" dirty="0">
                <a:solidFill>
                  <a:srgbClr val="8E2725"/>
                </a:solidFill>
                <a:latin typeface="Century Gothic" panose="020B0502020202020204" pitchFamily="34" charset="0"/>
              </a:endParaRPr>
            </a:p>
          </p:txBody>
        </p:sp>
        <p:sp>
          <p:nvSpPr>
            <p:cNvPr id="320" name="Google Shape;13587;p81">
              <a:extLst>
                <a:ext uri="{FF2B5EF4-FFF2-40B4-BE49-F238E27FC236}">
                  <a16:creationId xmlns:a16="http://schemas.microsoft.com/office/drawing/2014/main" id="{3798478B-5CE4-45CC-A602-FC1A2DCE36EF}"/>
                </a:ext>
              </a:extLst>
            </p:cNvPr>
            <p:cNvSpPr/>
            <p:nvPr/>
          </p:nvSpPr>
          <p:spPr>
            <a:xfrm>
              <a:off x="4552024" y="4583134"/>
              <a:ext cx="345774" cy="301372"/>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24" name="Полилиния: фигура 323">
              <a:extLst>
                <a:ext uri="{FF2B5EF4-FFF2-40B4-BE49-F238E27FC236}">
                  <a16:creationId xmlns:a16="http://schemas.microsoft.com/office/drawing/2014/main" id="{81407F63-9B65-414F-AB20-4E5DDC7E83D5}"/>
                </a:ext>
              </a:extLst>
            </p:cNvPr>
            <p:cNvSpPr/>
            <p:nvPr/>
          </p:nvSpPr>
          <p:spPr>
            <a:xfrm>
              <a:off x="4727612" y="3955647"/>
              <a:ext cx="2545568" cy="373432"/>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Разработки под заказ</a:t>
              </a:r>
            </a:p>
          </p:txBody>
        </p:sp>
        <p:grpSp>
          <p:nvGrpSpPr>
            <p:cNvPr id="326" name="Группа 325">
              <a:extLst>
                <a:ext uri="{FF2B5EF4-FFF2-40B4-BE49-F238E27FC236}">
                  <a16:creationId xmlns:a16="http://schemas.microsoft.com/office/drawing/2014/main" id="{62001978-290E-44C0-9D9A-2A2FAD14317F}"/>
                </a:ext>
              </a:extLst>
            </p:cNvPr>
            <p:cNvGrpSpPr/>
            <p:nvPr/>
          </p:nvGrpSpPr>
          <p:grpSpPr>
            <a:xfrm>
              <a:off x="4551304" y="3937268"/>
              <a:ext cx="334803" cy="410190"/>
              <a:chOff x="4795947" y="3746941"/>
              <a:chExt cx="374054" cy="458279"/>
            </a:xfrm>
          </p:grpSpPr>
          <p:sp>
            <p:nvSpPr>
              <p:cNvPr id="327" name="Google Shape;10637;p77">
                <a:extLst>
                  <a:ext uri="{FF2B5EF4-FFF2-40B4-BE49-F238E27FC236}">
                    <a16:creationId xmlns:a16="http://schemas.microsoft.com/office/drawing/2014/main" id="{77BAA2C5-A87F-4747-AB0D-B96B45BFF68E}"/>
                  </a:ext>
                </a:extLst>
              </p:cNvPr>
              <p:cNvSpPr/>
              <p:nvPr/>
            </p:nvSpPr>
            <p:spPr>
              <a:xfrm>
                <a:off x="4795947" y="3746941"/>
                <a:ext cx="374054" cy="458279"/>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28" name="Google Shape;10638;p77">
                <a:extLst>
                  <a:ext uri="{FF2B5EF4-FFF2-40B4-BE49-F238E27FC236}">
                    <a16:creationId xmlns:a16="http://schemas.microsoft.com/office/drawing/2014/main" id="{5DE39CB3-7D8E-488F-B7AF-512372F7595C}"/>
                  </a:ext>
                </a:extLst>
              </p:cNvPr>
              <p:cNvSpPr/>
              <p:nvPr/>
            </p:nvSpPr>
            <p:spPr>
              <a:xfrm>
                <a:off x="4975618" y="3775724"/>
                <a:ext cx="15280" cy="13412"/>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29" name="Google Shape;10639;p77">
                <a:extLst>
                  <a:ext uri="{FF2B5EF4-FFF2-40B4-BE49-F238E27FC236}">
                    <a16:creationId xmlns:a16="http://schemas.microsoft.com/office/drawing/2014/main" id="{FB6FB136-5CD5-4C67-916A-9108132FF2A4}"/>
                  </a:ext>
                </a:extLst>
              </p:cNvPr>
              <p:cNvSpPr/>
              <p:nvPr/>
            </p:nvSpPr>
            <p:spPr>
              <a:xfrm>
                <a:off x="4828065" y="3803966"/>
                <a:ext cx="309291" cy="35814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0" name="Google Shape;10640;p77">
                <a:extLst>
                  <a:ext uri="{FF2B5EF4-FFF2-40B4-BE49-F238E27FC236}">
                    <a16:creationId xmlns:a16="http://schemas.microsoft.com/office/drawing/2014/main" id="{90118AC8-6DC2-4349-A06F-9247F99C31CC}"/>
                  </a:ext>
                </a:extLst>
              </p:cNvPr>
              <p:cNvSpPr/>
              <p:nvPr/>
            </p:nvSpPr>
            <p:spPr>
              <a:xfrm>
                <a:off x="4877646" y="3947297"/>
                <a:ext cx="47921" cy="42195"/>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1" name="Google Shape;10641;p77">
                <a:extLst>
                  <a:ext uri="{FF2B5EF4-FFF2-40B4-BE49-F238E27FC236}">
                    <a16:creationId xmlns:a16="http://schemas.microsoft.com/office/drawing/2014/main" id="{58C3FB56-7FCF-49FA-8751-10E78A7144BE}"/>
                  </a:ext>
                </a:extLst>
              </p:cNvPr>
              <p:cNvSpPr/>
              <p:nvPr/>
            </p:nvSpPr>
            <p:spPr>
              <a:xfrm>
                <a:off x="4877646" y="4011778"/>
                <a:ext cx="47921" cy="42195"/>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2" name="Google Shape;10642;p77">
                <a:extLst>
                  <a:ext uri="{FF2B5EF4-FFF2-40B4-BE49-F238E27FC236}">
                    <a16:creationId xmlns:a16="http://schemas.microsoft.com/office/drawing/2014/main" id="{EA639261-8392-4C1C-9047-0BE53E627B38}"/>
                  </a:ext>
                </a:extLst>
              </p:cNvPr>
              <p:cNvSpPr/>
              <p:nvPr/>
            </p:nvSpPr>
            <p:spPr>
              <a:xfrm>
                <a:off x="4877646" y="4077258"/>
                <a:ext cx="47921" cy="41695"/>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3" name="Google Shape;10643;p77">
                <a:extLst>
                  <a:ext uri="{FF2B5EF4-FFF2-40B4-BE49-F238E27FC236}">
                    <a16:creationId xmlns:a16="http://schemas.microsoft.com/office/drawing/2014/main" id="{5D915B40-04FC-4F11-9773-B657920489E1}"/>
                  </a:ext>
                </a:extLst>
              </p:cNvPr>
              <p:cNvSpPr/>
              <p:nvPr/>
            </p:nvSpPr>
            <p:spPr>
              <a:xfrm>
                <a:off x="4942976" y="3947297"/>
                <a:ext cx="89031" cy="13954"/>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4" name="Google Shape;10644;p77">
                <a:extLst>
                  <a:ext uri="{FF2B5EF4-FFF2-40B4-BE49-F238E27FC236}">
                    <a16:creationId xmlns:a16="http://schemas.microsoft.com/office/drawing/2014/main" id="{1F96ECA5-0438-4488-8DAA-09596DBA2F06}"/>
                  </a:ext>
                </a:extLst>
              </p:cNvPr>
              <p:cNvSpPr/>
              <p:nvPr/>
            </p:nvSpPr>
            <p:spPr>
              <a:xfrm>
                <a:off x="4942976" y="3976580"/>
                <a:ext cx="145941" cy="13912"/>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5" name="Google Shape;10645;p77">
                <a:extLst>
                  <a:ext uri="{FF2B5EF4-FFF2-40B4-BE49-F238E27FC236}">
                    <a16:creationId xmlns:a16="http://schemas.microsoft.com/office/drawing/2014/main" id="{36477AF8-DADE-4A9D-97AC-DB6159F4A3B0}"/>
                  </a:ext>
                </a:extLst>
              </p:cNvPr>
              <p:cNvSpPr/>
              <p:nvPr/>
            </p:nvSpPr>
            <p:spPr>
              <a:xfrm>
                <a:off x="4942976" y="4011778"/>
                <a:ext cx="89031" cy="13912"/>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6" name="Google Shape;10646;p77">
                <a:extLst>
                  <a:ext uri="{FF2B5EF4-FFF2-40B4-BE49-F238E27FC236}">
                    <a16:creationId xmlns:a16="http://schemas.microsoft.com/office/drawing/2014/main" id="{B2FB28AD-DACA-4CDE-9546-95706CFFE1F9}"/>
                  </a:ext>
                </a:extLst>
              </p:cNvPr>
              <p:cNvSpPr/>
              <p:nvPr/>
            </p:nvSpPr>
            <p:spPr>
              <a:xfrm>
                <a:off x="4942976" y="4041061"/>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7" name="Google Shape;10647;p77">
                <a:extLst>
                  <a:ext uri="{FF2B5EF4-FFF2-40B4-BE49-F238E27FC236}">
                    <a16:creationId xmlns:a16="http://schemas.microsoft.com/office/drawing/2014/main" id="{868DEAFE-BF03-4F58-9A88-EC683504A05D}"/>
                  </a:ext>
                </a:extLst>
              </p:cNvPr>
              <p:cNvSpPr/>
              <p:nvPr/>
            </p:nvSpPr>
            <p:spPr>
              <a:xfrm>
                <a:off x="4942976" y="4077258"/>
                <a:ext cx="89031" cy="13412"/>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8" name="Google Shape;10648;p77">
                <a:extLst>
                  <a:ext uri="{FF2B5EF4-FFF2-40B4-BE49-F238E27FC236}">
                    <a16:creationId xmlns:a16="http://schemas.microsoft.com/office/drawing/2014/main" id="{912B6447-A060-43F3-94C1-491D49B32BB3}"/>
                  </a:ext>
                </a:extLst>
              </p:cNvPr>
              <p:cNvSpPr/>
              <p:nvPr/>
            </p:nvSpPr>
            <p:spPr>
              <a:xfrm>
                <a:off x="4942976" y="4105500"/>
                <a:ext cx="145941" cy="13954"/>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39" name="Google Shape;10649;p77">
                <a:extLst>
                  <a:ext uri="{FF2B5EF4-FFF2-40B4-BE49-F238E27FC236}">
                    <a16:creationId xmlns:a16="http://schemas.microsoft.com/office/drawing/2014/main" id="{43C97771-36CD-464A-A2EF-4C0689280EBE}"/>
                  </a:ext>
                </a:extLst>
              </p:cNvPr>
              <p:cNvSpPr/>
              <p:nvPr/>
            </p:nvSpPr>
            <p:spPr>
              <a:xfrm>
                <a:off x="4942976" y="3840204"/>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40" name="Google Shape;10650;p77">
                <a:extLst>
                  <a:ext uri="{FF2B5EF4-FFF2-40B4-BE49-F238E27FC236}">
                    <a16:creationId xmlns:a16="http://schemas.microsoft.com/office/drawing/2014/main" id="{1663A99B-B993-4232-95F0-09619CA638EB}"/>
                  </a:ext>
                </a:extLst>
              </p:cNvPr>
              <p:cNvSpPr/>
              <p:nvPr/>
            </p:nvSpPr>
            <p:spPr>
              <a:xfrm>
                <a:off x="4877646" y="3904644"/>
                <a:ext cx="211272" cy="13954"/>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41" name="Google Shape;10651;p77">
                <a:extLst>
                  <a:ext uri="{FF2B5EF4-FFF2-40B4-BE49-F238E27FC236}">
                    <a16:creationId xmlns:a16="http://schemas.microsoft.com/office/drawing/2014/main" id="{D0D3E1F6-BB9B-4616-873C-3209F2B8DD93}"/>
                  </a:ext>
                </a:extLst>
              </p:cNvPr>
              <p:cNvSpPr/>
              <p:nvPr/>
            </p:nvSpPr>
            <p:spPr>
              <a:xfrm>
                <a:off x="4942976" y="3868945"/>
                <a:ext cx="40021" cy="13454"/>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42" name="Google Shape;10652;p77">
                <a:extLst>
                  <a:ext uri="{FF2B5EF4-FFF2-40B4-BE49-F238E27FC236}">
                    <a16:creationId xmlns:a16="http://schemas.microsoft.com/office/drawing/2014/main" id="{1B061994-7796-4650-94FE-9C7FEAD78666}"/>
                  </a:ext>
                </a:extLst>
              </p:cNvPr>
              <p:cNvSpPr/>
              <p:nvPr/>
            </p:nvSpPr>
            <p:spPr>
              <a:xfrm>
                <a:off x="4999319" y="3868945"/>
                <a:ext cx="40021" cy="13454"/>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43" name="Google Shape;10653;p77">
                <a:extLst>
                  <a:ext uri="{FF2B5EF4-FFF2-40B4-BE49-F238E27FC236}">
                    <a16:creationId xmlns:a16="http://schemas.microsoft.com/office/drawing/2014/main" id="{B8FB9F67-F6E0-41C4-98A8-973CE991170C}"/>
                  </a:ext>
                </a:extLst>
              </p:cNvPr>
              <p:cNvSpPr/>
              <p:nvPr/>
            </p:nvSpPr>
            <p:spPr>
              <a:xfrm>
                <a:off x="4878213" y="3840204"/>
                <a:ext cx="47921" cy="42195"/>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grpSp>
        <p:sp>
          <p:nvSpPr>
            <p:cNvPr id="345" name="Полилиния: фигура 344">
              <a:extLst>
                <a:ext uri="{FF2B5EF4-FFF2-40B4-BE49-F238E27FC236}">
                  <a16:creationId xmlns:a16="http://schemas.microsoft.com/office/drawing/2014/main" id="{D21D0AD9-8252-4E52-A80F-5D115A561645}"/>
                </a:ext>
              </a:extLst>
            </p:cNvPr>
            <p:cNvSpPr/>
            <p:nvPr/>
          </p:nvSpPr>
          <p:spPr>
            <a:xfrm>
              <a:off x="8102279" y="2580880"/>
              <a:ext cx="2545568" cy="373432"/>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Задаём основной вектор развития хим.</a:t>
              </a:r>
              <a:r>
                <a:rPr lang="en-US" sz="1200" dirty="0">
                  <a:solidFill>
                    <a:schemeClr val="tx1"/>
                  </a:solidFill>
                  <a:latin typeface="Century Gothic" panose="020B0502020202020204" pitchFamily="34" charset="0"/>
                </a:rPr>
                <a:t> </a:t>
              </a:r>
              <a:r>
                <a:rPr lang="ru-RU" sz="1200" dirty="0">
                  <a:solidFill>
                    <a:schemeClr val="tx1"/>
                  </a:solidFill>
                  <a:latin typeface="Century Gothic" panose="020B0502020202020204" pitchFamily="34" charset="0"/>
                </a:rPr>
                <a:t>технологии</a:t>
              </a:r>
            </a:p>
          </p:txBody>
        </p:sp>
        <p:grpSp>
          <p:nvGrpSpPr>
            <p:cNvPr id="11" name="Группа 10">
              <a:extLst>
                <a:ext uri="{FF2B5EF4-FFF2-40B4-BE49-F238E27FC236}">
                  <a16:creationId xmlns:a16="http://schemas.microsoft.com/office/drawing/2014/main" id="{E39927AD-B4A5-E704-01B1-C652C366C64C}"/>
                </a:ext>
              </a:extLst>
            </p:cNvPr>
            <p:cNvGrpSpPr/>
            <p:nvPr/>
          </p:nvGrpSpPr>
          <p:grpSpPr>
            <a:xfrm>
              <a:off x="7890664" y="2567151"/>
              <a:ext cx="427152" cy="400890"/>
              <a:chOff x="7890664" y="2263172"/>
              <a:chExt cx="427152" cy="400890"/>
            </a:xfrm>
          </p:grpSpPr>
          <p:sp>
            <p:nvSpPr>
              <p:cNvPr id="178" name="Google Shape;11131;p77">
                <a:extLst>
                  <a:ext uri="{FF2B5EF4-FFF2-40B4-BE49-F238E27FC236}">
                    <a16:creationId xmlns:a16="http://schemas.microsoft.com/office/drawing/2014/main" id="{0681A032-64D7-413F-82BE-8716C0DADD08}"/>
                  </a:ext>
                </a:extLst>
              </p:cNvPr>
              <p:cNvSpPr/>
              <p:nvPr/>
            </p:nvSpPr>
            <p:spPr>
              <a:xfrm>
                <a:off x="7890664" y="2370150"/>
                <a:ext cx="427152" cy="293912"/>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79" name="Google Shape;11132;p77">
                <a:extLst>
                  <a:ext uri="{FF2B5EF4-FFF2-40B4-BE49-F238E27FC236}">
                    <a16:creationId xmlns:a16="http://schemas.microsoft.com/office/drawing/2014/main" id="{8AEB1D54-E783-4776-9D0E-486187DB6685}"/>
                  </a:ext>
                </a:extLst>
              </p:cNvPr>
              <p:cNvSpPr/>
              <p:nvPr/>
            </p:nvSpPr>
            <p:spPr>
              <a:xfrm>
                <a:off x="7988605" y="2263172"/>
                <a:ext cx="327425" cy="149909"/>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0" name="Google Shape;11133;p77">
                <a:extLst>
                  <a:ext uri="{FF2B5EF4-FFF2-40B4-BE49-F238E27FC236}">
                    <a16:creationId xmlns:a16="http://schemas.microsoft.com/office/drawing/2014/main" id="{59529E84-EBE8-47A4-A176-36583FE67266}"/>
                  </a:ext>
                </a:extLst>
              </p:cNvPr>
              <p:cNvSpPr/>
              <p:nvPr/>
            </p:nvSpPr>
            <p:spPr>
              <a:xfrm>
                <a:off x="8043083" y="2589946"/>
                <a:ext cx="12019" cy="23738"/>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1" name="Google Shape;11134;p77">
                <a:extLst>
                  <a:ext uri="{FF2B5EF4-FFF2-40B4-BE49-F238E27FC236}">
                    <a16:creationId xmlns:a16="http://schemas.microsoft.com/office/drawing/2014/main" id="{504B7274-AB21-4A82-8F4D-69277FE7E800}"/>
                  </a:ext>
                </a:extLst>
              </p:cNvPr>
              <p:cNvSpPr/>
              <p:nvPr/>
            </p:nvSpPr>
            <p:spPr>
              <a:xfrm>
                <a:off x="8069653" y="2589946"/>
                <a:ext cx="12019" cy="23738"/>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2" name="Google Shape;11135;p77">
                <a:extLst>
                  <a:ext uri="{FF2B5EF4-FFF2-40B4-BE49-F238E27FC236}">
                    <a16:creationId xmlns:a16="http://schemas.microsoft.com/office/drawing/2014/main" id="{4FC6517C-8282-4418-A97B-B5A5F5DDD8AB}"/>
                  </a:ext>
                </a:extLst>
              </p:cNvPr>
              <p:cNvSpPr/>
              <p:nvPr/>
            </p:nvSpPr>
            <p:spPr>
              <a:xfrm>
                <a:off x="8096258" y="2589946"/>
                <a:ext cx="12875" cy="23738"/>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3" name="Google Shape;11136;p77">
                <a:extLst>
                  <a:ext uri="{FF2B5EF4-FFF2-40B4-BE49-F238E27FC236}">
                    <a16:creationId xmlns:a16="http://schemas.microsoft.com/office/drawing/2014/main" id="{8D991A2A-060F-41CB-B971-2796A74D5899}"/>
                  </a:ext>
                </a:extLst>
              </p:cNvPr>
              <p:cNvSpPr/>
              <p:nvPr/>
            </p:nvSpPr>
            <p:spPr>
              <a:xfrm>
                <a:off x="8123274" y="2589946"/>
                <a:ext cx="12428" cy="23738"/>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4" name="Google Shape;11137;p77">
                <a:extLst>
                  <a:ext uri="{FF2B5EF4-FFF2-40B4-BE49-F238E27FC236}">
                    <a16:creationId xmlns:a16="http://schemas.microsoft.com/office/drawing/2014/main" id="{32F941F8-3FEC-4D34-9494-3045F0B053BE}"/>
                  </a:ext>
                </a:extLst>
              </p:cNvPr>
              <p:cNvSpPr/>
              <p:nvPr/>
            </p:nvSpPr>
            <p:spPr>
              <a:xfrm>
                <a:off x="8149843" y="2589946"/>
                <a:ext cx="12466" cy="23738"/>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5" name="Google Shape;11138;p77">
                <a:extLst>
                  <a:ext uri="{FF2B5EF4-FFF2-40B4-BE49-F238E27FC236}">
                    <a16:creationId xmlns:a16="http://schemas.microsoft.com/office/drawing/2014/main" id="{74F8AD23-C2C9-4E54-980D-0BFB7028D075}"/>
                  </a:ext>
                </a:extLst>
              </p:cNvPr>
              <p:cNvSpPr/>
              <p:nvPr/>
            </p:nvSpPr>
            <p:spPr>
              <a:xfrm>
                <a:off x="8176450" y="2589946"/>
                <a:ext cx="12875" cy="23738"/>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6" name="Google Shape;11139;p77">
                <a:extLst>
                  <a:ext uri="{FF2B5EF4-FFF2-40B4-BE49-F238E27FC236}">
                    <a16:creationId xmlns:a16="http://schemas.microsoft.com/office/drawing/2014/main" id="{4532C204-C02D-470F-8966-0801A746E8EF}"/>
                  </a:ext>
                </a:extLst>
              </p:cNvPr>
              <p:cNvSpPr/>
              <p:nvPr/>
            </p:nvSpPr>
            <p:spPr>
              <a:xfrm>
                <a:off x="8203465" y="2589946"/>
                <a:ext cx="12428" cy="23738"/>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187" name="Google Shape;11140;p77">
                <a:extLst>
                  <a:ext uri="{FF2B5EF4-FFF2-40B4-BE49-F238E27FC236}">
                    <a16:creationId xmlns:a16="http://schemas.microsoft.com/office/drawing/2014/main" id="{7790493E-53CC-499F-91D9-5B742305098E}"/>
                  </a:ext>
                </a:extLst>
              </p:cNvPr>
              <p:cNvSpPr/>
              <p:nvPr/>
            </p:nvSpPr>
            <p:spPr>
              <a:xfrm>
                <a:off x="8230071" y="2589946"/>
                <a:ext cx="12428" cy="23738"/>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grpSp>
        <p:sp>
          <p:nvSpPr>
            <p:cNvPr id="372" name="Полилиния: фигура 371">
              <a:extLst>
                <a:ext uri="{FF2B5EF4-FFF2-40B4-BE49-F238E27FC236}">
                  <a16:creationId xmlns:a16="http://schemas.microsoft.com/office/drawing/2014/main" id="{837106EE-BC40-4ACA-9F11-0D57A77CEB60}"/>
                </a:ext>
              </a:extLst>
            </p:cNvPr>
            <p:cNvSpPr/>
            <p:nvPr/>
          </p:nvSpPr>
          <p:spPr>
            <a:xfrm>
              <a:off x="8103035" y="3690799"/>
              <a:ext cx="2545568" cy="373431"/>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pPr marL="0" lvl="0" indent="0" algn="l" defTabSz="577850">
                <a:lnSpc>
                  <a:spcPct val="90000"/>
                </a:lnSpc>
                <a:spcBef>
                  <a:spcPct val="0"/>
                </a:spcBef>
                <a:spcAft>
                  <a:spcPct val="35000"/>
                </a:spcAft>
                <a:buNone/>
              </a:pPr>
              <a:r>
                <a:rPr lang="ru-RU" sz="1200" kern="1200" dirty="0">
                  <a:solidFill>
                    <a:schemeClr val="tx1"/>
                  </a:solidFill>
                  <a:latin typeface="Century Gothic" panose="020B0502020202020204" pitchFamily="34" charset="0"/>
                </a:rPr>
                <a:t>Высокая степень готовности и внедрения</a:t>
              </a:r>
            </a:p>
          </p:txBody>
        </p:sp>
        <p:grpSp>
          <p:nvGrpSpPr>
            <p:cNvPr id="374" name="Google Shape;10908;p77">
              <a:extLst>
                <a:ext uri="{FF2B5EF4-FFF2-40B4-BE49-F238E27FC236}">
                  <a16:creationId xmlns:a16="http://schemas.microsoft.com/office/drawing/2014/main" id="{CCAAF32B-96B0-464A-A146-0C756D7FC9DD}"/>
                </a:ext>
              </a:extLst>
            </p:cNvPr>
            <p:cNvGrpSpPr/>
            <p:nvPr/>
          </p:nvGrpSpPr>
          <p:grpSpPr>
            <a:xfrm>
              <a:off x="7918739" y="3604796"/>
              <a:ext cx="346434" cy="383198"/>
              <a:chOff x="3539102" y="2427549"/>
              <a:chExt cx="355099" cy="355481"/>
            </a:xfrm>
          </p:grpSpPr>
          <p:sp>
            <p:nvSpPr>
              <p:cNvPr id="375" name="Google Shape;10909;p77">
                <a:extLst>
                  <a:ext uri="{FF2B5EF4-FFF2-40B4-BE49-F238E27FC236}">
                    <a16:creationId xmlns:a16="http://schemas.microsoft.com/office/drawing/2014/main" id="{ADFCEE57-7073-49A5-9DAA-6EABE5F3CA7A}"/>
                  </a:ext>
                </a:extLst>
              </p:cNvPr>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76" name="Google Shape;10910;p77">
                <a:extLst>
                  <a:ext uri="{FF2B5EF4-FFF2-40B4-BE49-F238E27FC236}">
                    <a16:creationId xmlns:a16="http://schemas.microsoft.com/office/drawing/2014/main" id="{CA74615B-3B03-4E5A-98A2-CCD216EF1C74}"/>
                  </a:ext>
                </a:extLst>
              </p:cNvPr>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grpSp>
        <p:sp>
          <p:nvSpPr>
            <p:cNvPr id="380" name="Полилиния: фигура 379">
              <a:extLst>
                <a:ext uri="{FF2B5EF4-FFF2-40B4-BE49-F238E27FC236}">
                  <a16:creationId xmlns:a16="http://schemas.microsoft.com/office/drawing/2014/main" id="{FA6DA048-6F26-4A38-94EC-36F205CE3245}"/>
                </a:ext>
              </a:extLst>
            </p:cNvPr>
            <p:cNvSpPr/>
            <p:nvPr/>
          </p:nvSpPr>
          <p:spPr>
            <a:xfrm>
              <a:off x="8119336" y="4759172"/>
              <a:ext cx="2545568" cy="383064"/>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Тесная связь с партнёрами</a:t>
              </a:r>
            </a:p>
          </p:txBody>
        </p:sp>
        <p:sp>
          <p:nvSpPr>
            <p:cNvPr id="379" name="Google Shape;13587;p81">
              <a:extLst>
                <a:ext uri="{FF2B5EF4-FFF2-40B4-BE49-F238E27FC236}">
                  <a16:creationId xmlns:a16="http://schemas.microsoft.com/office/drawing/2014/main" id="{10BFF5F4-143A-40A0-8006-75C0D48F319B}"/>
                </a:ext>
              </a:extLst>
            </p:cNvPr>
            <p:cNvSpPr/>
            <p:nvPr/>
          </p:nvSpPr>
          <p:spPr>
            <a:xfrm>
              <a:off x="7927953" y="4800019"/>
              <a:ext cx="345774" cy="301373"/>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83" name="Полилиния: фигура 382">
              <a:extLst>
                <a:ext uri="{FF2B5EF4-FFF2-40B4-BE49-F238E27FC236}">
                  <a16:creationId xmlns:a16="http://schemas.microsoft.com/office/drawing/2014/main" id="{EA5106C9-8FFB-47BE-ACEC-1773AD8F3EFD}"/>
                </a:ext>
              </a:extLst>
            </p:cNvPr>
            <p:cNvSpPr/>
            <p:nvPr/>
          </p:nvSpPr>
          <p:spPr>
            <a:xfrm>
              <a:off x="8103035" y="4272830"/>
              <a:ext cx="2545569" cy="373432"/>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Разработки под заказ</a:t>
              </a:r>
            </a:p>
          </p:txBody>
        </p:sp>
        <p:grpSp>
          <p:nvGrpSpPr>
            <p:cNvPr id="385" name="Группа 384">
              <a:extLst>
                <a:ext uri="{FF2B5EF4-FFF2-40B4-BE49-F238E27FC236}">
                  <a16:creationId xmlns:a16="http://schemas.microsoft.com/office/drawing/2014/main" id="{A832FDF0-862F-4461-84C9-A4B1982ABCEC}"/>
                </a:ext>
              </a:extLst>
            </p:cNvPr>
            <p:cNvGrpSpPr/>
            <p:nvPr/>
          </p:nvGrpSpPr>
          <p:grpSpPr>
            <a:xfrm>
              <a:off x="7922423" y="4173084"/>
              <a:ext cx="334803" cy="410190"/>
              <a:chOff x="4795947" y="3716461"/>
              <a:chExt cx="374054" cy="458279"/>
            </a:xfrm>
          </p:grpSpPr>
          <p:sp>
            <p:nvSpPr>
              <p:cNvPr id="386" name="Google Shape;10637;p77">
                <a:extLst>
                  <a:ext uri="{FF2B5EF4-FFF2-40B4-BE49-F238E27FC236}">
                    <a16:creationId xmlns:a16="http://schemas.microsoft.com/office/drawing/2014/main" id="{688B787E-BE25-4638-9C3F-870304DF30B5}"/>
                  </a:ext>
                </a:extLst>
              </p:cNvPr>
              <p:cNvSpPr/>
              <p:nvPr/>
            </p:nvSpPr>
            <p:spPr>
              <a:xfrm>
                <a:off x="4795947" y="3716461"/>
                <a:ext cx="374054" cy="458279"/>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87" name="Google Shape;10638;p77">
                <a:extLst>
                  <a:ext uri="{FF2B5EF4-FFF2-40B4-BE49-F238E27FC236}">
                    <a16:creationId xmlns:a16="http://schemas.microsoft.com/office/drawing/2014/main" id="{A78E2AAF-4C57-42F5-8399-0355DE8EA6D9}"/>
                  </a:ext>
                </a:extLst>
              </p:cNvPr>
              <p:cNvSpPr/>
              <p:nvPr/>
            </p:nvSpPr>
            <p:spPr>
              <a:xfrm>
                <a:off x="4975618" y="3775724"/>
                <a:ext cx="15280" cy="13412"/>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88" name="Google Shape;10639;p77">
                <a:extLst>
                  <a:ext uri="{FF2B5EF4-FFF2-40B4-BE49-F238E27FC236}">
                    <a16:creationId xmlns:a16="http://schemas.microsoft.com/office/drawing/2014/main" id="{27E28CFD-EFCB-48DC-B2FF-C5009B4740D2}"/>
                  </a:ext>
                </a:extLst>
              </p:cNvPr>
              <p:cNvSpPr/>
              <p:nvPr/>
            </p:nvSpPr>
            <p:spPr>
              <a:xfrm>
                <a:off x="4828065" y="3773486"/>
                <a:ext cx="309291" cy="35814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89" name="Google Shape;10640;p77">
                <a:extLst>
                  <a:ext uri="{FF2B5EF4-FFF2-40B4-BE49-F238E27FC236}">
                    <a16:creationId xmlns:a16="http://schemas.microsoft.com/office/drawing/2014/main" id="{5B47F930-669C-458F-B535-E6080FA628E7}"/>
                  </a:ext>
                </a:extLst>
              </p:cNvPr>
              <p:cNvSpPr/>
              <p:nvPr/>
            </p:nvSpPr>
            <p:spPr>
              <a:xfrm>
                <a:off x="4877646" y="3947297"/>
                <a:ext cx="47921" cy="42195"/>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0" name="Google Shape;10641;p77">
                <a:extLst>
                  <a:ext uri="{FF2B5EF4-FFF2-40B4-BE49-F238E27FC236}">
                    <a16:creationId xmlns:a16="http://schemas.microsoft.com/office/drawing/2014/main" id="{30A64401-E872-457A-9FBF-2991A9EDB56B}"/>
                  </a:ext>
                </a:extLst>
              </p:cNvPr>
              <p:cNvSpPr/>
              <p:nvPr/>
            </p:nvSpPr>
            <p:spPr>
              <a:xfrm>
                <a:off x="4877646" y="4011778"/>
                <a:ext cx="47921" cy="42195"/>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1" name="Google Shape;10642;p77">
                <a:extLst>
                  <a:ext uri="{FF2B5EF4-FFF2-40B4-BE49-F238E27FC236}">
                    <a16:creationId xmlns:a16="http://schemas.microsoft.com/office/drawing/2014/main" id="{24883462-E357-41D9-9E96-903D76461316}"/>
                  </a:ext>
                </a:extLst>
              </p:cNvPr>
              <p:cNvSpPr/>
              <p:nvPr/>
            </p:nvSpPr>
            <p:spPr>
              <a:xfrm>
                <a:off x="4877646" y="4077258"/>
                <a:ext cx="47921" cy="41695"/>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2" name="Google Shape;10643;p77">
                <a:extLst>
                  <a:ext uri="{FF2B5EF4-FFF2-40B4-BE49-F238E27FC236}">
                    <a16:creationId xmlns:a16="http://schemas.microsoft.com/office/drawing/2014/main" id="{6091B5B9-4442-42EB-8352-872155A6B807}"/>
                  </a:ext>
                </a:extLst>
              </p:cNvPr>
              <p:cNvSpPr/>
              <p:nvPr/>
            </p:nvSpPr>
            <p:spPr>
              <a:xfrm>
                <a:off x="4942976" y="3947297"/>
                <a:ext cx="89031" cy="13954"/>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3" name="Google Shape;10644;p77">
                <a:extLst>
                  <a:ext uri="{FF2B5EF4-FFF2-40B4-BE49-F238E27FC236}">
                    <a16:creationId xmlns:a16="http://schemas.microsoft.com/office/drawing/2014/main" id="{2CBE931A-41F7-4745-A29E-C6B20AAA1BBF}"/>
                  </a:ext>
                </a:extLst>
              </p:cNvPr>
              <p:cNvSpPr/>
              <p:nvPr/>
            </p:nvSpPr>
            <p:spPr>
              <a:xfrm>
                <a:off x="4942976" y="3862280"/>
                <a:ext cx="145941" cy="13912"/>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4" name="Google Shape;10645;p77">
                <a:extLst>
                  <a:ext uri="{FF2B5EF4-FFF2-40B4-BE49-F238E27FC236}">
                    <a16:creationId xmlns:a16="http://schemas.microsoft.com/office/drawing/2014/main" id="{55566B49-F0FE-4C93-B61A-6BCC8797CA65}"/>
                  </a:ext>
                </a:extLst>
              </p:cNvPr>
              <p:cNvSpPr/>
              <p:nvPr/>
            </p:nvSpPr>
            <p:spPr>
              <a:xfrm>
                <a:off x="4942976" y="4011778"/>
                <a:ext cx="89031" cy="13912"/>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5" name="Google Shape;10646;p77">
                <a:extLst>
                  <a:ext uri="{FF2B5EF4-FFF2-40B4-BE49-F238E27FC236}">
                    <a16:creationId xmlns:a16="http://schemas.microsoft.com/office/drawing/2014/main" id="{3EEBE5E0-143C-40AB-91AD-4F230FB3B15A}"/>
                  </a:ext>
                </a:extLst>
              </p:cNvPr>
              <p:cNvSpPr/>
              <p:nvPr/>
            </p:nvSpPr>
            <p:spPr>
              <a:xfrm>
                <a:off x="4942976" y="4041061"/>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6" name="Google Shape;10647;p77">
                <a:extLst>
                  <a:ext uri="{FF2B5EF4-FFF2-40B4-BE49-F238E27FC236}">
                    <a16:creationId xmlns:a16="http://schemas.microsoft.com/office/drawing/2014/main" id="{45505047-8D8D-4B72-875A-3A850BCB6E99}"/>
                  </a:ext>
                </a:extLst>
              </p:cNvPr>
              <p:cNvSpPr/>
              <p:nvPr/>
            </p:nvSpPr>
            <p:spPr>
              <a:xfrm>
                <a:off x="4942976" y="4077258"/>
                <a:ext cx="89031" cy="13412"/>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7" name="Google Shape;10648;p77">
                <a:extLst>
                  <a:ext uri="{FF2B5EF4-FFF2-40B4-BE49-F238E27FC236}">
                    <a16:creationId xmlns:a16="http://schemas.microsoft.com/office/drawing/2014/main" id="{385BF6E1-D04E-43DE-96F0-53D333E82522}"/>
                  </a:ext>
                </a:extLst>
              </p:cNvPr>
              <p:cNvSpPr/>
              <p:nvPr/>
            </p:nvSpPr>
            <p:spPr>
              <a:xfrm>
                <a:off x="4942976" y="4105500"/>
                <a:ext cx="145941" cy="13954"/>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8" name="Google Shape;10649;p77">
                <a:extLst>
                  <a:ext uri="{FF2B5EF4-FFF2-40B4-BE49-F238E27FC236}">
                    <a16:creationId xmlns:a16="http://schemas.microsoft.com/office/drawing/2014/main" id="{B110ACB1-2DC3-4811-88BF-6459ECFA81F5}"/>
                  </a:ext>
                </a:extLst>
              </p:cNvPr>
              <p:cNvSpPr/>
              <p:nvPr/>
            </p:nvSpPr>
            <p:spPr>
              <a:xfrm>
                <a:off x="4942976" y="3840204"/>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399" name="Google Shape;10650;p77">
                <a:extLst>
                  <a:ext uri="{FF2B5EF4-FFF2-40B4-BE49-F238E27FC236}">
                    <a16:creationId xmlns:a16="http://schemas.microsoft.com/office/drawing/2014/main" id="{7DC47663-ADAB-460F-A489-4C5C1AEA7805}"/>
                  </a:ext>
                </a:extLst>
              </p:cNvPr>
              <p:cNvSpPr/>
              <p:nvPr/>
            </p:nvSpPr>
            <p:spPr>
              <a:xfrm>
                <a:off x="4877646" y="3904644"/>
                <a:ext cx="211272" cy="13954"/>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400" name="Google Shape;10651;p77">
                <a:extLst>
                  <a:ext uri="{FF2B5EF4-FFF2-40B4-BE49-F238E27FC236}">
                    <a16:creationId xmlns:a16="http://schemas.microsoft.com/office/drawing/2014/main" id="{2D122B93-5046-4E06-8F1D-8A5AE36F72AB}"/>
                  </a:ext>
                </a:extLst>
              </p:cNvPr>
              <p:cNvSpPr/>
              <p:nvPr/>
            </p:nvSpPr>
            <p:spPr>
              <a:xfrm>
                <a:off x="4942976" y="3868945"/>
                <a:ext cx="40021" cy="13454"/>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401" name="Google Shape;10652;p77">
                <a:extLst>
                  <a:ext uri="{FF2B5EF4-FFF2-40B4-BE49-F238E27FC236}">
                    <a16:creationId xmlns:a16="http://schemas.microsoft.com/office/drawing/2014/main" id="{75BDCB62-4E8D-4DF7-A243-A505980721FA}"/>
                  </a:ext>
                </a:extLst>
              </p:cNvPr>
              <p:cNvSpPr/>
              <p:nvPr/>
            </p:nvSpPr>
            <p:spPr>
              <a:xfrm>
                <a:off x="4999319" y="3868945"/>
                <a:ext cx="40021" cy="13454"/>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sp>
            <p:nvSpPr>
              <p:cNvPr id="402" name="Google Shape;10653;p77">
                <a:extLst>
                  <a:ext uri="{FF2B5EF4-FFF2-40B4-BE49-F238E27FC236}">
                    <a16:creationId xmlns:a16="http://schemas.microsoft.com/office/drawing/2014/main" id="{4247015C-9E90-4781-8C28-261EB39F7388}"/>
                  </a:ext>
                </a:extLst>
              </p:cNvPr>
              <p:cNvSpPr/>
              <p:nvPr/>
            </p:nvSpPr>
            <p:spPr>
              <a:xfrm>
                <a:off x="4878213" y="3840204"/>
                <a:ext cx="47921" cy="42195"/>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grpSp>
        <p:sp>
          <p:nvSpPr>
            <p:cNvPr id="154" name="Полилиния: фигура 153">
              <a:extLst>
                <a:ext uri="{FF2B5EF4-FFF2-40B4-BE49-F238E27FC236}">
                  <a16:creationId xmlns:a16="http://schemas.microsoft.com/office/drawing/2014/main" id="{F97F1CA3-01EE-49B8-B455-426A5386903F}"/>
                </a:ext>
              </a:extLst>
            </p:cNvPr>
            <p:cNvSpPr/>
            <p:nvPr/>
          </p:nvSpPr>
          <p:spPr>
            <a:xfrm>
              <a:off x="8096912" y="3069134"/>
              <a:ext cx="2545568" cy="513946"/>
            </a:xfrm>
            <a:custGeom>
              <a:avLst/>
              <a:gdLst>
                <a:gd name="connsiteX0" fmla="*/ 0 w 3922594"/>
                <a:gd name="connsiteY0" fmla="*/ 0 h 694337"/>
                <a:gd name="connsiteX1" fmla="*/ 3922594 w 3922594"/>
                <a:gd name="connsiteY1" fmla="*/ 0 h 694337"/>
                <a:gd name="connsiteX2" fmla="*/ 3922594 w 3922594"/>
                <a:gd name="connsiteY2" fmla="*/ 694337 h 694337"/>
                <a:gd name="connsiteX3" fmla="*/ 0 w 3922594"/>
                <a:gd name="connsiteY3" fmla="*/ 694337 h 694337"/>
                <a:gd name="connsiteX4" fmla="*/ 0 w 3922594"/>
                <a:gd name="connsiteY4" fmla="*/ 0 h 69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594" h="694337">
                  <a:moveTo>
                    <a:pt x="0" y="0"/>
                  </a:moveTo>
                  <a:lnTo>
                    <a:pt x="3922594" y="0"/>
                  </a:lnTo>
                  <a:lnTo>
                    <a:pt x="3922594" y="694337"/>
                  </a:lnTo>
                  <a:lnTo>
                    <a:pt x="0" y="694337"/>
                  </a:lnTo>
                  <a:lnTo>
                    <a:pt x="0" y="0"/>
                  </a:lnTo>
                  <a:close/>
                </a:path>
              </a:pathLst>
            </a:custGeom>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70298" tIns="49530" rIns="49530" bIns="49530" numCol="1" spcCol="1270" anchor="ctr" anchorCtr="0">
              <a:noAutofit/>
            </a:bodyPr>
            <a:lstStyle/>
            <a:p>
              <a:r>
                <a:rPr lang="ru-RU" sz="1200" dirty="0">
                  <a:solidFill>
                    <a:schemeClr val="tx1"/>
                  </a:solidFill>
                  <a:latin typeface="Century Gothic" panose="020B0502020202020204" pitchFamily="34" charset="0"/>
                </a:rPr>
                <a:t>Рост фундаментальной науки </a:t>
              </a:r>
              <a:r>
                <a:rPr lang="ru-RU" sz="1200" kern="1200" dirty="0">
                  <a:solidFill>
                    <a:srgbClr val="C00000"/>
                  </a:solidFill>
                  <a:latin typeface="Century Gothic" panose="020B0502020202020204" pitchFamily="34" charset="0"/>
                </a:rPr>
                <a:t>80/20%</a:t>
              </a:r>
              <a:endParaRPr lang="ru-RU" sz="1200" dirty="0">
                <a:solidFill>
                  <a:srgbClr val="C00000"/>
                </a:solidFill>
                <a:latin typeface="Century Gothic" panose="020B0502020202020204" pitchFamily="34" charset="0"/>
              </a:endParaRPr>
            </a:p>
          </p:txBody>
        </p:sp>
        <p:sp>
          <p:nvSpPr>
            <p:cNvPr id="368" name="Google Shape;13505;p81">
              <a:extLst>
                <a:ext uri="{FF2B5EF4-FFF2-40B4-BE49-F238E27FC236}">
                  <a16:creationId xmlns:a16="http://schemas.microsoft.com/office/drawing/2014/main" id="{2E1E0FA2-0D89-457C-AEE2-F90530305C22}"/>
                </a:ext>
              </a:extLst>
            </p:cNvPr>
            <p:cNvSpPr/>
            <p:nvPr/>
          </p:nvSpPr>
          <p:spPr>
            <a:xfrm>
              <a:off x="7918786" y="3157075"/>
              <a:ext cx="332893" cy="338065"/>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chemeClr val="tx1"/>
            </a:solidFill>
            <a:ln>
              <a:noFill/>
            </a:ln>
          </p:spPr>
          <p:txBody>
            <a:bodyPr spcFirstLastPara="1" wrap="square" lIns="91425" tIns="91425" rIns="91425" bIns="91425" anchor="ctr" anchorCtr="0">
              <a:noAutofit/>
            </a:bodyPr>
            <a:lstStyle/>
            <a:p>
              <a:endParaRPr dirty="0">
                <a:solidFill>
                  <a:srgbClr val="002060"/>
                </a:solidFill>
                <a:latin typeface="Century Gothic" panose="020B0502020202020204" pitchFamily="34" charset="0"/>
              </a:endParaRPr>
            </a:p>
          </p:txBody>
        </p:sp>
      </p:grpSp>
      <p:grpSp>
        <p:nvGrpSpPr>
          <p:cNvPr id="3" name="Группа 2">
            <a:extLst>
              <a:ext uri="{FF2B5EF4-FFF2-40B4-BE49-F238E27FC236}">
                <a16:creationId xmlns:a16="http://schemas.microsoft.com/office/drawing/2014/main" id="{11A7C45E-19A7-9A45-2416-68B159B54D39}"/>
              </a:ext>
            </a:extLst>
          </p:cNvPr>
          <p:cNvGrpSpPr/>
          <p:nvPr/>
        </p:nvGrpSpPr>
        <p:grpSpPr>
          <a:xfrm>
            <a:off x="0" y="987666"/>
            <a:ext cx="12192000" cy="654692"/>
            <a:chOff x="0" y="601839"/>
            <a:chExt cx="12192000" cy="654692"/>
          </a:xfrm>
        </p:grpSpPr>
        <p:sp>
          <p:nvSpPr>
            <p:cNvPr id="195" name="Прямоугольник 194">
              <a:extLst>
                <a:ext uri="{FF2B5EF4-FFF2-40B4-BE49-F238E27FC236}">
                  <a16:creationId xmlns:a16="http://schemas.microsoft.com/office/drawing/2014/main" id="{F213294E-BFE1-4C0B-8C91-B26BA5854E73}"/>
                </a:ext>
              </a:extLst>
            </p:cNvPr>
            <p:cNvSpPr/>
            <p:nvPr/>
          </p:nvSpPr>
          <p:spPr>
            <a:xfrm>
              <a:off x="0" y="619771"/>
              <a:ext cx="12192000" cy="629309"/>
            </a:xfrm>
            <a:prstGeom prst="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sp>
          <p:nvSpPr>
            <p:cNvPr id="85" name="TextBox 84">
              <a:extLst>
                <a:ext uri="{FF2B5EF4-FFF2-40B4-BE49-F238E27FC236}">
                  <a16:creationId xmlns:a16="http://schemas.microsoft.com/office/drawing/2014/main" id="{A8BFEABD-2CCB-47CB-817E-06295AEE6A35}"/>
                </a:ext>
              </a:extLst>
            </p:cNvPr>
            <p:cNvSpPr txBox="1"/>
            <p:nvPr/>
          </p:nvSpPr>
          <p:spPr>
            <a:xfrm>
              <a:off x="1075701" y="601839"/>
              <a:ext cx="3349196" cy="646331"/>
            </a:xfrm>
            <a:prstGeom prst="rect">
              <a:avLst/>
            </a:prstGeom>
            <a:noFill/>
          </p:spPr>
          <p:txBody>
            <a:bodyPr wrap="square" rtlCol="0">
              <a:spAutoFit/>
            </a:bodyPr>
            <a:lstStyle/>
            <a:p>
              <a:pPr algn="ctr"/>
              <a:r>
                <a:rPr lang="ru-RU" sz="1200" dirty="0">
                  <a:solidFill>
                    <a:schemeClr val="tx1">
                      <a:lumMod val="65000"/>
                      <a:lumOff val="35000"/>
                    </a:schemeClr>
                  </a:solidFill>
                  <a:latin typeface="Century Gothic" panose="020B0502020202020204" pitchFamily="34" charset="0"/>
                </a:rPr>
                <a:t>КНИТУ </a:t>
              </a:r>
            </a:p>
            <a:p>
              <a:pPr algn="ctr"/>
              <a:r>
                <a:rPr lang="ru-RU" sz="1200" b="1" dirty="0">
                  <a:solidFill>
                    <a:srgbClr val="C00000"/>
                  </a:solidFill>
                  <a:latin typeface="Century Gothic" panose="020B0502020202020204" pitchFamily="34" charset="0"/>
                </a:rPr>
                <a:t>отраслевой </a:t>
              </a:r>
              <a:r>
                <a:rPr lang="ru-RU" sz="1200" b="1" dirty="0">
                  <a:solidFill>
                    <a:schemeClr val="tx1">
                      <a:lumMod val="65000"/>
                      <a:lumOff val="35000"/>
                    </a:schemeClr>
                  </a:solidFill>
                  <a:latin typeface="Century Gothic" panose="020B0502020202020204" pitchFamily="34" charset="0"/>
                </a:rPr>
                <a:t>вуз в хим. технологии</a:t>
              </a:r>
            </a:p>
            <a:p>
              <a:pPr algn="ctr"/>
              <a:r>
                <a:rPr lang="ru-RU" sz="1200" dirty="0">
                  <a:solidFill>
                    <a:schemeClr val="tx1">
                      <a:lumMod val="65000"/>
                      <a:lumOff val="35000"/>
                    </a:schemeClr>
                  </a:solidFill>
                  <a:latin typeface="Century Gothic" panose="020B0502020202020204" pitchFamily="34" charset="0"/>
                </a:rPr>
                <a:t>(ведомый отраслевыми партнёрами)</a:t>
              </a:r>
            </a:p>
          </p:txBody>
        </p:sp>
        <p:sp>
          <p:nvSpPr>
            <p:cNvPr id="91" name="TextBox 90">
              <a:extLst>
                <a:ext uri="{FF2B5EF4-FFF2-40B4-BE49-F238E27FC236}">
                  <a16:creationId xmlns:a16="http://schemas.microsoft.com/office/drawing/2014/main" id="{A0E5C54A-AE2A-4F23-8130-03D554C10383}"/>
                </a:ext>
              </a:extLst>
            </p:cNvPr>
            <p:cNvSpPr txBox="1"/>
            <p:nvPr/>
          </p:nvSpPr>
          <p:spPr>
            <a:xfrm>
              <a:off x="4971683" y="609107"/>
              <a:ext cx="2711761" cy="646331"/>
            </a:xfrm>
            <a:prstGeom prst="rect">
              <a:avLst/>
            </a:prstGeom>
            <a:noFill/>
          </p:spPr>
          <p:txBody>
            <a:bodyPr wrap="square" rtlCol="0">
              <a:spAutoFit/>
            </a:bodyPr>
            <a:lstStyle/>
            <a:p>
              <a:pPr algn="ctr"/>
              <a:r>
                <a:rPr lang="ru-RU" sz="1200" dirty="0">
                  <a:solidFill>
                    <a:schemeClr val="tx1">
                      <a:lumMod val="65000"/>
                      <a:lumOff val="35000"/>
                    </a:schemeClr>
                  </a:solidFill>
                  <a:latin typeface="Century Gothic" panose="020B0502020202020204" pitchFamily="34" charset="0"/>
                </a:rPr>
                <a:t>КНИТУ </a:t>
              </a:r>
            </a:p>
            <a:p>
              <a:pPr algn="ctr"/>
              <a:r>
                <a:rPr lang="ru-RU" sz="1200" b="1" dirty="0">
                  <a:solidFill>
                    <a:srgbClr val="C00000"/>
                  </a:solidFill>
                  <a:latin typeface="Century Gothic" panose="020B0502020202020204" pitchFamily="34" charset="0"/>
                </a:rPr>
                <a:t>ведущий </a:t>
              </a:r>
              <a:r>
                <a:rPr lang="ru-RU" sz="1200" b="1" dirty="0">
                  <a:solidFill>
                    <a:schemeClr val="tx1">
                      <a:lumMod val="65000"/>
                      <a:lumOff val="35000"/>
                    </a:schemeClr>
                  </a:solidFill>
                  <a:latin typeface="Century Gothic" panose="020B0502020202020204" pitchFamily="34" charset="0"/>
                </a:rPr>
                <a:t>отраслевой вуз</a:t>
              </a:r>
            </a:p>
            <a:p>
              <a:pPr algn="ctr"/>
              <a:r>
                <a:rPr lang="ru-RU" sz="1200" b="1" dirty="0">
                  <a:solidFill>
                    <a:schemeClr val="tx1">
                      <a:lumMod val="65000"/>
                      <a:lumOff val="35000"/>
                    </a:schemeClr>
                  </a:solidFill>
                  <a:latin typeface="Century Gothic" panose="020B0502020202020204" pitchFamily="34" charset="0"/>
                </a:rPr>
                <a:t>в хим. технологии</a:t>
              </a:r>
            </a:p>
          </p:txBody>
        </p:sp>
        <p:sp>
          <p:nvSpPr>
            <p:cNvPr id="167" name="TextBox 166">
              <a:extLst>
                <a:ext uri="{FF2B5EF4-FFF2-40B4-BE49-F238E27FC236}">
                  <a16:creationId xmlns:a16="http://schemas.microsoft.com/office/drawing/2014/main" id="{9CB0B7CC-7BAD-4C87-889A-29F2423E2AEC}"/>
                </a:ext>
              </a:extLst>
            </p:cNvPr>
            <p:cNvSpPr txBox="1"/>
            <p:nvPr/>
          </p:nvSpPr>
          <p:spPr>
            <a:xfrm>
              <a:off x="7767105" y="610200"/>
              <a:ext cx="4376922" cy="646331"/>
            </a:xfrm>
            <a:prstGeom prst="rect">
              <a:avLst/>
            </a:prstGeom>
            <a:noFill/>
          </p:spPr>
          <p:txBody>
            <a:bodyPr wrap="square" rtlCol="0">
              <a:spAutoFit/>
            </a:bodyPr>
            <a:lstStyle/>
            <a:p>
              <a:pPr algn="ctr"/>
              <a:r>
                <a:rPr lang="ru-RU" sz="1200" dirty="0">
                  <a:solidFill>
                    <a:schemeClr val="tx1">
                      <a:lumMod val="65000"/>
                      <a:lumOff val="35000"/>
                    </a:schemeClr>
                  </a:solidFill>
                  <a:latin typeface="Century Gothic" panose="020B0502020202020204" pitchFamily="34" charset="0"/>
                </a:rPr>
                <a:t>КНИТУ </a:t>
              </a:r>
            </a:p>
            <a:p>
              <a:pPr algn="ctr"/>
              <a:r>
                <a:rPr lang="ru-RU" sz="1200" b="1" dirty="0">
                  <a:solidFill>
                    <a:srgbClr val="C00000"/>
                  </a:solidFill>
                  <a:latin typeface="Century Gothic" panose="020B0502020202020204" pitchFamily="34" charset="0"/>
                </a:rPr>
                <a:t>вуз, который задаёт фронтир </a:t>
              </a:r>
              <a:r>
                <a:rPr lang="ru-RU" sz="1200" b="1" dirty="0">
                  <a:solidFill>
                    <a:schemeClr val="tx1">
                      <a:lumMod val="65000"/>
                      <a:lumOff val="35000"/>
                    </a:schemeClr>
                  </a:solidFill>
                  <a:latin typeface="Century Gothic" panose="020B0502020202020204" pitchFamily="34" charset="0"/>
                </a:rPr>
                <a:t>в хим. технологии </a:t>
              </a:r>
            </a:p>
            <a:p>
              <a:pPr algn="ctr"/>
              <a:r>
                <a:rPr lang="ru-RU" sz="1200" dirty="0">
                  <a:solidFill>
                    <a:schemeClr val="tx1">
                      <a:lumMod val="65000"/>
                      <a:lumOff val="35000"/>
                    </a:schemeClr>
                  </a:solidFill>
                  <a:latin typeface="Century Gothic" panose="020B0502020202020204" pitchFamily="34" charset="0"/>
                </a:rPr>
                <a:t>(задаёт повестку на федеральном уровне)</a:t>
              </a:r>
            </a:p>
          </p:txBody>
        </p:sp>
      </p:grpSp>
      <p:sp>
        <p:nvSpPr>
          <p:cNvPr id="159" name="TextBox 158">
            <a:extLst>
              <a:ext uri="{FF2B5EF4-FFF2-40B4-BE49-F238E27FC236}">
                <a16:creationId xmlns:a16="http://schemas.microsoft.com/office/drawing/2014/main" id="{6C04E54B-7542-4518-BE8F-010A1F977FCF}"/>
              </a:ext>
            </a:extLst>
          </p:cNvPr>
          <p:cNvSpPr txBox="1"/>
          <p:nvPr/>
        </p:nvSpPr>
        <p:spPr>
          <a:xfrm>
            <a:off x="5201044" y="5715509"/>
            <a:ext cx="2270761" cy="664456"/>
          </a:xfrm>
          <a:prstGeom prst="rect">
            <a:avLst/>
          </a:prstGeom>
          <a:noFill/>
        </p:spPr>
        <p:txBody>
          <a:bodyPr wrap="square" anchor="ctr">
            <a:noAutofit/>
          </a:bodyPr>
          <a:lstStyle>
            <a:defPPr>
              <a:defRPr lang="ru-RU"/>
            </a:defPPr>
            <a:lvl1pPr algn="ctr">
              <a:lnSpc>
                <a:spcPct val="80000"/>
              </a:lnSpc>
              <a:spcBef>
                <a:spcPct val="0"/>
              </a:spcBef>
              <a:spcAft>
                <a:spcPts val="1200"/>
              </a:spcAft>
              <a:buClr>
                <a:srgbClr val="EA0A2A"/>
              </a:buClr>
              <a:defRPr sz="1050">
                <a:solidFill>
                  <a:schemeClr val="tx1">
                    <a:lumMod val="85000"/>
                    <a:lumOff val="15000"/>
                  </a:schemeClr>
                </a:solidFill>
                <a:latin typeface="Century Gothic" panose="020B0502020202020204" pitchFamily="34" charset="0"/>
                <a:ea typeface="Verdana" panose="020B0604030504040204" pitchFamily="34" charset="0"/>
                <a:cs typeface="+mj-cs"/>
              </a:defRPr>
            </a:lvl1pPr>
          </a:lstStyle>
          <a:p>
            <a:r>
              <a:rPr lang="ru-RU" sz="1200" dirty="0"/>
              <a:t>Трудоустройство выпускников по специальности</a:t>
            </a:r>
            <a:endParaRPr lang="en-US" sz="1200" dirty="0"/>
          </a:p>
        </p:txBody>
      </p:sp>
      <p:sp>
        <p:nvSpPr>
          <p:cNvPr id="165" name="Овал 164">
            <a:extLst>
              <a:ext uri="{FF2B5EF4-FFF2-40B4-BE49-F238E27FC236}">
                <a16:creationId xmlns:a16="http://schemas.microsoft.com/office/drawing/2014/main" id="{CC435766-FBBF-425C-836F-155C8F950AE9}"/>
              </a:ext>
            </a:extLst>
          </p:cNvPr>
          <p:cNvSpPr/>
          <p:nvPr/>
        </p:nvSpPr>
        <p:spPr>
          <a:xfrm>
            <a:off x="7191972" y="5579737"/>
            <a:ext cx="936000" cy="936000"/>
          </a:xfrm>
          <a:prstGeom prst="ellipse">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0" rtlCol="0" anchor="ctr"/>
          <a:lstStyle/>
          <a:p>
            <a:pPr algn="ctr"/>
            <a:r>
              <a:rPr lang="ru-RU" sz="2500" dirty="0">
                <a:solidFill>
                  <a:schemeClr val="bg1"/>
                </a:solidFill>
                <a:latin typeface="Century Gothic" panose="020B0502020202020204" pitchFamily="34" charset="0"/>
                <a:cs typeface="Arial" panose="020B0604020202020204" pitchFamily="34" charset="0"/>
              </a:rPr>
              <a:t>85%</a:t>
            </a:r>
          </a:p>
        </p:txBody>
      </p:sp>
      <p:sp>
        <p:nvSpPr>
          <p:cNvPr id="166" name="object 2">
            <a:extLst>
              <a:ext uri="{FF2B5EF4-FFF2-40B4-BE49-F238E27FC236}">
                <a16:creationId xmlns:a16="http://schemas.microsoft.com/office/drawing/2014/main" id="{BAC9020A-9E92-4820-A2A5-95794FD43B5C}"/>
              </a:ext>
            </a:extLst>
          </p:cNvPr>
          <p:cNvSpPr txBox="1">
            <a:spLocks/>
          </p:cNvSpPr>
          <p:nvPr/>
        </p:nvSpPr>
        <p:spPr>
          <a:xfrm>
            <a:off x="3342621" y="5301308"/>
            <a:ext cx="6022662" cy="222831"/>
          </a:xfrm>
          <a:prstGeom prst="rect">
            <a:avLst/>
          </a:prstGeom>
        </p:spPr>
        <p:txBody>
          <a:bodyPr vert="horz" wrap="square" lIns="0" tIns="7316" rIns="0" bIns="0" numCol="1" rtlCol="0" anchor="ctr" anchorCtr="0" compatLnSpc="1">
            <a:prstTxWarp prst="textNoShape">
              <a:avLst/>
            </a:prstTxWarp>
            <a:spAutoFit/>
          </a:bodyPr>
          <a:lstStyle/>
          <a:p>
            <a:pPr marL="7701" marR="0" lvl="0" indent="0" algn="ctr" fontAlgn="auto">
              <a:spcBef>
                <a:spcPts val="58"/>
              </a:spcBef>
              <a:spcAft>
                <a:spcPts val="0"/>
              </a:spcAft>
              <a:buClrTx/>
              <a:buSzTx/>
              <a:tabLst/>
              <a:defRPr/>
            </a:pPr>
            <a:r>
              <a:rPr lang="ru-RU" sz="1400" b="1" dirty="0">
                <a:solidFill>
                  <a:srgbClr val="8E2725"/>
                </a:solidFill>
                <a:latin typeface="Century Gothic" panose="020B0502020202020204" pitchFamily="34" charset="0"/>
                <a:cs typeface="Tahoma"/>
              </a:rPr>
              <a:t>ПОКАЗАТЕЛИ ЭФФЕКТИВНОСТИ</a:t>
            </a:r>
          </a:p>
        </p:txBody>
      </p:sp>
      <p:sp>
        <p:nvSpPr>
          <p:cNvPr id="168" name="TextBox 167">
            <a:extLst>
              <a:ext uri="{FF2B5EF4-FFF2-40B4-BE49-F238E27FC236}">
                <a16:creationId xmlns:a16="http://schemas.microsoft.com/office/drawing/2014/main" id="{864B9957-F645-4DC2-AE02-3C37B5BF763D}"/>
              </a:ext>
            </a:extLst>
          </p:cNvPr>
          <p:cNvSpPr txBox="1"/>
          <p:nvPr/>
        </p:nvSpPr>
        <p:spPr>
          <a:xfrm>
            <a:off x="8369440" y="5768310"/>
            <a:ext cx="2144522" cy="558855"/>
          </a:xfrm>
          <a:prstGeom prst="rect">
            <a:avLst/>
          </a:prstGeom>
          <a:noFill/>
        </p:spPr>
        <p:txBody>
          <a:bodyPr wrap="square" anchor="ctr">
            <a:noAutofit/>
          </a:bodyPr>
          <a:lstStyle>
            <a:defPPr>
              <a:defRPr lang="ru-RU"/>
            </a:defPPr>
            <a:lvl1pPr algn="ctr">
              <a:lnSpc>
                <a:spcPct val="80000"/>
              </a:lnSpc>
              <a:spcBef>
                <a:spcPct val="0"/>
              </a:spcBef>
              <a:spcAft>
                <a:spcPts val="1200"/>
              </a:spcAft>
              <a:buClr>
                <a:srgbClr val="EA0A2A"/>
              </a:buClr>
              <a:defRPr sz="1050">
                <a:solidFill>
                  <a:schemeClr val="tx1">
                    <a:lumMod val="85000"/>
                    <a:lumOff val="15000"/>
                  </a:schemeClr>
                </a:solidFill>
                <a:latin typeface="Century Gothic" panose="020B0502020202020204" pitchFamily="34" charset="0"/>
                <a:ea typeface="Verdana" panose="020B0604030504040204" pitchFamily="34" charset="0"/>
                <a:cs typeface="+mj-cs"/>
              </a:defRPr>
            </a:lvl1pPr>
          </a:lstStyle>
          <a:p>
            <a:r>
              <a:rPr lang="ru-RU" sz="1200" dirty="0">
                <a:solidFill>
                  <a:schemeClr val="tx1"/>
                </a:solidFill>
              </a:rPr>
              <a:t>Объём обновлённой инфраструктуры</a:t>
            </a:r>
          </a:p>
        </p:txBody>
      </p:sp>
      <p:sp>
        <p:nvSpPr>
          <p:cNvPr id="169" name="Овал 168">
            <a:extLst>
              <a:ext uri="{FF2B5EF4-FFF2-40B4-BE49-F238E27FC236}">
                <a16:creationId xmlns:a16="http://schemas.microsoft.com/office/drawing/2014/main" id="{DE9CD956-410F-4F1F-B87A-738FD27366C5}"/>
              </a:ext>
            </a:extLst>
          </p:cNvPr>
          <p:cNvSpPr/>
          <p:nvPr/>
        </p:nvSpPr>
        <p:spPr>
          <a:xfrm>
            <a:off x="10363358" y="5579737"/>
            <a:ext cx="936000" cy="93600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80000"/>
              </a:lnSpc>
            </a:pPr>
            <a:endParaRPr lang="ru-RU" sz="1300" dirty="0">
              <a:solidFill>
                <a:schemeClr val="bg1"/>
              </a:solidFill>
              <a:latin typeface="Century Gothic" panose="020B0502020202020204" pitchFamily="34" charset="0"/>
              <a:cs typeface="Arial" panose="020B0604020202020204" pitchFamily="34" charset="0"/>
            </a:endParaRPr>
          </a:p>
          <a:p>
            <a:pPr algn="ctr">
              <a:lnSpc>
                <a:spcPct val="80000"/>
              </a:lnSpc>
            </a:pPr>
            <a:endParaRPr lang="ru-RU" sz="1300" dirty="0">
              <a:solidFill>
                <a:schemeClr val="bg1"/>
              </a:solidFill>
              <a:latin typeface="Century Gothic" panose="020B0502020202020204" pitchFamily="34" charset="0"/>
              <a:cs typeface="Arial" panose="020B0604020202020204" pitchFamily="34" charset="0"/>
            </a:endParaRPr>
          </a:p>
          <a:p>
            <a:pPr algn="ctr">
              <a:lnSpc>
                <a:spcPct val="80000"/>
              </a:lnSpc>
            </a:pPr>
            <a:r>
              <a:rPr lang="ru-RU" sz="1300" dirty="0">
                <a:solidFill>
                  <a:schemeClr val="bg1"/>
                </a:solidFill>
                <a:latin typeface="Century Gothic" panose="020B0502020202020204" pitchFamily="34" charset="0"/>
                <a:cs typeface="Arial" panose="020B0604020202020204" pitchFamily="34" charset="0"/>
              </a:rPr>
              <a:t>не </a:t>
            </a:r>
          </a:p>
          <a:p>
            <a:pPr algn="ctr">
              <a:lnSpc>
                <a:spcPct val="80000"/>
              </a:lnSpc>
            </a:pPr>
            <a:r>
              <a:rPr lang="ru-RU" sz="1300" dirty="0">
                <a:solidFill>
                  <a:schemeClr val="bg1"/>
                </a:solidFill>
                <a:latin typeface="Century Gothic" panose="020B0502020202020204" pitchFamily="34" charset="0"/>
                <a:cs typeface="Arial" panose="020B0604020202020204" pitchFamily="34" charset="0"/>
              </a:rPr>
              <a:t>менее</a:t>
            </a:r>
          </a:p>
          <a:p>
            <a:pPr algn="ctr">
              <a:lnSpc>
                <a:spcPct val="80000"/>
              </a:lnSpc>
            </a:pPr>
            <a:r>
              <a:rPr lang="ru-RU" sz="2500" dirty="0">
                <a:solidFill>
                  <a:schemeClr val="bg1"/>
                </a:solidFill>
                <a:latin typeface="Century Gothic" panose="020B0502020202020204" pitchFamily="34" charset="0"/>
                <a:cs typeface="Arial" panose="020B0604020202020204" pitchFamily="34" charset="0"/>
              </a:rPr>
              <a:t>80%</a:t>
            </a:r>
          </a:p>
          <a:p>
            <a:pPr algn="ctr">
              <a:lnSpc>
                <a:spcPct val="80000"/>
              </a:lnSpc>
            </a:pPr>
            <a:endParaRPr lang="ru-RU" sz="2500" dirty="0">
              <a:solidFill>
                <a:schemeClr val="bg1"/>
              </a:solidFill>
              <a:latin typeface="Century Gothic" panose="020B0502020202020204" pitchFamily="34" charset="0"/>
              <a:cs typeface="Arial" panose="020B0604020202020204" pitchFamily="34" charset="0"/>
            </a:endParaRPr>
          </a:p>
        </p:txBody>
      </p:sp>
      <p:sp>
        <p:nvSpPr>
          <p:cNvPr id="170" name="Овал 169">
            <a:extLst>
              <a:ext uri="{FF2B5EF4-FFF2-40B4-BE49-F238E27FC236}">
                <a16:creationId xmlns:a16="http://schemas.microsoft.com/office/drawing/2014/main" id="{CA834598-4D61-40EE-80B6-C871724987CD}"/>
              </a:ext>
            </a:extLst>
          </p:cNvPr>
          <p:cNvSpPr/>
          <p:nvPr/>
        </p:nvSpPr>
        <p:spPr>
          <a:xfrm>
            <a:off x="1338841" y="5579056"/>
            <a:ext cx="937363" cy="937363"/>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80000"/>
              </a:lnSpc>
            </a:pPr>
            <a:endParaRPr lang="ru-RU" sz="2500" dirty="0">
              <a:solidFill>
                <a:schemeClr val="bg1"/>
              </a:solidFill>
              <a:latin typeface="Century Gothic" panose="020B0502020202020204" pitchFamily="34" charset="0"/>
              <a:cs typeface="Arial" panose="020B0604020202020204" pitchFamily="34" charset="0"/>
            </a:endParaRPr>
          </a:p>
          <a:p>
            <a:pPr algn="ctr">
              <a:lnSpc>
                <a:spcPct val="80000"/>
              </a:lnSpc>
            </a:pPr>
            <a:r>
              <a:rPr lang="ru-RU" sz="3500" dirty="0">
                <a:solidFill>
                  <a:schemeClr val="bg1"/>
                </a:solidFill>
                <a:latin typeface="Century Gothic" panose="020B0502020202020204" pitchFamily="34" charset="0"/>
                <a:cs typeface="Arial" panose="020B0604020202020204" pitchFamily="34" charset="0"/>
              </a:rPr>
              <a:t>80</a:t>
            </a:r>
          </a:p>
          <a:p>
            <a:pPr algn="ctr">
              <a:lnSpc>
                <a:spcPct val="80000"/>
              </a:lnSpc>
            </a:pPr>
            <a:endParaRPr lang="ru-RU" sz="2500" dirty="0">
              <a:solidFill>
                <a:schemeClr val="bg1"/>
              </a:solidFill>
              <a:latin typeface="Century Gothic" panose="020B0502020202020204" pitchFamily="34" charset="0"/>
              <a:cs typeface="Arial" panose="020B0604020202020204" pitchFamily="34" charset="0"/>
            </a:endParaRPr>
          </a:p>
        </p:txBody>
      </p:sp>
      <p:sp>
        <p:nvSpPr>
          <p:cNvPr id="174" name="TextBox 173">
            <a:extLst>
              <a:ext uri="{FF2B5EF4-FFF2-40B4-BE49-F238E27FC236}">
                <a16:creationId xmlns:a16="http://schemas.microsoft.com/office/drawing/2014/main" id="{AA31E21B-1AEE-4C7F-A8C8-F2638B91FCB9}"/>
              </a:ext>
            </a:extLst>
          </p:cNvPr>
          <p:cNvSpPr txBox="1"/>
          <p:nvPr/>
        </p:nvSpPr>
        <p:spPr>
          <a:xfrm>
            <a:off x="-474894" y="5918471"/>
            <a:ext cx="2270761" cy="258532"/>
          </a:xfrm>
          <a:prstGeom prst="rect">
            <a:avLst/>
          </a:prstGeom>
          <a:noFill/>
        </p:spPr>
        <p:txBody>
          <a:bodyPr wrap="square" anchor="ctr">
            <a:noAutofit/>
          </a:bodyPr>
          <a:lstStyle>
            <a:defPPr>
              <a:defRPr lang="ru-RU"/>
            </a:defPPr>
            <a:lvl1pPr algn="ctr">
              <a:lnSpc>
                <a:spcPct val="80000"/>
              </a:lnSpc>
              <a:spcBef>
                <a:spcPct val="0"/>
              </a:spcBef>
              <a:spcAft>
                <a:spcPts val="1200"/>
              </a:spcAft>
              <a:buClr>
                <a:srgbClr val="EA0A2A"/>
              </a:buClr>
              <a:defRPr sz="1050">
                <a:solidFill>
                  <a:schemeClr val="tx1">
                    <a:lumMod val="85000"/>
                    <a:lumOff val="15000"/>
                  </a:schemeClr>
                </a:solidFill>
                <a:latin typeface="Century Gothic" panose="020B0502020202020204" pitchFamily="34" charset="0"/>
                <a:ea typeface="Verdana" panose="020B0604030504040204" pitchFamily="34" charset="0"/>
                <a:cs typeface="+mj-cs"/>
              </a:defRPr>
            </a:lvl1pPr>
          </a:lstStyle>
          <a:p>
            <a:pPr>
              <a:spcAft>
                <a:spcPts val="0"/>
              </a:spcAft>
            </a:pPr>
            <a:r>
              <a:rPr lang="ru-RU" sz="1200" dirty="0"/>
              <a:t>Средний</a:t>
            </a:r>
          </a:p>
          <a:p>
            <a:r>
              <a:rPr lang="ru-RU" sz="1200" dirty="0"/>
              <a:t> балл ЕГЭ</a:t>
            </a:r>
          </a:p>
        </p:txBody>
      </p:sp>
      <p:sp>
        <p:nvSpPr>
          <p:cNvPr id="175" name="TextBox 174">
            <a:extLst>
              <a:ext uri="{FF2B5EF4-FFF2-40B4-BE49-F238E27FC236}">
                <a16:creationId xmlns:a16="http://schemas.microsoft.com/office/drawing/2014/main" id="{26BE74CB-526B-4936-B869-AF761A57802A}"/>
              </a:ext>
            </a:extLst>
          </p:cNvPr>
          <p:cNvSpPr txBox="1"/>
          <p:nvPr/>
        </p:nvSpPr>
        <p:spPr>
          <a:xfrm>
            <a:off x="2671643" y="5853838"/>
            <a:ext cx="1483315" cy="387798"/>
          </a:xfrm>
          <a:prstGeom prst="rect">
            <a:avLst/>
          </a:prstGeom>
          <a:noFill/>
        </p:spPr>
        <p:txBody>
          <a:bodyPr wrap="square" anchor="ctr">
            <a:noAutofit/>
          </a:bodyPr>
          <a:lstStyle>
            <a:defPPr>
              <a:defRPr lang="ru-RU"/>
            </a:defPPr>
            <a:lvl1pPr algn="ctr">
              <a:lnSpc>
                <a:spcPct val="80000"/>
              </a:lnSpc>
              <a:spcBef>
                <a:spcPct val="0"/>
              </a:spcBef>
              <a:spcAft>
                <a:spcPts val="1200"/>
              </a:spcAft>
              <a:buClr>
                <a:srgbClr val="EA0A2A"/>
              </a:buClr>
              <a:defRPr sz="1050">
                <a:solidFill>
                  <a:schemeClr val="tx1">
                    <a:lumMod val="85000"/>
                    <a:lumOff val="15000"/>
                  </a:schemeClr>
                </a:solidFill>
                <a:latin typeface="Century Gothic" panose="020B0502020202020204" pitchFamily="34" charset="0"/>
                <a:ea typeface="Verdana" panose="020B0604030504040204" pitchFamily="34" charset="0"/>
                <a:cs typeface="+mj-cs"/>
              </a:defRPr>
            </a:lvl1pPr>
          </a:lstStyle>
          <a:p>
            <a:r>
              <a:rPr lang="ru-RU" sz="1200" dirty="0"/>
              <a:t>Рост объёмов НИОКР</a:t>
            </a:r>
          </a:p>
        </p:txBody>
      </p:sp>
      <p:sp>
        <p:nvSpPr>
          <p:cNvPr id="176" name="Овал 175">
            <a:extLst>
              <a:ext uri="{FF2B5EF4-FFF2-40B4-BE49-F238E27FC236}">
                <a16:creationId xmlns:a16="http://schemas.microsoft.com/office/drawing/2014/main" id="{1541C92C-70C1-4EE1-BCC9-5ED74F04DBBB}"/>
              </a:ext>
            </a:extLst>
          </p:cNvPr>
          <p:cNvSpPr/>
          <p:nvPr/>
        </p:nvSpPr>
        <p:spPr>
          <a:xfrm>
            <a:off x="4096380" y="5579737"/>
            <a:ext cx="936000" cy="936000"/>
          </a:xfrm>
          <a:prstGeom prst="ellipse">
            <a:avLst/>
          </a:prstGeom>
          <a:solidFill>
            <a:srgbClr val="8E272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80000"/>
              </a:lnSpc>
            </a:pPr>
            <a:endParaRPr lang="ru-RU" sz="2500" dirty="0">
              <a:solidFill>
                <a:schemeClr val="bg1"/>
              </a:solidFill>
              <a:latin typeface="Century Gothic" panose="020B0502020202020204" pitchFamily="34" charset="0"/>
              <a:cs typeface="Arial" panose="020B0604020202020204" pitchFamily="34" charset="0"/>
            </a:endParaRPr>
          </a:p>
          <a:p>
            <a:pPr algn="ctr">
              <a:lnSpc>
                <a:spcPct val="80000"/>
              </a:lnSpc>
            </a:pPr>
            <a:r>
              <a:rPr lang="ru-RU" sz="3000" dirty="0">
                <a:solidFill>
                  <a:schemeClr val="bg1"/>
                </a:solidFill>
                <a:latin typeface="Century Gothic" panose="020B0502020202020204" pitchFamily="34" charset="0"/>
                <a:cs typeface="Arial" panose="020B0604020202020204" pitchFamily="34" charset="0"/>
              </a:rPr>
              <a:t>2,5</a:t>
            </a:r>
          </a:p>
          <a:p>
            <a:pPr algn="ctr">
              <a:lnSpc>
                <a:spcPct val="80000"/>
              </a:lnSpc>
            </a:pPr>
            <a:r>
              <a:rPr lang="ru-RU" sz="1500" dirty="0">
                <a:solidFill>
                  <a:schemeClr val="bg1"/>
                </a:solidFill>
                <a:latin typeface="Century Gothic" panose="020B0502020202020204" pitchFamily="34" charset="0"/>
                <a:cs typeface="Arial" panose="020B0604020202020204" pitchFamily="34" charset="0"/>
              </a:rPr>
              <a:t>раза</a:t>
            </a:r>
          </a:p>
          <a:p>
            <a:pPr algn="ctr">
              <a:lnSpc>
                <a:spcPct val="80000"/>
              </a:lnSpc>
            </a:pPr>
            <a:endParaRPr lang="ru-RU" sz="2500" dirty="0">
              <a:solidFill>
                <a:schemeClr val="bg1"/>
              </a:solidFill>
              <a:latin typeface="Century Gothic" panose="020B0502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608A5274-EBD9-4A67-A396-E80FCF982772}"/>
              </a:ext>
            </a:extLst>
          </p:cNvPr>
          <p:cNvSpPr>
            <a:spLocks noGrp="1"/>
          </p:cNvSpPr>
          <p:nvPr>
            <p:ph type="title"/>
          </p:nvPr>
        </p:nvSpPr>
        <p:spPr/>
        <p:txBody>
          <a:bodyPr>
            <a:normAutofit/>
          </a:bodyPr>
          <a:lstStyle/>
          <a:p>
            <a:r>
              <a:rPr lang="ru-RU" sz="2200" dirty="0">
                <a:latin typeface="Century Gothic" panose="020B0502020202020204" pitchFamily="34" charset="0"/>
              </a:rPr>
              <a:t>ЦЕЛЕВОЙ ОБРАЗ</a:t>
            </a:r>
            <a:endParaRPr lang="ru-RU" sz="2200" dirty="0"/>
          </a:p>
        </p:txBody>
      </p:sp>
      <p:sp>
        <p:nvSpPr>
          <p:cNvPr id="156" name="Номер слайда 2">
            <a:extLst>
              <a:ext uri="{FF2B5EF4-FFF2-40B4-BE49-F238E27FC236}">
                <a16:creationId xmlns:a16="http://schemas.microsoft.com/office/drawing/2014/main" id="{9DD25DD0-F823-4450-BBED-9F3BB8125B5B}"/>
              </a:ext>
            </a:extLst>
          </p:cNvPr>
          <p:cNvSpPr>
            <a:spLocks noGrp="1"/>
          </p:cNvSpPr>
          <p:nvPr>
            <p:ph type="sldNum" sz="quarter" idx="12"/>
          </p:nvPr>
        </p:nvSpPr>
        <p:spPr/>
        <p:txBody>
          <a:bodyPr/>
          <a:lstStyle/>
          <a:p>
            <a:fld id="{87D48ED0-0147-4E62-9D88-B3415B06B227}" type="slidenum">
              <a:rPr lang="ru-RU" sz="1800" b="1" smtClean="0"/>
              <a:pPr/>
              <a:t>13</a:t>
            </a:fld>
            <a:endParaRPr lang="ru-RU" sz="1800" b="1" dirty="0"/>
          </a:p>
        </p:txBody>
      </p:sp>
    </p:spTree>
    <p:extLst>
      <p:ext uri="{BB962C8B-B14F-4D97-AF65-F5344CB8AC3E}">
        <p14:creationId xmlns:p14="http://schemas.microsoft.com/office/powerpoint/2010/main" val="4074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Рисунок 60">
            <a:extLst>
              <a:ext uri="{FF2B5EF4-FFF2-40B4-BE49-F238E27FC236}">
                <a16:creationId xmlns:a16="http://schemas.microsoft.com/office/drawing/2014/main" id="{6F8CF80D-40C8-44F8-9B31-F5918CC63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003" r="56155" b="29184"/>
          <a:stretch/>
        </p:blipFill>
        <p:spPr>
          <a:xfrm>
            <a:off x="7469744" y="1031723"/>
            <a:ext cx="2596861" cy="668223"/>
          </a:xfrm>
          <a:prstGeom prst="rect">
            <a:avLst/>
          </a:prstGeom>
        </p:spPr>
      </p:pic>
      <p:sp>
        <p:nvSpPr>
          <p:cNvPr id="4" name="Заголовок 2">
            <a:extLst>
              <a:ext uri="{FF2B5EF4-FFF2-40B4-BE49-F238E27FC236}">
                <a16:creationId xmlns:a16="http://schemas.microsoft.com/office/drawing/2014/main" id="{06972A18-E064-4230-6904-CC0F33F6D14B}"/>
              </a:ext>
            </a:extLst>
          </p:cNvPr>
          <p:cNvSpPr txBox="1">
            <a:spLocks/>
          </p:cNvSpPr>
          <p:nvPr/>
        </p:nvSpPr>
        <p:spPr>
          <a:xfrm>
            <a:off x="670218" y="402575"/>
            <a:ext cx="9140687"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ru-RU" sz="3200" b="0" kern="1200">
                <a:ln w="9525">
                  <a:solidFill>
                    <a:schemeClr val="tx1">
                      <a:alpha val="65000"/>
                    </a:schemeClr>
                  </a:solidFill>
                </a:ln>
                <a:solidFill>
                  <a:schemeClr val="tx1"/>
                </a:solidFill>
                <a:latin typeface="Century Gothic" panose="020B0502020202020204" pitchFamily="34" charset="0"/>
                <a:ea typeface="+mn-ea"/>
                <a:cs typeface="+mn-cs"/>
              </a:defRPr>
            </a:lvl1pPr>
          </a:lstStyle>
          <a:p>
            <a:r>
              <a:rPr lang="ru-RU" sz="2200" dirty="0"/>
              <a:t>КНИТУ В ФЕДЕРАЛЬНЫХ ПРОЕКТАХ</a:t>
            </a:r>
          </a:p>
        </p:txBody>
      </p:sp>
      <p:sp>
        <p:nvSpPr>
          <p:cNvPr id="9" name="Номер слайда 2">
            <a:extLst>
              <a:ext uri="{FF2B5EF4-FFF2-40B4-BE49-F238E27FC236}">
                <a16:creationId xmlns:a16="http://schemas.microsoft.com/office/drawing/2014/main" id="{94684F6E-EF64-4F13-BA0A-5B28303538E9}"/>
              </a:ext>
            </a:extLst>
          </p:cNvPr>
          <p:cNvSpPr txBox="1">
            <a:spLocks/>
          </p:cNvSpPr>
          <p:nvPr/>
        </p:nvSpPr>
        <p:spPr>
          <a:xfrm>
            <a:off x="9045588" y="6341028"/>
            <a:ext cx="2844800" cy="366183"/>
          </a:xfrm>
          <a:prstGeom prst="rect">
            <a:avLst/>
          </a:prstGeom>
        </p:spPr>
        <p:txBody>
          <a:bodyPr vert="horz" lIns="91440" tIns="45720" rIns="91440" bIns="45720" rtlCol="0" anchor="ctr"/>
          <a:lstStyle>
            <a:defPPr>
              <a:defRPr lang="ru-RU"/>
            </a:defPPr>
            <a:lvl1pPr algn="r">
              <a:defRPr b="1" i="0">
                <a:ln>
                  <a:solidFill>
                    <a:sysClr val="windowText" lastClr="000000"/>
                  </a:solidFill>
                </a:ln>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D48ED0-0147-4E62-9D88-B3415B06B227}" type="slidenum">
              <a:rPr lang="ru-RU"/>
              <a:pPr/>
              <a:t>14</a:t>
            </a:fld>
            <a:endParaRPr lang="ru-RU" dirty="0"/>
          </a:p>
        </p:txBody>
      </p:sp>
      <p:grpSp>
        <p:nvGrpSpPr>
          <p:cNvPr id="7" name="Группа 6">
            <a:extLst>
              <a:ext uri="{FF2B5EF4-FFF2-40B4-BE49-F238E27FC236}">
                <a16:creationId xmlns:a16="http://schemas.microsoft.com/office/drawing/2014/main" id="{F3DBAA12-08E2-216C-8E75-30F6319437D9}"/>
              </a:ext>
            </a:extLst>
          </p:cNvPr>
          <p:cNvGrpSpPr/>
          <p:nvPr/>
        </p:nvGrpSpPr>
        <p:grpSpPr>
          <a:xfrm>
            <a:off x="541226" y="1743418"/>
            <a:ext cx="10379187" cy="4654953"/>
            <a:chOff x="541226" y="1211937"/>
            <a:chExt cx="11043024" cy="4952677"/>
          </a:xfrm>
        </p:grpSpPr>
        <p:sp>
          <p:nvSpPr>
            <p:cNvPr id="138" name="Прямоугольник: скругленные углы 137">
              <a:extLst>
                <a:ext uri="{FF2B5EF4-FFF2-40B4-BE49-F238E27FC236}">
                  <a16:creationId xmlns:a16="http://schemas.microsoft.com/office/drawing/2014/main" id="{0F0925A4-343A-4745-BA14-D915E742FC11}"/>
                </a:ext>
              </a:extLst>
            </p:cNvPr>
            <p:cNvSpPr/>
            <p:nvPr/>
          </p:nvSpPr>
          <p:spPr>
            <a:xfrm>
              <a:off x="547141" y="2202225"/>
              <a:ext cx="1553249" cy="756000"/>
            </a:xfrm>
            <a:prstGeom prst="roundRect">
              <a:avLst>
                <a:gd name="adj" fmla="val 7631"/>
              </a:avLst>
            </a:prstGeom>
            <a:solidFill>
              <a:srgbClr val="B00000"/>
            </a:solidFill>
            <a:ln w="19050" cmpd="thinThick">
              <a:noFill/>
            </a:ln>
          </p:spPr>
          <p:txBody>
            <a:bodyPr wrap="square" anchor="ctr">
              <a:noAutofit/>
            </a:bodyPr>
            <a:lstStyle/>
            <a:p>
              <a:pPr algn="ctr">
                <a:lnSpc>
                  <a:spcPct val="80000"/>
                </a:lnSpc>
              </a:pPr>
              <a:endParaRPr lang="ru-RU" sz="1100" dirty="0">
                <a:solidFill>
                  <a:prstClr val="black"/>
                </a:solidFill>
                <a:latin typeface="Century Gothic" panose="020B0502020202020204" pitchFamily="34" charset="0"/>
              </a:endParaRPr>
            </a:p>
          </p:txBody>
        </p:sp>
        <p:sp>
          <p:nvSpPr>
            <p:cNvPr id="137" name="Прямоугольник: скругленные углы 136">
              <a:extLst>
                <a:ext uri="{FF2B5EF4-FFF2-40B4-BE49-F238E27FC236}">
                  <a16:creationId xmlns:a16="http://schemas.microsoft.com/office/drawing/2014/main" id="{DF3C50F1-59C8-4A11-B359-D1BA8DD50AEE}"/>
                </a:ext>
              </a:extLst>
            </p:cNvPr>
            <p:cNvSpPr/>
            <p:nvPr/>
          </p:nvSpPr>
          <p:spPr>
            <a:xfrm>
              <a:off x="2214805" y="2202225"/>
              <a:ext cx="1692842" cy="756000"/>
            </a:xfrm>
            <a:prstGeom prst="roundRect">
              <a:avLst>
                <a:gd name="adj" fmla="val 6426"/>
              </a:avLst>
            </a:prstGeom>
            <a:solidFill>
              <a:srgbClr val="B00000"/>
            </a:solidFill>
            <a:ln w="19050" cmpd="thinThick">
              <a:noFill/>
            </a:ln>
          </p:spPr>
          <p:txBody>
            <a:bodyPr wrap="square" anchor="ctr">
              <a:noAutofit/>
            </a:bodyPr>
            <a:lstStyle/>
            <a:p>
              <a:pPr algn="ctr">
                <a:lnSpc>
                  <a:spcPct val="80000"/>
                </a:lnSpc>
              </a:pPr>
              <a:endParaRPr lang="ru-RU" sz="1100" dirty="0">
                <a:solidFill>
                  <a:prstClr val="black"/>
                </a:solidFill>
                <a:latin typeface="Century Gothic" panose="020B0502020202020204" pitchFamily="34" charset="0"/>
              </a:endParaRPr>
            </a:p>
          </p:txBody>
        </p:sp>
        <p:sp>
          <p:nvSpPr>
            <p:cNvPr id="17" name="Скругленный прямоугольник 16">
              <a:extLst>
                <a:ext uri="{FF2B5EF4-FFF2-40B4-BE49-F238E27FC236}">
                  <a16:creationId xmlns:a16="http://schemas.microsoft.com/office/drawing/2014/main" id="{F69A44EE-4CE2-41CF-946D-E03E1C09C90B}"/>
                </a:ext>
              </a:extLst>
            </p:cNvPr>
            <p:cNvSpPr/>
            <p:nvPr/>
          </p:nvSpPr>
          <p:spPr>
            <a:xfrm>
              <a:off x="6537866" y="2198944"/>
              <a:ext cx="2484000" cy="762562"/>
            </a:xfrm>
            <a:prstGeom prst="roundRect">
              <a:avLst>
                <a:gd name="adj" fmla="val 9173"/>
              </a:avLst>
            </a:prstGeom>
            <a:solidFill>
              <a:srgbClr val="B00000"/>
            </a:solidFill>
            <a:ln w="19050" cmpd="thinThick">
              <a:noFill/>
            </a:ln>
          </p:spPr>
          <p:txBody>
            <a:bodyPr wrap="square" anchor="ctr">
              <a:noAutofit/>
            </a:bodyPr>
            <a:lstStyle/>
            <a:p>
              <a:pPr algn="ctr">
                <a:lnSpc>
                  <a:spcPct val="80000"/>
                </a:lnSpc>
              </a:pPr>
              <a:r>
                <a:rPr lang="ru-RU" sz="1100" dirty="0">
                  <a:solidFill>
                    <a:schemeClr val="bg1"/>
                  </a:solidFill>
                  <a:latin typeface="Century Gothic" panose="020B0502020202020204" pitchFamily="34" charset="0"/>
                </a:rPr>
                <a:t>Обеспечение обороноспособности и безопасности российской экономики</a:t>
              </a:r>
            </a:p>
          </p:txBody>
        </p:sp>
        <p:sp>
          <p:nvSpPr>
            <p:cNvPr id="64" name="Прямоугольник: скругленные углы 47">
              <a:extLst>
                <a:ext uri="{FF2B5EF4-FFF2-40B4-BE49-F238E27FC236}">
                  <a16:creationId xmlns:a16="http://schemas.microsoft.com/office/drawing/2014/main" id="{4D302DBE-3F18-4B78-815E-828AEE9E2BFC}"/>
                </a:ext>
              </a:extLst>
            </p:cNvPr>
            <p:cNvSpPr/>
            <p:nvPr/>
          </p:nvSpPr>
          <p:spPr>
            <a:xfrm>
              <a:off x="6544250" y="4966031"/>
              <a:ext cx="5040000" cy="342734"/>
            </a:xfrm>
            <a:prstGeom prst="round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
                </a:spcBef>
              </a:pPr>
              <a:r>
                <a:rPr lang="ru-RU" sz="1400" dirty="0">
                  <a:latin typeface="Century Gothic" pitchFamily="34" charset="0"/>
                  <a:ea typeface="Verdana" panose="020B0604030504040204" pitchFamily="34" charset="0"/>
                  <a:cs typeface="Arial" pitchFamily="34" charset="0"/>
                </a:rPr>
                <a:t> </a:t>
              </a:r>
            </a:p>
          </p:txBody>
        </p:sp>
        <p:sp>
          <p:nvSpPr>
            <p:cNvPr id="87" name="TextBox 86">
              <a:extLst>
                <a:ext uri="{FF2B5EF4-FFF2-40B4-BE49-F238E27FC236}">
                  <a16:creationId xmlns:a16="http://schemas.microsoft.com/office/drawing/2014/main" id="{2E945002-054E-4AF4-AB92-DAD34EDB67DC}"/>
                </a:ext>
              </a:extLst>
            </p:cNvPr>
            <p:cNvSpPr txBox="1"/>
            <p:nvPr/>
          </p:nvSpPr>
          <p:spPr>
            <a:xfrm>
              <a:off x="8377916" y="4983509"/>
              <a:ext cx="1632286" cy="327462"/>
            </a:xfrm>
            <a:prstGeom prst="rect">
              <a:avLst/>
            </a:prstGeom>
            <a:noFill/>
          </p:spPr>
          <p:txBody>
            <a:bodyPr wrap="square">
              <a:spAutoFit/>
            </a:bodyPr>
            <a:lstStyle/>
            <a:p>
              <a:pPr algn="ctr">
                <a:spcBef>
                  <a:spcPts val="40"/>
                </a:spcBef>
              </a:pPr>
              <a:r>
                <a:rPr lang="ru-RU" sz="1400" dirty="0">
                  <a:latin typeface="Century Gothic" panose="020B0502020202020204" pitchFamily="34" charset="0"/>
                  <a:ea typeface="Verdana" panose="020B0604030504040204" pitchFamily="34" charset="0"/>
                  <a:cs typeface="Arial" pitchFamily="34" charset="0"/>
                </a:rPr>
                <a:t> ПАРТНЁРЫ</a:t>
              </a:r>
            </a:p>
          </p:txBody>
        </p:sp>
        <p:sp>
          <p:nvSpPr>
            <p:cNvPr id="79" name="Скругленный прямоугольник 78">
              <a:extLst>
                <a:ext uri="{FF2B5EF4-FFF2-40B4-BE49-F238E27FC236}">
                  <a16:creationId xmlns:a16="http://schemas.microsoft.com/office/drawing/2014/main" id="{5DC8DAC6-14D0-4139-B183-11EE371F39F0}"/>
                </a:ext>
              </a:extLst>
            </p:cNvPr>
            <p:cNvSpPr/>
            <p:nvPr/>
          </p:nvSpPr>
          <p:spPr>
            <a:xfrm>
              <a:off x="6537866" y="3441221"/>
              <a:ext cx="2583309" cy="792000"/>
            </a:xfrm>
            <a:prstGeom prst="roundRect">
              <a:avLst>
                <a:gd name="adj" fmla="val 6549"/>
              </a:avLst>
            </a:prstGeom>
            <a:solidFill>
              <a:srgbClr val="A3A3A3"/>
            </a:solidFill>
          </p:spPr>
          <p:txBody>
            <a:bodyPr wrap="square" anchor="ctr">
              <a:noAutofit/>
            </a:bodyPr>
            <a:lstStyle/>
            <a:p>
              <a:pPr algn="ctr">
                <a:lnSpc>
                  <a:spcPct val="80000"/>
                </a:lnSpc>
                <a:spcBef>
                  <a:spcPts val="200"/>
                </a:spcBef>
                <a:tabLst>
                  <a:tab pos="810260" algn="l"/>
                </a:tabLst>
              </a:pPr>
              <a:r>
                <a:rPr lang="ru-RU" sz="1050" dirty="0">
                  <a:solidFill>
                    <a:schemeClr val="bg1"/>
                  </a:solidFill>
                  <a:latin typeface="Century Gothic" panose="020B0502020202020204" pitchFamily="34" charset="0"/>
                  <a:ea typeface="Verdana" panose="020B0604030504040204" pitchFamily="34" charset="0"/>
                  <a:cs typeface="Arial" pitchFamily="34" charset="0"/>
                </a:rPr>
                <a:t>Технология абсорбции газов при нитрации целлюлозы. Технология очистки газов при нитрации целлюлозы.</a:t>
              </a:r>
            </a:p>
          </p:txBody>
        </p:sp>
        <p:sp>
          <p:nvSpPr>
            <p:cNvPr id="90" name="Прямоугольник: скругленные углы 89">
              <a:extLst>
                <a:ext uri="{FF2B5EF4-FFF2-40B4-BE49-F238E27FC236}">
                  <a16:creationId xmlns:a16="http://schemas.microsoft.com/office/drawing/2014/main" id="{208D06AB-A677-4CBF-A1B4-88F8FF2101D0}"/>
                </a:ext>
              </a:extLst>
            </p:cNvPr>
            <p:cNvSpPr/>
            <p:nvPr/>
          </p:nvSpPr>
          <p:spPr>
            <a:xfrm>
              <a:off x="547140" y="5408614"/>
              <a:ext cx="5040000" cy="756000"/>
            </a:xfrm>
            <a:prstGeom prst="roundRect">
              <a:avLst>
                <a:gd name="adj" fmla="val 10599"/>
              </a:avLst>
            </a:prstGeom>
            <a:solidFill>
              <a:srgbClr val="8E2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endParaRPr>
            </a:p>
          </p:txBody>
        </p:sp>
        <p:sp>
          <p:nvSpPr>
            <p:cNvPr id="102" name="Скругленный прямоугольник 101">
              <a:extLst>
                <a:ext uri="{FF2B5EF4-FFF2-40B4-BE49-F238E27FC236}">
                  <a16:creationId xmlns:a16="http://schemas.microsoft.com/office/drawing/2014/main" id="{F818C56B-9FE0-413E-82CF-02A95B745822}"/>
                </a:ext>
              </a:extLst>
            </p:cNvPr>
            <p:cNvSpPr/>
            <p:nvPr/>
          </p:nvSpPr>
          <p:spPr>
            <a:xfrm flipH="1">
              <a:off x="9180439" y="3459221"/>
              <a:ext cx="2402343" cy="756000"/>
            </a:xfrm>
            <a:prstGeom prst="roundRect">
              <a:avLst>
                <a:gd name="adj" fmla="val 6472"/>
              </a:avLst>
            </a:prstGeom>
            <a:solidFill>
              <a:srgbClr val="A3A3A3"/>
            </a:solidFill>
          </p:spPr>
          <p:txBody>
            <a:bodyPr wrap="square" anchor="ctr">
              <a:noAutofit/>
            </a:bodyPr>
            <a:lstStyle/>
            <a:p>
              <a:pPr algn="ctr">
                <a:tabLst>
                  <a:tab pos="810260" algn="l"/>
                </a:tabLst>
              </a:pPr>
              <a:r>
                <a:rPr lang="ru-RU" sz="1050" dirty="0">
                  <a:solidFill>
                    <a:schemeClr val="bg1"/>
                  </a:solidFill>
                  <a:latin typeface="Century Gothic" panose="020B0502020202020204" pitchFamily="34" charset="0"/>
                  <a:ea typeface="Verdana" panose="020B0604030504040204" pitchFamily="34" charset="0"/>
                  <a:cs typeface="Arial" pitchFamily="34" charset="0"/>
                </a:rPr>
                <a:t>Технологии мономеров для супер конструкционных пластмасс</a:t>
              </a:r>
            </a:p>
          </p:txBody>
        </p:sp>
        <p:sp>
          <p:nvSpPr>
            <p:cNvPr id="103" name="TextBox 102">
              <a:extLst>
                <a:ext uri="{FF2B5EF4-FFF2-40B4-BE49-F238E27FC236}">
                  <a16:creationId xmlns:a16="http://schemas.microsoft.com/office/drawing/2014/main" id="{C6FCDED4-C437-40D5-BB2D-A53A540FBFF7}"/>
                </a:ext>
              </a:extLst>
            </p:cNvPr>
            <p:cNvSpPr txBox="1"/>
            <p:nvPr/>
          </p:nvSpPr>
          <p:spPr>
            <a:xfrm>
              <a:off x="9121175" y="2198944"/>
              <a:ext cx="2448000" cy="762562"/>
            </a:xfrm>
            <a:prstGeom prst="roundRect">
              <a:avLst>
                <a:gd name="adj" fmla="val 6674"/>
              </a:avLst>
            </a:prstGeom>
            <a:solidFill>
              <a:srgbClr val="B00000"/>
            </a:solidFill>
            <a:ln w="19050" cmpd="thinThick">
              <a:noFill/>
            </a:ln>
          </p:spPr>
          <p:txBody>
            <a:bodyPr wrap="square" anchor="ctr">
              <a:noAutofit/>
            </a:bodyPr>
            <a:lstStyle>
              <a:defPPr>
                <a:defRPr lang="ru-RU"/>
              </a:defPPr>
              <a:lvl1pPr algn="ctr">
                <a:lnSpc>
                  <a:spcPct val="80000"/>
                </a:lnSpc>
                <a:defRPr sz="1100">
                  <a:solidFill>
                    <a:prstClr val="black"/>
                  </a:solidFill>
                  <a:latin typeface="Century Gothic" panose="020B0502020202020204" pitchFamily="34" charset="0"/>
                </a:defRPr>
              </a:lvl1pPr>
            </a:lstStyle>
            <a:p>
              <a:r>
                <a:rPr lang="ru-RU" dirty="0">
                  <a:solidFill>
                    <a:schemeClr val="bg1"/>
                  </a:solidFill>
                </a:rPr>
                <a:t>Полимеры стратегического назначения</a:t>
              </a:r>
            </a:p>
          </p:txBody>
        </p:sp>
        <p:grpSp>
          <p:nvGrpSpPr>
            <p:cNvPr id="5" name="Группа 4">
              <a:extLst>
                <a:ext uri="{FF2B5EF4-FFF2-40B4-BE49-F238E27FC236}">
                  <a16:creationId xmlns:a16="http://schemas.microsoft.com/office/drawing/2014/main" id="{EE5FD40B-3F12-C9D8-FE4C-ADA92F7BB4E0}"/>
                </a:ext>
              </a:extLst>
            </p:cNvPr>
            <p:cNvGrpSpPr/>
            <p:nvPr/>
          </p:nvGrpSpPr>
          <p:grpSpPr>
            <a:xfrm>
              <a:off x="6544251" y="5388814"/>
              <a:ext cx="5032149" cy="756000"/>
              <a:chOff x="6684440" y="5720655"/>
              <a:chExt cx="4848049" cy="756000"/>
            </a:xfrm>
          </p:grpSpPr>
          <p:sp>
            <p:nvSpPr>
              <p:cNvPr id="73" name="Прямоугольник: скругленные углы 47">
                <a:extLst>
                  <a:ext uri="{FF2B5EF4-FFF2-40B4-BE49-F238E27FC236}">
                    <a16:creationId xmlns:a16="http://schemas.microsoft.com/office/drawing/2014/main" id="{71164E12-18A8-4907-93FA-F33FC053E4B5}"/>
                  </a:ext>
                </a:extLst>
              </p:cNvPr>
              <p:cNvSpPr/>
              <p:nvPr/>
            </p:nvSpPr>
            <p:spPr>
              <a:xfrm>
                <a:off x="6684440" y="5720655"/>
                <a:ext cx="2482640" cy="756000"/>
              </a:xfrm>
              <a:prstGeom prst="roundRect">
                <a:avLst>
                  <a:gd name="adj" fmla="val 583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lt1"/>
                  </a:solidFill>
                  <a:latin typeface="Century Gothic" panose="020B0502020202020204" pitchFamily="34" charset="0"/>
                </a:endParaRPr>
              </a:p>
            </p:txBody>
          </p:sp>
          <p:pic>
            <p:nvPicPr>
              <p:cNvPr id="80" name="Picture 2" descr="Алексинский химический комбинат — Википедия">
                <a:extLst>
                  <a:ext uri="{FF2B5EF4-FFF2-40B4-BE49-F238E27FC236}">
                    <a16:creationId xmlns:a16="http://schemas.microsoft.com/office/drawing/2014/main" id="{6FD9EE1A-D7F6-49E9-87A3-32049B0E38FD}"/>
                  </a:ext>
                </a:extLst>
              </p:cNvPr>
              <p:cNvPicPr>
                <a:picLocks noChangeAspect="1" noChangeArrowheads="1"/>
              </p:cNvPicPr>
              <p:nvPr/>
            </p:nvPicPr>
            <p:blipFill rotWithShape="1">
              <a:blip r:embed="rId4" cstate="print">
                <a:clrChange>
                  <a:clrFrom>
                    <a:srgbClr val="262626">
                      <a:alpha val="43922"/>
                    </a:srgbClr>
                  </a:clrFrom>
                  <a:clrTo>
                    <a:srgbClr val="262626">
                      <a:alpha val="0"/>
                    </a:srgbClr>
                  </a:clrTo>
                </a:clrChange>
                <a:biLevel thresh="50000"/>
                <a:extLst>
                  <a:ext uri="{28A0092B-C50C-407E-A947-70E740481C1C}">
                    <a14:useLocalDpi xmlns:a14="http://schemas.microsoft.com/office/drawing/2010/main" val="0"/>
                  </a:ext>
                </a:extLst>
              </a:blip>
              <a:srcRect r="62995"/>
              <a:stretch/>
            </p:blipFill>
            <p:spPr bwMode="auto">
              <a:xfrm>
                <a:off x="8300169" y="6109060"/>
                <a:ext cx="338224" cy="324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Вакансии компании АВАНГАРД, ФКП - работа в Стерлитамаке">
                <a:extLst>
                  <a:ext uri="{FF2B5EF4-FFF2-40B4-BE49-F238E27FC236}">
                    <a16:creationId xmlns:a16="http://schemas.microsoft.com/office/drawing/2014/main" id="{2EE172B9-F936-4B50-8C3D-256627F02509}"/>
                  </a:ext>
                </a:extLst>
              </p:cNvPr>
              <p:cNvPicPr>
                <a:picLocks noChangeAspect="1" noChangeArrowheads="1"/>
              </p:cNvPicPr>
              <p:nvPr/>
            </p:nvPicPr>
            <p:blipFill>
              <a:blip r:embed="rId5" cstate="print">
                <a:biLevel thresh="50000"/>
                <a:extLst>
                  <a:ext uri="{28A0092B-C50C-407E-A947-70E740481C1C}">
                    <a14:useLocalDpi xmlns:a14="http://schemas.microsoft.com/office/drawing/2010/main" val="0"/>
                  </a:ext>
                </a:extLst>
              </a:blip>
              <a:srcRect/>
              <a:stretch>
                <a:fillRect/>
              </a:stretch>
            </p:blipFill>
            <p:spPr bwMode="auto">
              <a:xfrm>
                <a:off x="7099333" y="6091060"/>
                <a:ext cx="339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4" descr="Пермский пороховой завод, партнер - Витахим">
                <a:extLst>
                  <a:ext uri="{FF2B5EF4-FFF2-40B4-BE49-F238E27FC236}">
                    <a16:creationId xmlns:a16="http://schemas.microsoft.com/office/drawing/2014/main" id="{F6844736-2C82-4910-9183-455055329F65}"/>
                  </a:ext>
                </a:extLst>
              </p:cNvPr>
              <p:cNvPicPr>
                <a:picLocks noChangeAspect="1" noChangeArrowheads="1"/>
              </p:cNvPicPr>
              <p:nvPr/>
            </p:nvPicPr>
            <p:blipFill rotWithShape="1">
              <a:blip r:embed="rId6" cstate="print">
                <a:lum bright="100000" contrast="-100000"/>
                <a:extLst>
                  <a:ext uri="{28A0092B-C50C-407E-A947-70E740481C1C}">
                    <a14:useLocalDpi xmlns:a14="http://schemas.microsoft.com/office/drawing/2010/main" val="0"/>
                  </a:ext>
                </a:extLst>
              </a:blip>
              <a:srcRect l="16597" t="16525" r="16320" b="43475"/>
              <a:stretch/>
            </p:blipFill>
            <p:spPr bwMode="auto">
              <a:xfrm>
                <a:off x="8469978" y="5742727"/>
                <a:ext cx="603750" cy="360000"/>
              </a:xfrm>
              <a:prstGeom prst="rect">
                <a:avLst/>
              </a:prstGeom>
              <a:noFill/>
              <a:extLst>
                <a:ext uri="{909E8E84-426E-40DD-AFC4-6F175D3DCCD1}">
                  <a14:hiddenFill xmlns:a14="http://schemas.microsoft.com/office/drawing/2010/main">
                    <a:solidFill>
                      <a:srgbClr val="FFFFFF"/>
                    </a:solidFill>
                  </a14:hiddenFill>
                </a:ext>
              </a:extLst>
            </p:spPr>
          </p:pic>
          <p:pic>
            <p:nvPicPr>
              <p:cNvPr id="85" name="Рисунок 84">
                <a:extLst>
                  <a:ext uri="{FF2B5EF4-FFF2-40B4-BE49-F238E27FC236}">
                    <a16:creationId xmlns:a16="http://schemas.microsoft.com/office/drawing/2014/main" id="{1BE51D92-2EC8-40A0-A4B7-6D9986496C6D}"/>
                  </a:ext>
                </a:extLst>
              </p:cNvPr>
              <p:cNvPicPr>
                <a:picLocks noChangeAspect="1"/>
              </p:cNvPicPr>
              <p:nvPr/>
            </p:nvPicPr>
            <p:blipFill>
              <a:blip r:embed="rId7" cstate="print">
                <a:lum bright="100000"/>
                <a:extLst>
                  <a:ext uri="{28A0092B-C50C-407E-A947-70E740481C1C}">
                    <a14:useLocalDpi xmlns:a14="http://schemas.microsoft.com/office/drawing/2010/main" val="0"/>
                  </a:ext>
                </a:extLst>
              </a:blip>
              <a:srcRect/>
              <a:stretch/>
            </p:blipFill>
            <p:spPr>
              <a:xfrm>
                <a:off x="6727779" y="5787592"/>
                <a:ext cx="494756" cy="324000"/>
              </a:xfrm>
              <a:prstGeom prst="rect">
                <a:avLst/>
              </a:prstGeom>
            </p:spPr>
          </p:pic>
          <p:pic>
            <p:nvPicPr>
              <p:cNvPr id="86" name="Picture 4">
                <a:extLst>
                  <a:ext uri="{FF2B5EF4-FFF2-40B4-BE49-F238E27FC236}">
                    <a16:creationId xmlns:a16="http://schemas.microsoft.com/office/drawing/2014/main" id="{D34E57A2-291F-4E27-890C-28C57073C9D0}"/>
                  </a:ext>
                </a:extLst>
              </p:cNvPr>
              <p:cNvPicPr>
                <a:picLocks noChangeAspect="1" noChangeArrowheads="1"/>
              </p:cNvPicPr>
              <p:nvPr/>
            </p:nvPicPr>
            <p:blipFill>
              <a:blip r:embed="rId8" cstate="print">
                <a:lum bright="100000"/>
                <a:extLst>
                  <a:ext uri="{28A0092B-C50C-407E-A947-70E740481C1C}">
                    <a14:useLocalDpi xmlns:a14="http://schemas.microsoft.com/office/drawing/2010/main" val="0"/>
                  </a:ext>
                </a:extLst>
              </a:blip>
              <a:srcRect t="73" b="73"/>
              <a:stretch/>
            </p:blipFill>
            <p:spPr bwMode="auto">
              <a:xfrm>
                <a:off x="7436049" y="5809648"/>
                <a:ext cx="889386" cy="288000"/>
              </a:xfrm>
              <a:prstGeom prst="rect">
                <a:avLst/>
              </a:prstGeom>
              <a:noFill/>
              <a:extLst>
                <a:ext uri="{909E8E84-426E-40DD-AFC4-6F175D3DCCD1}">
                  <a14:hiddenFill xmlns:a14="http://schemas.microsoft.com/office/drawing/2010/main">
                    <a:solidFill>
                      <a:srgbClr val="FFFFFF"/>
                    </a:solidFill>
                  </a14:hiddenFill>
                </a:ext>
              </a:extLst>
            </p:spPr>
          </p:pic>
          <p:sp>
            <p:nvSpPr>
              <p:cNvPr id="105" name="Прямоугольник: скругленные углы 47">
                <a:extLst>
                  <a:ext uri="{FF2B5EF4-FFF2-40B4-BE49-F238E27FC236}">
                    <a16:creationId xmlns:a16="http://schemas.microsoft.com/office/drawing/2014/main" id="{D214FDD5-4870-420F-8FD8-554CEB4FEFA0}"/>
                  </a:ext>
                </a:extLst>
              </p:cNvPr>
              <p:cNvSpPr/>
              <p:nvPr/>
            </p:nvSpPr>
            <p:spPr>
              <a:xfrm>
                <a:off x="9218271" y="5720655"/>
                <a:ext cx="2314218" cy="756000"/>
              </a:xfrm>
              <a:prstGeom prst="roundRect">
                <a:avLst>
                  <a:gd name="adj" fmla="val 5154"/>
                </a:avLst>
              </a:prstGeom>
              <a:solidFill>
                <a:srgbClr val="8E2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lt1"/>
                  </a:solidFill>
                  <a:latin typeface="Century Gothic" panose="020B0502020202020204" pitchFamily="34" charset="0"/>
                </a:endParaRPr>
              </a:p>
            </p:txBody>
          </p:sp>
          <p:pic>
            <p:nvPicPr>
              <p:cNvPr id="107" name="Picture 2" descr="РХТУ - Российский химико-технологический университет им. Д.И. Менделеева">
                <a:extLst>
                  <a:ext uri="{FF2B5EF4-FFF2-40B4-BE49-F238E27FC236}">
                    <a16:creationId xmlns:a16="http://schemas.microsoft.com/office/drawing/2014/main" id="{DA6364CB-E21B-4C1A-A3B3-27AEECBE0B39}"/>
                  </a:ext>
                </a:extLst>
              </p:cNvPr>
              <p:cNvPicPr>
                <a:picLocks noChangeAspect="1" noChangeArrowheads="1"/>
              </p:cNvPicPr>
              <p:nvPr/>
            </p:nvPicPr>
            <p:blipFill rotWithShape="1">
              <a:blip r:embed="rId9" cstate="print">
                <a:lum bright="100000" contrast="-100000"/>
                <a:extLst>
                  <a:ext uri="{28A0092B-C50C-407E-A947-70E740481C1C}">
                    <a14:useLocalDpi xmlns:a14="http://schemas.microsoft.com/office/drawing/2010/main" val="0"/>
                  </a:ext>
                </a:extLst>
              </a:blip>
              <a:srcRect t="16621"/>
              <a:stretch/>
            </p:blipFill>
            <p:spPr bwMode="auto">
              <a:xfrm>
                <a:off x="9388080" y="5757615"/>
                <a:ext cx="535416" cy="34739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Образ КБГУ в лицах | Facebook">
                <a:extLst>
                  <a:ext uri="{FF2B5EF4-FFF2-40B4-BE49-F238E27FC236}">
                    <a16:creationId xmlns:a16="http://schemas.microsoft.com/office/drawing/2014/main" id="{4C249AA9-2F43-45D2-8863-AC456DAD3F67}"/>
                  </a:ext>
                </a:extLst>
              </p:cNvPr>
              <p:cNvPicPr>
                <a:picLocks noChangeAspect="1" noChangeArrowheads="1"/>
              </p:cNvPicPr>
              <p:nvPr/>
            </p:nvPicPr>
            <p:blipFill>
              <a:blip r:embed="rId10"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10971814" y="5739687"/>
                <a:ext cx="384295" cy="388634"/>
              </a:xfrm>
              <a:prstGeom prst="ellipse">
                <a:avLst/>
              </a:prstGeom>
              <a:noFill/>
              <a:extLst>
                <a:ext uri="{909E8E84-426E-40DD-AFC4-6F175D3DCCD1}">
                  <a14:hiddenFill xmlns:a14="http://schemas.microsoft.com/office/drawing/2010/main">
                    <a:solidFill>
                      <a:srgbClr val="FFFFFF"/>
                    </a:solidFill>
                  </a14:hiddenFill>
                </a:ext>
              </a:extLst>
            </p:spPr>
          </p:pic>
          <p:pic>
            <p:nvPicPr>
              <p:cNvPr id="109" name="Picture 2" descr="Ахмадуллины: Наука и Технологии">
                <a:extLst>
                  <a:ext uri="{FF2B5EF4-FFF2-40B4-BE49-F238E27FC236}">
                    <a16:creationId xmlns:a16="http://schemas.microsoft.com/office/drawing/2014/main" id="{E8FD0719-C1D1-46AE-9A61-4418DA7F0D4A}"/>
                  </a:ext>
                </a:extLst>
              </p:cNvPr>
              <p:cNvPicPr>
                <a:picLocks noChangeAspect="1" noChangeArrowheads="1"/>
              </p:cNvPicPr>
              <p:nvPr/>
            </p:nvPicPr>
            <p:blipFill>
              <a:blip r:embed="rId11" cstate="print">
                <a:lum bright="100000" contrast="-100000"/>
                <a:extLst>
                  <a:ext uri="{28A0092B-C50C-407E-A947-70E740481C1C}">
                    <a14:useLocalDpi xmlns:a14="http://schemas.microsoft.com/office/drawing/2010/main" val="0"/>
                  </a:ext>
                </a:extLst>
              </a:blip>
              <a:srcRect/>
              <a:stretch>
                <a:fillRect/>
              </a:stretch>
            </p:blipFill>
            <p:spPr bwMode="auto">
              <a:xfrm>
                <a:off x="9325138" y="6207040"/>
                <a:ext cx="942977" cy="19072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a:extLst>
                  <a:ext uri="{FF2B5EF4-FFF2-40B4-BE49-F238E27FC236}">
                    <a16:creationId xmlns:a16="http://schemas.microsoft.com/office/drawing/2014/main" id="{94237ACA-A9BF-4886-A891-BB43D47BD876}"/>
                  </a:ext>
                </a:extLst>
              </p:cNvPr>
              <p:cNvPicPr>
                <a:picLocks noChangeAspect="1" noChangeArrowheads="1"/>
              </p:cNvPicPr>
              <p:nvPr/>
            </p:nvPicPr>
            <p:blipFill>
              <a:blip r:embed="rId12"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4164" r="4164"/>
              <a:stretch/>
            </p:blipFill>
            <p:spPr bwMode="auto">
              <a:xfrm>
                <a:off x="10123274" y="5787592"/>
                <a:ext cx="648762" cy="28743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E2F523DF-ADFA-432D-A431-6DA13A16887F}"/>
                  </a:ext>
                </a:extLst>
              </p:cNvPr>
              <p:cNvPicPr>
                <a:picLocks noChangeAspect="1" noChangeArrowheads="1"/>
              </p:cNvPicPr>
              <p:nvPr/>
            </p:nvPicPr>
            <p:blipFill>
              <a:blip r:embed="rId13" cstate="print">
                <a:lum bright="100000"/>
                <a:extLst>
                  <a:ext uri="{28A0092B-C50C-407E-A947-70E740481C1C}">
                    <a14:useLocalDpi xmlns:a14="http://schemas.microsoft.com/office/drawing/2010/main" val="0"/>
                  </a:ext>
                </a:extLst>
              </a:blip>
              <a:srcRect/>
              <a:stretch>
                <a:fillRect/>
              </a:stretch>
            </p:blipFill>
            <p:spPr bwMode="auto">
              <a:xfrm>
                <a:off x="10403770" y="6136676"/>
                <a:ext cx="1043108" cy="273408"/>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Прямоугольник: скругленные углы 47">
              <a:extLst>
                <a:ext uri="{FF2B5EF4-FFF2-40B4-BE49-F238E27FC236}">
                  <a16:creationId xmlns:a16="http://schemas.microsoft.com/office/drawing/2014/main" id="{62B48721-9D8A-4D85-B907-0C9285D3F011}"/>
                </a:ext>
              </a:extLst>
            </p:cNvPr>
            <p:cNvSpPr/>
            <p:nvPr/>
          </p:nvSpPr>
          <p:spPr>
            <a:xfrm>
              <a:off x="6544250" y="3045830"/>
              <a:ext cx="5040000" cy="324000"/>
            </a:xfrm>
            <a:prstGeom prst="round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
                </a:spcBef>
              </a:pPr>
              <a:r>
                <a:rPr lang="ru-RU" sz="1400" dirty="0">
                  <a:latin typeface="Century Gothic" pitchFamily="34" charset="0"/>
                  <a:ea typeface="Verdana" panose="020B0604030504040204" pitchFamily="34" charset="0"/>
                  <a:cs typeface="Arial" pitchFamily="34" charset="0"/>
                </a:rPr>
                <a:t> </a:t>
              </a:r>
            </a:p>
          </p:txBody>
        </p:sp>
        <p:sp>
          <p:nvSpPr>
            <p:cNvPr id="52" name="TextBox 51">
              <a:extLst>
                <a:ext uri="{FF2B5EF4-FFF2-40B4-BE49-F238E27FC236}">
                  <a16:creationId xmlns:a16="http://schemas.microsoft.com/office/drawing/2014/main" id="{6CD222A5-01C1-4E34-96DB-0478113EAAD0}"/>
                </a:ext>
              </a:extLst>
            </p:cNvPr>
            <p:cNvSpPr txBox="1"/>
            <p:nvPr/>
          </p:nvSpPr>
          <p:spPr>
            <a:xfrm>
              <a:off x="7629639" y="3065900"/>
              <a:ext cx="2983074" cy="327462"/>
            </a:xfrm>
            <a:prstGeom prst="rect">
              <a:avLst/>
            </a:prstGeom>
            <a:noFill/>
          </p:spPr>
          <p:txBody>
            <a:bodyPr wrap="square">
              <a:spAutoFit/>
            </a:bodyPr>
            <a:lstStyle/>
            <a:p>
              <a:pPr algn="ctr">
                <a:spcBef>
                  <a:spcPts val="40"/>
                </a:spcBef>
              </a:pPr>
              <a:r>
                <a:rPr lang="ru-RU" sz="1400" dirty="0">
                  <a:latin typeface="Century Gothic" panose="020B0502020202020204" pitchFamily="34" charset="0"/>
                  <a:ea typeface="Verdana" panose="020B0604030504040204" pitchFamily="34" charset="0"/>
                  <a:cs typeface="Arial" pitchFamily="34" charset="0"/>
                </a:rPr>
                <a:t>РЕЗУЛЬТАТЫ</a:t>
              </a:r>
            </a:p>
          </p:txBody>
        </p:sp>
        <p:sp>
          <p:nvSpPr>
            <p:cNvPr id="53" name="Скругленный прямоугольник 52">
              <a:extLst>
                <a:ext uri="{FF2B5EF4-FFF2-40B4-BE49-F238E27FC236}">
                  <a16:creationId xmlns:a16="http://schemas.microsoft.com/office/drawing/2014/main" id="{5AFCABE4-870C-4222-BE4D-CFBC1762DDC2}"/>
                </a:ext>
              </a:extLst>
            </p:cNvPr>
            <p:cNvSpPr/>
            <p:nvPr/>
          </p:nvSpPr>
          <p:spPr>
            <a:xfrm>
              <a:off x="6537863" y="4284913"/>
              <a:ext cx="5038537" cy="612000"/>
            </a:xfrm>
            <a:prstGeom prst="roundRect">
              <a:avLst>
                <a:gd name="adj" fmla="val 8674"/>
              </a:avLst>
            </a:prstGeom>
            <a:solidFill>
              <a:srgbClr val="707070"/>
            </a:solidFill>
          </p:spPr>
          <p:txBody>
            <a:bodyPr wrap="square" anchor="ctr">
              <a:noAutofit/>
            </a:bodyPr>
            <a:lstStyle/>
            <a:p>
              <a:pPr algn="ctr">
                <a:spcBef>
                  <a:spcPts val="1200"/>
                </a:spcBef>
                <a:tabLst>
                  <a:tab pos="810260" algn="l"/>
                </a:tabLst>
              </a:pPr>
              <a:r>
                <a:rPr lang="ru-RU" sz="2400" dirty="0">
                  <a:solidFill>
                    <a:schemeClr val="bg1"/>
                  </a:solidFill>
                  <a:latin typeface="Century Gothic" panose="020B0502020202020204" pitchFamily="34" charset="0"/>
                  <a:ea typeface="Verdana" panose="020B0604030504040204" pitchFamily="34" charset="0"/>
                  <a:cs typeface="Arial" pitchFamily="34" charset="0"/>
                </a:rPr>
                <a:t>2152</a:t>
              </a:r>
              <a:r>
                <a:rPr lang="ru-RU" sz="1050" dirty="0">
                  <a:solidFill>
                    <a:schemeClr val="bg1"/>
                  </a:solidFill>
                  <a:latin typeface="Century Gothic" panose="020B0502020202020204" pitchFamily="34" charset="0"/>
                  <a:ea typeface="Verdana" panose="020B0604030504040204" pitchFamily="34" charset="0"/>
                  <a:cs typeface="Arial" pitchFamily="34" charset="0"/>
                </a:rPr>
                <a:t> </a:t>
              </a:r>
              <a:r>
                <a:rPr lang="ru-RU" sz="1200" dirty="0">
                  <a:solidFill>
                    <a:schemeClr val="bg1"/>
                  </a:solidFill>
                  <a:latin typeface="Century Gothic" panose="020B0502020202020204" pitchFamily="34" charset="0"/>
                  <a:ea typeface="Verdana" panose="020B0604030504040204" pitchFamily="34" charset="0"/>
                  <a:cs typeface="Arial" pitchFamily="34" charset="0"/>
                </a:rPr>
                <a:t>выпускника  ЦИФРОВОЙ КАФЕДРЫ</a:t>
              </a:r>
              <a:endParaRPr lang="ru-RU" sz="1050" dirty="0">
                <a:solidFill>
                  <a:schemeClr val="bg1"/>
                </a:solidFill>
                <a:latin typeface="Century Gothic" panose="020B0502020202020204" pitchFamily="34" charset="0"/>
                <a:ea typeface="Verdana" panose="020B0604030504040204" pitchFamily="34" charset="0"/>
                <a:cs typeface="Arial" pitchFamily="34" charset="0"/>
              </a:endParaRPr>
            </a:p>
          </p:txBody>
        </p:sp>
        <p:sp>
          <p:nvSpPr>
            <p:cNvPr id="65" name="TextBox 64">
              <a:extLst>
                <a:ext uri="{FF2B5EF4-FFF2-40B4-BE49-F238E27FC236}">
                  <a16:creationId xmlns:a16="http://schemas.microsoft.com/office/drawing/2014/main" id="{E3E092E2-7777-425C-B4D2-8D7AD77B0F50}"/>
                </a:ext>
              </a:extLst>
            </p:cNvPr>
            <p:cNvSpPr txBox="1"/>
            <p:nvPr/>
          </p:nvSpPr>
          <p:spPr>
            <a:xfrm>
              <a:off x="547141" y="1796797"/>
              <a:ext cx="5040000" cy="324000"/>
            </a:xfrm>
            <a:prstGeom prst="round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0"/>
                </a:spcBef>
              </a:pPr>
              <a:r>
                <a:rPr lang="ru-RU" dirty="0">
                  <a:solidFill>
                    <a:schemeClr val="tx1"/>
                  </a:solidFill>
                  <a:latin typeface="Century Gothic" panose="020B0502020202020204" pitchFamily="34" charset="0"/>
                  <a:ea typeface="Verdana" panose="020B0604030504040204" pitchFamily="34" charset="0"/>
                  <a:cs typeface="Arial" pitchFamily="34" charset="0"/>
                </a:rPr>
                <a:t>НАПРАВЛЕНИЯ</a:t>
              </a:r>
            </a:p>
          </p:txBody>
        </p:sp>
        <p:sp>
          <p:nvSpPr>
            <p:cNvPr id="127" name="Скругленный прямоугольник 3">
              <a:extLst>
                <a:ext uri="{FF2B5EF4-FFF2-40B4-BE49-F238E27FC236}">
                  <a16:creationId xmlns:a16="http://schemas.microsoft.com/office/drawing/2014/main" id="{C67F65D2-0394-45BB-9EF9-C553207BE152}"/>
                </a:ext>
              </a:extLst>
            </p:cNvPr>
            <p:cNvSpPr/>
            <p:nvPr/>
          </p:nvSpPr>
          <p:spPr>
            <a:xfrm>
              <a:off x="547141" y="3441221"/>
              <a:ext cx="2478363" cy="792000"/>
            </a:xfrm>
            <a:prstGeom prst="roundRect">
              <a:avLst>
                <a:gd name="adj" fmla="val 6831"/>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ru-RU" sz="2000" dirty="0">
                  <a:solidFill>
                    <a:schemeClr val="bg1"/>
                  </a:solidFill>
                  <a:latin typeface="Century Gothic" panose="020B0502020202020204" pitchFamily="34" charset="0"/>
                </a:rPr>
                <a:t>1625</a:t>
              </a:r>
              <a:r>
                <a:rPr lang="ru-RU" dirty="0">
                  <a:solidFill>
                    <a:schemeClr val="bg1"/>
                  </a:solidFill>
                  <a:latin typeface="Century Gothic" panose="020B0502020202020204" pitchFamily="34" charset="0"/>
                </a:rPr>
                <a:t> </a:t>
              </a:r>
              <a:r>
                <a:rPr lang="ru-RU" sz="1100" dirty="0">
                  <a:solidFill>
                    <a:schemeClr val="bg1"/>
                  </a:solidFill>
                  <a:latin typeface="Century Gothic" panose="020B0502020202020204" pitchFamily="34" charset="0"/>
                </a:rPr>
                <a:t>чел.</a:t>
              </a:r>
              <a:endParaRPr lang="ru-RU" dirty="0">
                <a:solidFill>
                  <a:schemeClr val="bg1"/>
                </a:solidFill>
                <a:latin typeface="Century Gothic" panose="020B0502020202020204" pitchFamily="34" charset="0"/>
              </a:endParaRPr>
            </a:p>
            <a:p>
              <a:pPr algn="ctr">
                <a:lnSpc>
                  <a:spcPct val="90000"/>
                </a:lnSpc>
              </a:pPr>
              <a:r>
                <a:rPr lang="ru-RU" sz="1050" dirty="0">
                  <a:solidFill>
                    <a:schemeClr val="bg1"/>
                  </a:solidFill>
                  <a:latin typeface="Century Gothic" panose="020B0502020202020204" pitchFamily="34" charset="0"/>
                </a:rPr>
                <a:t>повышение квалификации и переподготовка ППС вузов </a:t>
              </a:r>
            </a:p>
          </p:txBody>
        </p:sp>
        <p:sp>
          <p:nvSpPr>
            <p:cNvPr id="128" name="Скругленный прямоугольник 29">
              <a:extLst>
                <a:ext uri="{FF2B5EF4-FFF2-40B4-BE49-F238E27FC236}">
                  <a16:creationId xmlns:a16="http://schemas.microsoft.com/office/drawing/2014/main" id="{34CD2BFD-FAA6-4497-9D70-26052CF2E977}"/>
                </a:ext>
              </a:extLst>
            </p:cNvPr>
            <p:cNvSpPr/>
            <p:nvPr/>
          </p:nvSpPr>
          <p:spPr>
            <a:xfrm>
              <a:off x="547139" y="4284913"/>
              <a:ext cx="5029737" cy="612000"/>
            </a:xfrm>
            <a:prstGeom prst="roundRect">
              <a:avLst>
                <a:gd name="adj" fmla="val 6831"/>
              </a:avLst>
            </a:prstGeom>
            <a:solidFill>
              <a:srgbClr val="40404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en-US" dirty="0">
                  <a:solidFill>
                    <a:schemeClr val="bg1"/>
                  </a:solidFill>
                  <a:latin typeface="Century Gothic" panose="020B0502020202020204" pitchFamily="34" charset="0"/>
                </a:rPr>
                <a:t>&gt; </a:t>
              </a:r>
              <a:r>
                <a:rPr lang="ru-RU" sz="2000" dirty="0">
                  <a:solidFill>
                    <a:schemeClr val="bg1"/>
                  </a:solidFill>
                  <a:latin typeface="Century Gothic" panose="020B0502020202020204" pitchFamily="34" charset="0"/>
                </a:rPr>
                <a:t>240</a:t>
              </a:r>
              <a:r>
                <a:rPr lang="ru-RU" dirty="0">
                  <a:solidFill>
                    <a:schemeClr val="bg1"/>
                  </a:solidFill>
                  <a:latin typeface="Century Gothic" panose="020B0502020202020204" pitchFamily="34" charset="0"/>
                </a:rPr>
                <a:t> </a:t>
              </a:r>
              <a:r>
                <a:rPr lang="ru-RU" sz="1100" dirty="0">
                  <a:solidFill>
                    <a:schemeClr val="bg1"/>
                  </a:solidFill>
                  <a:latin typeface="Century Gothic" panose="020B0502020202020204" pitchFamily="34" charset="0"/>
                </a:rPr>
                <a:t>млн. </a:t>
              </a:r>
              <a:r>
                <a:rPr lang="ru-RU" dirty="0">
                  <a:solidFill>
                    <a:schemeClr val="bg1"/>
                  </a:solidFill>
                  <a:latin typeface="Century Gothic" panose="020B0502020202020204" pitchFamily="34" charset="0"/>
                </a:rPr>
                <a:t>₽</a:t>
              </a:r>
            </a:p>
            <a:p>
              <a:pPr algn="ctr">
                <a:lnSpc>
                  <a:spcPct val="90000"/>
                </a:lnSpc>
              </a:pPr>
              <a:r>
                <a:rPr lang="ru-RU" sz="1050" dirty="0">
                  <a:solidFill>
                    <a:schemeClr val="bg1"/>
                  </a:solidFill>
                  <a:latin typeface="Century Gothic" panose="020B0502020202020204" pitchFamily="34" charset="0"/>
                </a:rPr>
                <a:t>доход ПИШ от НИОКР и внедрения</a:t>
              </a:r>
            </a:p>
          </p:txBody>
        </p:sp>
        <p:sp>
          <p:nvSpPr>
            <p:cNvPr id="130" name="Скругленный прямоугольник 32">
              <a:extLst>
                <a:ext uri="{FF2B5EF4-FFF2-40B4-BE49-F238E27FC236}">
                  <a16:creationId xmlns:a16="http://schemas.microsoft.com/office/drawing/2014/main" id="{D06055FF-771F-4F50-83A0-9563E7B5718B}"/>
                </a:ext>
              </a:extLst>
            </p:cNvPr>
            <p:cNvSpPr/>
            <p:nvPr/>
          </p:nvSpPr>
          <p:spPr>
            <a:xfrm>
              <a:off x="3091154" y="3441221"/>
              <a:ext cx="2491047" cy="792000"/>
            </a:xfrm>
            <a:prstGeom prst="roundRect">
              <a:avLst>
                <a:gd name="adj" fmla="val 6831"/>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90000"/>
                </a:lnSpc>
              </a:pPr>
              <a:r>
                <a:rPr lang="ru-RU" sz="2400" dirty="0">
                  <a:solidFill>
                    <a:schemeClr val="bg1"/>
                  </a:solidFill>
                  <a:latin typeface="Century Gothic" panose="020B0502020202020204" pitchFamily="34" charset="0"/>
                </a:rPr>
                <a:t>20</a:t>
              </a:r>
              <a:endParaRPr lang="en-US" sz="2400" dirty="0">
                <a:solidFill>
                  <a:schemeClr val="bg1"/>
                </a:solidFill>
                <a:latin typeface="Century Gothic" panose="020B0502020202020204" pitchFamily="34" charset="0"/>
              </a:endParaRPr>
            </a:p>
            <a:p>
              <a:pPr algn="ctr">
                <a:lnSpc>
                  <a:spcPct val="90000"/>
                </a:lnSpc>
              </a:pPr>
              <a:r>
                <a:rPr lang="ru-RU" sz="1050" dirty="0">
                  <a:solidFill>
                    <a:schemeClr val="bg1"/>
                  </a:solidFill>
                  <a:latin typeface="Century Gothic" panose="020B0502020202020204" pitchFamily="34" charset="0"/>
                </a:rPr>
                <a:t>новых программ </a:t>
              </a:r>
            </a:p>
            <a:p>
              <a:pPr algn="ctr">
                <a:lnSpc>
                  <a:spcPct val="90000"/>
                </a:lnSpc>
              </a:pPr>
              <a:r>
                <a:rPr lang="ru-RU" sz="1050" dirty="0">
                  <a:solidFill>
                    <a:schemeClr val="bg1"/>
                  </a:solidFill>
                  <a:latin typeface="Century Gothic" panose="020B0502020202020204" pitchFamily="34" charset="0"/>
                </a:rPr>
                <a:t>магистратуры</a:t>
              </a:r>
            </a:p>
          </p:txBody>
        </p:sp>
        <p:sp>
          <p:nvSpPr>
            <p:cNvPr id="135" name="Прямоугольник: скругленные углы 47">
              <a:extLst>
                <a:ext uri="{FF2B5EF4-FFF2-40B4-BE49-F238E27FC236}">
                  <a16:creationId xmlns:a16="http://schemas.microsoft.com/office/drawing/2014/main" id="{257EF5E8-234E-4BD1-AB92-E82CA85A7FC8}"/>
                </a:ext>
              </a:extLst>
            </p:cNvPr>
            <p:cNvSpPr/>
            <p:nvPr/>
          </p:nvSpPr>
          <p:spPr>
            <a:xfrm>
              <a:off x="6544250" y="1792962"/>
              <a:ext cx="5040000" cy="324000"/>
            </a:xfrm>
            <a:prstGeom prst="round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
                </a:spcBef>
              </a:pPr>
              <a:r>
                <a:rPr lang="ru-RU" sz="1400" dirty="0">
                  <a:latin typeface="Century Gothic" panose="020B0502020202020204" pitchFamily="34" charset="0"/>
                  <a:ea typeface="Verdana" panose="020B0604030504040204" pitchFamily="34" charset="0"/>
                  <a:cs typeface="Arial" pitchFamily="34" charset="0"/>
                </a:rPr>
                <a:t> </a:t>
              </a:r>
            </a:p>
          </p:txBody>
        </p:sp>
        <p:sp>
          <p:nvSpPr>
            <p:cNvPr id="136" name="TextBox 135">
              <a:extLst>
                <a:ext uri="{FF2B5EF4-FFF2-40B4-BE49-F238E27FC236}">
                  <a16:creationId xmlns:a16="http://schemas.microsoft.com/office/drawing/2014/main" id="{CEAC5CCD-3269-4AD2-9865-6C6BFCA3FA62}"/>
                </a:ext>
              </a:extLst>
            </p:cNvPr>
            <p:cNvSpPr txBox="1"/>
            <p:nvPr/>
          </p:nvSpPr>
          <p:spPr>
            <a:xfrm>
              <a:off x="7416900" y="1791417"/>
              <a:ext cx="3300046" cy="327462"/>
            </a:xfrm>
            <a:prstGeom prst="rect">
              <a:avLst/>
            </a:prstGeom>
            <a:noFill/>
          </p:spPr>
          <p:txBody>
            <a:bodyPr wrap="square">
              <a:spAutoFit/>
            </a:bodyPr>
            <a:lstStyle/>
            <a:p>
              <a:pPr algn="ctr">
                <a:spcBef>
                  <a:spcPts val="40"/>
                </a:spcBef>
              </a:pPr>
              <a:r>
                <a:rPr lang="ru-RU" sz="1400" dirty="0">
                  <a:latin typeface="Century Gothic" panose="020B0502020202020204" pitchFamily="34" charset="0"/>
                  <a:ea typeface="Verdana" panose="020B0604030504040204" pitchFamily="34" charset="0"/>
                  <a:cs typeface="Arial" pitchFamily="34" charset="0"/>
                </a:rPr>
                <a:t>СТРАТЕГИЧЕСКИЕ ПРОЕКТЫ</a:t>
              </a:r>
            </a:p>
          </p:txBody>
        </p:sp>
        <p:sp>
          <p:nvSpPr>
            <p:cNvPr id="125" name="Прямоугольник: скругленные углы 124">
              <a:extLst>
                <a:ext uri="{FF2B5EF4-FFF2-40B4-BE49-F238E27FC236}">
                  <a16:creationId xmlns:a16="http://schemas.microsoft.com/office/drawing/2014/main" id="{2CBED6BA-3267-4F03-A668-295562C0A982}"/>
                </a:ext>
              </a:extLst>
            </p:cNvPr>
            <p:cNvSpPr/>
            <p:nvPr/>
          </p:nvSpPr>
          <p:spPr>
            <a:xfrm>
              <a:off x="3994631" y="2202225"/>
              <a:ext cx="1587571" cy="756000"/>
            </a:xfrm>
            <a:prstGeom prst="roundRect">
              <a:avLst>
                <a:gd name="adj" fmla="val 5221"/>
              </a:avLst>
            </a:prstGeom>
            <a:solidFill>
              <a:srgbClr val="B00000"/>
            </a:solidFill>
            <a:ln w="19050" cmpd="thinThick">
              <a:noFill/>
            </a:ln>
          </p:spPr>
          <p:txBody>
            <a:bodyPr wrap="square" anchor="ctr">
              <a:noAutofit/>
            </a:bodyPr>
            <a:lstStyle/>
            <a:p>
              <a:pPr algn="ctr">
                <a:lnSpc>
                  <a:spcPct val="80000"/>
                </a:lnSpc>
              </a:pPr>
              <a:endParaRPr lang="ru-RU" sz="1100" dirty="0">
                <a:solidFill>
                  <a:prstClr val="black"/>
                </a:solidFill>
                <a:latin typeface="Century Gothic" panose="020B0502020202020204" pitchFamily="34" charset="0"/>
              </a:endParaRPr>
            </a:p>
          </p:txBody>
        </p:sp>
        <p:sp>
          <p:nvSpPr>
            <p:cNvPr id="126" name="Прямоугольник 125">
              <a:extLst>
                <a:ext uri="{FF2B5EF4-FFF2-40B4-BE49-F238E27FC236}">
                  <a16:creationId xmlns:a16="http://schemas.microsoft.com/office/drawing/2014/main" id="{6854FE77-B830-45AB-9618-5D7C4E95129B}"/>
                </a:ext>
              </a:extLst>
            </p:cNvPr>
            <p:cNvSpPr/>
            <p:nvPr/>
          </p:nvSpPr>
          <p:spPr>
            <a:xfrm>
              <a:off x="4069937" y="2367859"/>
              <a:ext cx="1327540" cy="424732"/>
            </a:xfrm>
            <a:prstGeom prst="rect">
              <a:avLst/>
            </a:prstGeom>
          </p:spPr>
          <p:txBody>
            <a:bodyPr wrap="square">
              <a:spAutoFit/>
            </a:bodyPr>
            <a:lstStyle/>
            <a:p>
              <a:pPr lvl="0" algn="ctr">
                <a:lnSpc>
                  <a:spcPct val="90000"/>
                </a:lnSpc>
              </a:pPr>
              <a:r>
                <a:rPr lang="ru-RU" sz="1100" dirty="0">
                  <a:solidFill>
                    <a:schemeClr val="bg1"/>
                  </a:solidFill>
                  <a:latin typeface="Century Gothic" panose="020B0502020202020204" pitchFamily="34" charset="0"/>
                </a:rPr>
                <a:t>Минеральные удобрения</a:t>
              </a:r>
            </a:p>
          </p:txBody>
        </p:sp>
        <p:sp>
          <p:nvSpPr>
            <p:cNvPr id="133" name="Прямоугольник 132">
              <a:extLst>
                <a:ext uri="{FF2B5EF4-FFF2-40B4-BE49-F238E27FC236}">
                  <a16:creationId xmlns:a16="http://schemas.microsoft.com/office/drawing/2014/main" id="{EB613F2B-7C5E-4CE4-AC23-2E8C935434CF}"/>
                </a:ext>
              </a:extLst>
            </p:cNvPr>
            <p:cNvSpPr/>
            <p:nvPr/>
          </p:nvSpPr>
          <p:spPr>
            <a:xfrm>
              <a:off x="2229899" y="2367859"/>
              <a:ext cx="1664611" cy="424732"/>
            </a:xfrm>
            <a:prstGeom prst="rect">
              <a:avLst/>
            </a:prstGeom>
          </p:spPr>
          <p:txBody>
            <a:bodyPr wrap="square">
              <a:spAutoFit/>
            </a:bodyPr>
            <a:lstStyle/>
            <a:p>
              <a:pPr algn="ctr">
                <a:lnSpc>
                  <a:spcPct val="90000"/>
                </a:lnSpc>
              </a:pPr>
              <a:r>
                <a:rPr lang="ru-RU" sz="1100" dirty="0" err="1">
                  <a:solidFill>
                    <a:schemeClr val="bg1"/>
                  </a:solidFill>
                  <a:latin typeface="Century Gothic" panose="020B0502020202020204" pitchFamily="34" charset="0"/>
                </a:rPr>
                <a:t>Газопереработка</a:t>
              </a:r>
              <a:r>
                <a:rPr lang="ru-RU" sz="1100" dirty="0">
                  <a:solidFill>
                    <a:schemeClr val="bg1"/>
                  </a:solidFill>
                  <a:latin typeface="Century Gothic" panose="020B0502020202020204" pitchFamily="34" charset="0"/>
                </a:rPr>
                <a:t> и </a:t>
              </a:r>
              <a:r>
                <a:rPr lang="ru-RU" sz="1100" dirty="0" err="1">
                  <a:solidFill>
                    <a:schemeClr val="bg1"/>
                  </a:solidFill>
                  <a:latin typeface="Century Gothic" panose="020B0502020202020204" pitchFamily="34" charset="0"/>
                </a:rPr>
                <a:t>газотранспорт</a:t>
              </a:r>
              <a:endParaRPr lang="ru-RU" sz="1100" dirty="0">
                <a:solidFill>
                  <a:schemeClr val="bg1"/>
                </a:solidFill>
                <a:latin typeface="Century Gothic" panose="020B0502020202020204" pitchFamily="34" charset="0"/>
              </a:endParaRPr>
            </a:p>
          </p:txBody>
        </p:sp>
        <p:sp>
          <p:nvSpPr>
            <p:cNvPr id="139" name="TextBox 138">
              <a:extLst>
                <a:ext uri="{FF2B5EF4-FFF2-40B4-BE49-F238E27FC236}">
                  <a16:creationId xmlns:a16="http://schemas.microsoft.com/office/drawing/2014/main" id="{AD07AC5D-37CF-4D14-8F35-815A9D589F1A}"/>
                </a:ext>
              </a:extLst>
            </p:cNvPr>
            <p:cNvSpPr txBox="1"/>
            <p:nvPr/>
          </p:nvSpPr>
          <p:spPr>
            <a:xfrm>
              <a:off x="541226" y="3045830"/>
              <a:ext cx="5040000" cy="324000"/>
            </a:xfrm>
            <a:prstGeom prst="round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spcBef>
                  <a:spcPts val="40"/>
                </a:spcBef>
                <a:defRPr sz="1400">
                  <a:solidFill>
                    <a:schemeClr val="tx1"/>
                  </a:solidFill>
                  <a:latin typeface="Century Gothic" pitchFamily="34" charset="0"/>
                  <a:ea typeface="Verdana" panose="020B0604030504040204"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РЕЗУЛЬТАТЫ</a:t>
              </a:r>
            </a:p>
          </p:txBody>
        </p:sp>
        <p:sp>
          <p:nvSpPr>
            <p:cNvPr id="140" name="TextBox 139">
              <a:extLst>
                <a:ext uri="{FF2B5EF4-FFF2-40B4-BE49-F238E27FC236}">
                  <a16:creationId xmlns:a16="http://schemas.microsoft.com/office/drawing/2014/main" id="{F7E8FCD2-807B-4FDB-AF92-B071E354F3C1}"/>
                </a:ext>
              </a:extLst>
            </p:cNvPr>
            <p:cNvSpPr txBox="1"/>
            <p:nvPr/>
          </p:nvSpPr>
          <p:spPr>
            <a:xfrm>
              <a:off x="541226" y="4975398"/>
              <a:ext cx="5035652" cy="324000"/>
            </a:xfrm>
            <a:prstGeom prst="roundRect">
              <a:avLst>
                <a:gd name="adj" fmla="val 12872"/>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spcBef>
                  <a:spcPts val="40"/>
                </a:spcBef>
                <a:defRPr sz="1400">
                  <a:solidFill>
                    <a:schemeClr val="tx1"/>
                  </a:solidFill>
                  <a:latin typeface="Century Gothic" pitchFamily="34" charset="0"/>
                  <a:ea typeface="Verdana" panose="020B0604030504040204"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dirty="0"/>
                <a:t>ПАРТНЁРЫ</a:t>
              </a:r>
            </a:p>
          </p:txBody>
        </p:sp>
        <p:grpSp>
          <p:nvGrpSpPr>
            <p:cNvPr id="8" name="Группа 7">
              <a:extLst>
                <a:ext uri="{FF2B5EF4-FFF2-40B4-BE49-F238E27FC236}">
                  <a16:creationId xmlns:a16="http://schemas.microsoft.com/office/drawing/2014/main" id="{431F0E65-B1CE-52D6-C9D1-4DC36A8BA189}"/>
                </a:ext>
              </a:extLst>
            </p:cNvPr>
            <p:cNvGrpSpPr/>
            <p:nvPr/>
          </p:nvGrpSpPr>
          <p:grpSpPr>
            <a:xfrm>
              <a:off x="906004" y="5408614"/>
              <a:ext cx="4580885" cy="754372"/>
              <a:chOff x="947517" y="5617878"/>
              <a:chExt cx="4452822" cy="842211"/>
            </a:xfrm>
          </p:grpSpPr>
          <p:pic>
            <p:nvPicPr>
              <p:cNvPr id="99" name="Рисунок 98">
                <a:extLst>
                  <a:ext uri="{FF2B5EF4-FFF2-40B4-BE49-F238E27FC236}">
                    <a16:creationId xmlns:a16="http://schemas.microsoft.com/office/drawing/2014/main" id="{91A92C5F-737F-4DB1-BFF1-82E236E3B6D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7612"/>
              <a:stretch/>
            </p:blipFill>
            <p:spPr>
              <a:xfrm>
                <a:off x="947517" y="5704592"/>
                <a:ext cx="2086140" cy="755497"/>
              </a:xfrm>
              <a:prstGeom prst="rect">
                <a:avLst/>
              </a:prstGeom>
              <a:noFill/>
            </p:spPr>
          </p:pic>
          <p:pic>
            <p:nvPicPr>
              <p:cNvPr id="100" name="Рисунок 99">
                <a:extLst>
                  <a:ext uri="{FF2B5EF4-FFF2-40B4-BE49-F238E27FC236}">
                    <a16:creationId xmlns:a16="http://schemas.microsoft.com/office/drawing/2014/main" id="{1B8892DB-C590-4F77-800A-C852DC0D5E2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8018" t="8631" r="12935" b="-8631"/>
              <a:stretch/>
            </p:blipFill>
            <p:spPr>
              <a:xfrm>
                <a:off x="3385112" y="5617878"/>
                <a:ext cx="815750" cy="799817"/>
              </a:xfrm>
              <a:prstGeom prst="rect">
                <a:avLst/>
              </a:prstGeom>
              <a:noFill/>
            </p:spPr>
          </p:pic>
          <p:pic>
            <p:nvPicPr>
              <p:cNvPr id="3" name="Рисунок 2">
                <a:extLst>
                  <a:ext uri="{FF2B5EF4-FFF2-40B4-BE49-F238E27FC236}">
                    <a16:creationId xmlns:a16="http://schemas.microsoft.com/office/drawing/2014/main" id="{39D3450A-8495-3DAF-2793-A42665F2A2B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6173" t="8631" r="-4461" b="-8631"/>
              <a:stretch/>
            </p:blipFill>
            <p:spPr>
              <a:xfrm>
                <a:off x="4369437" y="5617878"/>
                <a:ext cx="1030902" cy="799817"/>
              </a:xfrm>
              <a:prstGeom prst="rect">
                <a:avLst/>
              </a:prstGeom>
              <a:noFill/>
            </p:spPr>
          </p:pic>
        </p:grpSp>
        <p:sp>
          <p:nvSpPr>
            <p:cNvPr id="54" name="Скругленный прямоугольник 30">
              <a:extLst>
                <a:ext uri="{FF2B5EF4-FFF2-40B4-BE49-F238E27FC236}">
                  <a16:creationId xmlns:a16="http://schemas.microsoft.com/office/drawing/2014/main" id="{C2E7E92E-170F-4824-BFC9-FB22FF61DCC4}"/>
                </a:ext>
              </a:extLst>
            </p:cNvPr>
            <p:cNvSpPr/>
            <p:nvPr/>
          </p:nvSpPr>
          <p:spPr>
            <a:xfrm>
              <a:off x="542203" y="1218228"/>
              <a:ext cx="5040000" cy="504000"/>
            </a:xfrm>
            <a:prstGeom prst="roundRect">
              <a:avLst>
                <a:gd name="adj" fmla="val 6831"/>
              </a:avLst>
            </a:prstGeom>
            <a:solidFill>
              <a:srgbClr val="8E2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ru-RU" sz="2800" dirty="0">
                  <a:solidFill>
                    <a:schemeClr val="bg1"/>
                  </a:solidFill>
                  <a:latin typeface="Century Gothic" panose="020B0502020202020204" pitchFamily="34" charset="0"/>
                  <a:cs typeface="Arial" pitchFamily="34" charset="0"/>
                </a:rPr>
                <a:t>₽</a:t>
              </a:r>
              <a:r>
                <a:rPr lang="ru-RU" sz="4000" dirty="0">
                  <a:solidFill>
                    <a:schemeClr val="bg1"/>
                  </a:solidFill>
                  <a:latin typeface="Century Gothic" panose="020B0502020202020204" pitchFamily="34" charset="0"/>
                  <a:cs typeface="Arial" pitchFamily="34" charset="0"/>
                </a:rPr>
                <a:t>1,5 </a:t>
              </a:r>
              <a:r>
                <a:rPr lang="ru-RU" sz="2000" dirty="0">
                  <a:solidFill>
                    <a:schemeClr val="bg1"/>
                  </a:solidFill>
                  <a:latin typeface="Century Gothic" panose="020B0502020202020204" pitchFamily="34" charset="0"/>
                  <a:cs typeface="Arial" pitchFamily="34" charset="0"/>
                </a:rPr>
                <a:t>млрд</a:t>
              </a:r>
              <a:endParaRPr lang="ru-RU" dirty="0">
                <a:solidFill>
                  <a:schemeClr val="bg1"/>
                </a:solidFill>
                <a:latin typeface="Century Gothic" panose="020B0502020202020204" pitchFamily="34" charset="0"/>
              </a:endParaRPr>
            </a:p>
          </p:txBody>
        </p:sp>
        <p:sp>
          <p:nvSpPr>
            <p:cNvPr id="55" name="Скругленный прямоугольник 30">
              <a:extLst>
                <a:ext uri="{FF2B5EF4-FFF2-40B4-BE49-F238E27FC236}">
                  <a16:creationId xmlns:a16="http://schemas.microsoft.com/office/drawing/2014/main" id="{FE38EE8F-B599-4C2D-A53C-0A82DA1B239A}"/>
                </a:ext>
              </a:extLst>
            </p:cNvPr>
            <p:cNvSpPr/>
            <p:nvPr/>
          </p:nvSpPr>
          <p:spPr>
            <a:xfrm>
              <a:off x="6544250" y="1211937"/>
              <a:ext cx="5040000" cy="504000"/>
            </a:xfrm>
            <a:prstGeom prst="roundRect">
              <a:avLst>
                <a:gd name="adj" fmla="val 6831"/>
              </a:avLst>
            </a:prstGeom>
            <a:solidFill>
              <a:srgbClr val="8E2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sz="2800" dirty="0">
                <a:solidFill>
                  <a:schemeClr val="bg1"/>
                </a:solidFill>
                <a:latin typeface="Century Gothic" panose="020B0502020202020204" pitchFamily="34" charset="0"/>
                <a:cs typeface="Arial" pitchFamily="34" charset="0"/>
              </a:endParaRPr>
            </a:p>
            <a:p>
              <a:pPr algn="ctr"/>
              <a:r>
                <a:rPr lang="en-US" sz="2800" dirty="0">
                  <a:solidFill>
                    <a:schemeClr val="bg1"/>
                  </a:solidFill>
                  <a:latin typeface="Century Gothic" panose="020B0502020202020204" pitchFamily="34" charset="0"/>
                  <a:cs typeface="Arial" pitchFamily="34" charset="0"/>
                </a:rPr>
                <a:t>&gt; </a:t>
              </a:r>
              <a:r>
                <a:rPr lang="ru-RU" sz="2800" dirty="0">
                  <a:solidFill>
                    <a:schemeClr val="bg1"/>
                  </a:solidFill>
                  <a:latin typeface="Century Gothic" panose="020B0502020202020204" pitchFamily="34" charset="0"/>
                  <a:cs typeface="Arial" pitchFamily="34" charset="0"/>
                </a:rPr>
                <a:t>₽ </a:t>
              </a:r>
              <a:r>
                <a:rPr lang="ru-RU" sz="4000" dirty="0">
                  <a:solidFill>
                    <a:schemeClr val="bg1"/>
                  </a:solidFill>
                  <a:latin typeface="Century Gothic" panose="020B0502020202020204" pitchFamily="34" charset="0"/>
                  <a:cs typeface="Arial" pitchFamily="34" charset="0"/>
                </a:rPr>
                <a:t>0,7 </a:t>
              </a:r>
              <a:r>
                <a:rPr lang="ru-RU" sz="2000" dirty="0">
                  <a:solidFill>
                    <a:schemeClr val="bg1"/>
                  </a:solidFill>
                  <a:latin typeface="Century Gothic" panose="020B0502020202020204" pitchFamily="34" charset="0"/>
                  <a:cs typeface="Arial" pitchFamily="34" charset="0"/>
                </a:rPr>
                <a:t>млрд</a:t>
              </a:r>
            </a:p>
            <a:p>
              <a:pPr algn="ctr"/>
              <a:r>
                <a:rPr lang="ru-RU" sz="2800" dirty="0">
                  <a:solidFill>
                    <a:schemeClr val="bg1"/>
                  </a:solidFill>
                  <a:latin typeface="Century Gothic" panose="020B0502020202020204" pitchFamily="34" charset="0"/>
                  <a:cs typeface="Arial" pitchFamily="34" charset="0"/>
                </a:rPr>
                <a:t> </a:t>
              </a:r>
            </a:p>
          </p:txBody>
        </p:sp>
        <p:sp>
          <p:nvSpPr>
            <p:cNvPr id="63" name="Прямоугольник 62">
              <a:extLst>
                <a:ext uri="{FF2B5EF4-FFF2-40B4-BE49-F238E27FC236}">
                  <a16:creationId xmlns:a16="http://schemas.microsoft.com/office/drawing/2014/main" id="{1F6E5BAC-1E2B-42D2-ADCE-BA201813F924}"/>
                </a:ext>
              </a:extLst>
            </p:cNvPr>
            <p:cNvSpPr/>
            <p:nvPr/>
          </p:nvSpPr>
          <p:spPr>
            <a:xfrm>
              <a:off x="579710" y="2340591"/>
              <a:ext cx="1535774" cy="590931"/>
            </a:xfrm>
            <a:prstGeom prst="rect">
              <a:avLst/>
            </a:prstGeom>
          </p:spPr>
          <p:txBody>
            <a:bodyPr wrap="square">
              <a:spAutoFit/>
            </a:bodyPr>
            <a:lstStyle/>
            <a:p>
              <a:pPr algn="ctr">
                <a:lnSpc>
                  <a:spcPct val="90000"/>
                </a:lnSpc>
              </a:pPr>
              <a:r>
                <a:rPr lang="ru-RU" sz="1100" dirty="0">
                  <a:solidFill>
                    <a:schemeClr val="bg1"/>
                  </a:solidFill>
                  <a:latin typeface="Century Gothic" panose="020B0502020202020204" pitchFamily="34" charset="0"/>
                </a:rPr>
                <a:t>Малотоннажная химия и нефтехимия</a:t>
              </a:r>
            </a:p>
          </p:txBody>
        </p:sp>
      </p:grpSp>
      <p:grpSp>
        <p:nvGrpSpPr>
          <p:cNvPr id="60" name="Группа 59">
            <a:extLst>
              <a:ext uri="{FF2B5EF4-FFF2-40B4-BE49-F238E27FC236}">
                <a16:creationId xmlns:a16="http://schemas.microsoft.com/office/drawing/2014/main" id="{E584607A-65F4-F439-C8D1-F9184F76F34C}"/>
              </a:ext>
            </a:extLst>
          </p:cNvPr>
          <p:cNvGrpSpPr/>
          <p:nvPr/>
        </p:nvGrpSpPr>
        <p:grpSpPr>
          <a:xfrm>
            <a:off x="800014" y="1173695"/>
            <a:ext cx="4386400" cy="384278"/>
            <a:chOff x="800014" y="968728"/>
            <a:chExt cx="4386400" cy="384278"/>
          </a:xfrm>
        </p:grpSpPr>
        <p:pic>
          <p:nvPicPr>
            <p:cNvPr id="6" name="Рисунок 5">
              <a:extLst>
                <a:ext uri="{FF2B5EF4-FFF2-40B4-BE49-F238E27FC236}">
                  <a16:creationId xmlns:a16="http://schemas.microsoft.com/office/drawing/2014/main" id="{AB3D2308-29C1-458E-88A3-32F3E4250A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8290" r="37660" b="22863"/>
            <a:stretch/>
          </p:blipFill>
          <p:spPr>
            <a:xfrm>
              <a:off x="800014" y="968728"/>
              <a:ext cx="3158212" cy="384278"/>
            </a:xfrm>
            <a:prstGeom prst="rect">
              <a:avLst/>
            </a:prstGeom>
          </p:spPr>
        </p:pic>
        <p:grpSp>
          <p:nvGrpSpPr>
            <p:cNvPr id="10" name="Группа 9">
              <a:extLst>
                <a:ext uri="{FF2B5EF4-FFF2-40B4-BE49-F238E27FC236}">
                  <a16:creationId xmlns:a16="http://schemas.microsoft.com/office/drawing/2014/main" id="{8C60371E-84C9-D010-62FB-8B3FAC3E8122}"/>
                </a:ext>
              </a:extLst>
            </p:cNvPr>
            <p:cNvGrpSpPr/>
            <p:nvPr/>
          </p:nvGrpSpPr>
          <p:grpSpPr>
            <a:xfrm>
              <a:off x="4029652" y="1008345"/>
              <a:ext cx="1156762" cy="330437"/>
              <a:chOff x="10223522" y="1142513"/>
              <a:chExt cx="1786568" cy="551395"/>
            </a:xfrm>
          </p:grpSpPr>
          <p:sp>
            <p:nvSpPr>
              <p:cNvPr id="11" name="object 19">
                <a:extLst>
                  <a:ext uri="{FF2B5EF4-FFF2-40B4-BE49-F238E27FC236}">
                    <a16:creationId xmlns:a16="http://schemas.microsoft.com/office/drawing/2014/main" id="{447F0DC2-8635-E191-A732-74C5C045094B}"/>
                  </a:ext>
                </a:extLst>
              </p:cNvPr>
              <p:cNvSpPr/>
              <p:nvPr/>
            </p:nvSpPr>
            <p:spPr>
              <a:xfrm>
                <a:off x="10981706" y="1142513"/>
                <a:ext cx="95542" cy="122663"/>
              </a:xfrm>
              <a:custGeom>
                <a:avLst/>
                <a:gdLst/>
                <a:ahLst/>
                <a:cxnLst/>
                <a:rect l="l" t="t" r="r" b="b"/>
                <a:pathLst>
                  <a:path w="144780" h="172720">
                    <a:moveTo>
                      <a:pt x="144310" y="0"/>
                    </a:moveTo>
                    <a:lnTo>
                      <a:pt x="0" y="0"/>
                    </a:lnTo>
                    <a:lnTo>
                      <a:pt x="0" y="31750"/>
                    </a:lnTo>
                    <a:lnTo>
                      <a:pt x="0" y="172720"/>
                    </a:lnTo>
                    <a:lnTo>
                      <a:pt x="35788" y="172720"/>
                    </a:lnTo>
                    <a:lnTo>
                      <a:pt x="35788" y="31750"/>
                    </a:lnTo>
                    <a:lnTo>
                      <a:pt x="109626" y="31750"/>
                    </a:lnTo>
                    <a:lnTo>
                      <a:pt x="109626" y="172720"/>
                    </a:lnTo>
                    <a:lnTo>
                      <a:pt x="144310" y="172720"/>
                    </a:lnTo>
                    <a:lnTo>
                      <a:pt x="144310" y="31750"/>
                    </a:lnTo>
                    <a:lnTo>
                      <a:pt x="144310"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12" name="object 20">
                <a:extLst>
                  <a:ext uri="{FF2B5EF4-FFF2-40B4-BE49-F238E27FC236}">
                    <a16:creationId xmlns:a16="http://schemas.microsoft.com/office/drawing/2014/main" id="{65901804-5467-1815-E9B3-641B4EF87587}"/>
                  </a:ext>
                </a:extLst>
              </p:cNvPr>
              <p:cNvPicPr/>
              <p:nvPr/>
            </p:nvPicPr>
            <p:blipFill>
              <a:blip r:embed="rId16" cstate="print"/>
              <a:stretch>
                <a:fillRect/>
              </a:stretch>
            </p:blipFill>
            <p:spPr>
              <a:xfrm>
                <a:off x="11095396" y="1175103"/>
                <a:ext cx="80468" cy="92160"/>
              </a:xfrm>
              <a:prstGeom prst="rect">
                <a:avLst/>
              </a:prstGeom>
            </p:spPr>
          </p:pic>
          <p:sp>
            <p:nvSpPr>
              <p:cNvPr id="13" name="object 21">
                <a:extLst>
                  <a:ext uri="{FF2B5EF4-FFF2-40B4-BE49-F238E27FC236}">
                    <a16:creationId xmlns:a16="http://schemas.microsoft.com/office/drawing/2014/main" id="{3702A32F-03F7-784D-0132-AE13EFE5C1C1}"/>
                  </a:ext>
                </a:extLst>
              </p:cNvPr>
              <p:cNvSpPr/>
              <p:nvPr/>
            </p:nvSpPr>
            <p:spPr>
              <a:xfrm>
                <a:off x="11193584" y="1175109"/>
                <a:ext cx="392225" cy="124918"/>
              </a:xfrm>
              <a:custGeom>
                <a:avLst/>
                <a:gdLst/>
                <a:ahLst/>
                <a:cxnLst/>
                <a:rect l="l" t="t" r="r" b="b"/>
                <a:pathLst>
                  <a:path w="594359" h="175895">
                    <a:moveTo>
                      <a:pt x="133121" y="64884"/>
                    </a:moveTo>
                    <a:lnTo>
                      <a:pt x="132067" y="51892"/>
                    </a:lnTo>
                    <a:lnTo>
                      <a:pt x="128930" y="39852"/>
                    </a:lnTo>
                    <a:lnTo>
                      <a:pt x="124320" y="30200"/>
                    </a:lnTo>
                    <a:lnTo>
                      <a:pt x="123685" y="28854"/>
                    </a:lnTo>
                    <a:lnTo>
                      <a:pt x="116344" y="19011"/>
                    </a:lnTo>
                    <a:lnTo>
                      <a:pt x="115125" y="17894"/>
                    </a:lnTo>
                    <a:lnTo>
                      <a:pt x="107518" y="10858"/>
                    </a:lnTo>
                    <a:lnTo>
                      <a:pt x="98437" y="5321"/>
                    </a:lnTo>
                    <a:lnTo>
                      <a:pt x="98437" y="64884"/>
                    </a:lnTo>
                    <a:lnTo>
                      <a:pt x="97993" y="72034"/>
                    </a:lnTo>
                    <a:lnTo>
                      <a:pt x="66001" y="99568"/>
                    </a:lnTo>
                    <a:lnTo>
                      <a:pt x="59283" y="99568"/>
                    </a:lnTo>
                    <a:lnTo>
                      <a:pt x="53695" y="98450"/>
                    </a:lnTo>
                    <a:lnTo>
                      <a:pt x="42506" y="91732"/>
                    </a:lnTo>
                    <a:lnTo>
                      <a:pt x="39154" y="87261"/>
                    </a:lnTo>
                    <a:lnTo>
                      <a:pt x="35788" y="81661"/>
                    </a:lnTo>
                    <a:lnTo>
                      <a:pt x="35788" y="49225"/>
                    </a:lnTo>
                    <a:lnTo>
                      <a:pt x="38036" y="43624"/>
                    </a:lnTo>
                    <a:lnTo>
                      <a:pt x="42506" y="39154"/>
                    </a:lnTo>
                    <a:lnTo>
                      <a:pt x="53695" y="32435"/>
                    </a:lnTo>
                    <a:lnTo>
                      <a:pt x="59283" y="30200"/>
                    </a:lnTo>
                    <a:lnTo>
                      <a:pt x="66001" y="30200"/>
                    </a:lnTo>
                    <a:lnTo>
                      <a:pt x="97828" y="57734"/>
                    </a:lnTo>
                    <a:lnTo>
                      <a:pt x="98437" y="64884"/>
                    </a:lnTo>
                    <a:lnTo>
                      <a:pt x="98437" y="5321"/>
                    </a:lnTo>
                    <a:lnTo>
                      <a:pt x="97739" y="4889"/>
                    </a:lnTo>
                    <a:lnTo>
                      <a:pt x="86918" y="1244"/>
                    </a:lnTo>
                    <a:lnTo>
                      <a:pt x="74955" y="0"/>
                    </a:lnTo>
                    <a:lnTo>
                      <a:pt x="62941" y="1244"/>
                    </a:lnTo>
                    <a:lnTo>
                      <a:pt x="52298" y="4749"/>
                    </a:lnTo>
                    <a:lnTo>
                      <a:pt x="42849" y="10375"/>
                    </a:lnTo>
                    <a:lnTo>
                      <a:pt x="34671" y="17894"/>
                    </a:lnTo>
                    <a:lnTo>
                      <a:pt x="34671" y="3352"/>
                    </a:lnTo>
                    <a:lnTo>
                      <a:pt x="0" y="3352"/>
                    </a:lnTo>
                    <a:lnTo>
                      <a:pt x="0" y="175641"/>
                    </a:lnTo>
                    <a:lnTo>
                      <a:pt x="34671" y="175641"/>
                    </a:lnTo>
                    <a:lnTo>
                      <a:pt x="34671" y="111874"/>
                    </a:lnTo>
                    <a:lnTo>
                      <a:pt x="42849" y="119862"/>
                    </a:lnTo>
                    <a:lnTo>
                      <a:pt x="52298" y="125437"/>
                    </a:lnTo>
                    <a:lnTo>
                      <a:pt x="62992" y="128701"/>
                    </a:lnTo>
                    <a:lnTo>
                      <a:pt x="74955" y="129768"/>
                    </a:lnTo>
                    <a:lnTo>
                      <a:pt x="86918" y="128524"/>
                    </a:lnTo>
                    <a:lnTo>
                      <a:pt x="97739" y="124879"/>
                    </a:lnTo>
                    <a:lnTo>
                      <a:pt x="107518" y="118910"/>
                    </a:lnTo>
                    <a:lnTo>
                      <a:pt x="115125" y="111874"/>
                    </a:lnTo>
                    <a:lnTo>
                      <a:pt x="116344" y="110756"/>
                    </a:lnTo>
                    <a:lnTo>
                      <a:pt x="123685" y="100914"/>
                    </a:lnTo>
                    <a:lnTo>
                      <a:pt x="124320" y="99568"/>
                    </a:lnTo>
                    <a:lnTo>
                      <a:pt x="128930" y="89916"/>
                    </a:lnTo>
                    <a:lnTo>
                      <a:pt x="132067" y="77876"/>
                    </a:lnTo>
                    <a:lnTo>
                      <a:pt x="133121" y="64884"/>
                    </a:lnTo>
                    <a:close/>
                  </a:path>
                  <a:path w="594359" h="175895">
                    <a:moveTo>
                      <a:pt x="272961" y="64884"/>
                    </a:moveTo>
                    <a:lnTo>
                      <a:pt x="263817" y="27965"/>
                    </a:lnTo>
                    <a:lnTo>
                      <a:pt x="257302" y="19011"/>
                    </a:lnTo>
                    <a:lnTo>
                      <a:pt x="248920" y="10858"/>
                    </a:lnTo>
                    <a:lnTo>
                      <a:pt x="238975" y="4889"/>
                    </a:lnTo>
                    <a:lnTo>
                      <a:pt x="238277" y="4673"/>
                    </a:lnTo>
                    <a:lnTo>
                      <a:pt x="238277" y="45859"/>
                    </a:lnTo>
                    <a:lnTo>
                      <a:pt x="238277" y="52578"/>
                    </a:lnTo>
                    <a:lnTo>
                      <a:pt x="184581" y="52578"/>
                    </a:lnTo>
                    <a:lnTo>
                      <a:pt x="185699" y="44742"/>
                    </a:lnTo>
                    <a:lnTo>
                      <a:pt x="189052" y="39154"/>
                    </a:lnTo>
                    <a:lnTo>
                      <a:pt x="198005" y="30200"/>
                    </a:lnTo>
                    <a:lnTo>
                      <a:pt x="204724" y="27965"/>
                    </a:lnTo>
                    <a:lnTo>
                      <a:pt x="219265" y="27965"/>
                    </a:lnTo>
                    <a:lnTo>
                      <a:pt x="225971" y="30200"/>
                    </a:lnTo>
                    <a:lnTo>
                      <a:pt x="234924" y="39154"/>
                    </a:lnTo>
                    <a:lnTo>
                      <a:pt x="238277" y="45859"/>
                    </a:lnTo>
                    <a:lnTo>
                      <a:pt x="238277" y="4673"/>
                    </a:lnTo>
                    <a:lnTo>
                      <a:pt x="227571" y="1244"/>
                    </a:lnTo>
                    <a:lnTo>
                      <a:pt x="214782" y="0"/>
                    </a:lnTo>
                    <a:lnTo>
                      <a:pt x="201333" y="1244"/>
                    </a:lnTo>
                    <a:lnTo>
                      <a:pt x="160934" y="28854"/>
                    </a:lnTo>
                    <a:lnTo>
                      <a:pt x="151028" y="64884"/>
                    </a:lnTo>
                    <a:lnTo>
                      <a:pt x="152285" y="78524"/>
                    </a:lnTo>
                    <a:lnTo>
                      <a:pt x="171157" y="111874"/>
                    </a:lnTo>
                    <a:lnTo>
                      <a:pt x="205447" y="128701"/>
                    </a:lnTo>
                    <a:lnTo>
                      <a:pt x="219265" y="129768"/>
                    </a:lnTo>
                    <a:lnTo>
                      <a:pt x="233502" y="128930"/>
                    </a:lnTo>
                    <a:lnTo>
                      <a:pt x="245973" y="126415"/>
                    </a:lnTo>
                    <a:lnTo>
                      <a:pt x="256552" y="122212"/>
                    </a:lnTo>
                    <a:lnTo>
                      <a:pt x="265125" y="116344"/>
                    </a:lnTo>
                    <a:lnTo>
                      <a:pt x="265125" y="99568"/>
                    </a:lnTo>
                    <a:lnTo>
                      <a:pt x="265125" y="88379"/>
                    </a:lnTo>
                    <a:lnTo>
                      <a:pt x="255701" y="93433"/>
                    </a:lnTo>
                    <a:lnTo>
                      <a:pt x="245973" y="96901"/>
                    </a:lnTo>
                    <a:lnTo>
                      <a:pt x="236029" y="98920"/>
                    </a:lnTo>
                    <a:lnTo>
                      <a:pt x="225971" y="99568"/>
                    </a:lnTo>
                    <a:lnTo>
                      <a:pt x="217982" y="99148"/>
                    </a:lnTo>
                    <a:lnTo>
                      <a:pt x="184581" y="73837"/>
                    </a:lnTo>
                    <a:lnTo>
                      <a:pt x="272961" y="73837"/>
                    </a:lnTo>
                    <a:lnTo>
                      <a:pt x="272961" y="64884"/>
                    </a:lnTo>
                    <a:close/>
                  </a:path>
                  <a:path w="594359" h="175895">
                    <a:moveTo>
                      <a:pt x="440766" y="98437"/>
                    </a:moveTo>
                    <a:lnTo>
                      <a:pt x="420636" y="98437"/>
                    </a:lnTo>
                    <a:lnTo>
                      <a:pt x="420636" y="32435"/>
                    </a:lnTo>
                    <a:lnTo>
                      <a:pt x="420636" y="4470"/>
                    </a:lnTo>
                    <a:lnTo>
                      <a:pt x="388188" y="4470"/>
                    </a:lnTo>
                    <a:lnTo>
                      <a:pt x="388188" y="32435"/>
                    </a:lnTo>
                    <a:lnTo>
                      <a:pt x="388188" y="97320"/>
                    </a:lnTo>
                    <a:lnTo>
                      <a:pt x="338963" y="97320"/>
                    </a:lnTo>
                    <a:lnTo>
                      <a:pt x="343547" y="83248"/>
                    </a:lnTo>
                    <a:lnTo>
                      <a:pt x="347078" y="67818"/>
                    </a:lnTo>
                    <a:lnTo>
                      <a:pt x="349351" y="50914"/>
                    </a:lnTo>
                    <a:lnTo>
                      <a:pt x="350151" y="32435"/>
                    </a:lnTo>
                    <a:lnTo>
                      <a:pt x="388188" y="32435"/>
                    </a:lnTo>
                    <a:lnTo>
                      <a:pt x="388188" y="4470"/>
                    </a:lnTo>
                    <a:lnTo>
                      <a:pt x="317703" y="4470"/>
                    </a:lnTo>
                    <a:lnTo>
                      <a:pt x="317703" y="27965"/>
                    </a:lnTo>
                    <a:lnTo>
                      <a:pt x="316699" y="49974"/>
                    </a:lnTo>
                    <a:lnTo>
                      <a:pt x="313791" y="68935"/>
                    </a:lnTo>
                    <a:lnTo>
                      <a:pt x="309219" y="84759"/>
                    </a:lnTo>
                    <a:lnTo>
                      <a:pt x="303161" y="97320"/>
                    </a:lnTo>
                    <a:lnTo>
                      <a:pt x="287502" y="97320"/>
                    </a:lnTo>
                    <a:lnTo>
                      <a:pt x="287502" y="157734"/>
                    </a:lnTo>
                    <a:lnTo>
                      <a:pt x="321068" y="157734"/>
                    </a:lnTo>
                    <a:lnTo>
                      <a:pt x="321068" y="127533"/>
                    </a:lnTo>
                    <a:lnTo>
                      <a:pt x="409448" y="127533"/>
                    </a:lnTo>
                    <a:lnTo>
                      <a:pt x="409448" y="158851"/>
                    </a:lnTo>
                    <a:lnTo>
                      <a:pt x="440766" y="158851"/>
                    </a:lnTo>
                    <a:lnTo>
                      <a:pt x="440766" y="127533"/>
                    </a:lnTo>
                    <a:lnTo>
                      <a:pt x="440766" y="98437"/>
                    </a:lnTo>
                    <a:close/>
                  </a:path>
                  <a:path w="594359" h="175895">
                    <a:moveTo>
                      <a:pt x="594029" y="64884"/>
                    </a:moveTo>
                    <a:lnTo>
                      <a:pt x="575017" y="19011"/>
                    </a:lnTo>
                    <a:lnTo>
                      <a:pt x="561594" y="9372"/>
                    </a:lnTo>
                    <a:lnTo>
                      <a:pt x="561594" y="64884"/>
                    </a:lnTo>
                    <a:lnTo>
                      <a:pt x="560959" y="72034"/>
                    </a:lnTo>
                    <a:lnTo>
                      <a:pt x="526910" y="99568"/>
                    </a:lnTo>
                    <a:lnTo>
                      <a:pt x="519760" y="98933"/>
                    </a:lnTo>
                    <a:lnTo>
                      <a:pt x="492226" y="64884"/>
                    </a:lnTo>
                    <a:lnTo>
                      <a:pt x="492861" y="57734"/>
                    </a:lnTo>
                    <a:lnTo>
                      <a:pt x="526910" y="30200"/>
                    </a:lnTo>
                    <a:lnTo>
                      <a:pt x="534060" y="30835"/>
                    </a:lnTo>
                    <a:lnTo>
                      <a:pt x="561594" y="64884"/>
                    </a:lnTo>
                    <a:lnTo>
                      <a:pt x="561594" y="9372"/>
                    </a:lnTo>
                    <a:lnTo>
                      <a:pt x="552919" y="4889"/>
                    </a:lnTo>
                    <a:lnTo>
                      <a:pt x="540092" y="1244"/>
                    </a:lnTo>
                    <a:lnTo>
                      <a:pt x="525792" y="0"/>
                    </a:lnTo>
                    <a:lnTo>
                      <a:pt x="511340" y="1244"/>
                    </a:lnTo>
                    <a:lnTo>
                      <a:pt x="476567" y="19011"/>
                    </a:lnTo>
                    <a:lnTo>
                      <a:pt x="457542" y="64884"/>
                    </a:lnTo>
                    <a:lnTo>
                      <a:pt x="458787" y="77876"/>
                    </a:lnTo>
                    <a:lnTo>
                      <a:pt x="487083" y="118910"/>
                    </a:lnTo>
                    <a:lnTo>
                      <a:pt x="525792" y="129768"/>
                    </a:lnTo>
                    <a:lnTo>
                      <a:pt x="540245" y="128524"/>
                    </a:lnTo>
                    <a:lnTo>
                      <a:pt x="575017" y="110756"/>
                    </a:lnTo>
                    <a:lnTo>
                      <a:pt x="592797" y="77876"/>
                    </a:lnTo>
                    <a:lnTo>
                      <a:pt x="594029" y="64884"/>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14" name="object 22">
                <a:extLst>
                  <a:ext uri="{FF2B5EF4-FFF2-40B4-BE49-F238E27FC236}">
                    <a16:creationId xmlns:a16="http://schemas.microsoft.com/office/drawing/2014/main" id="{CF272A75-27D5-B22A-393E-B7BCA890D876}"/>
                  </a:ext>
                </a:extLst>
              </p:cNvPr>
              <p:cNvPicPr/>
              <p:nvPr/>
            </p:nvPicPr>
            <p:blipFill>
              <a:blip r:embed="rId17" cstate="print"/>
              <a:stretch>
                <a:fillRect/>
              </a:stretch>
            </p:blipFill>
            <p:spPr>
              <a:xfrm>
                <a:off x="11602575" y="1177485"/>
                <a:ext cx="77517" cy="87395"/>
              </a:xfrm>
              <a:prstGeom prst="rect">
                <a:avLst/>
              </a:prstGeom>
            </p:spPr>
          </p:pic>
          <p:pic>
            <p:nvPicPr>
              <p:cNvPr id="15" name="object 23">
                <a:extLst>
                  <a:ext uri="{FF2B5EF4-FFF2-40B4-BE49-F238E27FC236}">
                    <a16:creationId xmlns:a16="http://schemas.microsoft.com/office/drawing/2014/main" id="{A9DA1C1D-5036-C36B-B432-A085AAAE79A7}"/>
                  </a:ext>
                </a:extLst>
              </p:cNvPr>
              <p:cNvPicPr/>
              <p:nvPr/>
            </p:nvPicPr>
            <p:blipFill>
              <a:blip r:embed="rId18" cstate="print"/>
              <a:stretch>
                <a:fillRect/>
              </a:stretch>
            </p:blipFill>
            <p:spPr>
              <a:xfrm>
                <a:off x="11697811" y="1177485"/>
                <a:ext cx="104831" cy="87395"/>
              </a:xfrm>
              <a:prstGeom prst="rect">
                <a:avLst/>
              </a:prstGeom>
            </p:spPr>
          </p:pic>
          <p:pic>
            <p:nvPicPr>
              <p:cNvPr id="16" name="object 24">
                <a:extLst>
                  <a:ext uri="{FF2B5EF4-FFF2-40B4-BE49-F238E27FC236}">
                    <a16:creationId xmlns:a16="http://schemas.microsoft.com/office/drawing/2014/main" id="{A8329DA4-241A-C982-08DA-38C949BB1F02}"/>
                  </a:ext>
                </a:extLst>
              </p:cNvPr>
              <p:cNvPicPr/>
              <p:nvPr/>
            </p:nvPicPr>
            <p:blipFill>
              <a:blip r:embed="rId19" cstate="print"/>
              <a:stretch>
                <a:fillRect/>
              </a:stretch>
            </p:blipFill>
            <p:spPr>
              <a:xfrm>
                <a:off x="11820358" y="1175103"/>
                <a:ext cx="80471" cy="92160"/>
              </a:xfrm>
              <a:prstGeom prst="rect">
                <a:avLst/>
              </a:prstGeom>
            </p:spPr>
          </p:pic>
          <p:pic>
            <p:nvPicPr>
              <p:cNvPr id="18" name="object 25">
                <a:extLst>
                  <a:ext uri="{FF2B5EF4-FFF2-40B4-BE49-F238E27FC236}">
                    <a16:creationId xmlns:a16="http://schemas.microsoft.com/office/drawing/2014/main" id="{74A08653-D77E-397F-A31A-1CBA4D1DC027}"/>
                  </a:ext>
                </a:extLst>
              </p:cNvPr>
              <p:cNvPicPr/>
              <p:nvPr/>
            </p:nvPicPr>
            <p:blipFill>
              <a:blip r:embed="rId20" cstate="print"/>
              <a:stretch>
                <a:fillRect/>
              </a:stretch>
            </p:blipFill>
            <p:spPr>
              <a:xfrm>
                <a:off x="10980231" y="1384057"/>
                <a:ext cx="81205" cy="87394"/>
              </a:xfrm>
              <a:prstGeom prst="rect">
                <a:avLst/>
              </a:prstGeom>
            </p:spPr>
          </p:pic>
          <p:sp>
            <p:nvSpPr>
              <p:cNvPr id="19" name="object 26">
                <a:extLst>
                  <a:ext uri="{FF2B5EF4-FFF2-40B4-BE49-F238E27FC236}">
                    <a16:creationId xmlns:a16="http://schemas.microsoft.com/office/drawing/2014/main" id="{C7AC33AF-222E-B3C5-64A6-F43E76A5D3B6}"/>
                  </a:ext>
                </a:extLst>
              </p:cNvPr>
              <p:cNvSpPr/>
              <p:nvPr/>
            </p:nvSpPr>
            <p:spPr>
              <a:xfrm>
                <a:off x="11083585" y="1384231"/>
                <a:ext cx="79199" cy="87487"/>
              </a:xfrm>
              <a:custGeom>
                <a:avLst/>
                <a:gdLst/>
                <a:ahLst/>
                <a:cxnLst/>
                <a:rect l="l" t="t" r="r" b="b"/>
                <a:pathLst>
                  <a:path w="120015" h="123189">
                    <a:moveTo>
                      <a:pt x="119697" y="0"/>
                    </a:moveTo>
                    <a:lnTo>
                      <a:pt x="85013" y="0"/>
                    </a:lnTo>
                    <a:lnTo>
                      <a:pt x="85013" y="45720"/>
                    </a:lnTo>
                    <a:lnTo>
                      <a:pt x="34671" y="45720"/>
                    </a:lnTo>
                    <a:lnTo>
                      <a:pt x="34671" y="0"/>
                    </a:lnTo>
                    <a:lnTo>
                      <a:pt x="0" y="0"/>
                    </a:lnTo>
                    <a:lnTo>
                      <a:pt x="0" y="45720"/>
                    </a:lnTo>
                    <a:lnTo>
                      <a:pt x="0" y="74930"/>
                    </a:lnTo>
                    <a:lnTo>
                      <a:pt x="0" y="123190"/>
                    </a:lnTo>
                    <a:lnTo>
                      <a:pt x="34671" y="123190"/>
                    </a:lnTo>
                    <a:lnTo>
                      <a:pt x="34671" y="74930"/>
                    </a:lnTo>
                    <a:lnTo>
                      <a:pt x="85013" y="74930"/>
                    </a:lnTo>
                    <a:lnTo>
                      <a:pt x="85013"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20" name="object 27">
                <a:extLst>
                  <a:ext uri="{FF2B5EF4-FFF2-40B4-BE49-F238E27FC236}">
                    <a16:creationId xmlns:a16="http://schemas.microsoft.com/office/drawing/2014/main" id="{80FD26F0-5597-8808-EF56-117B613B00E4}"/>
                  </a:ext>
                </a:extLst>
              </p:cNvPr>
              <p:cNvPicPr/>
              <p:nvPr/>
            </p:nvPicPr>
            <p:blipFill>
              <a:blip r:embed="rId21" cstate="print"/>
              <a:stretch>
                <a:fillRect/>
              </a:stretch>
            </p:blipFill>
            <p:spPr>
              <a:xfrm>
                <a:off x="11175865" y="1381671"/>
                <a:ext cx="212616" cy="92160"/>
              </a:xfrm>
              <a:prstGeom prst="rect">
                <a:avLst/>
              </a:prstGeom>
            </p:spPr>
          </p:pic>
          <p:sp>
            <p:nvSpPr>
              <p:cNvPr id="21" name="object 28">
                <a:extLst>
                  <a:ext uri="{FF2B5EF4-FFF2-40B4-BE49-F238E27FC236}">
                    <a16:creationId xmlns:a16="http://schemas.microsoft.com/office/drawing/2014/main" id="{5968CC5A-053F-6124-78EB-BD73EC46E218}"/>
                  </a:ext>
                </a:extLst>
              </p:cNvPr>
              <p:cNvSpPr/>
              <p:nvPr/>
            </p:nvSpPr>
            <p:spPr>
              <a:xfrm>
                <a:off x="11406199" y="1384231"/>
                <a:ext cx="79199" cy="87487"/>
              </a:xfrm>
              <a:custGeom>
                <a:avLst/>
                <a:gdLst/>
                <a:ahLst/>
                <a:cxnLst/>
                <a:rect l="l" t="t" r="r" b="b"/>
                <a:pathLst>
                  <a:path w="120015" h="123189">
                    <a:moveTo>
                      <a:pt x="119697" y="0"/>
                    </a:moveTo>
                    <a:lnTo>
                      <a:pt x="85026" y="0"/>
                    </a:lnTo>
                    <a:lnTo>
                      <a:pt x="85026" y="45720"/>
                    </a:lnTo>
                    <a:lnTo>
                      <a:pt x="34683" y="45720"/>
                    </a:lnTo>
                    <a:lnTo>
                      <a:pt x="34683" y="0"/>
                    </a:lnTo>
                    <a:lnTo>
                      <a:pt x="0" y="0"/>
                    </a:lnTo>
                    <a:lnTo>
                      <a:pt x="0" y="45720"/>
                    </a:lnTo>
                    <a:lnTo>
                      <a:pt x="0" y="74930"/>
                    </a:lnTo>
                    <a:lnTo>
                      <a:pt x="0" y="123190"/>
                    </a:lnTo>
                    <a:lnTo>
                      <a:pt x="34683" y="123190"/>
                    </a:lnTo>
                    <a:lnTo>
                      <a:pt x="34683" y="74930"/>
                    </a:lnTo>
                    <a:lnTo>
                      <a:pt x="85026" y="74930"/>
                    </a:lnTo>
                    <a:lnTo>
                      <a:pt x="85026"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22" name="object 29">
                <a:extLst>
                  <a:ext uri="{FF2B5EF4-FFF2-40B4-BE49-F238E27FC236}">
                    <a16:creationId xmlns:a16="http://schemas.microsoft.com/office/drawing/2014/main" id="{C41DBB6D-96CC-EEB0-BC71-C03EA89B487A}"/>
                  </a:ext>
                </a:extLst>
              </p:cNvPr>
              <p:cNvPicPr/>
              <p:nvPr/>
            </p:nvPicPr>
            <p:blipFill>
              <a:blip r:embed="rId22" cstate="print"/>
              <a:stretch>
                <a:fillRect/>
              </a:stretch>
            </p:blipFill>
            <p:spPr>
              <a:xfrm>
                <a:off x="11502910" y="1381671"/>
                <a:ext cx="80471" cy="92160"/>
              </a:xfrm>
              <a:prstGeom prst="rect">
                <a:avLst/>
              </a:prstGeom>
            </p:spPr>
          </p:pic>
          <p:pic>
            <p:nvPicPr>
              <p:cNvPr id="23" name="object 30">
                <a:extLst>
                  <a:ext uri="{FF2B5EF4-FFF2-40B4-BE49-F238E27FC236}">
                    <a16:creationId xmlns:a16="http://schemas.microsoft.com/office/drawing/2014/main" id="{C93A727A-343E-7B95-B6F6-0B6B77EBF564}"/>
                  </a:ext>
                </a:extLst>
              </p:cNvPr>
              <p:cNvPicPr/>
              <p:nvPr/>
            </p:nvPicPr>
            <p:blipFill>
              <a:blip r:embed="rId23" cstate="print"/>
              <a:stretch>
                <a:fillRect/>
              </a:stretch>
            </p:blipFill>
            <p:spPr>
              <a:xfrm>
                <a:off x="11601100" y="1381671"/>
                <a:ext cx="87851" cy="123941"/>
              </a:xfrm>
              <a:prstGeom prst="rect">
                <a:avLst/>
              </a:prstGeom>
            </p:spPr>
          </p:pic>
          <p:sp>
            <p:nvSpPr>
              <p:cNvPr id="24" name="object 31">
                <a:extLst>
                  <a:ext uri="{FF2B5EF4-FFF2-40B4-BE49-F238E27FC236}">
                    <a16:creationId xmlns:a16="http://schemas.microsoft.com/office/drawing/2014/main" id="{1005CA71-1C8C-6FF6-5CCF-06502FC44A2A}"/>
                  </a:ext>
                </a:extLst>
              </p:cNvPr>
              <p:cNvSpPr/>
              <p:nvPr/>
            </p:nvSpPr>
            <p:spPr>
              <a:xfrm>
                <a:off x="11705932" y="1384231"/>
                <a:ext cx="79199" cy="87487"/>
              </a:xfrm>
              <a:custGeom>
                <a:avLst/>
                <a:gdLst/>
                <a:ahLst/>
                <a:cxnLst/>
                <a:rect l="l" t="t" r="r" b="b"/>
                <a:pathLst>
                  <a:path w="120015" h="123189">
                    <a:moveTo>
                      <a:pt x="119697" y="0"/>
                    </a:moveTo>
                    <a:lnTo>
                      <a:pt x="85013" y="0"/>
                    </a:lnTo>
                    <a:lnTo>
                      <a:pt x="85013" y="45720"/>
                    </a:lnTo>
                    <a:lnTo>
                      <a:pt x="34671" y="45720"/>
                    </a:lnTo>
                    <a:lnTo>
                      <a:pt x="34671" y="0"/>
                    </a:lnTo>
                    <a:lnTo>
                      <a:pt x="0" y="0"/>
                    </a:lnTo>
                    <a:lnTo>
                      <a:pt x="0" y="45720"/>
                    </a:lnTo>
                    <a:lnTo>
                      <a:pt x="0" y="74930"/>
                    </a:lnTo>
                    <a:lnTo>
                      <a:pt x="0" y="123190"/>
                    </a:lnTo>
                    <a:lnTo>
                      <a:pt x="34671" y="123190"/>
                    </a:lnTo>
                    <a:lnTo>
                      <a:pt x="34671" y="74930"/>
                    </a:lnTo>
                    <a:lnTo>
                      <a:pt x="85013" y="74930"/>
                    </a:lnTo>
                    <a:lnTo>
                      <a:pt x="85013"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25" name="object 32">
                <a:extLst>
                  <a:ext uri="{FF2B5EF4-FFF2-40B4-BE49-F238E27FC236}">
                    <a16:creationId xmlns:a16="http://schemas.microsoft.com/office/drawing/2014/main" id="{693C5991-6F41-C6C8-5BEC-28039F9ED950}"/>
                  </a:ext>
                </a:extLst>
              </p:cNvPr>
              <p:cNvPicPr/>
              <p:nvPr/>
            </p:nvPicPr>
            <p:blipFill>
              <a:blip r:embed="rId24" cstate="print"/>
              <a:stretch>
                <a:fillRect/>
              </a:stretch>
            </p:blipFill>
            <p:spPr>
              <a:xfrm>
                <a:off x="11807071" y="1384057"/>
                <a:ext cx="105570" cy="87394"/>
              </a:xfrm>
              <a:prstGeom prst="rect">
                <a:avLst/>
              </a:prstGeom>
            </p:spPr>
          </p:pic>
          <p:pic>
            <p:nvPicPr>
              <p:cNvPr id="26" name="object 33">
                <a:extLst>
                  <a:ext uri="{FF2B5EF4-FFF2-40B4-BE49-F238E27FC236}">
                    <a16:creationId xmlns:a16="http://schemas.microsoft.com/office/drawing/2014/main" id="{2381280A-1AB0-0409-ABEF-A65CE764DB0B}"/>
                  </a:ext>
                </a:extLst>
              </p:cNvPr>
              <p:cNvPicPr/>
              <p:nvPr/>
            </p:nvPicPr>
            <p:blipFill>
              <a:blip r:embed="rId25" cstate="print"/>
              <a:stretch>
                <a:fillRect/>
              </a:stretch>
            </p:blipFill>
            <p:spPr>
              <a:xfrm>
                <a:off x="11929621" y="1381671"/>
                <a:ext cx="80469" cy="92160"/>
              </a:xfrm>
              <a:prstGeom prst="rect">
                <a:avLst/>
              </a:prstGeom>
            </p:spPr>
          </p:pic>
          <p:sp>
            <p:nvSpPr>
              <p:cNvPr id="27" name="object 34">
                <a:extLst>
                  <a:ext uri="{FF2B5EF4-FFF2-40B4-BE49-F238E27FC236}">
                    <a16:creationId xmlns:a16="http://schemas.microsoft.com/office/drawing/2014/main" id="{346A9829-C2A1-1915-30D9-EE8F3B9C25B9}"/>
                  </a:ext>
                </a:extLst>
              </p:cNvPr>
              <p:cNvSpPr/>
              <p:nvPr/>
            </p:nvSpPr>
            <p:spPr>
              <a:xfrm>
                <a:off x="10980223" y="1590630"/>
                <a:ext cx="116913" cy="87939"/>
              </a:xfrm>
              <a:custGeom>
                <a:avLst/>
                <a:gdLst/>
                <a:ahLst/>
                <a:cxnLst/>
                <a:rect l="l" t="t" r="r" b="b"/>
                <a:pathLst>
                  <a:path w="177165" h="123825">
                    <a:moveTo>
                      <a:pt x="105168" y="0"/>
                    </a:moveTo>
                    <a:lnTo>
                      <a:pt x="71602" y="0"/>
                    </a:lnTo>
                    <a:lnTo>
                      <a:pt x="71602" y="93967"/>
                    </a:lnTo>
                    <a:lnTo>
                      <a:pt x="105168" y="93967"/>
                    </a:lnTo>
                    <a:lnTo>
                      <a:pt x="105168" y="0"/>
                    </a:lnTo>
                    <a:close/>
                  </a:path>
                  <a:path w="177165" h="123825">
                    <a:moveTo>
                      <a:pt x="176758" y="94183"/>
                    </a:moveTo>
                    <a:lnTo>
                      <a:pt x="34683" y="94183"/>
                    </a:lnTo>
                    <a:lnTo>
                      <a:pt x="34683" y="203"/>
                    </a:lnTo>
                    <a:lnTo>
                      <a:pt x="0" y="203"/>
                    </a:lnTo>
                    <a:lnTo>
                      <a:pt x="0" y="94183"/>
                    </a:lnTo>
                    <a:lnTo>
                      <a:pt x="0" y="123393"/>
                    </a:lnTo>
                    <a:lnTo>
                      <a:pt x="176758" y="123393"/>
                    </a:lnTo>
                    <a:lnTo>
                      <a:pt x="176758" y="94183"/>
                    </a:lnTo>
                    <a:close/>
                  </a:path>
                  <a:path w="177165" h="123825">
                    <a:moveTo>
                      <a:pt x="176758" y="0"/>
                    </a:moveTo>
                    <a:lnTo>
                      <a:pt x="143205" y="0"/>
                    </a:lnTo>
                    <a:lnTo>
                      <a:pt x="143205" y="93967"/>
                    </a:lnTo>
                    <a:lnTo>
                      <a:pt x="176758" y="93967"/>
                    </a:lnTo>
                    <a:lnTo>
                      <a:pt x="176758"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28" name="object 35">
                <a:extLst>
                  <a:ext uri="{FF2B5EF4-FFF2-40B4-BE49-F238E27FC236}">
                    <a16:creationId xmlns:a16="http://schemas.microsoft.com/office/drawing/2014/main" id="{33AE3840-6084-BB72-AEBF-1C6B60C99050}"/>
                  </a:ext>
                </a:extLst>
              </p:cNvPr>
              <p:cNvPicPr/>
              <p:nvPr/>
            </p:nvPicPr>
            <p:blipFill>
              <a:blip r:embed="rId26" cstate="print"/>
              <a:stretch>
                <a:fillRect/>
              </a:stretch>
            </p:blipFill>
            <p:spPr>
              <a:xfrm>
                <a:off x="11119759" y="1588243"/>
                <a:ext cx="271678" cy="92161"/>
              </a:xfrm>
              <a:prstGeom prst="rect">
                <a:avLst/>
              </a:prstGeom>
            </p:spPr>
          </p:pic>
          <p:pic>
            <p:nvPicPr>
              <p:cNvPr id="29" name="object 36">
                <a:extLst>
                  <a:ext uri="{FF2B5EF4-FFF2-40B4-BE49-F238E27FC236}">
                    <a16:creationId xmlns:a16="http://schemas.microsoft.com/office/drawing/2014/main" id="{D3C2D2C9-B70C-DAC1-F161-A3200E13F0E6}"/>
                  </a:ext>
                </a:extLst>
              </p:cNvPr>
              <p:cNvPicPr/>
              <p:nvPr/>
            </p:nvPicPr>
            <p:blipFill>
              <a:blip r:embed="rId27" cstate="print"/>
              <a:stretch>
                <a:fillRect/>
              </a:stretch>
            </p:blipFill>
            <p:spPr>
              <a:xfrm>
                <a:off x="11412846" y="1590625"/>
                <a:ext cx="105569" cy="87396"/>
              </a:xfrm>
              <a:prstGeom prst="rect">
                <a:avLst/>
              </a:prstGeom>
            </p:spPr>
          </p:pic>
          <p:pic>
            <p:nvPicPr>
              <p:cNvPr id="30" name="object 37">
                <a:extLst>
                  <a:ext uri="{FF2B5EF4-FFF2-40B4-BE49-F238E27FC236}">
                    <a16:creationId xmlns:a16="http://schemas.microsoft.com/office/drawing/2014/main" id="{934A9C80-53C6-C299-95F8-52F16B660BB0}"/>
                  </a:ext>
                </a:extLst>
              </p:cNvPr>
              <p:cNvPicPr/>
              <p:nvPr/>
            </p:nvPicPr>
            <p:blipFill>
              <a:blip r:embed="rId28" cstate="print"/>
              <a:stretch>
                <a:fillRect/>
              </a:stretch>
            </p:blipFill>
            <p:spPr>
              <a:xfrm>
                <a:off x="10334259" y="1622404"/>
                <a:ext cx="66443" cy="71504"/>
              </a:xfrm>
              <a:prstGeom prst="rect">
                <a:avLst/>
              </a:prstGeom>
            </p:spPr>
          </p:pic>
          <p:pic>
            <p:nvPicPr>
              <p:cNvPr id="31" name="object 38">
                <a:extLst>
                  <a:ext uri="{FF2B5EF4-FFF2-40B4-BE49-F238E27FC236}">
                    <a16:creationId xmlns:a16="http://schemas.microsoft.com/office/drawing/2014/main" id="{F7B48B79-14C4-E7E8-3ECA-E671602AA36A}"/>
                  </a:ext>
                </a:extLst>
              </p:cNvPr>
              <p:cNvPicPr/>
              <p:nvPr/>
            </p:nvPicPr>
            <p:blipFill>
              <a:blip r:embed="rId28" cstate="print"/>
              <a:stretch>
                <a:fillRect/>
              </a:stretch>
            </p:blipFill>
            <p:spPr>
              <a:xfrm>
                <a:off x="10444999" y="1145707"/>
                <a:ext cx="66441" cy="71504"/>
              </a:xfrm>
              <a:prstGeom prst="rect">
                <a:avLst/>
              </a:prstGeom>
            </p:spPr>
          </p:pic>
          <p:pic>
            <p:nvPicPr>
              <p:cNvPr id="32" name="object 39">
                <a:extLst>
                  <a:ext uri="{FF2B5EF4-FFF2-40B4-BE49-F238E27FC236}">
                    <a16:creationId xmlns:a16="http://schemas.microsoft.com/office/drawing/2014/main" id="{06091215-2FA1-4D4A-AD87-5C258668E226}"/>
                  </a:ext>
                </a:extLst>
              </p:cNvPr>
              <p:cNvPicPr/>
              <p:nvPr/>
            </p:nvPicPr>
            <p:blipFill>
              <a:blip r:embed="rId29" cstate="print"/>
              <a:stretch>
                <a:fillRect/>
              </a:stretch>
            </p:blipFill>
            <p:spPr>
              <a:xfrm>
                <a:off x="10444999" y="1264882"/>
                <a:ext cx="66441" cy="71504"/>
              </a:xfrm>
              <a:prstGeom prst="rect">
                <a:avLst/>
              </a:prstGeom>
            </p:spPr>
          </p:pic>
          <p:pic>
            <p:nvPicPr>
              <p:cNvPr id="33" name="object 40">
                <a:extLst>
                  <a:ext uri="{FF2B5EF4-FFF2-40B4-BE49-F238E27FC236}">
                    <a16:creationId xmlns:a16="http://schemas.microsoft.com/office/drawing/2014/main" id="{3AAC58F8-0B04-EC37-EA85-BA50B475898D}"/>
                  </a:ext>
                </a:extLst>
              </p:cNvPr>
              <p:cNvPicPr/>
              <p:nvPr/>
            </p:nvPicPr>
            <p:blipFill>
              <a:blip r:embed="rId28" cstate="print"/>
              <a:stretch>
                <a:fillRect/>
              </a:stretch>
            </p:blipFill>
            <p:spPr>
              <a:xfrm>
                <a:off x="10444999" y="1503229"/>
                <a:ext cx="66441" cy="71504"/>
              </a:xfrm>
              <a:prstGeom prst="rect">
                <a:avLst/>
              </a:prstGeom>
            </p:spPr>
          </p:pic>
          <p:pic>
            <p:nvPicPr>
              <p:cNvPr id="34" name="object 41">
                <a:extLst>
                  <a:ext uri="{FF2B5EF4-FFF2-40B4-BE49-F238E27FC236}">
                    <a16:creationId xmlns:a16="http://schemas.microsoft.com/office/drawing/2014/main" id="{EEAE061D-2D3C-A38B-752F-75BA1CF19B6E}"/>
                  </a:ext>
                </a:extLst>
              </p:cNvPr>
              <p:cNvPicPr/>
              <p:nvPr/>
            </p:nvPicPr>
            <p:blipFill>
              <a:blip r:embed="rId28" cstate="print"/>
              <a:stretch>
                <a:fillRect/>
              </a:stretch>
            </p:blipFill>
            <p:spPr>
              <a:xfrm>
                <a:off x="10444999" y="1622404"/>
                <a:ext cx="66441" cy="71504"/>
              </a:xfrm>
              <a:prstGeom prst="rect">
                <a:avLst/>
              </a:prstGeom>
            </p:spPr>
          </p:pic>
          <p:pic>
            <p:nvPicPr>
              <p:cNvPr id="35" name="object 42">
                <a:extLst>
                  <a:ext uri="{FF2B5EF4-FFF2-40B4-BE49-F238E27FC236}">
                    <a16:creationId xmlns:a16="http://schemas.microsoft.com/office/drawing/2014/main" id="{0A40D9D6-A7A6-5235-D4B1-A34CE8BA203C}"/>
                  </a:ext>
                </a:extLst>
              </p:cNvPr>
              <p:cNvPicPr/>
              <p:nvPr/>
            </p:nvPicPr>
            <p:blipFill>
              <a:blip r:embed="rId30" cstate="print"/>
              <a:stretch>
                <a:fillRect/>
              </a:stretch>
            </p:blipFill>
            <p:spPr>
              <a:xfrm>
                <a:off x="10555735" y="1145707"/>
                <a:ext cx="66443" cy="71504"/>
              </a:xfrm>
              <a:prstGeom prst="rect">
                <a:avLst/>
              </a:prstGeom>
            </p:spPr>
          </p:pic>
          <p:pic>
            <p:nvPicPr>
              <p:cNvPr id="36" name="object 43">
                <a:extLst>
                  <a:ext uri="{FF2B5EF4-FFF2-40B4-BE49-F238E27FC236}">
                    <a16:creationId xmlns:a16="http://schemas.microsoft.com/office/drawing/2014/main" id="{DF4498E0-A87C-2E73-37C6-629DA03DFD31}"/>
                  </a:ext>
                </a:extLst>
              </p:cNvPr>
              <p:cNvPicPr/>
              <p:nvPr/>
            </p:nvPicPr>
            <p:blipFill>
              <a:blip r:embed="rId31" cstate="print"/>
              <a:stretch>
                <a:fillRect/>
              </a:stretch>
            </p:blipFill>
            <p:spPr>
              <a:xfrm>
                <a:off x="10223522" y="1145709"/>
                <a:ext cx="66443" cy="71502"/>
              </a:xfrm>
              <a:prstGeom prst="rect">
                <a:avLst/>
              </a:prstGeom>
            </p:spPr>
          </p:pic>
          <p:pic>
            <p:nvPicPr>
              <p:cNvPr id="37" name="object 44">
                <a:extLst>
                  <a:ext uri="{FF2B5EF4-FFF2-40B4-BE49-F238E27FC236}">
                    <a16:creationId xmlns:a16="http://schemas.microsoft.com/office/drawing/2014/main" id="{5C8F2BEA-35F1-E346-427B-F09744B50649}"/>
                  </a:ext>
                </a:extLst>
              </p:cNvPr>
              <p:cNvPicPr/>
              <p:nvPr/>
            </p:nvPicPr>
            <p:blipFill>
              <a:blip r:embed="rId32" cstate="print"/>
              <a:stretch>
                <a:fillRect/>
              </a:stretch>
            </p:blipFill>
            <p:spPr>
              <a:xfrm>
                <a:off x="10223522" y="1264882"/>
                <a:ext cx="66443" cy="71504"/>
              </a:xfrm>
              <a:prstGeom prst="rect">
                <a:avLst/>
              </a:prstGeom>
            </p:spPr>
          </p:pic>
          <p:pic>
            <p:nvPicPr>
              <p:cNvPr id="38" name="object 45">
                <a:extLst>
                  <a:ext uri="{FF2B5EF4-FFF2-40B4-BE49-F238E27FC236}">
                    <a16:creationId xmlns:a16="http://schemas.microsoft.com/office/drawing/2014/main" id="{5E17E413-E40C-BDB0-D709-54FB2167D42B}"/>
                  </a:ext>
                </a:extLst>
              </p:cNvPr>
              <p:cNvPicPr/>
              <p:nvPr/>
            </p:nvPicPr>
            <p:blipFill>
              <a:blip r:embed="rId31" cstate="print"/>
              <a:stretch>
                <a:fillRect/>
              </a:stretch>
            </p:blipFill>
            <p:spPr>
              <a:xfrm>
                <a:off x="10223522" y="1384057"/>
                <a:ext cx="66443" cy="71504"/>
              </a:xfrm>
              <a:prstGeom prst="rect">
                <a:avLst/>
              </a:prstGeom>
            </p:spPr>
          </p:pic>
          <p:pic>
            <p:nvPicPr>
              <p:cNvPr id="39" name="object 46">
                <a:extLst>
                  <a:ext uri="{FF2B5EF4-FFF2-40B4-BE49-F238E27FC236}">
                    <a16:creationId xmlns:a16="http://schemas.microsoft.com/office/drawing/2014/main" id="{7FA1BFF3-089A-6D6C-A429-C8F108340A6E}"/>
                  </a:ext>
                </a:extLst>
              </p:cNvPr>
              <p:cNvPicPr/>
              <p:nvPr/>
            </p:nvPicPr>
            <p:blipFill>
              <a:blip r:embed="rId31" cstate="print"/>
              <a:stretch>
                <a:fillRect/>
              </a:stretch>
            </p:blipFill>
            <p:spPr>
              <a:xfrm>
                <a:off x="10223522" y="1503229"/>
                <a:ext cx="66443" cy="71504"/>
              </a:xfrm>
              <a:prstGeom prst="rect">
                <a:avLst/>
              </a:prstGeom>
            </p:spPr>
          </p:pic>
          <p:pic>
            <p:nvPicPr>
              <p:cNvPr id="40" name="object 47">
                <a:extLst>
                  <a:ext uri="{FF2B5EF4-FFF2-40B4-BE49-F238E27FC236}">
                    <a16:creationId xmlns:a16="http://schemas.microsoft.com/office/drawing/2014/main" id="{6902A5E3-3E80-98CA-6A5B-75F324761D84}"/>
                  </a:ext>
                </a:extLst>
              </p:cNvPr>
              <p:cNvPicPr/>
              <p:nvPr/>
            </p:nvPicPr>
            <p:blipFill>
              <a:blip r:embed="rId31" cstate="print"/>
              <a:stretch>
                <a:fillRect/>
              </a:stretch>
            </p:blipFill>
            <p:spPr>
              <a:xfrm>
                <a:off x="10223522" y="1622404"/>
                <a:ext cx="66443" cy="71504"/>
              </a:xfrm>
              <a:prstGeom prst="rect">
                <a:avLst/>
              </a:prstGeom>
            </p:spPr>
          </p:pic>
          <p:pic>
            <p:nvPicPr>
              <p:cNvPr id="41" name="object 48">
                <a:extLst>
                  <a:ext uri="{FF2B5EF4-FFF2-40B4-BE49-F238E27FC236}">
                    <a16:creationId xmlns:a16="http://schemas.microsoft.com/office/drawing/2014/main" id="{3EEA53A1-1FCE-54C1-DD8F-7573888575A6}"/>
                  </a:ext>
                </a:extLst>
              </p:cNvPr>
              <p:cNvPicPr/>
              <p:nvPr/>
            </p:nvPicPr>
            <p:blipFill>
              <a:blip r:embed="rId31" cstate="print"/>
              <a:stretch>
                <a:fillRect/>
              </a:stretch>
            </p:blipFill>
            <p:spPr>
              <a:xfrm>
                <a:off x="10334259" y="1145707"/>
                <a:ext cx="66443" cy="71504"/>
              </a:xfrm>
              <a:prstGeom prst="rect">
                <a:avLst/>
              </a:prstGeom>
            </p:spPr>
          </p:pic>
          <p:pic>
            <p:nvPicPr>
              <p:cNvPr id="42" name="object 49">
                <a:extLst>
                  <a:ext uri="{FF2B5EF4-FFF2-40B4-BE49-F238E27FC236}">
                    <a16:creationId xmlns:a16="http://schemas.microsoft.com/office/drawing/2014/main" id="{AC74FA3F-752B-CDCB-D073-6CDD89FEA535}"/>
                  </a:ext>
                </a:extLst>
              </p:cNvPr>
              <p:cNvPicPr/>
              <p:nvPr/>
            </p:nvPicPr>
            <p:blipFill>
              <a:blip r:embed="rId32" cstate="print"/>
              <a:stretch>
                <a:fillRect/>
              </a:stretch>
            </p:blipFill>
            <p:spPr>
              <a:xfrm>
                <a:off x="10334259" y="1264882"/>
                <a:ext cx="66443" cy="71504"/>
              </a:xfrm>
              <a:prstGeom prst="rect">
                <a:avLst/>
              </a:prstGeom>
            </p:spPr>
          </p:pic>
          <p:pic>
            <p:nvPicPr>
              <p:cNvPr id="43" name="object 50">
                <a:extLst>
                  <a:ext uri="{FF2B5EF4-FFF2-40B4-BE49-F238E27FC236}">
                    <a16:creationId xmlns:a16="http://schemas.microsoft.com/office/drawing/2014/main" id="{A9252A68-2FAC-9C3D-5578-E55067DA3B82}"/>
                  </a:ext>
                </a:extLst>
              </p:cNvPr>
              <p:cNvPicPr/>
              <p:nvPr/>
            </p:nvPicPr>
            <p:blipFill>
              <a:blip r:embed="rId31" cstate="print"/>
              <a:stretch>
                <a:fillRect/>
              </a:stretch>
            </p:blipFill>
            <p:spPr>
              <a:xfrm>
                <a:off x="10334259" y="1384057"/>
                <a:ext cx="66443" cy="71504"/>
              </a:xfrm>
              <a:prstGeom prst="rect">
                <a:avLst/>
              </a:prstGeom>
            </p:spPr>
          </p:pic>
          <p:pic>
            <p:nvPicPr>
              <p:cNvPr id="44" name="object 51">
                <a:extLst>
                  <a:ext uri="{FF2B5EF4-FFF2-40B4-BE49-F238E27FC236}">
                    <a16:creationId xmlns:a16="http://schemas.microsoft.com/office/drawing/2014/main" id="{7F4A1849-5146-BD12-C7D0-03CF4AF02DB3}"/>
                  </a:ext>
                </a:extLst>
              </p:cNvPr>
              <p:cNvPicPr/>
              <p:nvPr/>
            </p:nvPicPr>
            <p:blipFill>
              <a:blip r:embed="rId31" cstate="print"/>
              <a:stretch>
                <a:fillRect/>
              </a:stretch>
            </p:blipFill>
            <p:spPr>
              <a:xfrm>
                <a:off x="10334259" y="1503229"/>
                <a:ext cx="66443" cy="71504"/>
              </a:xfrm>
              <a:prstGeom prst="rect">
                <a:avLst/>
              </a:prstGeom>
            </p:spPr>
          </p:pic>
          <p:pic>
            <p:nvPicPr>
              <p:cNvPr id="45" name="object 52">
                <a:extLst>
                  <a:ext uri="{FF2B5EF4-FFF2-40B4-BE49-F238E27FC236}">
                    <a16:creationId xmlns:a16="http://schemas.microsoft.com/office/drawing/2014/main" id="{CF271C55-36CD-1E87-5B1F-E1449EA9DB5F}"/>
                  </a:ext>
                </a:extLst>
              </p:cNvPr>
              <p:cNvPicPr/>
              <p:nvPr/>
            </p:nvPicPr>
            <p:blipFill>
              <a:blip r:embed="rId31" cstate="print"/>
              <a:stretch>
                <a:fillRect/>
              </a:stretch>
            </p:blipFill>
            <p:spPr>
              <a:xfrm>
                <a:off x="10444999" y="1384057"/>
                <a:ext cx="66441" cy="71504"/>
              </a:xfrm>
              <a:prstGeom prst="rect">
                <a:avLst/>
              </a:prstGeom>
            </p:spPr>
          </p:pic>
          <p:pic>
            <p:nvPicPr>
              <p:cNvPr id="46" name="object 53">
                <a:extLst>
                  <a:ext uri="{FF2B5EF4-FFF2-40B4-BE49-F238E27FC236}">
                    <a16:creationId xmlns:a16="http://schemas.microsoft.com/office/drawing/2014/main" id="{E8E31585-B5E0-A446-016D-2A77519D98B6}"/>
                  </a:ext>
                </a:extLst>
              </p:cNvPr>
              <p:cNvPicPr/>
              <p:nvPr/>
            </p:nvPicPr>
            <p:blipFill>
              <a:blip r:embed="rId33" cstate="print"/>
              <a:stretch>
                <a:fillRect/>
              </a:stretch>
            </p:blipFill>
            <p:spPr>
              <a:xfrm>
                <a:off x="10555735" y="1264882"/>
                <a:ext cx="66443" cy="71504"/>
              </a:xfrm>
              <a:prstGeom prst="rect">
                <a:avLst/>
              </a:prstGeom>
            </p:spPr>
          </p:pic>
          <p:pic>
            <p:nvPicPr>
              <p:cNvPr id="47" name="object 54">
                <a:extLst>
                  <a:ext uri="{FF2B5EF4-FFF2-40B4-BE49-F238E27FC236}">
                    <a16:creationId xmlns:a16="http://schemas.microsoft.com/office/drawing/2014/main" id="{3BCF9BDF-7575-6A0A-75C1-F3683D419A85}"/>
                  </a:ext>
                </a:extLst>
              </p:cNvPr>
              <p:cNvPicPr/>
              <p:nvPr/>
            </p:nvPicPr>
            <p:blipFill>
              <a:blip r:embed="rId34" cstate="print"/>
              <a:stretch>
                <a:fillRect/>
              </a:stretch>
            </p:blipFill>
            <p:spPr>
              <a:xfrm>
                <a:off x="10555735" y="1384057"/>
                <a:ext cx="66443" cy="71504"/>
              </a:xfrm>
              <a:prstGeom prst="rect">
                <a:avLst/>
              </a:prstGeom>
            </p:spPr>
          </p:pic>
          <p:pic>
            <p:nvPicPr>
              <p:cNvPr id="48" name="object 55">
                <a:extLst>
                  <a:ext uri="{FF2B5EF4-FFF2-40B4-BE49-F238E27FC236}">
                    <a16:creationId xmlns:a16="http://schemas.microsoft.com/office/drawing/2014/main" id="{61317401-8655-9301-D8F7-E2CE16A3D1BB}"/>
                  </a:ext>
                </a:extLst>
              </p:cNvPr>
              <p:cNvPicPr/>
              <p:nvPr/>
            </p:nvPicPr>
            <p:blipFill>
              <a:blip r:embed="rId34" cstate="print"/>
              <a:stretch>
                <a:fillRect/>
              </a:stretch>
            </p:blipFill>
            <p:spPr>
              <a:xfrm>
                <a:off x="10555735" y="1503229"/>
                <a:ext cx="66443" cy="71504"/>
              </a:xfrm>
              <a:prstGeom prst="rect">
                <a:avLst/>
              </a:prstGeom>
            </p:spPr>
          </p:pic>
          <p:pic>
            <p:nvPicPr>
              <p:cNvPr id="49" name="object 56">
                <a:extLst>
                  <a:ext uri="{FF2B5EF4-FFF2-40B4-BE49-F238E27FC236}">
                    <a16:creationId xmlns:a16="http://schemas.microsoft.com/office/drawing/2014/main" id="{645D6F0C-1C27-23F2-5E24-B48F09A08523}"/>
                  </a:ext>
                </a:extLst>
              </p:cNvPr>
              <p:cNvPicPr/>
              <p:nvPr/>
            </p:nvPicPr>
            <p:blipFill>
              <a:blip r:embed="rId34" cstate="print"/>
              <a:stretch>
                <a:fillRect/>
              </a:stretch>
            </p:blipFill>
            <p:spPr>
              <a:xfrm>
                <a:off x="10555735" y="1622404"/>
                <a:ext cx="66443" cy="71504"/>
              </a:xfrm>
              <a:prstGeom prst="rect">
                <a:avLst/>
              </a:prstGeom>
            </p:spPr>
          </p:pic>
          <p:pic>
            <p:nvPicPr>
              <p:cNvPr id="50" name="object 57">
                <a:extLst>
                  <a:ext uri="{FF2B5EF4-FFF2-40B4-BE49-F238E27FC236}">
                    <a16:creationId xmlns:a16="http://schemas.microsoft.com/office/drawing/2014/main" id="{A1976271-1D78-7B94-C104-4E4EB1308B03}"/>
                  </a:ext>
                </a:extLst>
              </p:cNvPr>
              <p:cNvPicPr/>
              <p:nvPr/>
            </p:nvPicPr>
            <p:blipFill>
              <a:blip r:embed="rId31" cstate="print"/>
              <a:stretch>
                <a:fillRect/>
              </a:stretch>
            </p:blipFill>
            <p:spPr>
              <a:xfrm>
                <a:off x="10666472" y="1145707"/>
                <a:ext cx="66443" cy="71504"/>
              </a:xfrm>
              <a:prstGeom prst="rect">
                <a:avLst/>
              </a:prstGeom>
            </p:spPr>
          </p:pic>
          <p:pic>
            <p:nvPicPr>
              <p:cNvPr id="56" name="object 58">
                <a:extLst>
                  <a:ext uri="{FF2B5EF4-FFF2-40B4-BE49-F238E27FC236}">
                    <a16:creationId xmlns:a16="http://schemas.microsoft.com/office/drawing/2014/main" id="{713E8619-3C4A-D491-C72B-A2DE2FFEF539}"/>
                  </a:ext>
                </a:extLst>
              </p:cNvPr>
              <p:cNvPicPr/>
              <p:nvPr/>
            </p:nvPicPr>
            <p:blipFill>
              <a:blip r:embed="rId32" cstate="print"/>
              <a:stretch>
                <a:fillRect/>
              </a:stretch>
            </p:blipFill>
            <p:spPr>
              <a:xfrm>
                <a:off x="10666472" y="1264882"/>
                <a:ext cx="66443" cy="71504"/>
              </a:xfrm>
              <a:prstGeom prst="rect">
                <a:avLst/>
              </a:prstGeom>
            </p:spPr>
          </p:pic>
          <p:pic>
            <p:nvPicPr>
              <p:cNvPr id="57" name="object 59">
                <a:extLst>
                  <a:ext uri="{FF2B5EF4-FFF2-40B4-BE49-F238E27FC236}">
                    <a16:creationId xmlns:a16="http://schemas.microsoft.com/office/drawing/2014/main" id="{9CE89422-8A41-9405-A1EC-B9E939D0B320}"/>
                  </a:ext>
                </a:extLst>
              </p:cNvPr>
              <p:cNvPicPr/>
              <p:nvPr/>
            </p:nvPicPr>
            <p:blipFill>
              <a:blip r:embed="rId31" cstate="print"/>
              <a:stretch>
                <a:fillRect/>
              </a:stretch>
            </p:blipFill>
            <p:spPr>
              <a:xfrm>
                <a:off x="10666472" y="1384057"/>
                <a:ext cx="66443" cy="71504"/>
              </a:xfrm>
              <a:prstGeom prst="rect">
                <a:avLst/>
              </a:prstGeom>
            </p:spPr>
          </p:pic>
          <p:pic>
            <p:nvPicPr>
              <p:cNvPr id="58" name="object 60">
                <a:extLst>
                  <a:ext uri="{FF2B5EF4-FFF2-40B4-BE49-F238E27FC236}">
                    <a16:creationId xmlns:a16="http://schemas.microsoft.com/office/drawing/2014/main" id="{7E8AB682-8007-F81D-A454-B0C621606ACC}"/>
                  </a:ext>
                </a:extLst>
              </p:cNvPr>
              <p:cNvPicPr/>
              <p:nvPr/>
            </p:nvPicPr>
            <p:blipFill>
              <a:blip r:embed="rId31" cstate="print"/>
              <a:stretch>
                <a:fillRect/>
              </a:stretch>
            </p:blipFill>
            <p:spPr>
              <a:xfrm>
                <a:off x="10666472" y="1503229"/>
                <a:ext cx="66443" cy="71504"/>
              </a:xfrm>
              <a:prstGeom prst="rect">
                <a:avLst/>
              </a:prstGeom>
            </p:spPr>
          </p:pic>
          <p:pic>
            <p:nvPicPr>
              <p:cNvPr id="59" name="object 61">
                <a:extLst>
                  <a:ext uri="{FF2B5EF4-FFF2-40B4-BE49-F238E27FC236}">
                    <a16:creationId xmlns:a16="http://schemas.microsoft.com/office/drawing/2014/main" id="{3825DED8-C949-E609-82D6-419967533170}"/>
                  </a:ext>
                </a:extLst>
              </p:cNvPr>
              <p:cNvPicPr/>
              <p:nvPr/>
            </p:nvPicPr>
            <p:blipFill>
              <a:blip r:embed="rId31" cstate="print"/>
              <a:stretch>
                <a:fillRect/>
              </a:stretch>
            </p:blipFill>
            <p:spPr>
              <a:xfrm>
                <a:off x="10666472" y="1622404"/>
                <a:ext cx="66443" cy="71504"/>
              </a:xfrm>
              <a:prstGeom prst="rect">
                <a:avLst/>
              </a:prstGeom>
            </p:spPr>
          </p:pic>
        </p:grpSp>
      </p:grpSp>
    </p:spTree>
    <p:extLst>
      <p:ext uri="{BB962C8B-B14F-4D97-AF65-F5344CB8AC3E}">
        <p14:creationId xmlns:p14="http://schemas.microsoft.com/office/powerpoint/2010/main" val="329489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6">
            <a:extLst>
              <a:ext uri="{FF2B5EF4-FFF2-40B4-BE49-F238E27FC236}">
                <a16:creationId xmlns:a16="http://schemas.microsoft.com/office/drawing/2014/main" id="{9AA06493-F9CD-0540-B35A-42C75EF90CD9}"/>
              </a:ext>
            </a:extLst>
          </p:cNvPr>
          <p:cNvSpPr txBox="1">
            <a:spLocks/>
          </p:cNvSpPr>
          <p:nvPr/>
        </p:nvSpPr>
        <p:spPr>
          <a:xfrm>
            <a:off x="706264" y="539209"/>
            <a:ext cx="11649481" cy="5892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200" dirty="0">
                <a:ln w="9525">
                  <a:solidFill>
                    <a:schemeClr val="tx1">
                      <a:alpha val="65000"/>
                    </a:schemeClr>
                  </a:solidFill>
                </a:ln>
                <a:latin typeface="Century Gothic" panose="020B0502020202020204" pitchFamily="34" charset="0"/>
                <a:ea typeface="+mn-ea"/>
                <a:cs typeface="+mn-cs"/>
              </a:rPr>
              <a:t>МОДЕРНИЗАЦИЯ ИНФРАСТРУКТУРЫ В РАМКАХ РЕАЛИЗАЦИИ </a:t>
            </a:r>
          </a:p>
          <a:p>
            <a:r>
              <a:rPr lang="ru-RU" sz="2200" dirty="0">
                <a:ln w="9525">
                  <a:solidFill>
                    <a:schemeClr val="tx1">
                      <a:alpha val="65000"/>
                    </a:schemeClr>
                  </a:solidFill>
                </a:ln>
                <a:latin typeface="Century Gothic" panose="020B0502020202020204" pitchFamily="34" charset="0"/>
                <a:ea typeface="+mn-ea"/>
                <a:cs typeface="+mn-cs"/>
              </a:rPr>
              <a:t>ПРИОРИТЕТ И ПИШ ЗА 2022-2024 ГГ.</a:t>
            </a:r>
          </a:p>
        </p:txBody>
      </p:sp>
      <p:sp>
        <p:nvSpPr>
          <p:cNvPr id="18" name="Прямоугольник 17">
            <a:extLst>
              <a:ext uri="{FF2B5EF4-FFF2-40B4-BE49-F238E27FC236}">
                <a16:creationId xmlns:a16="http://schemas.microsoft.com/office/drawing/2014/main" id="{01FE480C-9447-6E4D-8A7A-A69D6E67CCFF}"/>
              </a:ext>
            </a:extLst>
          </p:cNvPr>
          <p:cNvSpPr/>
          <p:nvPr/>
        </p:nvSpPr>
        <p:spPr>
          <a:xfrm>
            <a:off x="6780487" y="1697358"/>
            <a:ext cx="5018223" cy="1896225"/>
          </a:xfrm>
          <a:prstGeom prst="rect">
            <a:avLst/>
          </a:prstGeom>
        </p:spPr>
        <p:txBody>
          <a:bodyPr wrap="square" anchor="ctr">
            <a:spAutoFit/>
          </a:bodyPr>
          <a:lstStyle/>
          <a:p>
            <a:pPr marL="22860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«Современные минеральные удобрения» </a:t>
            </a:r>
          </a:p>
          <a:p>
            <a:pPr marL="22860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«Каучуки специального назначения»</a:t>
            </a:r>
          </a:p>
          <a:p>
            <a:pPr marL="22860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«Цифровое моделирование» </a:t>
            </a:r>
          </a:p>
          <a:p>
            <a:pPr marL="22860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«Электротехника»</a:t>
            </a:r>
          </a:p>
          <a:p>
            <a:pPr marL="22860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«Новая </a:t>
            </a:r>
            <a:r>
              <a:rPr lang="ru-RU" sz="1400" dirty="0" err="1">
                <a:solidFill>
                  <a:schemeClr val="tx1">
                    <a:lumMod val="85000"/>
                    <a:lumOff val="15000"/>
                  </a:schemeClr>
                </a:solidFill>
                <a:latin typeface="Century Gothic" panose="020B0502020202020204" pitchFamily="34" charset="0"/>
                <a:ea typeface="Verdana" panose="020B0604030504040204" pitchFamily="34" charset="0"/>
                <a:cs typeface="+mj-cs"/>
              </a:rPr>
              <a:t>Орбиталь</a:t>
            </a: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  и др.</a:t>
            </a:r>
          </a:p>
          <a:p>
            <a:pPr marL="228600" indent="-228600" fontAlgn="base">
              <a:lnSpc>
                <a:spcPts val="1600"/>
              </a:lnSpc>
              <a:spcBef>
                <a:spcPct val="0"/>
              </a:spcBef>
              <a:spcAft>
                <a:spcPct val="0"/>
              </a:spcAft>
              <a:buClr>
                <a:srgbClr val="8E2725"/>
              </a:buClr>
              <a:buFont typeface="Verdana" panose="020B0604030504040204" pitchFamily="34" charset="0"/>
              <a:buChar char="●"/>
              <a:tabLst>
                <a:tab pos="299085" algn="l"/>
                <a:tab pos="299720" algn="l"/>
              </a:tabLst>
            </a:pPr>
            <a:endParaRPr lang="ru-RU" sz="1200" dirty="0">
              <a:solidFill>
                <a:schemeClr val="tx1">
                  <a:lumMod val="85000"/>
                  <a:lumOff val="15000"/>
                </a:schemeClr>
              </a:solidFill>
              <a:latin typeface="Century Gothic" panose="020B0502020202020204" pitchFamily="34" charset="0"/>
              <a:ea typeface="Verdana" panose="020B0604030504040204" pitchFamily="34" charset="0"/>
              <a:cs typeface="+mj-cs"/>
            </a:endParaRPr>
          </a:p>
        </p:txBody>
      </p:sp>
      <p:sp>
        <p:nvSpPr>
          <p:cNvPr id="10" name="AutoShape 2" descr="blob:https://web.whatsapp.com/7bc0b2bb-f375-4241-8d32-747e696742d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latin typeface="Century Gothic" panose="020B0502020202020204" pitchFamily="34" charset="0"/>
            </a:endParaRPr>
          </a:p>
        </p:txBody>
      </p:sp>
      <p:sp>
        <p:nvSpPr>
          <p:cNvPr id="75" name="Овал 74">
            <a:extLst>
              <a:ext uri="{FF2B5EF4-FFF2-40B4-BE49-F238E27FC236}">
                <a16:creationId xmlns:a16="http://schemas.microsoft.com/office/drawing/2014/main" id="{B6EDEC1B-6F03-4010-BA6A-66D81208562E}"/>
              </a:ext>
            </a:extLst>
          </p:cNvPr>
          <p:cNvSpPr/>
          <p:nvPr/>
        </p:nvSpPr>
        <p:spPr>
          <a:xfrm>
            <a:off x="4909537" y="1933880"/>
            <a:ext cx="1352157" cy="1352157"/>
          </a:xfrm>
          <a:prstGeom prst="ellipse">
            <a:avLst/>
          </a:prstGeom>
          <a:solidFill>
            <a:srgbClr val="8E272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8000" rtlCol="0" anchor="ctr"/>
          <a:lstStyle/>
          <a:p>
            <a:pPr algn="ctr">
              <a:lnSpc>
                <a:spcPct val="80000"/>
              </a:lnSpc>
            </a:pPr>
            <a:r>
              <a:rPr lang="en-US" sz="2800" dirty="0">
                <a:solidFill>
                  <a:schemeClr val="bg1"/>
                </a:solidFill>
                <a:latin typeface="Century Gothic" panose="020B0502020202020204" pitchFamily="34" charset="0"/>
                <a:cs typeface="Arial" panose="020B0604020202020204" pitchFamily="34" charset="0"/>
              </a:rPr>
              <a:t>&gt;</a:t>
            </a:r>
            <a:r>
              <a:rPr lang="ru-RU" sz="4000" dirty="0">
                <a:solidFill>
                  <a:schemeClr val="bg1"/>
                </a:solidFill>
                <a:latin typeface="Century Gothic" panose="020B0502020202020204" pitchFamily="34" charset="0"/>
                <a:cs typeface="Arial" panose="020B0604020202020204" pitchFamily="34" charset="0"/>
              </a:rPr>
              <a:t>60</a:t>
            </a:r>
            <a:endParaRPr lang="ru-RU" sz="2800" dirty="0">
              <a:solidFill>
                <a:schemeClr val="bg1"/>
              </a:solidFill>
              <a:latin typeface="Century Gothic" panose="020B0502020202020204" pitchFamily="34" charset="0"/>
              <a:cs typeface="Arial" panose="020B0604020202020204" pitchFamily="34" charset="0"/>
            </a:endParaRPr>
          </a:p>
        </p:txBody>
      </p:sp>
      <p:sp>
        <p:nvSpPr>
          <p:cNvPr id="78" name="Прямоугольник 77">
            <a:extLst>
              <a:ext uri="{FF2B5EF4-FFF2-40B4-BE49-F238E27FC236}">
                <a16:creationId xmlns:a16="http://schemas.microsoft.com/office/drawing/2014/main" id="{F3ABB36B-C7C7-49EB-89EC-BCAE521690F9}"/>
              </a:ext>
            </a:extLst>
          </p:cNvPr>
          <p:cNvSpPr/>
          <p:nvPr/>
        </p:nvSpPr>
        <p:spPr>
          <a:xfrm>
            <a:off x="748194" y="1776172"/>
            <a:ext cx="4089227" cy="1896225"/>
          </a:xfrm>
          <a:prstGeom prst="rect">
            <a:avLst/>
          </a:prstGeom>
        </p:spPr>
        <p:txBody>
          <a:bodyPr wrap="square" anchor="ctr">
            <a:spAutoFit/>
          </a:bodyPr>
          <a:lstStyle/>
          <a:p>
            <a:pPr marL="228600" lvl="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Лаборатория «</a:t>
            </a:r>
            <a:r>
              <a:rPr lang="ru-RU" altLang="ru-RU" sz="1400" dirty="0" err="1">
                <a:solidFill>
                  <a:schemeClr val="tx1">
                    <a:lumMod val="85000"/>
                    <a:lumOff val="15000"/>
                  </a:schemeClr>
                </a:solidFill>
                <a:latin typeface="Century Gothic" panose="020B0502020202020204" pitchFamily="34" charset="0"/>
                <a:ea typeface="Verdana" panose="020B0604030504040204" pitchFamily="34" charset="0"/>
                <a:cs typeface="+mj-cs"/>
              </a:rPr>
              <a:t>Smart</a:t>
            </a:r>
            <a:r>
              <a:rPr lang="ru-RU"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 </a:t>
            </a:r>
            <a:r>
              <a:rPr lang="en-US"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M</a:t>
            </a:r>
            <a:r>
              <a:rPr lang="ru-RU" altLang="ru-RU" sz="1400" dirty="0" err="1">
                <a:solidFill>
                  <a:schemeClr val="tx1">
                    <a:lumMod val="85000"/>
                    <a:lumOff val="15000"/>
                  </a:schemeClr>
                </a:solidFill>
                <a:latin typeface="Century Gothic" panose="020B0502020202020204" pitchFamily="34" charset="0"/>
                <a:ea typeface="Verdana" panose="020B0604030504040204" pitchFamily="34" charset="0"/>
                <a:cs typeface="+mj-cs"/>
              </a:rPr>
              <a:t>aterials</a:t>
            </a:r>
            <a:r>
              <a:rPr lang="ru-RU"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a:t>
            </a:r>
          </a:p>
          <a:p>
            <a:pPr marL="228600" lvl="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Креативное пространство </a:t>
            </a:r>
          </a:p>
          <a:p>
            <a:pPr marL="228600" lvl="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Школа главного конструктора</a:t>
            </a:r>
          </a:p>
          <a:p>
            <a:pPr marL="228600" lvl="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altLang="ru-RU" sz="1400" b="1" dirty="0">
                <a:solidFill>
                  <a:schemeClr val="tx1">
                    <a:lumMod val="85000"/>
                    <a:lumOff val="15000"/>
                  </a:schemeClr>
                </a:solidFill>
                <a:latin typeface="Century Gothic" panose="020B0502020202020204" pitchFamily="34" charset="0"/>
                <a:ea typeface="Verdana" panose="020B0604030504040204" pitchFamily="34" charset="0"/>
                <a:cs typeface="+mj-cs"/>
              </a:rPr>
              <a:t>14 </a:t>
            </a:r>
            <a:r>
              <a:rPr lang="ru-RU"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компьютерных классов для ЦК</a:t>
            </a:r>
          </a:p>
          <a:p>
            <a:pPr marL="228600" lvl="0" indent="-228600" fontAlgn="base">
              <a:lnSpc>
                <a:spcPct val="150000"/>
              </a:lnSpc>
              <a:spcBef>
                <a:spcPct val="0"/>
              </a:spcBef>
              <a:spcAft>
                <a:spcPct val="0"/>
              </a:spcAft>
              <a:buClr>
                <a:srgbClr val="8E2725"/>
              </a:buClr>
              <a:buFont typeface="Verdana" panose="020B0604030504040204" pitchFamily="34" charset="0"/>
              <a:buChar char="●"/>
              <a:tabLst>
                <a:tab pos="299085" algn="l"/>
                <a:tab pos="299720" algn="l"/>
              </a:tabLst>
            </a:pPr>
            <a:r>
              <a:rPr lang="ru-RU" alt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Медиапространство и др.</a:t>
            </a:r>
          </a:p>
          <a:p>
            <a:pPr marL="228600" lvl="0" indent="-228600" fontAlgn="base">
              <a:lnSpc>
                <a:spcPts val="1600"/>
              </a:lnSpc>
              <a:spcBef>
                <a:spcPct val="0"/>
              </a:spcBef>
              <a:spcAft>
                <a:spcPct val="0"/>
              </a:spcAft>
              <a:buClr>
                <a:srgbClr val="8E2725"/>
              </a:buClr>
              <a:buFont typeface="Verdana" panose="020B0604030504040204" pitchFamily="34" charset="0"/>
              <a:buChar char="●"/>
              <a:tabLst>
                <a:tab pos="299085" algn="l"/>
                <a:tab pos="299720" algn="l"/>
              </a:tabLst>
            </a:pPr>
            <a:endParaRPr lang="ru-RU" altLang="ru-RU" sz="1200" dirty="0">
              <a:solidFill>
                <a:schemeClr val="tx1">
                  <a:lumMod val="85000"/>
                  <a:lumOff val="15000"/>
                </a:schemeClr>
              </a:solidFill>
              <a:latin typeface="Century Gothic" panose="020B0502020202020204" pitchFamily="34" charset="0"/>
              <a:ea typeface="Verdana" panose="020B0604030504040204" pitchFamily="34" charset="0"/>
              <a:cs typeface="+mj-cs"/>
            </a:endParaRPr>
          </a:p>
        </p:txBody>
      </p:sp>
      <p:grpSp>
        <p:nvGrpSpPr>
          <p:cNvPr id="82" name="Группа 81">
            <a:extLst>
              <a:ext uri="{FF2B5EF4-FFF2-40B4-BE49-F238E27FC236}">
                <a16:creationId xmlns:a16="http://schemas.microsoft.com/office/drawing/2014/main" id="{3E0BF4D1-B919-4E96-82EE-3B142AD80413}"/>
              </a:ext>
            </a:extLst>
          </p:cNvPr>
          <p:cNvGrpSpPr/>
          <p:nvPr/>
        </p:nvGrpSpPr>
        <p:grpSpPr>
          <a:xfrm>
            <a:off x="7827384" y="1209728"/>
            <a:ext cx="1639750" cy="478977"/>
            <a:chOff x="10223522" y="1142513"/>
            <a:chExt cx="1786568" cy="551395"/>
          </a:xfrm>
        </p:grpSpPr>
        <p:sp>
          <p:nvSpPr>
            <p:cNvPr id="87" name="object 19">
              <a:extLst>
                <a:ext uri="{FF2B5EF4-FFF2-40B4-BE49-F238E27FC236}">
                  <a16:creationId xmlns:a16="http://schemas.microsoft.com/office/drawing/2014/main" id="{D2CB10AE-084B-4B2E-BB92-48F9B913DFC1}"/>
                </a:ext>
              </a:extLst>
            </p:cNvPr>
            <p:cNvSpPr/>
            <p:nvPr/>
          </p:nvSpPr>
          <p:spPr>
            <a:xfrm>
              <a:off x="10981706" y="1142513"/>
              <a:ext cx="95542" cy="122663"/>
            </a:xfrm>
            <a:custGeom>
              <a:avLst/>
              <a:gdLst/>
              <a:ahLst/>
              <a:cxnLst/>
              <a:rect l="l" t="t" r="r" b="b"/>
              <a:pathLst>
                <a:path w="144780" h="172720">
                  <a:moveTo>
                    <a:pt x="144310" y="0"/>
                  </a:moveTo>
                  <a:lnTo>
                    <a:pt x="0" y="0"/>
                  </a:lnTo>
                  <a:lnTo>
                    <a:pt x="0" y="31750"/>
                  </a:lnTo>
                  <a:lnTo>
                    <a:pt x="0" y="172720"/>
                  </a:lnTo>
                  <a:lnTo>
                    <a:pt x="35788" y="172720"/>
                  </a:lnTo>
                  <a:lnTo>
                    <a:pt x="35788" y="31750"/>
                  </a:lnTo>
                  <a:lnTo>
                    <a:pt x="109626" y="31750"/>
                  </a:lnTo>
                  <a:lnTo>
                    <a:pt x="109626" y="172720"/>
                  </a:lnTo>
                  <a:lnTo>
                    <a:pt x="144310" y="172720"/>
                  </a:lnTo>
                  <a:lnTo>
                    <a:pt x="144310" y="31750"/>
                  </a:lnTo>
                  <a:lnTo>
                    <a:pt x="144310" y="0"/>
                  </a:lnTo>
                  <a:close/>
                </a:path>
              </a:pathLst>
            </a:custGeom>
            <a:solidFill>
              <a:srgbClr val="363636"/>
            </a:solidFill>
          </p:spPr>
          <p:txBody>
            <a:bodyPr wrap="square" lIns="0" tIns="0" rIns="0" bIns="0" rtlCol="0"/>
            <a:lstStyle/>
            <a:p>
              <a:endParaRPr>
                <a:latin typeface="Century Gothic" pitchFamily="34" charset="0"/>
              </a:endParaRPr>
            </a:p>
          </p:txBody>
        </p:sp>
        <p:pic>
          <p:nvPicPr>
            <p:cNvPr id="88" name="object 20">
              <a:extLst>
                <a:ext uri="{FF2B5EF4-FFF2-40B4-BE49-F238E27FC236}">
                  <a16:creationId xmlns:a16="http://schemas.microsoft.com/office/drawing/2014/main" id="{FFD1B7E1-CDD7-4C80-9CFF-008559C70CCD}"/>
                </a:ext>
              </a:extLst>
            </p:cNvPr>
            <p:cNvPicPr/>
            <p:nvPr/>
          </p:nvPicPr>
          <p:blipFill>
            <a:blip r:embed="rId3" cstate="print"/>
            <a:stretch>
              <a:fillRect/>
            </a:stretch>
          </p:blipFill>
          <p:spPr>
            <a:xfrm>
              <a:off x="11095396" y="1175103"/>
              <a:ext cx="80468" cy="92160"/>
            </a:xfrm>
            <a:prstGeom prst="rect">
              <a:avLst/>
            </a:prstGeom>
          </p:spPr>
        </p:pic>
        <p:sp>
          <p:nvSpPr>
            <p:cNvPr id="89" name="object 21">
              <a:extLst>
                <a:ext uri="{FF2B5EF4-FFF2-40B4-BE49-F238E27FC236}">
                  <a16:creationId xmlns:a16="http://schemas.microsoft.com/office/drawing/2014/main" id="{0796B570-6CF4-46CB-B0AB-4E9204E9C3A5}"/>
                </a:ext>
              </a:extLst>
            </p:cNvPr>
            <p:cNvSpPr/>
            <p:nvPr/>
          </p:nvSpPr>
          <p:spPr>
            <a:xfrm>
              <a:off x="11193584" y="1175109"/>
              <a:ext cx="392225" cy="124918"/>
            </a:xfrm>
            <a:custGeom>
              <a:avLst/>
              <a:gdLst/>
              <a:ahLst/>
              <a:cxnLst/>
              <a:rect l="l" t="t" r="r" b="b"/>
              <a:pathLst>
                <a:path w="594359" h="175895">
                  <a:moveTo>
                    <a:pt x="133121" y="64884"/>
                  </a:moveTo>
                  <a:lnTo>
                    <a:pt x="132067" y="51892"/>
                  </a:lnTo>
                  <a:lnTo>
                    <a:pt x="128930" y="39852"/>
                  </a:lnTo>
                  <a:lnTo>
                    <a:pt x="124320" y="30200"/>
                  </a:lnTo>
                  <a:lnTo>
                    <a:pt x="123685" y="28854"/>
                  </a:lnTo>
                  <a:lnTo>
                    <a:pt x="116344" y="19011"/>
                  </a:lnTo>
                  <a:lnTo>
                    <a:pt x="115125" y="17894"/>
                  </a:lnTo>
                  <a:lnTo>
                    <a:pt x="107518" y="10858"/>
                  </a:lnTo>
                  <a:lnTo>
                    <a:pt x="98437" y="5321"/>
                  </a:lnTo>
                  <a:lnTo>
                    <a:pt x="98437" y="64884"/>
                  </a:lnTo>
                  <a:lnTo>
                    <a:pt x="97993" y="72034"/>
                  </a:lnTo>
                  <a:lnTo>
                    <a:pt x="66001" y="99568"/>
                  </a:lnTo>
                  <a:lnTo>
                    <a:pt x="59283" y="99568"/>
                  </a:lnTo>
                  <a:lnTo>
                    <a:pt x="53695" y="98450"/>
                  </a:lnTo>
                  <a:lnTo>
                    <a:pt x="42506" y="91732"/>
                  </a:lnTo>
                  <a:lnTo>
                    <a:pt x="39154" y="87261"/>
                  </a:lnTo>
                  <a:lnTo>
                    <a:pt x="35788" y="81661"/>
                  </a:lnTo>
                  <a:lnTo>
                    <a:pt x="35788" y="49225"/>
                  </a:lnTo>
                  <a:lnTo>
                    <a:pt x="38036" y="43624"/>
                  </a:lnTo>
                  <a:lnTo>
                    <a:pt x="42506" y="39154"/>
                  </a:lnTo>
                  <a:lnTo>
                    <a:pt x="53695" y="32435"/>
                  </a:lnTo>
                  <a:lnTo>
                    <a:pt x="59283" y="30200"/>
                  </a:lnTo>
                  <a:lnTo>
                    <a:pt x="66001" y="30200"/>
                  </a:lnTo>
                  <a:lnTo>
                    <a:pt x="97828" y="57734"/>
                  </a:lnTo>
                  <a:lnTo>
                    <a:pt x="98437" y="64884"/>
                  </a:lnTo>
                  <a:lnTo>
                    <a:pt x="98437" y="5321"/>
                  </a:lnTo>
                  <a:lnTo>
                    <a:pt x="97739" y="4889"/>
                  </a:lnTo>
                  <a:lnTo>
                    <a:pt x="86918" y="1244"/>
                  </a:lnTo>
                  <a:lnTo>
                    <a:pt x="74955" y="0"/>
                  </a:lnTo>
                  <a:lnTo>
                    <a:pt x="62941" y="1244"/>
                  </a:lnTo>
                  <a:lnTo>
                    <a:pt x="52298" y="4749"/>
                  </a:lnTo>
                  <a:lnTo>
                    <a:pt x="42849" y="10375"/>
                  </a:lnTo>
                  <a:lnTo>
                    <a:pt x="34671" y="17894"/>
                  </a:lnTo>
                  <a:lnTo>
                    <a:pt x="34671" y="3352"/>
                  </a:lnTo>
                  <a:lnTo>
                    <a:pt x="0" y="3352"/>
                  </a:lnTo>
                  <a:lnTo>
                    <a:pt x="0" y="175641"/>
                  </a:lnTo>
                  <a:lnTo>
                    <a:pt x="34671" y="175641"/>
                  </a:lnTo>
                  <a:lnTo>
                    <a:pt x="34671" y="111874"/>
                  </a:lnTo>
                  <a:lnTo>
                    <a:pt x="42849" y="119862"/>
                  </a:lnTo>
                  <a:lnTo>
                    <a:pt x="52298" y="125437"/>
                  </a:lnTo>
                  <a:lnTo>
                    <a:pt x="62992" y="128701"/>
                  </a:lnTo>
                  <a:lnTo>
                    <a:pt x="74955" y="129768"/>
                  </a:lnTo>
                  <a:lnTo>
                    <a:pt x="86918" y="128524"/>
                  </a:lnTo>
                  <a:lnTo>
                    <a:pt x="97739" y="124879"/>
                  </a:lnTo>
                  <a:lnTo>
                    <a:pt x="107518" y="118910"/>
                  </a:lnTo>
                  <a:lnTo>
                    <a:pt x="115125" y="111874"/>
                  </a:lnTo>
                  <a:lnTo>
                    <a:pt x="116344" y="110756"/>
                  </a:lnTo>
                  <a:lnTo>
                    <a:pt x="123685" y="100914"/>
                  </a:lnTo>
                  <a:lnTo>
                    <a:pt x="124320" y="99568"/>
                  </a:lnTo>
                  <a:lnTo>
                    <a:pt x="128930" y="89916"/>
                  </a:lnTo>
                  <a:lnTo>
                    <a:pt x="132067" y="77876"/>
                  </a:lnTo>
                  <a:lnTo>
                    <a:pt x="133121" y="64884"/>
                  </a:lnTo>
                  <a:close/>
                </a:path>
                <a:path w="594359" h="175895">
                  <a:moveTo>
                    <a:pt x="272961" y="64884"/>
                  </a:moveTo>
                  <a:lnTo>
                    <a:pt x="263817" y="27965"/>
                  </a:lnTo>
                  <a:lnTo>
                    <a:pt x="257302" y="19011"/>
                  </a:lnTo>
                  <a:lnTo>
                    <a:pt x="248920" y="10858"/>
                  </a:lnTo>
                  <a:lnTo>
                    <a:pt x="238975" y="4889"/>
                  </a:lnTo>
                  <a:lnTo>
                    <a:pt x="238277" y="4673"/>
                  </a:lnTo>
                  <a:lnTo>
                    <a:pt x="238277" y="45859"/>
                  </a:lnTo>
                  <a:lnTo>
                    <a:pt x="238277" y="52578"/>
                  </a:lnTo>
                  <a:lnTo>
                    <a:pt x="184581" y="52578"/>
                  </a:lnTo>
                  <a:lnTo>
                    <a:pt x="185699" y="44742"/>
                  </a:lnTo>
                  <a:lnTo>
                    <a:pt x="189052" y="39154"/>
                  </a:lnTo>
                  <a:lnTo>
                    <a:pt x="198005" y="30200"/>
                  </a:lnTo>
                  <a:lnTo>
                    <a:pt x="204724" y="27965"/>
                  </a:lnTo>
                  <a:lnTo>
                    <a:pt x="219265" y="27965"/>
                  </a:lnTo>
                  <a:lnTo>
                    <a:pt x="225971" y="30200"/>
                  </a:lnTo>
                  <a:lnTo>
                    <a:pt x="234924" y="39154"/>
                  </a:lnTo>
                  <a:lnTo>
                    <a:pt x="238277" y="45859"/>
                  </a:lnTo>
                  <a:lnTo>
                    <a:pt x="238277" y="4673"/>
                  </a:lnTo>
                  <a:lnTo>
                    <a:pt x="227571" y="1244"/>
                  </a:lnTo>
                  <a:lnTo>
                    <a:pt x="214782" y="0"/>
                  </a:lnTo>
                  <a:lnTo>
                    <a:pt x="201333" y="1244"/>
                  </a:lnTo>
                  <a:lnTo>
                    <a:pt x="160934" y="28854"/>
                  </a:lnTo>
                  <a:lnTo>
                    <a:pt x="151028" y="64884"/>
                  </a:lnTo>
                  <a:lnTo>
                    <a:pt x="152285" y="78524"/>
                  </a:lnTo>
                  <a:lnTo>
                    <a:pt x="171157" y="111874"/>
                  </a:lnTo>
                  <a:lnTo>
                    <a:pt x="205447" y="128701"/>
                  </a:lnTo>
                  <a:lnTo>
                    <a:pt x="219265" y="129768"/>
                  </a:lnTo>
                  <a:lnTo>
                    <a:pt x="233502" y="128930"/>
                  </a:lnTo>
                  <a:lnTo>
                    <a:pt x="245973" y="126415"/>
                  </a:lnTo>
                  <a:lnTo>
                    <a:pt x="256552" y="122212"/>
                  </a:lnTo>
                  <a:lnTo>
                    <a:pt x="265125" y="116344"/>
                  </a:lnTo>
                  <a:lnTo>
                    <a:pt x="265125" y="99568"/>
                  </a:lnTo>
                  <a:lnTo>
                    <a:pt x="265125" y="88379"/>
                  </a:lnTo>
                  <a:lnTo>
                    <a:pt x="255701" y="93433"/>
                  </a:lnTo>
                  <a:lnTo>
                    <a:pt x="245973" y="96901"/>
                  </a:lnTo>
                  <a:lnTo>
                    <a:pt x="236029" y="98920"/>
                  </a:lnTo>
                  <a:lnTo>
                    <a:pt x="225971" y="99568"/>
                  </a:lnTo>
                  <a:lnTo>
                    <a:pt x="217982" y="99148"/>
                  </a:lnTo>
                  <a:lnTo>
                    <a:pt x="184581" y="73837"/>
                  </a:lnTo>
                  <a:lnTo>
                    <a:pt x="272961" y="73837"/>
                  </a:lnTo>
                  <a:lnTo>
                    <a:pt x="272961" y="64884"/>
                  </a:lnTo>
                  <a:close/>
                </a:path>
                <a:path w="594359" h="175895">
                  <a:moveTo>
                    <a:pt x="440766" y="98437"/>
                  </a:moveTo>
                  <a:lnTo>
                    <a:pt x="420636" y="98437"/>
                  </a:lnTo>
                  <a:lnTo>
                    <a:pt x="420636" y="32435"/>
                  </a:lnTo>
                  <a:lnTo>
                    <a:pt x="420636" y="4470"/>
                  </a:lnTo>
                  <a:lnTo>
                    <a:pt x="388188" y="4470"/>
                  </a:lnTo>
                  <a:lnTo>
                    <a:pt x="388188" y="32435"/>
                  </a:lnTo>
                  <a:lnTo>
                    <a:pt x="388188" y="97320"/>
                  </a:lnTo>
                  <a:lnTo>
                    <a:pt x="338963" y="97320"/>
                  </a:lnTo>
                  <a:lnTo>
                    <a:pt x="343547" y="83248"/>
                  </a:lnTo>
                  <a:lnTo>
                    <a:pt x="347078" y="67818"/>
                  </a:lnTo>
                  <a:lnTo>
                    <a:pt x="349351" y="50914"/>
                  </a:lnTo>
                  <a:lnTo>
                    <a:pt x="350151" y="32435"/>
                  </a:lnTo>
                  <a:lnTo>
                    <a:pt x="388188" y="32435"/>
                  </a:lnTo>
                  <a:lnTo>
                    <a:pt x="388188" y="4470"/>
                  </a:lnTo>
                  <a:lnTo>
                    <a:pt x="317703" y="4470"/>
                  </a:lnTo>
                  <a:lnTo>
                    <a:pt x="317703" y="27965"/>
                  </a:lnTo>
                  <a:lnTo>
                    <a:pt x="316699" y="49974"/>
                  </a:lnTo>
                  <a:lnTo>
                    <a:pt x="313791" y="68935"/>
                  </a:lnTo>
                  <a:lnTo>
                    <a:pt x="309219" y="84759"/>
                  </a:lnTo>
                  <a:lnTo>
                    <a:pt x="303161" y="97320"/>
                  </a:lnTo>
                  <a:lnTo>
                    <a:pt x="287502" y="97320"/>
                  </a:lnTo>
                  <a:lnTo>
                    <a:pt x="287502" y="157734"/>
                  </a:lnTo>
                  <a:lnTo>
                    <a:pt x="321068" y="157734"/>
                  </a:lnTo>
                  <a:lnTo>
                    <a:pt x="321068" y="127533"/>
                  </a:lnTo>
                  <a:lnTo>
                    <a:pt x="409448" y="127533"/>
                  </a:lnTo>
                  <a:lnTo>
                    <a:pt x="409448" y="158851"/>
                  </a:lnTo>
                  <a:lnTo>
                    <a:pt x="440766" y="158851"/>
                  </a:lnTo>
                  <a:lnTo>
                    <a:pt x="440766" y="127533"/>
                  </a:lnTo>
                  <a:lnTo>
                    <a:pt x="440766" y="98437"/>
                  </a:lnTo>
                  <a:close/>
                </a:path>
                <a:path w="594359" h="175895">
                  <a:moveTo>
                    <a:pt x="594029" y="64884"/>
                  </a:moveTo>
                  <a:lnTo>
                    <a:pt x="575017" y="19011"/>
                  </a:lnTo>
                  <a:lnTo>
                    <a:pt x="561594" y="9372"/>
                  </a:lnTo>
                  <a:lnTo>
                    <a:pt x="561594" y="64884"/>
                  </a:lnTo>
                  <a:lnTo>
                    <a:pt x="560959" y="72034"/>
                  </a:lnTo>
                  <a:lnTo>
                    <a:pt x="526910" y="99568"/>
                  </a:lnTo>
                  <a:lnTo>
                    <a:pt x="519760" y="98933"/>
                  </a:lnTo>
                  <a:lnTo>
                    <a:pt x="492226" y="64884"/>
                  </a:lnTo>
                  <a:lnTo>
                    <a:pt x="492861" y="57734"/>
                  </a:lnTo>
                  <a:lnTo>
                    <a:pt x="526910" y="30200"/>
                  </a:lnTo>
                  <a:lnTo>
                    <a:pt x="534060" y="30835"/>
                  </a:lnTo>
                  <a:lnTo>
                    <a:pt x="561594" y="64884"/>
                  </a:lnTo>
                  <a:lnTo>
                    <a:pt x="561594" y="9372"/>
                  </a:lnTo>
                  <a:lnTo>
                    <a:pt x="552919" y="4889"/>
                  </a:lnTo>
                  <a:lnTo>
                    <a:pt x="540092" y="1244"/>
                  </a:lnTo>
                  <a:lnTo>
                    <a:pt x="525792" y="0"/>
                  </a:lnTo>
                  <a:lnTo>
                    <a:pt x="511340" y="1244"/>
                  </a:lnTo>
                  <a:lnTo>
                    <a:pt x="476567" y="19011"/>
                  </a:lnTo>
                  <a:lnTo>
                    <a:pt x="457542" y="64884"/>
                  </a:lnTo>
                  <a:lnTo>
                    <a:pt x="458787" y="77876"/>
                  </a:lnTo>
                  <a:lnTo>
                    <a:pt x="487083" y="118910"/>
                  </a:lnTo>
                  <a:lnTo>
                    <a:pt x="525792" y="129768"/>
                  </a:lnTo>
                  <a:lnTo>
                    <a:pt x="540245" y="128524"/>
                  </a:lnTo>
                  <a:lnTo>
                    <a:pt x="575017" y="110756"/>
                  </a:lnTo>
                  <a:lnTo>
                    <a:pt x="592797" y="77876"/>
                  </a:lnTo>
                  <a:lnTo>
                    <a:pt x="594029" y="64884"/>
                  </a:lnTo>
                  <a:close/>
                </a:path>
              </a:pathLst>
            </a:custGeom>
            <a:solidFill>
              <a:srgbClr val="363636"/>
            </a:solidFill>
          </p:spPr>
          <p:txBody>
            <a:bodyPr wrap="square" lIns="0" tIns="0" rIns="0" bIns="0" rtlCol="0"/>
            <a:lstStyle/>
            <a:p>
              <a:endParaRPr>
                <a:latin typeface="Century Gothic" pitchFamily="34" charset="0"/>
              </a:endParaRPr>
            </a:p>
          </p:txBody>
        </p:sp>
        <p:pic>
          <p:nvPicPr>
            <p:cNvPr id="90" name="object 22">
              <a:extLst>
                <a:ext uri="{FF2B5EF4-FFF2-40B4-BE49-F238E27FC236}">
                  <a16:creationId xmlns:a16="http://schemas.microsoft.com/office/drawing/2014/main" id="{E33D6536-AB9C-4221-AD15-65F5D159A8E4}"/>
                </a:ext>
              </a:extLst>
            </p:cNvPr>
            <p:cNvPicPr/>
            <p:nvPr/>
          </p:nvPicPr>
          <p:blipFill>
            <a:blip r:embed="rId4" cstate="print"/>
            <a:stretch>
              <a:fillRect/>
            </a:stretch>
          </p:blipFill>
          <p:spPr>
            <a:xfrm>
              <a:off x="11602575" y="1177485"/>
              <a:ext cx="77517" cy="87395"/>
            </a:xfrm>
            <a:prstGeom prst="rect">
              <a:avLst/>
            </a:prstGeom>
          </p:spPr>
        </p:pic>
        <p:pic>
          <p:nvPicPr>
            <p:cNvPr id="91" name="object 23">
              <a:extLst>
                <a:ext uri="{FF2B5EF4-FFF2-40B4-BE49-F238E27FC236}">
                  <a16:creationId xmlns:a16="http://schemas.microsoft.com/office/drawing/2014/main" id="{D61AE6C7-2782-4368-AB17-1D64B0D9D8B7}"/>
                </a:ext>
              </a:extLst>
            </p:cNvPr>
            <p:cNvPicPr/>
            <p:nvPr/>
          </p:nvPicPr>
          <p:blipFill>
            <a:blip r:embed="rId5" cstate="print"/>
            <a:stretch>
              <a:fillRect/>
            </a:stretch>
          </p:blipFill>
          <p:spPr>
            <a:xfrm>
              <a:off x="11697811" y="1177485"/>
              <a:ext cx="104831" cy="87395"/>
            </a:xfrm>
            <a:prstGeom prst="rect">
              <a:avLst/>
            </a:prstGeom>
          </p:spPr>
        </p:pic>
        <p:pic>
          <p:nvPicPr>
            <p:cNvPr id="92" name="object 24">
              <a:extLst>
                <a:ext uri="{FF2B5EF4-FFF2-40B4-BE49-F238E27FC236}">
                  <a16:creationId xmlns:a16="http://schemas.microsoft.com/office/drawing/2014/main" id="{020831DF-46BA-441B-BEB1-2EDF0DC8262A}"/>
                </a:ext>
              </a:extLst>
            </p:cNvPr>
            <p:cNvPicPr/>
            <p:nvPr/>
          </p:nvPicPr>
          <p:blipFill>
            <a:blip r:embed="rId6" cstate="print"/>
            <a:stretch>
              <a:fillRect/>
            </a:stretch>
          </p:blipFill>
          <p:spPr>
            <a:xfrm>
              <a:off x="11820358" y="1175103"/>
              <a:ext cx="80471" cy="92160"/>
            </a:xfrm>
            <a:prstGeom prst="rect">
              <a:avLst/>
            </a:prstGeom>
          </p:spPr>
        </p:pic>
        <p:pic>
          <p:nvPicPr>
            <p:cNvPr id="93" name="object 25">
              <a:extLst>
                <a:ext uri="{FF2B5EF4-FFF2-40B4-BE49-F238E27FC236}">
                  <a16:creationId xmlns:a16="http://schemas.microsoft.com/office/drawing/2014/main" id="{70BD3E09-00FD-470B-990D-87EE9C11E60D}"/>
                </a:ext>
              </a:extLst>
            </p:cNvPr>
            <p:cNvPicPr/>
            <p:nvPr/>
          </p:nvPicPr>
          <p:blipFill>
            <a:blip r:embed="rId7" cstate="print"/>
            <a:stretch>
              <a:fillRect/>
            </a:stretch>
          </p:blipFill>
          <p:spPr>
            <a:xfrm>
              <a:off x="10980231" y="1384057"/>
              <a:ext cx="81205" cy="87394"/>
            </a:xfrm>
            <a:prstGeom prst="rect">
              <a:avLst/>
            </a:prstGeom>
          </p:spPr>
        </p:pic>
        <p:sp>
          <p:nvSpPr>
            <p:cNvPr id="94" name="object 26">
              <a:extLst>
                <a:ext uri="{FF2B5EF4-FFF2-40B4-BE49-F238E27FC236}">
                  <a16:creationId xmlns:a16="http://schemas.microsoft.com/office/drawing/2014/main" id="{0F2E5F91-4549-4224-AACC-FD7C69969BFF}"/>
                </a:ext>
              </a:extLst>
            </p:cNvPr>
            <p:cNvSpPr/>
            <p:nvPr/>
          </p:nvSpPr>
          <p:spPr>
            <a:xfrm>
              <a:off x="11083585" y="1384231"/>
              <a:ext cx="79199" cy="87487"/>
            </a:xfrm>
            <a:custGeom>
              <a:avLst/>
              <a:gdLst/>
              <a:ahLst/>
              <a:cxnLst/>
              <a:rect l="l" t="t" r="r" b="b"/>
              <a:pathLst>
                <a:path w="120015" h="123189">
                  <a:moveTo>
                    <a:pt x="119697" y="0"/>
                  </a:moveTo>
                  <a:lnTo>
                    <a:pt x="85013" y="0"/>
                  </a:lnTo>
                  <a:lnTo>
                    <a:pt x="85013" y="45720"/>
                  </a:lnTo>
                  <a:lnTo>
                    <a:pt x="34671" y="45720"/>
                  </a:lnTo>
                  <a:lnTo>
                    <a:pt x="34671" y="0"/>
                  </a:lnTo>
                  <a:lnTo>
                    <a:pt x="0" y="0"/>
                  </a:lnTo>
                  <a:lnTo>
                    <a:pt x="0" y="45720"/>
                  </a:lnTo>
                  <a:lnTo>
                    <a:pt x="0" y="74930"/>
                  </a:lnTo>
                  <a:lnTo>
                    <a:pt x="0" y="123190"/>
                  </a:lnTo>
                  <a:lnTo>
                    <a:pt x="34671" y="123190"/>
                  </a:lnTo>
                  <a:lnTo>
                    <a:pt x="34671" y="74930"/>
                  </a:lnTo>
                  <a:lnTo>
                    <a:pt x="85013" y="74930"/>
                  </a:lnTo>
                  <a:lnTo>
                    <a:pt x="85013"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a:latin typeface="Century Gothic" pitchFamily="34" charset="0"/>
              </a:endParaRPr>
            </a:p>
          </p:txBody>
        </p:sp>
        <p:pic>
          <p:nvPicPr>
            <p:cNvPr id="95" name="object 27">
              <a:extLst>
                <a:ext uri="{FF2B5EF4-FFF2-40B4-BE49-F238E27FC236}">
                  <a16:creationId xmlns:a16="http://schemas.microsoft.com/office/drawing/2014/main" id="{4577F8FB-2B1B-4CFB-B49B-E153CCBBAFF7}"/>
                </a:ext>
              </a:extLst>
            </p:cNvPr>
            <p:cNvPicPr/>
            <p:nvPr/>
          </p:nvPicPr>
          <p:blipFill>
            <a:blip r:embed="rId8" cstate="print"/>
            <a:stretch>
              <a:fillRect/>
            </a:stretch>
          </p:blipFill>
          <p:spPr>
            <a:xfrm>
              <a:off x="11175865" y="1381671"/>
              <a:ext cx="212616" cy="92160"/>
            </a:xfrm>
            <a:prstGeom prst="rect">
              <a:avLst/>
            </a:prstGeom>
          </p:spPr>
        </p:pic>
        <p:sp>
          <p:nvSpPr>
            <p:cNvPr id="96" name="object 28">
              <a:extLst>
                <a:ext uri="{FF2B5EF4-FFF2-40B4-BE49-F238E27FC236}">
                  <a16:creationId xmlns:a16="http://schemas.microsoft.com/office/drawing/2014/main" id="{1EA86952-FC52-4223-949B-D64237A6A4A4}"/>
                </a:ext>
              </a:extLst>
            </p:cNvPr>
            <p:cNvSpPr/>
            <p:nvPr/>
          </p:nvSpPr>
          <p:spPr>
            <a:xfrm>
              <a:off x="11406199" y="1384231"/>
              <a:ext cx="79199" cy="87487"/>
            </a:xfrm>
            <a:custGeom>
              <a:avLst/>
              <a:gdLst/>
              <a:ahLst/>
              <a:cxnLst/>
              <a:rect l="l" t="t" r="r" b="b"/>
              <a:pathLst>
                <a:path w="120015" h="123189">
                  <a:moveTo>
                    <a:pt x="119697" y="0"/>
                  </a:moveTo>
                  <a:lnTo>
                    <a:pt x="85026" y="0"/>
                  </a:lnTo>
                  <a:lnTo>
                    <a:pt x="85026" y="45720"/>
                  </a:lnTo>
                  <a:lnTo>
                    <a:pt x="34683" y="45720"/>
                  </a:lnTo>
                  <a:lnTo>
                    <a:pt x="34683" y="0"/>
                  </a:lnTo>
                  <a:lnTo>
                    <a:pt x="0" y="0"/>
                  </a:lnTo>
                  <a:lnTo>
                    <a:pt x="0" y="45720"/>
                  </a:lnTo>
                  <a:lnTo>
                    <a:pt x="0" y="74930"/>
                  </a:lnTo>
                  <a:lnTo>
                    <a:pt x="0" y="123190"/>
                  </a:lnTo>
                  <a:lnTo>
                    <a:pt x="34683" y="123190"/>
                  </a:lnTo>
                  <a:lnTo>
                    <a:pt x="34683" y="74930"/>
                  </a:lnTo>
                  <a:lnTo>
                    <a:pt x="85026" y="74930"/>
                  </a:lnTo>
                  <a:lnTo>
                    <a:pt x="85026"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a:latin typeface="Century Gothic" pitchFamily="34" charset="0"/>
              </a:endParaRPr>
            </a:p>
          </p:txBody>
        </p:sp>
        <p:pic>
          <p:nvPicPr>
            <p:cNvPr id="97" name="object 29">
              <a:extLst>
                <a:ext uri="{FF2B5EF4-FFF2-40B4-BE49-F238E27FC236}">
                  <a16:creationId xmlns:a16="http://schemas.microsoft.com/office/drawing/2014/main" id="{0966E26D-F63C-43D6-A1A4-C58B840F27E6}"/>
                </a:ext>
              </a:extLst>
            </p:cNvPr>
            <p:cNvPicPr/>
            <p:nvPr/>
          </p:nvPicPr>
          <p:blipFill>
            <a:blip r:embed="rId9" cstate="print"/>
            <a:stretch>
              <a:fillRect/>
            </a:stretch>
          </p:blipFill>
          <p:spPr>
            <a:xfrm>
              <a:off x="11502910" y="1381671"/>
              <a:ext cx="80471" cy="92160"/>
            </a:xfrm>
            <a:prstGeom prst="rect">
              <a:avLst/>
            </a:prstGeom>
          </p:spPr>
        </p:pic>
        <p:pic>
          <p:nvPicPr>
            <p:cNvPr id="98" name="object 30">
              <a:extLst>
                <a:ext uri="{FF2B5EF4-FFF2-40B4-BE49-F238E27FC236}">
                  <a16:creationId xmlns:a16="http://schemas.microsoft.com/office/drawing/2014/main" id="{F31FEC6D-1DA3-4080-9478-A710D488461E}"/>
                </a:ext>
              </a:extLst>
            </p:cNvPr>
            <p:cNvPicPr/>
            <p:nvPr/>
          </p:nvPicPr>
          <p:blipFill>
            <a:blip r:embed="rId10" cstate="print"/>
            <a:stretch>
              <a:fillRect/>
            </a:stretch>
          </p:blipFill>
          <p:spPr>
            <a:xfrm>
              <a:off x="11601100" y="1381671"/>
              <a:ext cx="87851" cy="123941"/>
            </a:xfrm>
            <a:prstGeom prst="rect">
              <a:avLst/>
            </a:prstGeom>
          </p:spPr>
        </p:pic>
        <p:sp>
          <p:nvSpPr>
            <p:cNvPr id="99" name="object 31">
              <a:extLst>
                <a:ext uri="{FF2B5EF4-FFF2-40B4-BE49-F238E27FC236}">
                  <a16:creationId xmlns:a16="http://schemas.microsoft.com/office/drawing/2014/main" id="{F4A1C8DB-B03E-49E4-9BA1-0C95BFB61E95}"/>
                </a:ext>
              </a:extLst>
            </p:cNvPr>
            <p:cNvSpPr/>
            <p:nvPr/>
          </p:nvSpPr>
          <p:spPr>
            <a:xfrm>
              <a:off x="11705932" y="1384231"/>
              <a:ext cx="79199" cy="87487"/>
            </a:xfrm>
            <a:custGeom>
              <a:avLst/>
              <a:gdLst/>
              <a:ahLst/>
              <a:cxnLst/>
              <a:rect l="l" t="t" r="r" b="b"/>
              <a:pathLst>
                <a:path w="120015" h="123189">
                  <a:moveTo>
                    <a:pt x="119697" y="0"/>
                  </a:moveTo>
                  <a:lnTo>
                    <a:pt x="85013" y="0"/>
                  </a:lnTo>
                  <a:lnTo>
                    <a:pt x="85013" y="45720"/>
                  </a:lnTo>
                  <a:lnTo>
                    <a:pt x="34671" y="45720"/>
                  </a:lnTo>
                  <a:lnTo>
                    <a:pt x="34671" y="0"/>
                  </a:lnTo>
                  <a:lnTo>
                    <a:pt x="0" y="0"/>
                  </a:lnTo>
                  <a:lnTo>
                    <a:pt x="0" y="45720"/>
                  </a:lnTo>
                  <a:lnTo>
                    <a:pt x="0" y="74930"/>
                  </a:lnTo>
                  <a:lnTo>
                    <a:pt x="0" y="123190"/>
                  </a:lnTo>
                  <a:lnTo>
                    <a:pt x="34671" y="123190"/>
                  </a:lnTo>
                  <a:lnTo>
                    <a:pt x="34671" y="74930"/>
                  </a:lnTo>
                  <a:lnTo>
                    <a:pt x="85013" y="74930"/>
                  </a:lnTo>
                  <a:lnTo>
                    <a:pt x="85013"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a:latin typeface="Century Gothic" pitchFamily="34" charset="0"/>
              </a:endParaRPr>
            </a:p>
          </p:txBody>
        </p:sp>
        <p:pic>
          <p:nvPicPr>
            <p:cNvPr id="100" name="object 32">
              <a:extLst>
                <a:ext uri="{FF2B5EF4-FFF2-40B4-BE49-F238E27FC236}">
                  <a16:creationId xmlns:a16="http://schemas.microsoft.com/office/drawing/2014/main" id="{DC7E57B0-85FA-42F6-97D5-ED73DFBA0382}"/>
                </a:ext>
              </a:extLst>
            </p:cNvPr>
            <p:cNvPicPr/>
            <p:nvPr/>
          </p:nvPicPr>
          <p:blipFill>
            <a:blip r:embed="rId11" cstate="print"/>
            <a:stretch>
              <a:fillRect/>
            </a:stretch>
          </p:blipFill>
          <p:spPr>
            <a:xfrm>
              <a:off x="11807071" y="1384057"/>
              <a:ext cx="105570" cy="87394"/>
            </a:xfrm>
            <a:prstGeom prst="rect">
              <a:avLst/>
            </a:prstGeom>
          </p:spPr>
        </p:pic>
        <p:pic>
          <p:nvPicPr>
            <p:cNvPr id="101" name="object 33">
              <a:extLst>
                <a:ext uri="{FF2B5EF4-FFF2-40B4-BE49-F238E27FC236}">
                  <a16:creationId xmlns:a16="http://schemas.microsoft.com/office/drawing/2014/main" id="{39F92D34-B5DD-41B2-BF7E-325D1BA0723E}"/>
                </a:ext>
              </a:extLst>
            </p:cNvPr>
            <p:cNvPicPr/>
            <p:nvPr/>
          </p:nvPicPr>
          <p:blipFill>
            <a:blip r:embed="rId12" cstate="print"/>
            <a:stretch>
              <a:fillRect/>
            </a:stretch>
          </p:blipFill>
          <p:spPr>
            <a:xfrm>
              <a:off x="11929621" y="1381671"/>
              <a:ext cx="80469" cy="92160"/>
            </a:xfrm>
            <a:prstGeom prst="rect">
              <a:avLst/>
            </a:prstGeom>
          </p:spPr>
        </p:pic>
        <p:sp>
          <p:nvSpPr>
            <p:cNvPr id="102" name="object 34">
              <a:extLst>
                <a:ext uri="{FF2B5EF4-FFF2-40B4-BE49-F238E27FC236}">
                  <a16:creationId xmlns:a16="http://schemas.microsoft.com/office/drawing/2014/main" id="{391D263D-43E8-4AFE-A70F-82305F3EFAD1}"/>
                </a:ext>
              </a:extLst>
            </p:cNvPr>
            <p:cNvSpPr/>
            <p:nvPr/>
          </p:nvSpPr>
          <p:spPr>
            <a:xfrm>
              <a:off x="10980223" y="1590630"/>
              <a:ext cx="116913" cy="87939"/>
            </a:xfrm>
            <a:custGeom>
              <a:avLst/>
              <a:gdLst/>
              <a:ahLst/>
              <a:cxnLst/>
              <a:rect l="l" t="t" r="r" b="b"/>
              <a:pathLst>
                <a:path w="177165" h="123825">
                  <a:moveTo>
                    <a:pt x="105168" y="0"/>
                  </a:moveTo>
                  <a:lnTo>
                    <a:pt x="71602" y="0"/>
                  </a:lnTo>
                  <a:lnTo>
                    <a:pt x="71602" y="93967"/>
                  </a:lnTo>
                  <a:lnTo>
                    <a:pt x="105168" y="93967"/>
                  </a:lnTo>
                  <a:lnTo>
                    <a:pt x="105168" y="0"/>
                  </a:lnTo>
                  <a:close/>
                </a:path>
                <a:path w="177165" h="123825">
                  <a:moveTo>
                    <a:pt x="176758" y="94183"/>
                  </a:moveTo>
                  <a:lnTo>
                    <a:pt x="34683" y="94183"/>
                  </a:lnTo>
                  <a:lnTo>
                    <a:pt x="34683" y="203"/>
                  </a:lnTo>
                  <a:lnTo>
                    <a:pt x="0" y="203"/>
                  </a:lnTo>
                  <a:lnTo>
                    <a:pt x="0" y="94183"/>
                  </a:lnTo>
                  <a:lnTo>
                    <a:pt x="0" y="123393"/>
                  </a:lnTo>
                  <a:lnTo>
                    <a:pt x="176758" y="123393"/>
                  </a:lnTo>
                  <a:lnTo>
                    <a:pt x="176758" y="94183"/>
                  </a:lnTo>
                  <a:close/>
                </a:path>
                <a:path w="177165" h="123825">
                  <a:moveTo>
                    <a:pt x="176758" y="0"/>
                  </a:moveTo>
                  <a:lnTo>
                    <a:pt x="143205" y="0"/>
                  </a:lnTo>
                  <a:lnTo>
                    <a:pt x="143205" y="93967"/>
                  </a:lnTo>
                  <a:lnTo>
                    <a:pt x="176758" y="93967"/>
                  </a:lnTo>
                  <a:lnTo>
                    <a:pt x="176758" y="0"/>
                  </a:lnTo>
                  <a:close/>
                </a:path>
              </a:pathLst>
            </a:custGeom>
            <a:solidFill>
              <a:srgbClr val="363636"/>
            </a:solidFill>
          </p:spPr>
          <p:txBody>
            <a:bodyPr wrap="square" lIns="0" tIns="0" rIns="0" bIns="0" rtlCol="0"/>
            <a:lstStyle/>
            <a:p>
              <a:endParaRPr>
                <a:latin typeface="Century Gothic" pitchFamily="34" charset="0"/>
              </a:endParaRPr>
            </a:p>
          </p:txBody>
        </p:sp>
        <p:pic>
          <p:nvPicPr>
            <p:cNvPr id="103" name="object 35">
              <a:extLst>
                <a:ext uri="{FF2B5EF4-FFF2-40B4-BE49-F238E27FC236}">
                  <a16:creationId xmlns:a16="http://schemas.microsoft.com/office/drawing/2014/main" id="{EB3F09FA-AB2C-4075-9520-3F721B004C0B}"/>
                </a:ext>
              </a:extLst>
            </p:cNvPr>
            <p:cNvPicPr/>
            <p:nvPr/>
          </p:nvPicPr>
          <p:blipFill>
            <a:blip r:embed="rId13" cstate="print"/>
            <a:stretch>
              <a:fillRect/>
            </a:stretch>
          </p:blipFill>
          <p:spPr>
            <a:xfrm>
              <a:off x="11119759" y="1588243"/>
              <a:ext cx="271678" cy="92161"/>
            </a:xfrm>
            <a:prstGeom prst="rect">
              <a:avLst/>
            </a:prstGeom>
          </p:spPr>
        </p:pic>
        <p:pic>
          <p:nvPicPr>
            <p:cNvPr id="104" name="object 36">
              <a:extLst>
                <a:ext uri="{FF2B5EF4-FFF2-40B4-BE49-F238E27FC236}">
                  <a16:creationId xmlns:a16="http://schemas.microsoft.com/office/drawing/2014/main" id="{EF05AB95-608D-4EA7-86F0-183CE3034D2A}"/>
                </a:ext>
              </a:extLst>
            </p:cNvPr>
            <p:cNvPicPr/>
            <p:nvPr/>
          </p:nvPicPr>
          <p:blipFill>
            <a:blip r:embed="rId14" cstate="print"/>
            <a:stretch>
              <a:fillRect/>
            </a:stretch>
          </p:blipFill>
          <p:spPr>
            <a:xfrm>
              <a:off x="11412846" y="1590625"/>
              <a:ext cx="105569" cy="87396"/>
            </a:xfrm>
            <a:prstGeom prst="rect">
              <a:avLst/>
            </a:prstGeom>
          </p:spPr>
        </p:pic>
        <p:pic>
          <p:nvPicPr>
            <p:cNvPr id="105" name="object 37">
              <a:extLst>
                <a:ext uri="{FF2B5EF4-FFF2-40B4-BE49-F238E27FC236}">
                  <a16:creationId xmlns:a16="http://schemas.microsoft.com/office/drawing/2014/main" id="{662BF5F4-903E-4692-8B0B-AC3C0492C8B7}"/>
                </a:ext>
              </a:extLst>
            </p:cNvPr>
            <p:cNvPicPr/>
            <p:nvPr/>
          </p:nvPicPr>
          <p:blipFill>
            <a:blip r:embed="rId15" cstate="print"/>
            <a:stretch>
              <a:fillRect/>
            </a:stretch>
          </p:blipFill>
          <p:spPr>
            <a:xfrm>
              <a:off x="10334259" y="1622404"/>
              <a:ext cx="66443" cy="71504"/>
            </a:xfrm>
            <a:prstGeom prst="rect">
              <a:avLst/>
            </a:prstGeom>
          </p:spPr>
        </p:pic>
        <p:pic>
          <p:nvPicPr>
            <p:cNvPr id="106" name="object 38">
              <a:extLst>
                <a:ext uri="{FF2B5EF4-FFF2-40B4-BE49-F238E27FC236}">
                  <a16:creationId xmlns:a16="http://schemas.microsoft.com/office/drawing/2014/main" id="{95E315E6-7DBC-4792-9474-1CB53F4991C4}"/>
                </a:ext>
              </a:extLst>
            </p:cNvPr>
            <p:cNvPicPr/>
            <p:nvPr/>
          </p:nvPicPr>
          <p:blipFill>
            <a:blip r:embed="rId15" cstate="print"/>
            <a:stretch>
              <a:fillRect/>
            </a:stretch>
          </p:blipFill>
          <p:spPr>
            <a:xfrm>
              <a:off x="10444999" y="1145707"/>
              <a:ext cx="66441" cy="71504"/>
            </a:xfrm>
            <a:prstGeom prst="rect">
              <a:avLst/>
            </a:prstGeom>
          </p:spPr>
        </p:pic>
        <p:pic>
          <p:nvPicPr>
            <p:cNvPr id="107" name="object 39">
              <a:extLst>
                <a:ext uri="{FF2B5EF4-FFF2-40B4-BE49-F238E27FC236}">
                  <a16:creationId xmlns:a16="http://schemas.microsoft.com/office/drawing/2014/main" id="{EA01C45E-AE6E-4E78-8B17-C6F75DE5FC24}"/>
                </a:ext>
              </a:extLst>
            </p:cNvPr>
            <p:cNvPicPr/>
            <p:nvPr/>
          </p:nvPicPr>
          <p:blipFill>
            <a:blip r:embed="rId16" cstate="print"/>
            <a:stretch>
              <a:fillRect/>
            </a:stretch>
          </p:blipFill>
          <p:spPr>
            <a:xfrm>
              <a:off x="10444999" y="1264882"/>
              <a:ext cx="66441" cy="71504"/>
            </a:xfrm>
            <a:prstGeom prst="rect">
              <a:avLst/>
            </a:prstGeom>
          </p:spPr>
        </p:pic>
        <p:pic>
          <p:nvPicPr>
            <p:cNvPr id="108" name="object 40">
              <a:extLst>
                <a:ext uri="{FF2B5EF4-FFF2-40B4-BE49-F238E27FC236}">
                  <a16:creationId xmlns:a16="http://schemas.microsoft.com/office/drawing/2014/main" id="{F1623DCE-A998-4721-B582-8BDD56007872}"/>
                </a:ext>
              </a:extLst>
            </p:cNvPr>
            <p:cNvPicPr/>
            <p:nvPr/>
          </p:nvPicPr>
          <p:blipFill>
            <a:blip r:embed="rId15" cstate="print"/>
            <a:stretch>
              <a:fillRect/>
            </a:stretch>
          </p:blipFill>
          <p:spPr>
            <a:xfrm>
              <a:off x="10444999" y="1503229"/>
              <a:ext cx="66441" cy="71504"/>
            </a:xfrm>
            <a:prstGeom prst="rect">
              <a:avLst/>
            </a:prstGeom>
          </p:spPr>
        </p:pic>
        <p:pic>
          <p:nvPicPr>
            <p:cNvPr id="109" name="object 41">
              <a:extLst>
                <a:ext uri="{FF2B5EF4-FFF2-40B4-BE49-F238E27FC236}">
                  <a16:creationId xmlns:a16="http://schemas.microsoft.com/office/drawing/2014/main" id="{2034134A-0919-4E9D-85DF-FC41A1AA6E1D}"/>
                </a:ext>
              </a:extLst>
            </p:cNvPr>
            <p:cNvPicPr/>
            <p:nvPr/>
          </p:nvPicPr>
          <p:blipFill>
            <a:blip r:embed="rId15" cstate="print"/>
            <a:stretch>
              <a:fillRect/>
            </a:stretch>
          </p:blipFill>
          <p:spPr>
            <a:xfrm>
              <a:off x="10444999" y="1622404"/>
              <a:ext cx="66441" cy="71504"/>
            </a:xfrm>
            <a:prstGeom prst="rect">
              <a:avLst/>
            </a:prstGeom>
          </p:spPr>
        </p:pic>
        <p:pic>
          <p:nvPicPr>
            <p:cNvPr id="110" name="object 42">
              <a:extLst>
                <a:ext uri="{FF2B5EF4-FFF2-40B4-BE49-F238E27FC236}">
                  <a16:creationId xmlns:a16="http://schemas.microsoft.com/office/drawing/2014/main" id="{0BB7BE96-E661-42DE-AFC0-76A45ADA7ECC}"/>
                </a:ext>
              </a:extLst>
            </p:cNvPr>
            <p:cNvPicPr/>
            <p:nvPr/>
          </p:nvPicPr>
          <p:blipFill>
            <a:blip r:embed="rId17" cstate="print"/>
            <a:stretch>
              <a:fillRect/>
            </a:stretch>
          </p:blipFill>
          <p:spPr>
            <a:xfrm>
              <a:off x="10555735" y="1145707"/>
              <a:ext cx="66443" cy="71504"/>
            </a:xfrm>
            <a:prstGeom prst="rect">
              <a:avLst/>
            </a:prstGeom>
          </p:spPr>
        </p:pic>
        <p:pic>
          <p:nvPicPr>
            <p:cNvPr id="111" name="object 43">
              <a:extLst>
                <a:ext uri="{FF2B5EF4-FFF2-40B4-BE49-F238E27FC236}">
                  <a16:creationId xmlns:a16="http://schemas.microsoft.com/office/drawing/2014/main" id="{2C17D4E6-5013-4D6C-BBA1-9538947116BD}"/>
                </a:ext>
              </a:extLst>
            </p:cNvPr>
            <p:cNvPicPr/>
            <p:nvPr/>
          </p:nvPicPr>
          <p:blipFill>
            <a:blip r:embed="rId18" cstate="print"/>
            <a:stretch>
              <a:fillRect/>
            </a:stretch>
          </p:blipFill>
          <p:spPr>
            <a:xfrm>
              <a:off x="10223522" y="1145709"/>
              <a:ext cx="66443" cy="71502"/>
            </a:xfrm>
            <a:prstGeom prst="rect">
              <a:avLst/>
            </a:prstGeom>
          </p:spPr>
        </p:pic>
        <p:pic>
          <p:nvPicPr>
            <p:cNvPr id="112" name="object 44">
              <a:extLst>
                <a:ext uri="{FF2B5EF4-FFF2-40B4-BE49-F238E27FC236}">
                  <a16:creationId xmlns:a16="http://schemas.microsoft.com/office/drawing/2014/main" id="{487AC6BC-F7D6-4778-B997-9AD37AB35D18}"/>
                </a:ext>
              </a:extLst>
            </p:cNvPr>
            <p:cNvPicPr/>
            <p:nvPr/>
          </p:nvPicPr>
          <p:blipFill>
            <a:blip r:embed="rId19" cstate="print"/>
            <a:stretch>
              <a:fillRect/>
            </a:stretch>
          </p:blipFill>
          <p:spPr>
            <a:xfrm>
              <a:off x="10223522" y="1264882"/>
              <a:ext cx="66443" cy="71504"/>
            </a:xfrm>
            <a:prstGeom prst="rect">
              <a:avLst/>
            </a:prstGeom>
          </p:spPr>
        </p:pic>
        <p:pic>
          <p:nvPicPr>
            <p:cNvPr id="113" name="object 45">
              <a:extLst>
                <a:ext uri="{FF2B5EF4-FFF2-40B4-BE49-F238E27FC236}">
                  <a16:creationId xmlns:a16="http://schemas.microsoft.com/office/drawing/2014/main" id="{65BD07E0-3136-43BD-90F7-92C8F7AB4E20}"/>
                </a:ext>
              </a:extLst>
            </p:cNvPr>
            <p:cNvPicPr/>
            <p:nvPr/>
          </p:nvPicPr>
          <p:blipFill>
            <a:blip r:embed="rId18" cstate="print"/>
            <a:stretch>
              <a:fillRect/>
            </a:stretch>
          </p:blipFill>
          <p:spPr>
            <a:xfrm>
              <a:off x="10223522" y="1384057"/>
              <a:ext cx="66443" cy="71504"/>
            </a:xfrm>
            <a:prstGeom prst="rect">
              <a:avLst/>
            </a:prstGeom>
          </p:spPr>
        </p:pic>
        <p:pic>
          <p:nvPicPr>
            <p:cNvPr id="114" name="object 46">
              <a:extLst>
                <a:ext uri="{FF2B5EF4-FFF2-40B4-BE49-F238E27FC236}">
                  <a16:creationId xmlns:a16="http://schemas.microsoft.com/office/drawing/2014/main" id="{DA01FD92-8C3D-410C-BD45-22A2C3F51EE3}"/>
                </a:ext>
              </a:extLst>
            </p:cNvPr>
            <p:cNvPicPr/>
            <p:nvPr/>
          </p:nvPicPr>
          <p:blipFill>
            <a:blip r:embed="rId18" cstate="print"/>
            <a:stretch>
              <a:fillRect/>
            </a:stretch>
          </p:blipFill>
          <p:spPr>
            <a:xfrm>
              <a:off x="10223522" y="1503229"/>
              <a:ext cx="66443" cy="71504"/>
            </a:xfrm>
            <a:prstGeom prst="rect">
              <a:avLst/>
            </a:prstGeom>
          </p:spPr>
        </p:pic>
        <p:pic>
          <p:nvPicPr>
            <p:cNvPr id="115" name="object 47">
              <a:extLst>
                <a:ext uri="{FF2B5EF4-FFF2-40B4-BE49-F238E27FC236}">
                  <a16:creationId xmlns:a16="http://schemas.microsoft.com/office/drawing/2014/main" id="{689054E8-9DED-4DE0-AC04-B5D13F1AE592}"/>
                </a:ext>
              </a:extLst>
            </p:cNvPr>
            <p:cNvPicPr/>
            <p:nvPr/>
          </p:nvPicPr>
          <p:blipFill>
            <a:blip r:embed="rId18" cstate="print"/>
            <a:stretch>
              <a:fillRect/>
            </a:stretch>
          </p:blipFill>
          <p:spPr>
            <a:xfrm>
              <a:off x="10223522" y="1622404"/>
              <a:ext cx="66443" cy="71504"/>
            </a:xfrm>
            <a:prstGeom prst="rect">
              <a:avLst/>
            </a:prstGeom>
          </p:spPr>
        </p:pic>
        <p:pic>
          <p:nvPicPr>
            <p:cNvPr id="116" name="object 48">
              <a:extLst>
                <a:ext uri="{FF2B5EF4-FFF2-40B4-BE49-F238E27FC236}">
                  <a16:creationId xmlns:a16="http://schemas.microsoft.com/office/drawing/2014/main" id="{9726E27B-4E26-4837-A841-EE64141F0662}"/>
                </a:ext>
              </a:extLst>
            </p:cNvPr>
            <p:cNvPicPr/>
            <p:nvPr/>
          </p:nvPicPr>
          <p:blipFill>
            <a:blip r:embed="rId18" cstate="print"/>
            <a:stretch>
              <a:fillRect/>
            </a:stretch>
          </p:blipFill>
          <p:spPr>
            <a:xfrm>
              <a:off x="10334259" y="1145707"/>
              <a:ext cx="66443" cy="71504"/>
            </a:xfrm>
            <a:prstGeom prst="rect">
              <a:avLst/>
            </a:prstGeom>
          </p:spPr>
        </p:pic>
        <p:pic>
          <p:nvPicPr>
            <p:cNvPr id="117" name="object 49">
              <a:extLst>
                <a:ext uri="{FF2B5EF4-FFF2-40B4-BE49-F238E27FC236}">
                  <a16:creationId xmlns:a16="http://schemas.microsoft.com/office/drawing/2014/main" id="{6C2B3557-897E-47D1-9EDB-AD822AA8E1DE}"/>
                </a:ext>
              </a:extLst>
            </p:cNvPr>
            <p:cNvPicPr/>
            <p:nvPr/>
          </p:nvPicPr>
          <p:blipFill>
            <a:blip r:embed="rId19" cstate="print"/>
            <a:stretch>
              <a:fillRect/>
            </a:stretch>
          </p:blipFill>
          <p:spPr>
            <a:xfrm>
              <a:off x="10334259" y="1264882"/>
              <a:ext cx="66443" cy="71504"/>
            </a:xfrm>
            <a:prstGeom prst="rect">
              <a:avLst/>
            </a:prstGeom>
          </p:spPr>
        </p:pic>
        <p:pic>
          <p:nvPicPr>
            <p:cNvPr id="118" name="object 50">
              <a:extLst>
                <a:ext uri="{FF2B5EF4-FFF2-40B4-BE49-F238E27FC236}">
                  <a16:creationId xmlns:a16="http://schemas.microsoft.com/office/drawing/2014/main" id="{5BAACA4E-D9EC-4253-83B3-BAD1F2B8DD02}"/>
                </a:ext>
              </a:extLst>
            </p:cNvPr>
            <p:cNvPicPr/>
            <p:nvPr/>
          </p:nvPicPr>
          <p:blipFill>
            <a:blip r:embed="rId18" cstate="print"/>
            <a:stretch>
              <a:fillRect/>
            </a:stretch>
          </p:blipFill>
          <p:spPr>
            <a:xfrm>
              <a:off x="10334259" y="1384057"/>
              <a:ext cx="66443" cy="71504"/>
            </a:xfrm>
            <a:prstGeom prst="rect">
              <a:avLst/>
            </a:prstGeom>
          </p:spPr>
        </p:pic>
        <p:pic>
          <p:nvPicPr>
            <p:cNvPr id="119" name="object 51">
              <a:extLst>
                <a:ext uri="{FF2B5EF4-FFF2-40B4-BE49-F238E27FC236}">
                  <a16:creationId xmlns:a16="http://schemas.microsoft.com/office/drawing/2014/main" id="{438313AC-0F39-4BCC-9284-ABF8CE01D81D}"/>
                </a:ext>
              </a:extLst>
            </p:cNvPr>
            <p:cNvPicPr/>
            <p:nvPr/>
          </p:nvPicPr>
          <p:blipFill>
            <a:blip r:embed="rId18" cstate="print"/>
            <a:stretch>
              <a:fillRect/>
            </a:stretch>
          </p:blipFill>
          <p:spPr>
            <a:xfrm>
              <a:off x="10334259" y="1503229"/>
              <a:ext cx="66443" cy="71504"/>
            </a:xfrm>
            <a:prstGeom prst="rect">
              <a:avLst/>
            </a:prstGeom>
          </p:spPr>
        </p:pic>
        <p:pic>
          <p:nvPicPr>
            <p:cNvPr id="120" name="object 52">
              <a:extLst>
                <a:ext uri="{FF2B5EF4-FFF2-40B4-BE49-F238E27FC236}">
                  <a16:creationId xmlns:a16="http://schemas.microsoft.com/office/drawing/2014/main" id="{A7276102-6946-41D3-AB61-B518EDCCD1E6}"/>
                </a:ext>
              </a:extLst>
            </p:cNvPr>
            <p:cNvPicPr/>
            <p:nvPr/>
          </p:nvPicPr>
          <p:blipFill>
            <a:blip r:embed="rId18" cstate="print"/>
            <a:stretch>
              <a:fillRect/>
            </a:stretch>
          </p:blipFill>
          <p:spPr>
            <a:xfrm>
              <a:off x="10444999" y="1384057"/>
              <a:ext cx="66441" cy="71504"/>
            </a:xfrm>
            <a:prstGeom prst="rect">
              <a:avLst/>
            </a:prstGeom>
          </p:spPr>
        </p:pic>
        <p:pic>
          <p:nvPicPr>
            <p:cNvPr id="121" name="object 53">
              <a:extLst>
                <a:ext uri="{FF2B5EF4-FFF2-40B4-BE49-F238E27FC236}">
                  <a16:creationId xmlns:a16="http://schemas.microsoft.com/office/drawing/2014/main" id="{399407C7-F03E-4627-A81E-306554CE512D}"/>
                </a:ext>
              </a:extLst>
            </p:cNvPr>
            <p:cNvPicPr/>
            <p:nvPr/>
          </p:nvPicPr>
          <p:blipFill>
            <a:blip r:embed="rId20" cstate="print"/>
            <a:stretch>
              <a:fillRect/>
            </a:stretch>
          </p:blipFill>
          <p:spPr>
            <a:xfrm>
              <a:off x="10555735" y="1264882"/>
              <a:ext cx="66443" cy="71504"/>
            </a:xfrm>
            <a:prstGeom prst="rect">
              <a:avLst/>
            </a:prstGeom>
          </p:spPr>
        </p:pic>
        <p:pic>
          <p:nvPicPr>
            <p:cNvPr id="122" name="object 54">
              <a:extLst>
                <a:ext uri="{FF2B5EF4-FFF2-40B4-BE49-F238E27FC236}">
                  <a16:creationId xmlns:a16="http://schemas.microsoft.com/office/drawing/2014/main" id="{3D4D5566-65B2-484D-9B09-BC578DADF03E}"/>
                </a:ext>
              </a:extLst>
            </p:cNvPr>
            <p:cNvPicPr/>
            <p:nvPr/>
          </p:nvPicPr>
          <p:blipFill>
            <a:blip r:embed="rId21" cstate="print"/>
            <a:stretch>
              <a:fillRect/>
            </a:stretch>
          </p:blipFill>
          <p:spPr>
            <a:xfrm>
              <a:off x="10555735" y="1384057"/>
              <a:ext cx="66443" cy="71504"/>
            </a:xfrm>
            <a:prstGeom prst="rect">
              <a:avLst/>
            </a:prstGeom>
          </p:spPr>
        </p:pic>
        <p:pic>
          <p:nvPicPr>
            <p:cNvPr id="123" name="object 55">
              <a:extLst>
                <a:ext uri="{FF2B5EF4-FFF2-40B4-BE49-F238E27FC236}">
                  <a16:creationId xmlns:a16="http://schemas.microsoft.com/office/drawing/2014/main" id="{236C3100-A796-4DE0-844C-62C18A1F5429}"/>
                </a:ext>
              </a:extLst>
            </p:cNvPr>
            <p:cNvPicPr/>
            <p:nvPr/>
          </p:nvPicPr>
          <p:blipFill>
            <a:blip r:embed="rId21" cstate="print"/>
            <a:stretch>
              <a:fillRect/>
            </a:stretch>
          </p:blipFill>
          <p:spPr>
            <a:xfrm>
              <a:off x="10555735" y="1503229"/>
              <a:ext cx="66443" cy="71504"/>
            </a:xfrm>
            <a:prstGeom prst="rect">
              <a:avLst/>
            </a:prstGeom>
          </p:spPr>
        </p:pic>
        <p:pic>
          <p:nvPicPr>
            <p:cNvPr id="124" name="object 56">
              <a:extLst>
                <a:ext uri="{FF2B5EF4-FFF2-40B4-BE49-F238E27FC236}">
                  <a16:creationId xmlns:a16="http://schemas.microsoft.com/office/drawing/2014/main" id="{53F9F4A2-0191-45CE-BDFE-16CBDA60C386}"/>
                </a:ext>
              </a:extLst>
            </p:cNvPr>
            <p:cNvPicPr/>
            <p:nvPr/>
          </p:nvPicPr>
          <p:blipFill>
            <a:blip r:embed="rId21" cstate="print"/>
            <a:stretch>
              <a:fillRect/>
            </a:stretch>
          </p:blipFill>
          <p:spPr>
            <a:xfrm>
              <a:off x="10555735" y="1622404"/>
              <a:ext cx="66443" cy="71504"/>
            </a:xfrm>
            <a:prstGeom prst="rect">
              <a:avLst/>
            </a:prstGeom>
          </p:spPr>
        </p:pic>
        <p:pic>
          <p:nvPicPr>
            <p:cNvPr id="125" name="object 57">
              <a:extLst>
                <a:ext uri="{FF2B5EF4-FFF2-40B4-BE49-F238E27FC236}">
                  <a16:creationId xmlns:a16="http://schemas.microsoft.com/office/drawing/2014/main" id="{DBC36198-24B7-4BBF-A29D-EF98D01370AE}"/>
                </a:ext>
              </a:extLst>
            </p:cNvPr>
            <p:cNvPicPr/>
            <p:nvPr/>
          </p:nvPicPr>
          <p:blipFill>
            <a:blip r:embed="rId18" cstate="print"/>
            <a:stretch>
              <a:fillRect/>
            </a:stretch>
          </p:blipFill>
          <p:spPr>
            <a:xfrm>
              <a:off x="10666472" y="1145707"/>
              <a:ext cx="66443" cy="71504"/>
            </a:xfrm>
            <a:prstGeom prst="rect">
              <a:avLst/>
            </a:prstGeom>
          </p:spPr>
        </p:pic>
        <p:pic>
          <p:nvPicPr>
            <p:cNvPr id="126" name="object 58">
              <a:extLst>
                <a:ext uri="{FF2B5EF4-FFF2-40B4-BE49-F238E27FC236}">
                  <a16:creationId xmlns:a16="http://schemas.microsoft.com/office/drawing/2014/main" id="{5DDA4839-739A-4647-BCC5-16AD02DFE4F4}"/>
                </a:ext>
              </a:extLst>
            </p:cNvPr>
            <p:cNvPicPr/>
            <p:nvPr/>
          </p:nvPicPr>
          <p:blipFill>
            <a:blip r:embed="rId19" cstate="print"/>
            <a:stretch>
              <a:fillRect/>
            </a:stretch>
          </p:blipFill>
          <p:spPr>
            <a:xfrm>
              <a:off x="10666472" y="1264882"/>
              <a:ext cx="66443" cy="71504"/>
            </a:xfrm>
            <a:prstGeom prst="rect">
              <a:avLst/>
            </a:prstGeom>
          </p:spPr>
        </p:pic>
        <p:pic>
          <p:nvPicPr>
            <p:cNvPr id="127" name="object 59">
              <a:extLst>
                <a:ext uri="{FF2B5EF4-FFF2-40B4-BE49-F238E27FC236}">
                  <a16:creationId xmlns:a16="http://schemas.microsoft.com/office/drawing/2014/main" id="{E8ACAC3D-B312-48A5-8F0F-F8F5E2B86817}"/>
                </a:ext>
              </a:extLst>
            </p:cNvPr>
            <p:cNvPicPr/>
            <p:nvPr/>
          </p:nvPicPr>
          <p:blipFill>
            <a:blip r:embed="rId18" cstate="print"/>
            <a:stretch>
              <a:fillRect/>
            </a:stretch>
          </p:blipFill>
          <p:spPr>
            <a:xfrm>
              <a:off x="10666472" y="1384057"/>
              <a:ext cx="66443" cy="71504"/>
            </a:xfrm>
            <a:prstGeom prst="rect">
              <a:avLst/>
            </a:prstGeom>
          </p:spPr>
        </p:pic>
        <p:pic>
          <p:nvPicPr>
            <p:cNvPr id="128" name="object 60">
              <a:extLst>
                <a:ext uri="{FF2B5EF4-FFF2-40B4-BE49-F238E27FC236}">
                  <a16:creationId xmlns:a16="http://schemas.microsoft.com/office/drawing/2014/main" id="{05AB6E16-F951-4FB6-8136-A379A0FD619C}"/>
                </a:ext>
              </a:extLst>
            </p:cNvPr>
            <p:cNvPicPr/>
            <p:nvPr/>
          </p:nvPicPr>
          <p:blipFill>
            <a:blip r:embed="rId18" cstate="print"/>
            <a:stretch>
              <a:fillRect/>
            </a:stretch>
          </p:blipFill>
          <p:spPr>
            <a:xfrm>
              <a:off x="10666472" y="1503229"/>
              <a:ext cx="66443" cy="71504"/>
            </a:xfrm>
            <a:prstGeom prst="rect">
              <a:avLst/>
            </a:prstGeom>
          </p:spPr>
        </p:pic>
        <p:pic>
          <p:nvPicPr>
            <p:cNvPr id="129" name="object 61">
              <a:extLst>
                <a:ext uri="{FF2B5EF4-FFF2-40B4-BE49-F238E27FC236}">
                  <a16:creationId xmlns:a16="http://schemas.microsoft.com/office/drawing/2014/main" id="{FF6B7991-D6D6-4D0E-8325-5B4B73E024EB}"/>
                </a:ext>
              </a:extLst>
            </p:cNvPr>
            <p:cNvPicPr/>
            <p:nvPr/>
          </p:nvPicPr>
          <p:blipFill>
            <a:blip r:embed="rId18" cstate="print"/>
            <a:stretch>
              <a:fillRect/>
            </a:stretch>
          </p:blipFill>
          <p:spPr>
            <a:xfrm>
              <a:off x="10666472" y="1622404"/>
              <a:ext cx="66443" cy="71504"/>
            </a:xfrm>
            <a:prstGeom prst="rect">
              <a:avLst/>
            </a:prstGeom>
          </p:spPr>
        </p:pic>
      </p:grpSp>
      <p:grpSp>
        <p:nvGrpSpPr>
          <p:cNvPr id="83" name="Группа 82">
            <a:extLst>
              <a:ext uri="{FF2B5EF4-FFF2-40B4-BE49-F238E27FC236}">
                <a16:creationId xmlns:a16="http://schemas.microsoft.com/office/drawing/2014/main" id="{F8F73FA6-27C6-4C01-BFCD-2FCD416F8191}"/>
              </a:ext>
            </a:extLst>
          </p:cNvPr>
          <p:cNvGrpSpPr/>
          <p:nvPr/>
        </p:nvGrpSpPr>
        <p:grpSpPr>
          <a:xfrm>
            <a:off x="1317902" y="1333643"/>
            <a:ext cx="2448081" cy="462219"/>
            <a:chOff x="6434689" y="1142530"/>
            <a:chExt cx="2447034" cy="517438"/>
          </a:xfrm>
        </p:grpSpPr>
        <p:sp>
          <p:nvSpPr>
            <p:cNvPr id="84" name="object 62">
              <a:extLst>
                <a:ext uri="{FF2B5EF4-FFF2-40B4-BE49-F238E27FC236}">
                  <a16:creationId xmlns:a16="http://schemas.microsoft.com/office/drawing/2014/main" id="{A2F572E1-1FE5-4741-ADEB-862C38571139}"/>
                </a:ext>
              </a:extLst>
            </p:cNvPr>
            <p:cNvSpPr/>
            <p:nvPr/>
          </p:nvSpPr>
          <p:spPr>
            <a:xfrm>
              <a:off x="6434689" y="1168219"/>
              <a:ext cx="1672824" cy="259757"/>
            </a:xfrm>
            <a:custGeom>
              <a:avLst/>
              <a:gdLst/>
              <a:ahLst/>
              <a:cxnLst/>
              <a:rect l="l" t="t" r="r" b="b"/>
              <a:pathLst>
                <a:path w="2534920" h="365760">
                  <a:moveTo>
                    <a:pt x="234748" y="6891"/>
                  </a:moveTo>
                  <a:lnTo>
                    <a:pt x="0" y="6891"/>
                  </a:lnTo>
                  <a:lnTo>
                    <a:pt x="0" y="260328"/>
                  </a:lnTo>
                  <a:lnTo>
                    <a:pt x="62499" y="260328"/>
                  </a:lnTo>
                  <a:lnTo>
                    <a:pt x="62499" y="73324"/>
                  </a:lnTo>
                  <a:lnTo>
                    <a:pt x="234748" y="73324"/>
                  </a:lnTo>
                  <a:lnTo>
                    <a:pt x="234748" y="6891"/>
                  </a:lnTo>
                  <a:close/>
                </a:path>
                <a:path w="2534920" h="365760">
                  <a:moveTo>
                    <a:pt x="234748" y="73324"/>
                  </a:moveTo>
                  <a:lnTo>
                    <a:pt x="172243" y="73324"/>
                  </a:lnTo>
                  <a:lnTo>
                    <a:pt x="172243" y="260328"/>
                  </a:lnTo>
                  <a:lnTo>
                    <a:pt x="234748" y="260328"/>
                  </a:lnTo>
                  <a:lnTo>
                    <a:pt x="234748" y="73324"/>
                  </a:lnTo>
                  <a:close/>
                </a:path>
                <a:path w="2534920" h="365760">
                  <a:moveTo>
                    <a:pt x="2456064" y="73324"/>
                  </a:moveTo>
                  <a:lnTo>
                    <a:pt x="2393585" y="73324"/>
                  </a:lnTo>
                  <a:lnTo>
                    <a:pt x="2393585" y="260328"/>
                  </a:lnTo>
                  <a:lnTo>
                    <a:pt x="2456064" y="260328"/>
                  </a:lnTo>
                  <a:lnTo>
                    <a:pt x="2456064" y="73324"/>
                  </a:lnTo>
                  <a:close/>
                </a:path>
                <a:path w="2534920" h="365760">
                  <a:moveTo>
                    <a:pt x="2534325" y="6891"/>
                  </a:moveTo>
                  <a:lnTo>
                    <a:pt x="2315325" y="6891"/>
                  </a:lnTo>
                  <a:lnTo>
                    <a:pt x="2315325" y="73324"/>
                  </a:lnTo>
                  <a:lnTo>
                    <a:pt x="2534325" y="73324"/>
                  </a:lnTo>
                  <a:lnTo>
                    <a:pt x="2534325" y="6891"/>
                  </a:lnTo>
                  <a:close/>
                </a:path>
                <a:path w="2534920" h="365760">
                  <a:moveTo>
                    <a:pt x="2163686" y="0"/>
                  </a:moveTo>
                  <a:lnTo>
                    <a:pt x="2122117" y="6098"/>
                  </a:lnTo>
                  <a:lnTo>
                    <a:pt x="2087646" y="23569"/>
                  </a:lnTo>
                  <a:lnTo>
                    <a:pt x="2053942" y="59988"/>
                  </a:lnTo>
                  <a:lnTo>
                    <a:pt x="2036036" y="107542"/>
                  </a:lnTo>
                  <a:lnTo>
                    <a:pt x="2033762" y="133859"/>
                  </a:lnTo>
                  <a:lnTo>
                    <a:pt x="2034408" y="148966"/>
                  </a:lnTo>
                  <a:lnTo>
                    <a:pt x="2044098" y="189479"/>
                  </a:lnTo>
                  <a:lnTo>
                    <a:pt x="2064027" y="222231"/>
                  </a:lnTo>
                  <a:lnTo>
                    <a:pt x="2103684" y="252707"/>
                  </a:lnTo>
                  <a:lnTo>
                    <a:pt x="2141595" y="264893"/>
                  </a:lnTo>
                  <a:lnTo>
                    <a:pt x="2169581" y="267232"/>
                  </a:lnTo>
                  <a:lnTo>
                    <a:pt x="2186699" y="266402"/>
                  </a:lnTo>
                  <a:lnTo>
                    <a:pt x="2230857" y="253940"/>
                  </a:lnTo>
                  <a:lnTo>
                    <a:pt x="2261723" y="230416"/>
                  </a:lnTo>
                  <a:lnTo>
                    <a:pt x="2268512" y="220971"/>
                  </a:lnTo>
                  <a:lnTo>
                    <a:pt x="2261850" y="204231"/>
                  </a:lnTo>
                  <a:lnTo>
                    <a:pt x="2171548" y="204231"/>
                  </a:lnTo>
                  <a:lnTo>
                    <a:pt x="2157588" y="203510"/>
                  </a:lnTo>
                  <a:lnTo>
                    <a:pt x="2113231" y="186043"/>
                  </a:lnTo>
                  <a:lnTo>
                    <a:pt x="2097740" y="156007"/>
                  </a:lnTo>
                  <a:lnTo>
                    <a:pt x="2285724" y="156007"/>
                  </a:lnTo>
                  <a:lnTo>
                    <a:pt x="2286382" y="153042"/>
                  </a:lnTo>
                  <a:lnTo>
                    <a:pt x="2286792" y="149537"/>
                  </a:lnTo>
                  <a:lnTo>
                    <a:pt x="2287127" y="141324"/>
                  </a:lnTo>
                  <a:lnTo>
                    <a:pt x="2287211" y="133859"/>
                  </a:lnTo>
                  <a:lnTo>
                    <a:pt x="2286656" y="120730"/>
                  </a:lnTo>
                  <a:lnTo>
                    <a:pt x="2284993" y="107907"/>
                  </a:lnTo>
                  <a:lnTo>
                    <a:pt x="2284312" y="104831"/>
                  </a:lnTo>
                  <a:lnTo>
                    <a:pt x="2100201" y="104831"/>
                  </a:lnTo>
                  <a:lnTo>
                    <a:pt x="2103059" y="95343"/>
                  </a:lnTo>
                  <a:lnTo>
                    <a:pt x="2131746" y="69439"/>
                  </a:lnTo>
                  <a:lnTo>
                    <a:pt x="2163686" y="63500"/>
                  </a:lnTo>
                  <a:lnTo>
                    <a:pt x="2269288" y="63500"/>
                  </a:lnTo>
                  <a:lnTo>
                    <a:pt x="2267702" y="60478"/>
                  </a:lnTo>
                  <a:lnTo>
                    <a:pt x="2235779" y="23996"/>
                  </a:lnTo>
                  <a:lnTo>
                    <a:pt x="2190443" y="2773"/>
                  </a:lnTo>
                  <a:lnTo>
                    <a:pt x="2177388" y="693"/>
                  </a:lnTo>
                  <a:lnTo>
                    <a:pt x="2163686" y="0"/>
                  </a:lnTo>
                  <a:close/>
                </a:path>
                <a:path w="2534920" h="365760">
                  <a:moveTo>
                    <a:pt x="2249316" y="172736"/>
                  </a:moveTo>
                  <a:lnTo>
                    <a:pt x="2216824" y="195634"/>
                  </a:lnTo>
                  <a:lnTo>
                    <a:pt x="2171548" y="204231"/>
                  </a:lnTo>
                  <a:lnTo>
                    <a:pt x="2261850" y="204231"/>
                  </a:lnTo>
                  <a:lnTo>
                    <a:pt x="2249316" y="172736"/>
                  </a:lnTo>
                  <a:close/>
                </a:path>
                <a:path w="2534920" h="365760">
                  <a:moveTo>
                    <a:pt x="2269288" y="63500"/>
                  </a:moveTo>
                  <a:lnTo>
                    <a:pt x="2163686" y="63500"/>
                  </a:lnTo>
                  <a:lnTo>
                    <a:pt x="2174847" y="64160"/>
                  </a:lnTo>
                  <a:lnTo>
                    <a:pt x="2185212" y="66139"/>
                  </a:lnTo>
                  <a:lnTo>
                    <a:pt x="2220906" y="95389"/>
                  </a:lnTo>
                  <a:lnTo>
                    <a:pt x="2223232" y="104831"/>
                  </a:lnTo>
                  <a:lnTo>
                    <a:pt x="2284312" y="104831"/>
                  </a:lnTo>
                  <a:lnTo>
                    <a:pt x="2282210" y="95343"/>
                  </a:lnTo>
                  <a:lnTo>
                    <a:pt x="2278353" y="83176"/>
                  </a:lnTo>
                  <a:lnTo>
                    <a:pt x="2273471" y="71473"/>
                  </a:lnTo>
                  <a:lnTo>
                    <a:pt x="2269288" y="63500"/>
                  </a:lnTo>
                  <a:close/>
                </a:path>
                <a:path w="2534920" h="365760">
                  <a:moveTo>
                    <a:pt x="1927390" y="73324"/>
                  </a:moveTo>
                  <a:lnTo>
                    <a:pt x="1864887" y="73324"/>
                  </a:lnTo>
                  <a:lnTo>
                    <a:pt x="1864887" y="260328"/>
                  </a:lnTo>
                  <a:lnTo>
                    <a:pt x="1927390" y="260328"/>
                  </a:lnTo>
                  <a:lnTo>
                    <a:pt x="1927390" y="73324"/>
                  </a:lnTo>
                  <a:close/>
                </a:path>
                <a:path w="2534920" h="365760">
                  <a:moveTo>
                    <a:pt x="2005639" y="6891"/>
                  </a:moveTo>
                  <a:lnTo>
                    <a:pt x="1786642" y="6891"/>
                  </a:lnTo>
                  <a:lnTo>
                    <a:pt x="1786642" y="73324"/>
                  </a:lnTo>
                  <a:lnTo>
                    <a:pt x="2005639" y="73324"/>
                  </a:lnTo>
                  <a:lnTo>
                    <a:pt x="2005639" y="6891"/>
                  </a:lnTo>
                  <a:close/>
                </a:path>
                <a:path w="2534920" h="365760">
                  <a:moveTo>
                    <a:pt x="1567873" y="6891"/>
                  </a:moveTo>
                  <a:lnTo>
                    <a:pt x="1506359" y="6891"/>
                  </a:lnTo>
                  <a:lnTo>
                    <a:pt x="1506359" y="260328"/>
                  </a:lnTo>
                  <a:lnTo>
                    <a:pt x="1568859" y="260328"/>
                  </a:lnTo>
                  <a:lnTo>
                    <a:pt x="1645301" y="158952"/>
                  </a:lnTo>
                  <a:lnTo>
                    <a:pt x="1567873" y="158952"/>
                  </a:lnTo>
                  <a:lnTo>
                    <a:pt x="1567873" y="6891"/>
                  </a:lnTo>
                  <a:close/>
                </a:path>
                <a:path w="2534920" h="365760">
                  <a:moveTo>
                    <a:pt x="1745032" y="108274"/>
                  </a:moveTo>
                  <a:lnTo>
                    <a:pt x="1683515" y="108274"/>
                  </a:lnTo>
                  <a:lnTo>
                    <a:pt x="1683515" y="260328"/>
                  </a:lnTo>
                  <a:lnTo>
                    <a:pt x="1745032" y="260328"/>
                  </a:lnTo>
                  <a:lnTo>
                    <a:pt x="1745032" y="108274"/>
                  </a:lnTo>
                  <a:close/>
                </a:path>
                <a:path w="2534920" h="365760">
                  <a:moveTo>
                    <a:pt x="1745032" y="6891"/>
                  </a:moveTo>
                  <a:lnTo>
                    <a:pt x="1682541" y="6891"/>
                  </a:lnTo>
                  <a:lnTo>
                    <a:pt x="1567873" y="158952"/>
                  </a:lnTo>
                  <a:lnTo>
                    <a:pt x="1645301" y="158952"/>
                  </a:lnTo>
                  <a:lnTo>
                    <a:pt x="1683515" y="108274"/>
                  </a:lnTo>
                  <a:lnTo>
                    <a:pt x="1745032" y="108274"/>
                  </a:lnTo>
                  <a:lnTo>
                    <a:pt x="1745032" y="6891"/>
                  </a:lnTo>
                  <a:close/>
                </a:path>
                <a:path w="2534920" h="365760">
                  <a:moveTo>
                    <a:pt x="1257998" y="6891"/>
                  </a:moveTo>
                  <a:lnTo>
                    <a:pt x="1197466" y="6891"/>
                  </a:lnTo>
                  <a:lnTo>
                    <a:pt x="1197466" y="365148"/>
                  </a:lnTo>
                  <a:lnTo>
                    <a:pt x="1259969" y="365148"/>
                  </a:lnTo>
                  <a:lnTo>
                    <a:pt x="1259969" y="233763"/>
                  </a:lnTo>
                  <a:lnTo>
                    <a:pt x="1419016" y="233763"/>
                  </a:lnTo>
                  <a:lnTo>
                    <a:pt x="1423344" y="229828"/>
                  </a:lnTo>
                  <a:lnTo>
                    <a:pt x="1431757" y="220539"/>
                  </a:lnTo>
                  <a:lnTo>
                    <a:pt x="1439278" y="210390"/>
                  </a:lnTo>
                  <a:lnTo>
                    <a:pt x="1445052" y="200797"/>
                  </a:lnTo>
                  <a:lnTo>
                    <a:pt x="1325903" y="200797"/>
                  </a:lnTo>
                  <a:lnTo>
                    <a:pt x="1314429" y="200195"/>
                  </a:lnTo>
                  <a:lnTo>
                    <a:pt x="1275742" y="186108"/>
                  </a:lnTo>
                  <a:lnTo>
                    <a:pt x="1259969" y="167331"/>
                  </a:lnTo>
                  <a:lnTo>
                    <a:pt x="1259969" y="99904"/>
                  </a:lnTo>
                  <a:lnTo>
                    <a:pt x="1293517" y="71845"/>
                  </a:lnTo>
                  <a:lnTo>
                    <a:pt x="1325903" y="66445"/>
                  </a:lnTo>
                  <a:lnTo>
                    <a:pt x="1445354" y="66445"/>
                  </a:lnTo>
                  <a:lnTo>
                    <a:pt x="1439278" y="56349"/>
                  </a:lnTo>
                  <a:lnTo>
                    <a:pt x="1431757" y="46201"/>
                  </a:lnTo>
                  <a:lnTo>
                    <a:pt x="1423344" y="36915"/>
                  </a:lnTo>
                  <a:lnTo>
                    <a:pt x="1419552" y="33477"/>
                  </a:lnTo>
                  <a:lnTo>
                    <a:pt x="1257998" y="33477"/>
                  </a:lnTo>
                  <a:lnTo>
                    <a:pt x="1257998" y="6891"/>
                  </a:lnTo>
                  <a:close/>
                </a:path>
                <a:path w="2534920" h="365760">
                  <a:moveTo>
                    <a:pt x="1419016" y="233763"/>
                  </a:moveTo>
                  <a:lnTo>
                    <a:pt x="1259969" y="233763"/>
                  </a:lnTo>
                  <a:lnTo>
                    <a:pt x="1264006" y="240609"/>
                  </a:lnTo>
                  <a:lnTo>
                    <a:pt x="1296765" y="261830"/>
                  </a:lnTo>
                  <a:lnTo>
                    <a:pt x="1334270" y="267232"/>
                  </a:lnTo>
                  <a:lnTo>
                    <a:pt x="1346700" y="266615"/>
                  </a:lnTo>
                  <a:lnTo>
                    <a:pt x="1393726" y="251968"/>
                  </a:lnTo>
                  <a:lnTo>
                    <a:pt x="1419016" y="233763"/>
                  </a:lnTo>
                  <a:close/>
                </a:path>
                <a:path w="2534920" h="365760">
                  <a:moveTo>
                    <a:pt x="1445354" y="66445"/>
                  </a:moveTo>
                  <a:lnTo>
                    <a:pt x="1325903" y="66445"/>
                  </a:lnTo>
                  <a:lnTo>
                    <a:pt x="1333854" y="66752"/>
                  </a:lnTo>
                  <a:lnTo>
                    <a:pt x="1341468" y="67673"/>
                  </a:lnTo>
                  <a:lnTo>
                    <a:pt x="1378813" y="85147"/>
                  </a:lnTo>
                  <a:lnTo>
                    <a:pt x="1397878" y="119228"/>
                  </a:lnTo>
                  <a:lnTo>
                    <a:pt x="1399230" y="133382"/>
                  </a:lnTo>
                  <a:lnTo>
                    <a:pt x="1398892" y="140620"/>
                  </a:lnTo>
                  <a:lnTo>
                    <a:pt x="1383348" y="177433"/>
                  </a:lnTo>
                  <a:lnTo>
                    <a:pt x="1348744" y="198025"/>
                  </a:lnTo>
                  <a:lnTo>
                    <a:pt x="1325903" y="200797"/>
                  </a:lnTo>
                  <a:lnTo>
                    <a:pt x="1445052" y="200797"/>
                  </a:lnTo>
                  <a:lnTo>
                    <a:pt x="1459576" y="161664"/>
                  </a:lnTo>
                  <a:lnTo>
                    <a:pt x="1462223" y="133382"/>
                  </a:lnTo>
                  <a:lnTo>
                    <a:pt x="1461561" y="118922"/>
                  </a:lnTo>
                  <a:lnTo>
                    <a:pt x="1459576" y="105079"/>
                  </a:lnTo>
                  <a:lnTo>
                    <a:pt x="1456269" y="91851"/>
                  </a:lnTo>
                  <a:lnTo>
                    <a:pt x="1451639" y="79234"/>
                  </a:lnTo>
                  <a:lnTo>
                    <a:pt x="1445905" y="67360"/>
                  </a:lnTo>
                  <a:lnTo>
                    <a:pt x="1445354" y="66445"/>
                  </a:lnTo>
                  <a:close/>
                </a:path>
                <a:path w="2534920" h="365760">
                  <a:moveTo>
                    <a:pt x="1333285" y="0"/>
                  </a:moveTo>
                  <a:lnTo>
                    <a:pt x="1295501" y="5404"/>
                  </a:lnTo>
                  <a:lnTo>
                    <a:pt x="1262068" y="26630"/>
                  </a:lnTo>
                  <a:lnTo>
                    <a:pt x="1257998" y="33477"/>
                  </a:lnTo>
                  <a:lnTo>
                    <a:pt x="1419552" y="33477"/>
                  </a:lnTo>
                  <a:lnTo>
                    <a:pt x="1382256" y="9599"/>
                  </a:lnTo>
                  <a:lnTo>
                    <a:pt x="1333285" y="0"/>
                  </a:lnTo>
                  <a:close/>
                </a:path>
                <a:path w="2534920" h="365760">
                  <a:moveTo>
                    <a:pt x="1020394" y="0"/>
                  </a:moveTo>
                  <a:lnTo>
                    <a:pt x="981459" y="5686"/>
                  </a:lnTo>
                  <a:lnTo>
                    <a:pt x="946523" y="22155"/>
                  </a:lnTo>
                  <a:lnTo>
                    <a:pt x="917903" y="47547"/>
                  </a:lnTo>
                  <a:lnTo>
                    <a:pt x="897374" y="80706"/>
                  </a:lnTo>
                  <a:lnTo>
                    <a:pt x="887224" y="119840"/>
                  </a:lnTo>
                  <a:lnTo>
                    <a:pt x="886546" y="133859"/>
                  </a:lnTo>
                  <a:lnTo>
                    <a:pt x="887224" y="148089"/>
                  </a:lnTo>
                  <a:lnTo>
                    <a:pt x="897374" y="187256"/>
                  </a:lnTo>
                  <a:lnTo>
                    <a:pt x="917903" y="220061"/>
                  </a:lnTo>
                  <a:lnTo>
                    <a:pt x="957519" y="251615"/>
                  </a:lnTo>
                  <a:lnTo>
                    <a:pt x="994068" y="264705"/>
                  </a:lnTo>
                  <a:lnTo>
                    <a:pt x="1020394" y="267232"/>
                  </a:lnTo>
                  <a:lnTo>
                    <a:pt x="1033748" y="266600"/>
                  </a:lnTo>
                  <a:lnTo>
                    <a:pt x="1071588" y="257137"/>
                  </a:lnTo>
                  <a:lnTo>
                    <a:pt x="1104574" y="237715"/>
                  </a:lnTo>
                  <a:lnTo>
                    <a:pt x="1130698" y="209956"/>
                  </a:lnTo>
                  <a:lnTo>
                    <a:pt x="1136428" y="200797"/>
                  </a:lnTo>
                  <a:lnTo>
                    <a:pt x="1020394" y="200797"/>
                  </a:lnTo>
                  <a:lnTo>
                    <a:pt x="1013124" y="200489"/>
                  </a:lnTo>
                  <a:lnTo>
                    <a:pt x="974971" y="186274"/>
                  </a:lnTo>
                  <a:lnTo>
                    <a:pt x="952585" y="154624"/>
                  </a:lnTo>
                  <a:lnTo>
                    <a:pt x="949544" y="133859"/>
                  </a:lnTo>
                  <a:lnTo>
                    <a:pt x="949882" y="126620"/>
                  </a:lnTo>
                  <a:lnTo>
                    <a:pt x="965421" y="89806"/>
                  </a:lnTo>
                  <a:lnTo>
                    <a:pt x="999228" y="69210"/>
                  </a:lnTo>
                  <a:lnTo>
                    <a:pt x="1020394" y="66445"/>
                  </a:lnTo>
                  <a:lnTo>
                    <a:pt x="1136064" y="66445"/>
                  </a:lnTo>
                  <a:lnTo>
                    <a:pt x="1130698" y="57774"/>
                  </a:lnTo>
                  <a:lnTo>
                    <a:pt x="1104574" y="29657"/>
                  </a:lnTo>
                  <a:lnTo>
                    <a:pt x="1071588" y="10103"/>
                  </a:lnTo>
                  <a:lnTo>
                    <a:pt x="1033748" y="632"/>
                  </a:lnTo>
                  <a:lnTo>
                    <a:pt x="1020394" y="0"/>
                  </a:lnTo>
                  <a:close/>
                </a:path>
                <a:path w="2534920" h="365760">
                  <a:moveTo>
                    <a:pt x="1136064" y="66445"/>
                  </a:moveTo>
                  <a:lnTo>
                    <a:pt x="1020394" y="66445"/>
                  </a:lnTo>
                  <a:lnTo>
                    <a:pt x="1027661" y="66752"/>
                  </a:lnTo>
                  <a:lnTo>
                    <a:pt x="1034677" y="67673"/>
                  </a:lnTo>
                  <a:lnTo>
                    <a:pt x="1070353" y="85147"/>
                  </a:lnTo>
                  <a:lnTo>
                    <a:pt x="1089856" y="119657"/>
                  </a:lnTo>
                  <a:lnTo>
                    <a:pt x="1091275" y="133859"/>
                  </a:lnTo>
                  <a:lnTo>
                    <a:pt x="1090920" y="141090"/>
                  </a:lnTo>
                  <a:lnTo>
                    <a:pt x="1074906" y="177449"/>
                  </a:lnTo>
                  <a:lnTo>
                    <a:pt x="1041445" y="198025"/>
                  </a:lnTo>
                  <a:lnTo>
                    <a:pt x="1020394" y="200797"/>
                  </a:lnTo>
                  <a:lnTo>
                    <a:pt x="1136428" y="200797"/>
                  </a:lnTo>
                  <a:lnTo>
                    <a:pt x="1151551" y="161728"/>
                  </a:lnTo>
                  <a:lnTo>
                    <a:pt x="1154265" y="133859"/>
                  </a:lnTo>
                  <a:lnTo>
                    <a:pt x="1153586" y="119840"/>
                  </a:lnTo>
                  <a:lnTo>
                    <a:pt x="1151551" y="106309"/>
                  </a:lnTo>
                  <a:lnTo>
                    <a:pt x="1148163" y="93265"/>
                  </a:lnTo>
                  <a:lnTo>
                    <a:pt x="1143425" y="80706"/>
                  </a:lnTo>
                  <a:lnTo>
                    <a:pt x="1137539" y="68827"/>
                  </a:lnTo>
                  <a:lnTo>
                    <a:pt x="1136064" y="66445"/>
                  </a:lnTo>
                  <a:close/>
                </a:path>
                <a:path w="2534920" h="365760">
                  <a:moveTo>
                    <a:pt x="665101" y="6891"/>
                  </a:moveTo>
                  <a:lnTo>
                    <a:pt x="603583" y="6891"/>
                  </a:lnTo>
                  <a:lnTo>
                    <a:pt x="603583" y="260328"/>
                  </a:lnTo>
                  <a:lnTo>
                    <a:pt x="666083" y="260328"/>
                  </a:lnTo>
                  <a:lnTo>
                    <a:pt x="742533" y="158952"/>
                  </a:lnTo>
                  <a:lnTo>
                    <a:pt x="665101" y="158952"/>
                  </a:lnTo>
                  <a:lnTo>
                    <a:pt x="665101" y="6891"/>
                  </a:lnTo>
                  <a:close/>
                </a:path>
                <a:path w="2534920" h="365760">
                  <a:moveTo>
                    <a:pt x="842268" y="108274"/>
                  </a:moveTo>
                  <a:lnTo>
                    <a:pt x="780751" y="108274"/>
                  </a:lnTo>
                  <a:lnTo>
                    <a:pt x="780751" y="260328"/>
                  </a:lnTo>
                  <a:lnTo>
                    <a:pt x="842268" y="260328"/>
                  </a:lnTo>
                  <a:lnTo>
                    <a:pt x="842268" y="108274"/>
                  </a:lnTo>
                  <a:close/>
                </a:path>
                <a:path w="2534920" h="365760">
                  <a:moveTo>
                    <a:pt x="842268" y="6891"/>
                  </a:moveTo>
                  <a:lnTo>
                    <a:pt x="779765" y="6891"/>
                  </a:lnTo>
                  <a:lnTo>
                    <a:pt x="665101" y="158952"/>
                  </a:lnTo>
                  <a:lnTo>
                    <a:pt x="742533" y="158952"/>
                  </a:lnTo>
                  <a:lnTo>
                    <a:pt x="780751" y="108274"/>
                  </a:lnTo>
                  <a:lnTo>
                    <a:pt x="842268" y="108274"/>
                  </a:lnTo>
                  <a:lnTo>
                    <a:pt x="842268" y="6891"/>
                  </a:lnTo>
                  <a:close/>
                </a:path>
                <a:path w="2534920" h="365760">
                  <a:moveTo>
                    <a:pt x="355059" y="6891"/>
                  </a:moveTo>
                  <a:lnTo>
                    <a:pt x="294527" y="6891"/>
                  </a:lnTo>
                  <a:lnTo>
                    <a:pt x="294527" y="365148"/>
                  </a:lnTo>
                  <a:lnTo>
                    <a:pt x="357026" y="365148"/>
                  </a:lnTo>
                  <a:lnTo>
                    <a:pt x="357026" y="233763"/>
                  </a:lnTo>
                  <a:lnTo>
                    <a:pt x="516081" y="233763"/>
                  </a:lnTo>
                  <a:lnTo>
                    <a:pt x="520410" y="229828"/>
                  </a:lnTo>
                  <a:lnTo>
                    <a:pt x="528824" y="220539"/>
                  </a:lnTo>
                  <a:lnTo>
                    <a:pt x="536343" y="210390"/>
                  </a:lnTo>
                  <a:lnTo>
                    <a:pt x="542115" y="200797"/>
                  </a:lnTo>
                  <a:lnTo>
                    <a:pt x="422970" y="200797"/>
                  </a:lnTo>
                  <a:lnTo>
                    <a:pt x="411497" y="200195"/>
                  </a:lnTo>
                  <a:lnTo>
                    <a:pt x="372800" y="186108"/>
                  </a:lnTo>
                  <a:lnTo>
                    <a:pt x="357026" y="167331"/>
                  </a:lnTo>
                  <a:lnTo>
                    <a:pt x="357026" y="99904"/>
                  </a:lnTo>
                  <a:lnTo>
                    <a:pt x="390583" y="71845"/>
                  </a:lnTo>
                  <a:lnTo>
                    <a:pt x="422970" y="66445"/>
                  </a:lnTo>
                  <a:lnTo>
                    <a:pt x="542417" y="66445"/>
                  </a:lnTo>
                  <a:lnTo>
                    <a:pt x="536343" y="56349"/>
                  </a:lnTo>
                  <a:lnTo>
                    <a:pt x="528824" y="46201"/>
                  </a:lnTo>
                  <a:lnTo>
                    <a:pt x="520410" y="36915"/>
                  </a:lnTo>
                  <a:lnTo>
                    <a:pt x="516618" y="33477"/>
                  </a:lnTo>
                  <a:lnTo>
                    <a:pt x="355059" y="33477"/>
                  </a:lnTo>
                  <a:lnTo>
                    <a:pt x="355059" y="6891"/>
                  </a:lnTo>
                  <a:close/>
                </a:path>
                <a:path w="2534920" h="365760">
                  <a:moveTo>
                    <a:pt x="516081" y="233763"/>
                  </a:moveTo>
                  <a:lnTo>
                    <a:pt x="357026" y="233763"/>
                  </a:lnTo>
                  <a:lnTo>
                    <a:pt x="361069" y="240609"/>
                  </a:lnTo>
                  <a:lnTo>
                    <a:pt x="393826" y="261830"/>
                  </a:lnTo>
                  <a:lnTo>
                    <a:pt x="431337" y="267232"/>
                  </a:lnTo>
                  <a:lnTo>
                    <a:pt x="443763" y="266615"/>
                  </a:lnTo>
                  <a:lnTo>
                    <a:pt x="490785" y="251968"/>
                  </a:lnTo>
                  <a:lnTo>
                    <a:pt x="516081" y="233763"/>
                  </a:lnTo>
                  <a:close/>
                </a:path>
                <a:path w="2534920" h="365760">
                  <a:moveTo>
                    <a:pt x="542417" y="66445"/>
                  </a:moveTo>
                  <a:lnTo>
                    <a:pt x="422970" y="66445"/>
                  </a:lnTo>
                  <a:lnTo>
                    <a:pt x="430919" y="66752"/>
                  </a:lnTo>
                  <a:lnTo>
                    <a:pt x="438529" y="67673"/>
                  </a:lnTo>
                  <a:lnTo>
                    <a:pt x="475868" y="85147"/>
                  </a:lnTo>
                  <a:lnTo>
                    <a:pt x="494943" y="119228"/>
                  </a:lnTo>
                  <a:lnTo>
                    <a:pt x="496298" y="133382"/>
                  </a:lnTo>
                  <a:lnTo>
                    <a:pt x="495959" y="140620"/>
                  </a:lnTo>
                  <a:lnTo>
                    <a:pt x="480412" y="177433"/>
                  </a:lnTo>
                  <a:lnTo>
                    <a:pt x="445801" y="198025"/>
                  </a:lnTo>
                  <a:lnTo>
                    <a:pt x="422970" y="200797"/>
                  </a:lnTo>
                  <a:lnTo>
                    <a:pt x="542115" y="200797"/>
                  </a:lnTo>
                  <a:lnTo>
                    <a:pt x="556644" y="161664"/>
                  </a:lnTo>
                  <a:lnTo>
                    <a:pt x="559292" y="133382"/>
                  </a:lnTo>
                  <a:lnTo>
                    <a:pt x="558630" y="118922"/>
                  </a:lnTo>
                  <a:lnTo>
                    <a:pt x="556644" y="105079"/>
                  </a:lnTo>
                  <a:lnTo>
                    <a:pt x="553335" y="91851"/>
                  </a:lnTo>
                  <a:lnTo>
                    <a:pt x="548702" y="79234"/>
                  </a:lnTo>
                  <a:lnTo>
                    <a:pt x="542968" y="67360"/>
                  </a:lnTo>
                  <a:lnTo>
                    <a:pt x="542417" y="66445"/>
                  </a:lnTo>
                  <a:close/>
                </a:path>
                <a:path w="2534920" h="365760">
                  <a:moveTo>
                    <a:pt x="430357" y="0"/>
                  </a:moveTo>
                  <a:lnTo>
                    <a:pt x="392558" y="5404"/>
                  </a:lnTo>
                  <a:lnTo>
                    <a:pt x="359132" y="26630"/>
                  </a:lnTo>
                  <a:lnTo>
                    <a:pt x="355059" y="33477"/>
                  </a:lnTo>
                  <a:lnTo>
                    <a:pt x="516618" y="33477"/>
                  </a:lnTo>
                  <a:lnTo>
                    <a:pt x="479325" y="9599"/>
                  </a:lnTo>
                  <a:lnTo>
                    <a:pt x="430357" y="0"/>
                  </a:lnTo>
                  <a:close/>
                </a:path>
              </a:pathLst>
            </a:custGeom>
            <a:solidFill>
              <a:srgbClr val="33266E"/>
            </a:solidFill>
          </p:spPr>
          <p:txBody>
            <a:bodyPr wrap="square" lIns="0" tIns="0" rIns="0" bIns="0" rtlCol="0"/>
            <a:lstStyle/>
            <a:p>
              <a:endParaRPr>
                <a:latin typeface="Century Gothic" pitchFamily="34" charset="0"/>
              </a:endParaRPr>
            </a:p>
          </p:txBody>
        </p:sp>
        <p:sp>
          <p:nvSpPr>
            <p:cNvPr id="85" name="object 63">
              <a:extLst>
                <a:ext uri="{FF2B5EF4-FFF2-40B4-BE49-F238E27FC236}">
                  <a16:creationId xmlns:a16="http://schemas.microsoft.com/office/drawing/2014/main" id="{EC67086A-9AA4-4071-BBD2-CD61732917DF}"/>
                </a:ext>
              </a:extLst>
            </p:cNvPr>
            <p:cNvSpPr/>
            <p:nvPr/>
          </p:nvSpPr>
          <p:spPr>
            <a:xfrm>
              <a:off x="8138758" y="1142530"/>
              <a:ext cx="742965" cy="215111"/>
            </a:xfrm>
            <a:custGeom>
              <a:avLst/>
              <a:gdLst/>
              <a:ahLst/>
              <a:cxnLst/>
              <a:rect l="l" t="t" r="r" b="b"/>
              <a:pathLst>
                <a:path w="1125854" h="302895">
                  <a:moveTo>
                    <a:pt x="157524" y="94936"/>
                  </a:moveTo>
                  <a:lnTo>
                    <a:pt x="83463" y="94936"/>
                  </a:lnTo>
                  <a:lnTo>
                    <a:pt x="90973" y="97544"/>
                  </a:lnTo>
                  <a:lnTo>
                    <a:pt x="102071" y="107935"/>
                  </a:lnTo>
                  <a:lnTo>
                    <a:pt x="104846" y="114303"/>
                  </a:lnTo>
                  <a:lnTo>
                    <a:pt x="104846" y="126351"/>
                  </a:lnTo>
                  <a:lnTo>
                    <a:pt x="84060" y="161906"/>
                  </a:lnTo>
                  <a:lnTo>
                    <a:pt x="1772" y="251507"/>
                  </a:lnTo>
                  <a:lnTo>
                    <a:pt x="1772" y="296500"/>
                  </a:lnTo>
                  <a:lnTo>
                    <a:pt x="164707" y="296500"/>
                  </a:lnTo>
                  <a:lnTo>
                    <a:pt x="164707" y="238412"/>
                  </a:lnTo>
                  <a:lnTo>
                    <a:pt x="85013" y="238412"/>
                  </a:lnTo>
                  <a:lnTo>
                    <a:pt x="116358" y="203119"/>
                  </a:lnTo>
                  <a:lnTo>
                    <a:pt x="143891" y="168114"/>
                  </a:lnTo>
                  <a:lnTo>
                    <a:pt x="158957" y="128020"/>
                  </a:lnTo>
                  <a:lnTo>
                    <a:pt x="159756" y="114787"/>
                  </a:lnTo>
                  <a:lnTo>
                    <a:pt x="159424" y="106767"/>
                  </a:lnTo>
                  <a:lnTo>
                    <a:pt x="158429" y="99017"/>
                  </a:lnTo>
                  <a:lnTo>
                    <a:pt x="157524" y="94936"/>
                  </a:lnTo>
                  <a:close/>
                </a:path>
                <a:path w="1125854" h="302895">
                  <a:moveTo>
                    <a:pt x="78281" y="36850"/>
                  </a:moveTo>
                  <a:lnTo>
                    <a:pt x="37456" y="46169"/>
                  </a:lnTo>
                  <a:lnTo>
                    <a:pt x="5131" y="76114"/>
                  </a:lnTo>
                  <a:lnTo>
                    <a:pt x="0" y="90346"/>
                  </a:lnTo>
                  <a:lnTo>
                    <a:pt x="22314" y="128591"/>
                  </a:lnTo>
                  <a:lnTo>
                    <a:pt x="24911" y="124112"/>
                  </a:lnTo>
                  <a:lnTo>
                    <a:pt x="27915" y="119859"/>
                  </a:lnTo>
                  <a:lnTo>
                    <a:pt x="62218" y="95889"/>
                  </a:lnTo>
                  <a:lnTo>
                    <a:pt x="67883" y="94936"/>
                  </a:lnTo>
                  <a:lnTo>
                    <a:pt x="157524" y="94936"/>
                  </a:lnTo>
                  <a:lnTo>
                    <a:pt x="156770" y="91533"/>
                  </a:lnTo>
                  <a:lnTo>
                    <a:pt x="133406" y="54491"/>
                  </a:lnTo>
                  <a:lnTo>
                    <a:pt x="96966" y="38356"/>
                  </a:lnTo>
                  <a:lnTo>
                    <a:pt x="87912" y="37226"/>
                  </a:lnTo>
                  <a:lnTo>
                    <a:pt x="78281" y="36850"/>
                  </a:lnTo>
                  <a:close/>
                </a:path>
                <a:path w="1125854" h="302895">
                  <a:moveTo>
                    <a:pt x="1067058" y="0"/>
                  </a:moveTo>
                  <a:lnTo>
                    <a:pt x="1016276" y="0"/>
                  </a:lnTo>
                  <a:lnTo>
                    <a:pt x="957748" y="101370"/>
                  </a:lnTo>
                  <a:lnTo>
                    <a:pt x="1008438" y="101370"/>
                  </a:lnTo>
                  <a:lnTo>
                    <a:pt x="1041669" y="43889"/>
                  </a:lnTo>
                  <a:lnTo>
                    <a:pt x="1092394" y="43889"/>
                  </a:lnTo>
                  <a:lnTo>
                    <a:pt x="1067058" y="0"/>
                  </a:lnTo>
                  <a:close/>
                </a:path>
                <a:path w="1125854" h="302895">
                  <a:moveTo>
                    <a:pt x="1092394" y="43889"/>
                  </a:moveTo>
                  <a:lnTo>
                    <a:pt x="1041669" y="43889"/>
                  </a:lnTo>
                  <a:lnTo>
                    <a:pt x="1074898" y="101370"/>
                  </a:lnTo>
                  <a:lnTo>
                    <a:pt x="1125463" y="101370"/>
                  </a:lnTo>
                  <a:lnTo>
                    <a:pt x="1125463" y="101174"/>
                  </a:lnTo>
                  <a:lnTo>
                    <a:pt x="1092394" y="43889"/>
                  </a:lnTo>
                  <a:close/>
                </a:path>
                <a:path w="1125854" h="302895">
                  <a:moveTo>
                    <a:pt x="798738" y="36855"/>
                  </a:moveTo>
                  <a:lnTo>
                    <a:pt x="759719" y="42345"/>
                  </a:lnTo>
                  <a:lnTo>
                    <a:pt x="724533" y="58366"/>
                  </a:lnTo>
                  <a:lnTo>
                    <a:pt x="688315" y="93333"/>
                  </a:lnTo>
                  <a:lnTo>
                    <a:pt x="671070" y="128690"/>
                  </a:lnTo>
                  <a:lnTo>
                    <a:pt x="665070" y="169822"/>
                  </a:lnTo>
                  <a:lnTo>
                    <a:pt x="665736" y="184254"/>
                  </a:lnTo>
                  <a:lnTo>
                    <a:pt x="675741" y="223675"/>
                  </a:lnTo>
                  <a:lnTo>
                    <a:pt x="696036" y="256401"/>
                  </a:lnTo>
                  <a:lnTo>
                    <a:pt x="735578" y="287624"/>
                  </a:lnTo>
                  <a:lnTo>
                    <a:pt x="772392" y="300330"/>
                  </a:lnTo>
                  <a:lnTo>
                    <a:pt x="798738" y="302769"/>
                  </a:lnTo>
                  <a:lnTo>
                    <a:pt x="812084" y="302160"/>
                  </a:lnTo>
                  <a:lnTo>
                    <a:pt x="850110" y="293004"/>
                  </a:lnTo>
                  <a:lnTo>
                    <a:pt x="883234" y="273939"/>
                  </a:lnTo>
                  <a:lnTo>
                    <a:pt x="910319" y="244476"/>
                  </a:lnTo>
                  <a:lnTo>
                    <a:pt x="798738" y="244476"/>
                  </a:lnTo>
                  <a:lnTo>
                    <a:pt x="790542" y="244133"/>
                  </a:lnTo>
                  <a:lnTo>
                    <a:pt x="748580" y="228300"/>
                  </a:lnTo>
                  <a:lnTo>
                    <a:pt x="723928" y="193170"/>
                  </a:lnTo>
                  <a:lnTo>
                    <a:pt x="720529" y="169822"/>
                  </a:lnTo>
                  <a:lnTo>
                    <a:pt x="720907" y="161800"/>
                  </a:lnTo>
                  <a:lnTo>
                    <a:pt x="738139" y="121099"/>
                  </a:lnTo>
                  <a:lnTo>
                    <a:pt x="775077" y="98259"/>
                  </a:lnTo>
                  <a:lnTo>
                    <a:pt x="798738" y="95161"/>
                  </a:lnTo>
                  <a:lnTo>
                    <a:pt x="910295" y="95161"/>
                  </a:lnTo>
                  <a:lnTo>
                    <a:pt x="909167" y="93333"/>
                  </a:lnTo>
                  <a:lnTo>
                    <a:pt x="872949" y="58366"/>
                  </a:lnTo>
                  <a:lnTo>
                    <a:pt x="837765" y="42345"/>
                  </a:lnTo>
                  <a:lnTo>
                    <a:pt x="812084" y="37464"/>
                  </a:lnTo>
                  <a:lnTo>
                    <a:pt x="798738" y="36855"/>
                  </a:lnTo>
                  <a:close/>
                </a:path>
                <a:path w="1125854" h="302895">
                  <a:moveTo>
                    <a:pt x="910295" y="95161"/>
                  </a:moveTo>
                  <a:lnTo>
                    <a:pt x="798738" y="95161"/>
                  </a:lnTo>
                  <a:lnTo>
                    <a:pt x="806793" y="95506"/>
                  </a:lnTo>
                  <a:lnTo>
                    <a:pt x="814607" y="96539"/>
                  </a:lnTo>
                  <a:lnTo>
                    <a:pt x="854368" y="115953"/>
                  </a:lnTo>
                  <a:lnTo>
                    <a:pt x="875443" y="154089"/>
                  </a:lnTo>
                  <a:lnTo>
                    <a:pt x="876956" y="169822"/>
                  </a:lnTo>
                  <a:lnTo>
                    <a:pt x="876577" y="177986"/>
                  </a:lnTo>
                  <a:lnTo>
                    <a:pt x="859338" y="218545"/>
                  </a:lnTo>
                  <a:lnTo>
                    <a:pt x="822177" y="241379"/>
                  </a:lnTo>
                  <a:lnTo>
                    <a:pt x="798738" y="244476"/>
                  </a:lnTo>
                  <a:lnTo>
                    <a:pt x="910319" y="244476"/>
                  </a:lnTo>
                  <a:lnTo>
                    <a:pt x="929752" y="198041"/>
                  </a:lnTo>
                  <a:lnTo>
                    <a:pt x="932421" y="169822"/>
                  </a:lnTo>
                  <a:lnTo>
                    <a:pt x="931754" y="155535"/>
                  </a:lnTo>
                  <a:lnTo>
                    <a:pt x="929752" y="141824"/>
                  </a:lnTo>
                  <a:lnTo>
                    <a:pt x="926417" y="128690"/>
                  </a:lnTo>
                  <a:lnTo>
                    <a:pt x="921751" y="116137"/>
                  </a:lnTo>
                  <a:lnTo>
                    <a:pt x="915935" y="104300"/>
                  </a:lnTo>
                  <a:lnTo>
                    <a:pt x="910295" y="95161"/>
                  </a:lnTo>
                  <a:close/>
                </a:path>
                <a:path w="1125854" h="302895">
                  <a:moveTo>
                    <a:pt x="483148" y="215616"/>
                  </a:moveTo>
                  <a:lnTo>
                    <a:pt x="470406" y="262379"/>
                  </a:lnTo>
                  <a:lnTo>
                    <a:pt x="472279" y="267339"/>
                  </a:lnTo>
                  <a:lnTo>
                    <a:pt x="475357" y="272183"/>
                  </a:lnTo>
                  <a:lnTo>
                    <a:pt x="509368" y="296869"/>
                  </a:lnTo>
                  <a:lnTo>
                    <a:pt x="546571" y="302769"/>
                  </a:lnTo>
                  <a:lnTo>
                    <a:pt x="556948" y="302337"/>
                  </a:lnTo>
                  <a:lnTo>
                    <a:pt x="600962" y="287720"/>
                  </a:lnTo>
                  <a:lnTo>
                    <a:pt x="629567" y="256987"/>
                  </a:lnTo>
                  <a:lnTo>
                    <a:pt x="634828" y="244657"/>
                  </a:lnTo>
                  <a:lnTo>
                    <a:pt x="546571" y="244657"/>
                  </a:lnTo>
                  <a:lnTo>
                    <a:pt x="535416" y="244138"/>
                  </a:lnTo>
                  <a:lnTo>
                    <a:pt x="494579" y="227000"/>
                  </a:lnTo>
                  <a:lnTo>
                    <a:pt x="488578" y="221565"/>
                  </a:lnTo>
                  <a:lnTo>
                    <a:pt x="483148" y="215616"/>
                  </a:lnTo>
                  <a:close/>
                </a:path>
                <a:path w="1125854" h="302895">
                  <a:moveTo>
                    <a:pt x="636141" y="187621"/>
                  </a:moveTo>
                  <a:lnTo>
                    <a:pt x="549765" y="187621"/>
                  </a:lnTo>
                  <a:lnTo>
                    <a:pt x="557328" y="188075"/>
                  </a:lnTo>
                  <a:lnTo>
                    <a:pt x="564072" y="189438"/>
                  </a:lnTo>
                  <a:lnTo>
                    <a:pt x="569997" y="191707"/>
                  </a:lnTo>
                  <a:lnTo>
                    <a:pt x="575103" y="194882"/>
                  </a:lnTo>
                  <a:lnTo>
                    <a:pt x="581345" y="199729"/>
                  </a:lnTo>
                  <a:lnTo>
                    <a:pt x="584486" y="206284"/>
                  </a:lnTo>
                  <a:lnTo>
                    <a:pt x="584486" y="223755"/>
                  </a:lnTo>
                  <a:lnTo>
                    <a:pt x="546571" y="244657"/>
                  </a:lnTo>
                  <a:lnTo>
                    <a:pt x="634828" y="244657"/>
                  </a:lnTo>
                  <a:lnTo>
                    <a:pt x="636063" y="241165"/>
                  </a:lnTo>
                  <a:lnTo>
                    <a:pt x="638112" y="232795"/>
                  </a:lnTo>
                  <a:lnTo>
                    <a:pt x="639342" y="224157"/>
                  </a:lnTo>
                  <a:lnTo>
                    <a:pt x="639753" y="215248"/>
                  </a:lnTo>
                  <a:lnTo>
                    <a:pt x="639411" y="205864"/>
                  </a:lnTo>
                  <a:lnTo>
                    <a:pt x="638383" y="197187"/>
                  </a:lnTo>
                  <a:lnTo>
                    <a:pt x="636668" y="189215"/>
                  </a:lnTo>
                  <a:lnTo>
                    <a:pt x="636141" y="187621"/>
                  </a:lnTo>
                  <a:close/>
                </a:path>
                <a:path w="1125854" h="302895">
                  <a:moveTo>
                    <a:pt x="625586" y="43064"/>
                  </a:moveTo>
                  <a:lnTo>
                    <a:pt x="483517" y="43064"/>
                  </a:lnTo>
                  <a:lnTo>
                    <a:pt x="483517" y="101166"/>
                  </a:lnTo>
                  <a:lnTo>
                    <a:pt x="553659" y="101166"/>
                  </a:lnTo>
                  <a:lnTo>
                    <a:pt x="510090" y="155729"/>
                  </a:lnTo>
                  <a:lnTo>
                    <a:pt x="518938" y="195412"/>
                  </a:lnTo>
                  <a:lnTo>
                    <a:pt x="521535" y="193521"/>
                  </a:lnTo>
                  <a:lnTo>
                    <a:pt x="525491" y="191756"/>
                  </a:lnTo>
                  <a:lnTo>
                    <a:pt x="536120" y="188449"/>
                  </a:lnTo>
                  <a:lnTo>
                    <a:pt x="542433" y="187621"/>
                  </a:lnTo>
                  <a:lnTo>
                    <a:pt x="636141" y="187621"/>
                  </a:lnTo>
                  <a:lnTo>
                    <a:pt x="634264" y="181946"/>
                  </a:lnTo>
                  <a:lnTo>
                    <a:pt x="608400" y="148347"/>
                  </a:lnTo>
                  <a:lnTo>
                    <a:pt x="582361" y="137659"/>
                  </a:lnTo>
                  <a:lnTo>
                    <a:pt x="625586" y="84517"/>
                  </a:lnTo>
                  <a:lnTo>
                    <a:pt x="625586" y="43064"/>
                  </a:lnTo>
                  <a:close/>
                </a:path>
                <a:path w="1125854" h="302895">
                  <a:moveTo>
                    <a:pt x="324107" y="36855"/>
                  </a:moveTo>
                  <a:lnTo>
                    <a:pt x="285079" y="42345"/>
                  </a:lnTo>
                  <a:lnTo>
                    <a:pt x="249895" y="58366"/>
                  </a:lnTo>
                  <a:lnTo>
                    <a:pt x="213678" y="93333"/>
                  </a:lnTo>
                  <a:lnTo>
                    <a:pt x="196429" y="128690"/>
                  </a:lnTo>
                  <a:lnTo>
                    <a:pt x="190435" y="169822"/>
                  </a:lnTo>
                  <a:lnTo>
                    <a:pt x="191100" y="184254"/>
                  </a:lnTo>
                  <a:lnTo>
                    <a:pt x="201093" y="223675"/>
                  </a:lnTo>
                  <a:lnTo>
                    <a:pt x="221400" y="256401"/>
                  </a:lnTo>
                  <a:lnTo>
                    <a:pt x="260936" y="287624"/>
                  </a:lnTo>
                  <a:lnTo>
                    <a:pt x="297753" y="300330"/>
                  </a:lnTo>
                  <a:lnTo>
                    <a:pt x="324107" y="302769"/>
                  </a:lnTo>
                  <a:lnTo>
                    <a:pt x="337448" y="302160"/>
                  </a:lnTo>
                  <a:lnTo>
                    <a:pt x="375476" y="293004"/>
                  </a:lnTo>
                  <a:lnTo>
                    <a:pt x="408601" y="273939"/>
                  </a:lnTo>
                  <a:lnTo>
                    <a:pt x="435688" y="244476"/>
                  </a:lnTo>
                  <a:lnTo>
                    <a:pt x="324107" y="244476"/>
                  </a:lnTo>
                  <a:lnTo>
                    <a:pt x="315906" y="244133"/>
                  </a:lnTo>
                  <a:lnTo>
                    <a:pt x="273948" y="228300"/>
                  </a:lnTo>
                  <a:lnTo>
                    <a:pt x="249290" y="193170"/>
                  </a:lnTo>
                  <a:lnTo>
                    <a:pt x="245888" y="169822"/>
                  </a:lnTo>
                  <a:lnTo>
                    <a:pt x="246267" y="161800"/>
                  </a:lnTo>
                  <a:lnTo>
                    <a:pt x="263506" y="121099"/>
                  </a:lnTo>
                  <a:lnTo>
                    <a:pt x="300439" y="98259"/>
                  </a:lnTo>
                  <a:lnTo>
                    <a:pt x="324107" y="95161"/>
                  </a:lnTo>
                  <a:lnTo>
                    <a:pt x="435663" y="95161"/>
                  </a:lnTo>
                  <a:lnTo>
                    <a:pt x="434535" y="93333"/>
                  </a:lnTo>
                  <a:lnTo>
                    <a:pt x="398313" y="58366"/>
                  </a:lnTo>
                  <a:lnTo>
                    <a:pt x="363131" y="42345"/>
                  </a:lnTo>
                  <a:lnTo>
                    <a:pt x="337448" y="37464"/>
                  </a:lnTo>
                  <a:lnTo>
                    <a:pt x="324107" y="36855"/>
                  </a:lnTo>
                  <a:close/>
                </a:path>
                <a:path w="1125854" h="302895">
                  <a:moveTo>
                    <a:pt x="435663" y="95161"/>
                  </a:moveTo>
                  <a:lnTo>
                    <a:pt x="324107" y="95161"/>
                  </a:lnTo>
                  <a:lnTo>
                    <a:pt x="332161" y="95506"/>
                  </a:lnTo>
                  <a:lnTo>
                    <a:pt x="339973" y="96539"/>
                  </a:lnTo>
                  <a:lnTo>
                    <a:pt x="379739" y="115953"/>
                  </a:lnTo>
                  <a:lnTo>
                    <a:pt x="400810" y="154089"/>
                  </a:lnTo>
                  <a:lnTo>
                    <a:pt x="402323" y="169822"/>
                  </a:lnTo>
                  <a:lnTo>
                    <a:pt x="401945" y="177986"/>
                  </a:lnTo>
                  <a:lnTo>
                    <a:pt x="384702" y="218545"/>
                  </a:lnTo>
                  <a:lnTo>
                    <a:pt x="347540" y="241379"/>
                  </a:lnTo>
                  <a:lnTo>
                    <a:pt x="324107" y="244476"/>
                  </a:lnTo>
                  <a:lnTo>
                    <a:pt x="435688" y="244476"/>
                  </a:lnTo>
                  <a:lnTo>
                    <a:pt x="455119" y="198041"/>
                  </a:lnTo>
                  <a:lnTo>
                    <a:pt x="457789" y="169822"/>
                  </a:lnTo>
                  <a:lnTo>
                    <a:pt x="457121" y="155535"/>
                  </a:lnTo>
                  <a:lnTo>
                    <a:pt x="455119" y="141824"/>
                  </a:lnTo>
                  <a:lnTo>
                    <a:pt x="451784" y="128690"/>
                  </a:lnTo>
                  <a:lnTo>
                    <a:pt x="447118" y="116137"/>
                  </a:lnTo>
                  <a:lnTo>
                    <a:pt x="441303" y="104300"/>
                  </a:lnTo>
                  <a:lnTo>
                    <a:pt x="435663" y="95161"/>
                  </a:lnTo>
                  <a:close/>
                </a:path>
              </a:pathLst>
            </a:custGeom>
            <a:solidFill>
              <a:srgbClr val="DF172E"/>
            </a:solidFill>
          </p:spPr>
          <p:txBody>
            <a:bodyPr wrap="square" lIns="0" tIns="0" rIns="0" bIns="0" rtlCol="0"/>
            <a:lstStyle/>
            <a:p>
              <a:endParaRPr>
                <a:latin typeface="Century Gothic" pitchFamily="34" charset="0"/>
              </a:endParaRPr>
            </a:p>
          </p:txBody>
        </p:sp>
        <p:pic>
          <p:nvPicPr>
            <p:cNvPr id="86" name="object 64">
              <a:extLst>
                <a:ext uri="{FF2B5EF4-FFF2-40B4-BE49-F238E27FC236}">
                  <a16:creationId xmlns:a16="http://schemas.microsoft.com/office/drawing/2014/main" id="{5044EC99-00B3-4B93-A13A-702D5E58AA0E}"/>
                </a:ext>
              </a:extLst>
            </p:cNvPr>
            <p:cNvPicPr/>
            <p:nvPr/>
          </p:nvPicPr>
          <p:blipFill>
            <a:blip r:embed="rId22" cstate="print"/>
            <a:stretch>
              <a:fillRect/>
            </a:stretch>
          </p:blipFill>
          <p:spPr>
            <a:xfrm>
              <a:off x="6434925" y="1531555"/>
              <a:ext cx="1668969" cy="128413"/>
            </a:xfrm>
            <a:prstGeom prst="rect">
              <a:avLst/>
            </a:prstGeom>
          </p:spPr>
        </p:pic>
      </p:grpSp>
      <p:sp>
        <p:nvSpPr>
          <p:cNvPr id="61" name="Скругленный прямоугольник 30">
            <a:extLst>
              <a:ext uri="{FF2B5EF4-FFF2-40B4-BE49-F238E27FC236}">
                <a16:creationId xmlns:a16="http://schemas.microsoft.com/office/drawing/2014/main" id="{B1EC20E3-FA5F-47C9-8D3E-863F03938B5E}"/>
              </a:ext>
            </a:extLst>
          </p:cNvPr>
          <p:cNvSpPr/>
          <p:nvPr/>
        </p:nvSpPr>
        <p:spPr>
          <a:xfrm>
            <a:off x="-1" y="3522559"/>
            <a:ext cx="12188841" cy="504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sz="2400" dirty="0">
              <a:solidFill>
                <a:srgbClr val="8E2725"/>
              </a:solidFill>
              <a:latin typeface="Century Gothic" panose="020B0502020202020204" pitchFamily="34" charset="0"/>
              <a:cs typeface="Arial" pitchFamily="34" charset="0"/>
            </a:endParaRPr>
          </a:p>
          <a:p>
            <a:pPr algn="ctr"/>
            <a:r>
              <a:rPr lang="ru-RU" sz="2000" b="1" dirty="0">
                <a:solidFill>
                  <a:srgbClr val="8E2725"/>
                </a:solidFill>
                <a:latin typeface="Century Gothic" panose="020B0502020202020204" pitchFamily="34" charset="0"/>
                <a:cs typeface="Arial" pitchFamily="34" charset="0"/>
              </a:rPr>
              <a:t>новых научных, образовательных лабораторий, центров и пространств </a:t>
            </a:r>
            <a:endParaRPr lang="ru-RU" sz="1600" b="1" dirty="0">
              <a:solidFill>
                <a:srgbClr val="8E2725"/>
              </a:solidFill>
              <a:latin typeface="Century Gothic" panose="020B0502020202020204" pitchFamily="34" charset="0"/>
              <a:cs typeface="Arial" pitchFamily="34" charset="0"/>
            </a:endParaRPr>
          </a:p>
          <a:p>
            <a:pPr algn="ctr"/>
            <a:r>
              <a:rPr lang="ru-RU" sz="2400" dirty="0">
                <a:solidFill>
                  <a:srgbClr val="8E2725"/>
                </a:solidFill>
                <a:latin typeface="Century Gothic" panose="020B0502020202020204" pitchFamily="34" charset="0"/>
                <a:cs typeface="Arial" pitchFamily="34" charset="0"/>
              </a:rPr>
              <a:t> </a:t>
            </a:r>
          </a:p>
        </p:txBody>
      </p:sp>
      <p:pic>
        <p:nvPicPr>
          <p:cNvPr id="5" name="Рисунок 4">
            <a:extLst>
              <a:ext uri="{FF2B5EF4-FFF2-40B4-BE49-F238E27FC236}">
                <a16:creationId xmlns:a16="http://schemas.microsoft.com/office/drawing/2014/main" id="{65A34248-98B2-486D-2567-23BC3D6A0173}"/>
              </a:ext>
            </a:extLst>
          </p:cNvPr>
          <p:cNvPicPr>
            <a:picLocks noChangeAspect="1"/>
          </p:cNvPicPr>
          <p:nvPr/>
        </p:nvPicPr>
        <p:blipFill rotWithShape="1">
          <a:blip r:embed="rId23" cstate="print"/>
          <a:srcRect r="12555"/>
          <a:stretch/>
        </p:blipFill>
        <p:spPr>
          <a:xfrm>
            <a:off x="9164841" y="4030014"/>
            <a:ext cx="3024000" cy="2304000"/>
          </a:xfrm>
          <a:prstGeom prst="rect">
            <a:avLst/>
          </a:prstGeom>
        </p:spPr>
      </p:pic>
      <p:pic>
        <p:nvPicPr>
          <p:cNvPr id="6" name="Рисунок 5">
            <a:extLst>
              <a:ext uri="{FF2B5EF4-FFF2-40B4-BE49-F238E27FC236}">
                <a16:creationId xmlns:a16="http://schemas.microsoft.com/office/drawing/2014/main" id="{D6D2202E-A740-0917-4C75-A945D735267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4142" t="1730" r="7524" b="-1730"/>
          <a:stretch/>
        </p:blipFill>
        <p:spPr>
          <a:xfrm>
            <a:off x="0" y="4038438"/>
            <a:ext cx="3100192" cy="2340000"/>
          </a:xfrm>
          <a:prstGeom prst="rect">
            <a:avLst/>
          </a:prstGeom>
        </p:spPr>
      </p:pic>
      <p:pic>
        <p:nvPicPr>
          <p:cNvPr id="7" name="Рисунок 6">
            <a:extLst>
              <a:ext uri="{FF2B5EF4-FFF2-40B4-BE49-F238E27FC236}">
                <a16:creationId xmlns:a16="http://schemas.microsoft.com/office/drawing/2014/main" id="{47442B69-B317-2EFB-D8F2-45AAEA396FB8}"/>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13662"/>
          <a:stretch/>
        </p:blipFill>
        <p:spPr>
          <a:xfrm>
            <a:off x="6191739" y="4030014"/>
            <a:ext cx="2983575" cy="2304000"/>
          </a:xfrm>
          <a:prstGeom prst="rect">
            <a:avLst/>
          </a:prstGeom>
        </p:spPr>
      </p:pic>
      <p:pic>
        <p:nvPicPr>
          <p:cNvPr id="9" name="Рисунок 8">
            <a:extLst>
              <a:ext uri="{FF2B5EF4-FFF2-40B4-BE49-F238E27FC236}">
                <a16:creationId xmlns:a16="http://schemas.microsoft.com/office/drawing/2014/main" id="{96EAF0B4-CC25-F8DA-E78B-34449B93E90F}"/>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3105" t="4061" r="1369"/>
          <a:stretch/>
        </p:blipFill>
        <p:spPr>
          <a:xfrm>
            <a:off x="3106884" y="4038438"/>
            <a:ext cx="3093500" cy="2304000"/>
          </a:xfrm>
          <a:prstGeom prst="rect">
            <a:avLst/>
          </a:prstGeom>
        </p:spPr>
      </p:pic>
      <p:sp>
        <p:nvSpPr>
          <p:cNvPr id="11" name="Номер слайда 2">
            <a:extLst>
              <a:ext uri="{FF2B5EF4-FFF2-40B4-BE49-F238E27FC236}">
                <a16:creationId xmlns:a16="http://schemas.microsoft.com/office/drawing/2014/main" id="{32B8862D-8CCE-15C2-17FC-4F4F8A30ECD9}"/>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latin typeface="Century Gothic" panose="020B0502020202020204" pitchFamily="34" charset="0"/>
              </a:rPr>
              <a:pPr/>
              <a:t>15</a:t>
            </a:fld>
            <a:endParaRPr lang="ru-RU" sz="1800" b="1" dirty="0">
              <a:latin typeface="Century Gothic" panose="020B0502020202020204" pitchFamily="34" charset="0"/>
            </a:endParaRPr>
          </a:p>
        </p:txBody>
      </p:sp>
    </p:spTree>
    <p:extLst>
      <p:ext uri="{BB962C8B-B14F-4D97-AF65-F5344CB8AC3E}">
        <p14:creationId xmlns:p14="http://schemas.microsoft.com/office/powerpoint/2010/main" val="2139052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1A0D9CA3-AFD9-8F58-0184-241B2A2ACA70}"/>
              </a:ext>
            </a:extLst>
          </p:cNvPr>
          <p:cNvSpPr/>
          <p:nvPr/>
        </p:nvSpPr>
        <p:spPr>
          <a:xfrm>
            <a:off x="6294328" y="0"/>
            <a:ext cx="5897671" cy="6858000"/>
          </a:xfrm>
          <a:prstGeom prst="rect">
            <a:avLst/>
          </a:prstGeom>
          <a:solidFill>
            <a:schemeClr val="bg1">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sp>
        <p:nvSpPr>
          <p:cNvPr id="31" name="Заголовок 2">
            <a:extLst>
              <a:ext uri="{FF2B5EF4-FFF2-40B4-BE49-F238E27FC236}">
                <a16:creationId xmlns:a16="http://schemas.microsoft.com/office/drawing/2014/main" id="{CB3972EA-27FD-4386-85B1-379FB0B2519F}"/>
              </a:ext>
            </a:extLst>
          </p:cNvPr>
          <p:cNvSpPr txBox="1">
            <a:spLocks/>
          </p:cNvSpPr>
          <p:nvPr/>
        </p:nvSpPr>
        <p:spPr>
          <a:xfrm>
            <a:off x="839788" y="1932191"/>
            <a:ext cx="5041726" cy="815608"/>
          </a:xfrm>
          <a:prstGeom prst="rect">
            <a:avLst/>
          </a:prstGeom>
          <a:noFill/>
        </p:spPr>
        <p:txBody>
          <a:bodyPr wrap="square" rtlCol="0">
            <a:spAutoFit/>
          </a:bodyPr>
          <a:lstStyle>
            <a:defPPr>
              <a:defRPr lang="ru-RU"/>
            </a:defPPr>
            <a:lvl1pPr marL="4763" indent="-285750">
              <a:spcBef>
                <a:spcPct val="0"/>
              </a:spcBef>
              <a:buClr>
                <a:srgbClr val="EA0A2A"/>
              </a:buClr>
              <a:buFont typeface="Arial" panose="020B0604020202020204" pitchFamily="34" charset="0"/>
              <a:buChar char="•"/>
              <a:defRPr sz="1400">
                <a:solidFill>
                  <a:schemeClr val="tx1">
                    <a:lumMod val="85000"/>
                    <a:lumOff val="15000"/>
                  </a:schemeClr>
                </a:solidFill>
                <a:latin typeface="Century Gothic" panose="020B0502020202020204" pitchFamily="34" charset="0"/>
                <a:ea typeface="Verdana" panose="020B0604030504040204" pitchFamily="34" charset="0"/>
                <a:cs typeface="+mj-cs"/>
              </a:defRPr>
            </a:lvl1pPr>
          </a:lstStyle>
          <a:p>
            <a:pPr>
              <a:spcBef>
                <a:spcPts val="600"/>
              </a:spcBef>
              <a:buClr>
                <a:srgbClr val="8E2725"/>
              </a:buClr>
            </a:pPr>
            <a:r>
              <a:rPr lang="ru-RU" dirty="0"/>
              <a:t>Внедрение промышленных компьютерных тренажерных комплексов</a:t>
            </a:r>
          </a:p>
          <a:p>
            <a:pPr>
              <a:spcBef>
                <a:spcPts val="600"/>
              </a:spcBef>
              <a:buClr>
                <a:srgbClr val="8E2725"/>
              </a:buClr>
            </a:pPr>
            <a:r>
              <a:rPr lang="ru-RU" dirty="0"/>
              <a:t>Школа Главного технолога</a:t>
            </a:r>
          </a:p>
        </p:txBody>
      </p:sp>
      <p:sp>
        <p:nvSpPr>
          <p:cNvPr id="29" name="Прямоугольник: скругленные углы 50">
            <a:extLst>
              <a:ext uri="{FF2B5EF4-FFF2-40B4-BE49-F238E27FC236}">
                <a16:creationId xmlns:a16="http://schemas.microsoft.com/office/drawing/2014/main" id="{D93465DD-8067-43B9-8BD3-CD05153BC285}"/>
              </a:ext>
            </a:extLst>
          </p:cNvPr>
          <p:cNvSpPr/>
          <p:nvPr/>
        </p:nvSpPr>
        <p:spPr>
          <a:xfrm>
            <a:off x="452319" y="1236568"/>
            <a:ext cx="5586018" cy="648000"/>
          </a:xfrm>
          <a:prstGeom prst="rect">
            <a:avLst/>
          </a:prstGeom>
          <a:noFill/>
          <a:ln>
            <a:noFill/>
          </a:ln>
        </p:spPr>
        <p:txBody>
          <a:bodyPr vert="horz" wrap="square" lIns="0" tIns="12065" rIns="0" bIns="0" numCol="1" rtlCol="0" anchor="ctr" anchorCtr="0" compatLnSpc="1">
            <a:prstTxWarp prst="textNoShape">
              <a:avLst/>
            </a:prstTxWarp>
            <a:noAutofit/>
          </a:bodyPr>
          <a:lstStyle/>
          <a:p>
            <a:pPr marL="6350" marR="5080" algn="ctr" defTabSz="533400">
              <a:lnSpc>
                <a:spcPct val="90000"/>
              </a:lnSpc>
              <a:spcBef>
                <a:spcPts val="600"/>
              </a:spcBef>
              <a:spcAft>
                <a:spcPts val="600"/>
              </a:spcAft>
            </a:pPr>
            <a:r>
              <a:rPr lang="ru-RU" b="1" spc="-55" dirty="0">
                <a:solidFill>
                  <a:srgbClr val="8E2725"/>
                </a:solidFill>
                <a:latin typeface="Century Gothic" panose="020B0502020202020204" pitchFamily="34" charset="0"/>
                <a:cs typeface="Tahoma"/>
              </a:rPr>
              <a:t>  Применение новых подходов в образовании</a:t>
            </a:r>
          </a:p>
        </p:txBody>
      </p:sp>
      <p:sp>
        <p:nvSpPr>
          <p:cNvPr id="35" name="Прямоугольник: скругленные углы 50">
            <a:extLst>
              <a:ext uri="{FF2B5EF4-FFF2-40B4-BE49-F238E27FC236}">
                <a16:creationId xmlns:a16="http://schemas.microsoft.com/office/drawing/2014/main" id="{5E3E3410-6DB3-4D48-A981-B8257CBCC2E7}"/>
              </a:ext>
            </a:extLst>
          </p:cNvPr>
          <p:cNvSpPr/>
          <p:nvPr/>
        </p:nvSpPr>
        <p:spPr>
          <a:xfrm>
            <a:off x="6128848" y="3280984"/>
            <a:ext cx="5788331" cy="648000"/>
          </a:xfrm>
          <a:prstGeom prst="rect">
            <a:avLst/>
          </a:prstGeom>
          <a:noFill/>
          <a:ln>
            <a:noFill/>
          </a:ln>
        </p:spPr>
        <p:txBody>
          <a:bodyPr vert="horz" wrap="square" lIns="0" tIns="12065" rIns="0" bIns="0" numCol="1" rtlCol="0" anchor="ctr" anchorCtr="0" compatLnSpc="1">
            <a:prstTxWarp prst="textNoShape">
              <a:avLst/>
            </a:prstTxWarp>
            <a:noAutofit/>
          </a:bodyPr>
          <a:lstStyle/>
          <a:p>
            <a:pPr marL="6350" marR="5080" algn="ctr" defTabSz="533400">
              <a:lnSpc>
                <a:spcPct val="90000"/>
              </a:lnSpc>
              <a:spcBef>
                <a:spcPts val="600"/>
              </a:spcBef>
              <a:spcAft>
                <a:spcPts val="600"/>
              </a:spcAft>
            </a:pPr>
            <a:r>
              <a:rPr lang="ru-RU" b="1" spc="-55" dirty="0">
                <a:solidFill>
                  <a:srgbClr val="C00000"/>
                </a:solidFill>
                <a:latin typeface="Century Gothic" panose="020B0502020202020204" pitchFamily="34" charset="0"/>
                <a:cs typeface="Tahoma"/>
              </a:rPr>
              <a:t>  Изменение подходов к стажировкам ППС </a:t>
            </a:r>
          </a:p>
        </p:txBody>
      </p:sp>
      <p:sp>
        <p:nvSpPr>
          <p:cNvPr id="53" name="Прямоугольник 52">
            <a:extLst>
              <a:ext uri="{FF2B5EF4-FFF2-40B4-BE49-F238E27FC236}">
                <a16:creationId xmlns:a16="http://schemas.microsoft.com/office/drawing/2014/main" id="{6F03887C-B364-43BB-B05F-0D30E765822A}"/>
              </a:ext>
            </a:extLst>
          </p:cNvPr>
          <p:cNvSpPr/>
          <p:nvPr/>
        </p:nvSpPr>
        <p:spPr>
          <a:xfrm>
            <a:off x="6859650" y="5512802"/>
            <a:ext cx="1948679" cy="369332"/>
          </a:xfrm>
          <a:prstGeom prst="rect">
            <a:avLst/>
          </a:prstGeom>
        </p:spPr>
        <p:txBody>
          <a:bodyPr wrap="square">
            <a:spAutoFit/>
          </a:bodyPr>
          <a:lstStyle/>
          <a:p>
            <a:pPr algn="just"/>
            <a:r>
              <a:rPr lang="ru-RU" dirty="0">
                <a:latin typeface="Century Gothic" panose="020B0502020202020204" pitchFamily="34" charset="0"/>
                <a:ea typeface="Tahoma" pitchFamily="34" charset="0"/>
                <a:cs typeface="Times New Roman" panose="02020603050405020304" pitchFamily="18" charset="0"/>
              </a:rPr>
              <a:t>  </a:t>
            </a:r>
            <a:endParaRPr lang="ru-RU" dirty="0">
              <a:latin typeface="Century Gothic" panose="020B0502020202020204" pitchFamily="34" charset="0"/>
            </a:endParaRPr>
          </a:p>
        </p:txBody>
      </p:sp>
      <p:sp>
        <p:nvSpPr>
          <p:cNvPr id="63" name="TextBox 62">
            <a:extLst>
              <a:ext uri="{FF2B5EF4-FFF2-40B4-BE49-F238E27FC236}">
                <a16:creationId xmlns:a16="http://schemas.microsoft.com/office/drawing/2014/main" id="{8E6A6DA6-3C52-4F33-B2F8-73F3CC0F7ED3}"/>
              </a:ext>
            </a:extLst>
          </p:cNvPr>
          <p:cNvSpPr txBox="1"/>
          <p:nvPr/>
        </p:nvSpPr>
        <p:spPr>
          <a:xfrm>
            <a:off x="6277239" y="6031654"/>
            <a:ext cx="3033635" cy="286232"/>
          </a:xfrm>
          <a:prstGeom prst="rect">
            <a:avLst/>
          </a:prstGeom>
          <a:noFill/>
        </p:spPr>
        <p:txBody>
          <a:bodyPr wrap="square">
            <a:spAutoFit/>
          </a:bodyPr>
          <a:lstStyle/>
          <a:p>
            <a:pPr algn="ctr">
              <a:lnSpc>
                <a:spcPct val="90000"/>
              </a:lnSpc>
              <a:spcBef>
                <a:spcPct val="0"/>
              </a:spcBef>
              <a:defRPr/>
            </a:pPr>
            <a:r>
              <a:rPr lang="ru-RU" sz="1400" b="1" dirty="0">
                <a:ln w="9525">
                  <a:noFill/>
                </a:ln>
                <a:solidFill>
                  <a:schemeClr val="tx1">
                    <a:lumMod val="65000"/>
                    <a:lumOff val="35000"/>
                  </a:schemeClr>
                </a:solidFill>
                <a:latin typeface="Century Gothic" panose="020B0502020202020204" pitchFamily="34" charset="0"/>
              </a:rPr>
              <a:t>Стажировки в 2024 г.</a:t>
            </a:r>
            <a:endParaRPr lang="ru-RU" altLang="ru-RU" sz="1400" b="1" dirty="0">
              <a:ln w="9525">
                <a:noFill/>
              </a:ln>
              <a:solidFill>
                <a:schemeClr val="tx1">
                  <a:lumMod val="65000"/>
                  <a:lumOff val="35000"/>
                </a:schemeClr>
              </a:solidFill>
              <a:latin typeface="Century Gothic" panose="020B0502020202020204" pitchFamily="34" charset="0"/>
            </a:endParaRPr>
          </a:p>
        </p:txBody>
      </p:sp>
      <p:sp>
        <p:nvSpPr>
          <p:cNvPr id="66" name="Прямоугольник: скругленные углы 50">
            <a:extLst>
              <a:ext uri="{FF2B5EF4-FFF2-40B4-BE49-F238E27FC236}">
                <a16:creationId xmlns:a16="http://schemas.microsoft.com/office/drawing/2014/main" id="{948F0E65-6AD4-403B-8D53-09831703C3EF}"/>
              </a:ext>
            </a:extLst>
          </p:cNvPr>
          <p:cNvSpPr/>
          <p:nvPr/>
        </p:nvSpPr>
        <p:spPr>
          <a:xfrm>
            <a:off x="5605944" y="1236568"/>
            <a:ext cx="5796000" cy="648000"/>
          </a:xfrm>
          <a:prstGeom prst="rect">
            <a:avLst/>
          </a:prstGeom>
          <a:noFill/>
          <a:ln>
            <a:noFill/>
          </a:ln>
        </p:spPr>
        <p:txBody>
          <a:bodyPr vert="horz" wrap="square" lIns="0" tIns="12065" rIns="0" bIns="0" numCol="1" rtlCol="0" anchor="ctr" anchorCtr="0" compatLnSpc="1">
            <a:prstTxWarp prst="textNoShape">
              <a:avLst/>
            </a:prstTxWarp>
            <a:noAutofit/>
          </a:bodyPr>
          <a:lstStyle/>
          <a:p>
            <a:pPr marL="6350" marR="5080" algn="ctr" defTabSz="533400">
              <a:lnSpc>
                <a:spcPct val="90000"/>
              </a:lnSpc>
              <a:spcBef>
                <a:spcPts val="600"/>
              </a:spcBef>
              <a:spcAft>
                <a:spcPts val="600"/>
              </a:spcAft>
            </a:pPr>
            <a:r>
              <a:rPr lang="ru-RU" b="1" spc="-55" dirty="0">
                <a:solidFill>
                  <a:srgbClr val="8E2725"/>
                </a:solidFill>
                <a:latin typeface="Century Gothic" panose="020B0502020202020204" pitchFamily="34" charset="0"/>
                <a:cs typeface="Tahoma"/>
              </a:rPr>
              <a:t>   Международное сотрудничество</a:t>
            </a:r>
          </a:p>
        </p:txBody>
      </p:sp>
      <p:sp>
        <p:nvSpPr>
          <p:cNvPr id="67" name="TextBox 66">
            <a:extLst>
              <a:ext uri="{FF2B5EF4-FFF2-40B4-BE49-F238E27FC236}">
                <a16:creationId xmlns:a16="http://schemas.microsoft.com/office/drawing/2014/main" id="{C59B68F2-3F5B-4899-A808-9155246FAC66}"/>
              </a:ext>
            </a:extLst>
          </p:cNvPr>
          <p:cNvSpPr txBox="1"/>
          <p:nvPr/>
        </p:nvSpPr>
        <p:spPr>
          <a:xfrm>
            <a:off x="6633107" y="1932191"/>
            <a:ext cx="4167813" cy="1323439"/>
          </a:xfrm>
          <a:prstGeom prst="rect">
            <a:avLst/>
          </a:prstGeom>
          <a:noFill/>
        </p:spPr>
        <p:txBody>
          <a:bodyPr wrap="square" rtlCol="0">
            <a:spAutoFit/>
          </a:bodyPr>
          <a:lstStyle/>
          <a:p>
            <a:pPr marL="4763" indent="-285750">
              <a:spcBef>
                <a:spcPts val="600"/>
              </a:spcBef>
              <a:buClr>
                <a:srgbClr val="8E2725"/>
              </a:buClr>
              <a:buFont typeface="Arial" panose="020B0604020202020204" pitchFamily="34" charset="0"/>
              <a:buChar char="•"/>
            </a:pP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Программа двойных дипломов с  ПУХТ</a:t>
            </a:r>
          </a:p>
          <a:p>
            <a:pPr marL="4763" indent="-285750">
              <a:spcBef>
                <a:spcPts val="600"/>
              </a:spcBef>
              <a:buClr>
                <a:srgbClr val="8E2725"/>
              </a:buClr>
              <a:buFont typeface="Arial" panose="020B0604020202020204" pitchFamily="34" charset="0"/>
              <a:buChar char="•"/>
            </a:pP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Совместная образовательная программа  с </a:t>
            </a:r>
            <a:r>
              <a:rPr lang="ru-RU" sz="1400" dirty="0" err="1">
                <a:solidFill>
                  <a:schemeClr val="tx1">
                    <a:lumMod val="85000"/>
                    <a:lumOff val="15000"/>
                  </a:schemeClr>
                </a:solidFill>
                <a:latin typeface="Century Gothic" panose="020B0502020202020204" pitchFamily="34" charset="0"/>
                <a:ea typeface="Verdana" panose="020B0604030504040204" pitchFamily="34" charset="0"/>
                <a:cs typeface="+mj-cs"/>
              </a:rPr>
              <a:t>Ляонинским</a:t>
            </a:r>
            <a:r>
              <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rPr>
              <a:t> Технологическим колледжем</a:t>
            </a:r>
          </a:p>
          <a:p>
            <a:pPr marL="4763" indent="-285750">
              <a:spcBef>
                <a:spcPts val="600"/>
              </a:spcBef>
              <a:buClr>
                <a:srgbClr val="8E2725"/>
              </a:buClr>
              <a:buFont typeface="Arial" panose="020B0604020202020204" pitchFamily="34" charset="0"/>
              <a:buChar char="•"/>
            </a:pPr>
            <a:endParaRPr lang="ru-RU" sz="1400" dirty="0">
              <a:solidFill>
                <a:schemeClr val="tx1">
                  <a:lumMod val="85000"/>
                  <a:lumOff val="15000"/>
                </a:schemeClr>
              </a:solidFill>
              <a:latin typeface="Century Gothic" panose="020B0502020202020204" pitchFamily="34" charset="0"/>
              <a:ea typeface="Verdana" panose="020B0604030504040204" pitchFamily="34" charset="0"/>
              <a:cs typeface="+mj-cs"/>
            </a:endParaRPr>
          </a:p>
        </p:txBody>
      </p:sp>
      <p:sp>
        <p:nvSpPr>
          <p:cNvPr id="27" name="Овал 26">
            <a:extLst>
              <a:ext uri="{FF2B5EF4-FFF2-40B4-BE49-F238E27FC236}">
                <a16:creationId xmlns:a16="http://schemas.microsoft.com/office/drawing/2014/main" id="{F25451C3-D9DD-4E94-BA58-CA7651559BBA}"/>
              </a:ext>
            </a:extLst>
          </p:cNvPr>
          <p:cNvSpPr/>
          <p:nvPr/>
        </p:nvSpPr>
        <p:spPr>
          <a:xfrm>
            <a:off x="10710571" y="1772564"/>
            <a:ext cx="997200" cy="997200"/>
          </a:xfrm>
          <a:prstGeom prst="ellipse">
            <a:avLst/>
          </a:prstGeom>
          <a:solidFill>
            <a:schemeClr val="tx1">
              <a:lumMod val="50000"/>
              <a:lumOff val="50000"/>
            </a:schemeClr>
          </a:solidFill>
          <a:effectLst>
            <a:outerShdw blurRad="101600" dist="63500" dir="5400000" sx="96000" sy="96000" algn="t" rotWithShape="0">
              <a:prstClr val="black">
                <a:alpha val="40000"/>
              </a:prstClr>
            </a:outerShdw>
          </a:effectLst>
        </p:spPr>
        <p:txBody>
          <a:bodyPr wrap="square" lIns="0" tIns="0" rIns="0" bIns="0" anchor="ctr">
            <a:noAutofit/>
          </a:bodyPr>
          <a:lstStyle/>
          <a:p>
            <a:pPr algn="ctr">
              <a:spcBef>
                <a:spcPts val="40"/>
              </a:spcBef>
            </a:pPr>
            <a:r>
              <a:rPr lang="ru-RU" sz="2800" b="1" dirty="0">
                <a:solidFill>
                  <a:prstClr val="white"/>
                </a:solidFill>
                <a:latin typeface="Century Gothic" panose="020B0502020202020204" pitchFamily="34" charset="0"/>
              </a:rPr>
              <a:t>33 </a:t>
            </a:r>
          </a:p>
          <a:p>
            <a:pPr algn="ctr">
              <a:spcBef>
                <a:spcPts val="40"/>
              </a:spcBef>
            </a:pPr>
            <a:r>
              <a:rPr lang="ru-RU" sz="1050" b="1" dirty="0">
                <a:solidFill>
                  <a:schemeClr val="bg1"/>
                </a:solidFill>
                <a:latin typeface="Century Gothic" panose="020B0502020202020204" pitchFamily="34" charset="0"/>
                <a:ea typeface="Verdana" panose="020B0604030504040204" pitchFamily="34" charset="0"/>
              </a:rPr>
              <a:t>человека</a:t>
            </a:r>
          </a:p>
        </p:txBody>
      </p:sp>
      <p:pic>
        <p:nvPicPr>
          <p:cNvPr id="38" name="Picture 3" descr="C:\Users\User\Downloads\изображение (2).png">
            <a:extLst>
              <a:ext uri="{FF2B5EF4-FFF2-40B4-BE49-F238E27FC236}">
                <a16:creationId xmlns:a16="http://schemas.microsoft.com/office/drawing/2014/main" id="{0A70D415-6E65-4329-BBD5-0CD45E0A99C5}"/>
              </a:ext>
            </a:extLst>
          </p:cNvPr>
          <p:cNvPicPr>
            <a:picLocks noChangeArrowheads="1"/>
          </p:cNvPicPr>
          <p:nvPr/>
        </p:nvPicPr>
        <p:blipFill rotWithShape="1">
          <a:blip r:embed="rId2" cstate="print"/>
          <a:srcRect t="1" r="16072" b="29857"/>
          <a:stretch/>
        </p:blipFill>
        <p:spPr bwMode="auto">
          <a:xfrm>
            <a:off x="839788" y="3531797"/>
            <a:ext cx="5111652" cy="2802895"/>
          </a:xfrm>
          <a:prstGeom prst="rect">
            <a:avLst/>
          </a:prstGeom>
          <a:noFill/>
        </p:spPr>
      </p:pic>
      <p:sp>
        <p:nvSpPr>
          <p:cNvPr id="40" name="Овал 39">
            <a:extLst>
              <a:ext uri="{FF2B5EF4-FFF2-40B4-BE49-F238E27FC236}">
                <a16:creationId xmlns:a16="http://schemas.microsoft.com/office/drawing/2014/main" id="{111561A7-99CC-4C78-A818-13816E112A20}"/>
              </a:ext>
            </a:extLst>
          </p:cNvPr>
          <p:cNvSpPr>
            <a:spLocks noChangeAspect="1"/>
          </p:cNvSpPr>
          <p:nvPr/>
        </p:nvSpPr>
        <p:spPr>
          <a:xfrm>
            <a:off x="948120" y="5396062"/>
            <a:ext cx="999789" cy="999785"/>
          </a:xfrm>
          <a:prstGeom prst="ellipse">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a:p>
            <a:pPr algn="ctr">
              <a:lnSpc>
                <a:spcPct val="90000"/>
              </a:lnSpc>
            </a:pPr>
            <a:r>
              <a:rPr lang="ru-RU" sz="2800" b="1" dirty="0">
                <a:solidFill>
                  <a:prstClr val="white"/>
                </a:solidFill>
                <a:latin typeface="Century Gothic" panose="020B0502020202020204" pitchFamily="34" charset="0"/>
              </a:rPr>
              <a:t>6</a:t>
            </a:r>
          </a:p>
          <a:p>
            <a:pPr algn="ctr">
              <a:lnSpc>
                <a:spcPct val="90000"/>
              </a:lnSpc>
            </a:pPr>
            <a:r>
              <a:rPr lang="ru-RU" sz="1050" b="1" dirty="0">
                <a:solidFill>
                  <a:schemeClr val="bg1"/>
                </a:solidFill>
                <a:latin typeface="Century Gothic" panose="020B0502020202020204" pitchFamily="34" charset="0"/>
                <a:ea typeface="Verdana" panose="020B0604030504040204" pitchFamily="34" charset="0"/>
              </a:rPr>
              <a:t>тренажеров</a:t>
            </a:r>
            <a:endParaRPr lang="ru-RU" sz="1100" b="1" dirty="0">
              <a:solidFill>
                <a:schemeClr val="bg1"/>
              </a:solidFill>
              <a:latin typeface="Century Gothic" panose="020B0502020202020204" pitchFamily="34" charset="0"/>
              <a:ea typeface="Verdana" panose="020B0604030504040204" pitchFamily="34" charset="0"/>
            </a:endParaRPr>
          </a:p>
          <a:p>
            <a:pPr algn="ctr">
              <a:lnSpc>
                <a:spcPct val="90000"/>
              </a:lnSpc>
            </a:pPr>
            <a:endParaRPr lang="ru-RU" sz="2800" b="1" dirty="0">
              <a:solidFill>
                <a:prstClr val="white"/>
              </a:solidFill>
              <a:latin typeface="Century Gothic" panose="020B0502020202020204" pitchFamily="34" charset="0"/>
            </a:endParaRPr>
          </a:p>
        </p:txBody>
      </p:sp>
      <p:grpSp>
        <p:nvGrpSpPr>
          <p:cNvPr id="8" name="Группа 7">
            <a:extLst>
              <a:ext uri="{FF2B5EF4-FFF2-40B4-BE49-F238E27FC236}">
                <a16:creationId xmlns:a16="http://schemas.microsoft.com/office/drawing/2014/main" id="{217E97D8-3D3B-ACB4-17A8-F5EC0E7D145E}"/>
              </a:ext>
            </a:extLst>
          </p:cNvPr>
          <p:cNvGrpSpPr/>
          <p:nvPr/>
        </p:nvGrpSpPr>
        <p:grpSpPr>
          <a:xfrm>
            <a:off x="6351422" y="3817202"/>
            <a:ext cx="5963794" cy="2193425"/>
            <a:chOff x="6351422" y="3817202"/>
            <a:chExt cx="5963794" cy="2193425"/>
          </a:xfrm>
        </p:grpSpPr>
        <p:graphicFrame>
          <p:nvGraphicFramePr>
            <p:cNvPr id="52" name="Диаграмма 51">
              <a:extLst>
                <a:ext uri="{FF2B5EF4-FFF2-40B4-BE49-F238E27FC236}">
                  <a16:creationId xmlns:a16="http://schemas.microsoft.com/office/drawing/2014/main" id="{49CB8FFE-E14C-415E-9D19-844AAB4F8091}"/>
                </a:ext>
              </a:extLst>
            </p:cNvPr>
            <p:cNvGraphicFramePr>
              <a:graphicFrameLocks/>
            </p:cNvGraphicFramePr>
            <p:nvPr>
              <p:extLst>
                <p:ext uri="{D42A27DB-BD31-4B8C-83A1-F6EECF244321}">
                  <p14:modId xmlns:p14="http://schemas.microsoft.com/office/powerpoint/2010/main" val="787329046"/>
                </p:ext>
              </p:extLst>
            </p:nvPr>
          </p:nvGraphicFramePr>
          <p:xfrm>
            <a:off x="6351422" y="3817202"/>
            <a:ext cx="2659802" cy="2193425"/>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a:extLst>
                <a:ext uri="{FF2B5EF4-FFF2-40B4-BE49-F238E27FC236}">
                  <a16:creationId xmlns:a16="http://schemas.microsoft.com/office/drawing/2014/main" id="{75AB8FE0-86F2-4356-9B35-730D94A2C6DA}"/>
                </a:ext>
              </a:extLst>
            </p:cNvPr>
            <p:cNvSpPr txBox="1"/>
            <p:nvPr/>
          </p:nvSpPr>
          <p:spPr>
            <a:xfrm>
              <a:off x="7031360" y="4493927"/>
              <a:ext cx="1308996" cy="839974"/>
            </a:xfrm>
            <a:prstGeom prst="rect">
              <a:avLst/>
            </a:prstGeom>
            <a:noFill/>
          </p:spPr>
          <p:txBody>
            <a:bodyPr wrap="square">
              <a:spAutoFit/>
            </a:bodyPr>
            <a:lstStyle/>
            <a:p>
              <a:pPr marL="12700" algn="ctr">
                <a:lnSpc>
                  <a:spcPct val="107000"/>
                </a:lnSpc>
                <a:spcBef>
                  <a:spcPts val="100"/>
                </a:spcBef>
                <a:spcAft>
                  <a:spcPts val="750"/>
                </a:spcAft>
              </a:pPr>
              <a:r>
                <a:rPr lang="ru-RU" sz="2000" b="1" dirty="0">
                  <a:ln w="9525">
                    <a:noFill/>
                  </a:ln>
                  <a:latin typeface="Century Gothic" panose="020B0502020202020204" pitchFamily="34" charset="0"/>
                </a:rPr>
                <a:t>171 </a:t>
              </a:r>
            </a:p>
            <a:p>
              <a:pPr marL="12700" algn="ctr">
                <a:lnSpc>
                  <a:spcPct val="107000"/>
                </a:lnSpc>
                <a:spcBef>
                  <a:spcPts val="100"/>
                </a:spcBef>
                <a:spcAft>
                  <a:spcPts val="750"/>
                </a:spcAft>
              </a:pPr>
              <a:r>
                <a:rPr lang="ru-RU" sz="2000" b="1" dirty="0">
                  <a:ln w="9525">
                    <a:noFill/>
                  </a:ln>
                  <a:latin typeface="Century Gothic" panose="020B0502020202020204" pitchFamily="34" charset="0"/>
                </a:rPr>
                <a:t>чел.</a:t>
              </a:r>
            </a:p>
          </p:txBody>
        </p:sp>
        <p:grpSp>
          <p:nvGrpSpPr>
            <p:cNvPr id="7" name="Группа 6">
              <a:extLst>
                <a:ext uri="{FF2B5EF4-FFF2-40B4-BE49-F238E27FC236}">
                  <a16:creationId xmlns:a16="http://schemas.microsoft.com/office/drawing/2014/main" id="{F4C9E443-5719-DCCC-72D1-6E2DAB207D0C}"/>
                </a:ext>
              </a:extLst>
            </p:cNvPr>
            <p:cNvGrpSpPr/>
            <p:nvPr/>
          </p:nvGrpSpPr>
          <p:grpSpPr>
            <a:xfrm>
              <a:off x="8779360" y="4069579"/>
              <a:ext cx="3535856" cy="1853675"/>
              <a:chOff x="8779360" y="4663857"/>
              <a:chExt cx="3535856" cy="1853675"/>
            </a:xfrm>
          </p:grpSpPr>
          <p:sp>
            <p:nvSpPr>
              <p:cNvPr id="55" name="Прямоугольник 54">
                <a:extLst>
                  <a:ext uri="{FF2B5EF4-FFF2-40B4-BE49-F238E27FC236}">
                    <a16:creationId xmlns:a16="http://schemas.microsoft.com/office/drawing/2014/main" id="{A87CCC25-09D0-4600-A4A4-AC510902FF7E}"/>
                  </a:ext>
                </a:extLst>
              </p:cNvPr>
              <p:cNvSpPr/>
              <p:nvPr/>
            </p:nvSpPr>
            <p:spPr>
              <a:xfrm>
                <a:off x="8783856" y="466669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endParaRPr>
              </a:p>
            </p:txBody>
          </p:sp>
          <p:sp>
            <p:nvSpPr>
              <p:cNvPr id="56" name="Прямоугольник 55">
                <a:extLst>
                  <a:ext uri="{FF2B5EF4-FFF2-40B4-BE49-F238E27FC236}">
                    <a16:creationId xmlns:a16="http://schemas.microsoft.com/office/drawing/2014/main" id="{52F03140-1791-4746-9654-705A4E32E7AD}"/>
                  </a:ext>
                </a:extLst>
              </p:cNvPr>
              <p:cNvSpPr/>
              <p:nvPr/>
            </p:nvSpPr>
            <p:spPr>
              <a:xfrm>
                <a:off x="8779808" y="5572033"/>
                <a:ext cx="228600" cy="228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endParaRPr>
              </a:p>
            </p:txBody>
          </p:sp>
          <p:sp>
            <p:nvSpPr>
              <p:cNvPr id="57" name="Прямоугольник 56">
                <a:extLst>
                  <a:ext uri="{FF2B5EF4-FFF2-40B4-BE49-F238E27FC236}">
                    <a16:creationId xmlns:a16="http://schemas.microsoft.com/office/drawing/2014/main" id="{94D6683A-6D65-4AFF-B590-802C1991C3C2}"/>
                  </a:ext>
                </a:extLst>
              </p:cNvPr>
              <p:cNvSpPr/>
              <p:nvPr/>
            </p:nvSpPr>
            <p:spPr>
              <a:xfrm>
                <a:off x="8779360" y="5115230"/>
                <a:ext cx="228600"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endParaRPr>
              </a:p>
            </p:txBody>
          </p:sp>
          <p:sp>
            <p:nvSpPr>
              <p:cNvPr id="59" name="Заголовок 1">
                <a:extLst>
                  <a:ext uri="{FF2B5EF4-FFF2-40B4-BE49-F238E27FC236}">
                    <a16:creationId xmlns:a16="http://schemas.microsoft.com/office/drawing/2014/main" id="{AC2E76A1-5B04-4D70-84E2-EA7F7B705F54}"/>
                  </a:ext>
                </a:extLst>
              </p:cNvPr>
              <p:cNvSpPr txBox="1">
                <a:spLocks/>
              </p:cNvSpPr>
              <p:nvPr/>
            </p:nvSpPr>
            <p:spPr>
              <a:xfrm>
                <a:off x="9086781" y="4663857"/>
                <a:ext cx="3228435" cy="185367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600" u="none" strike="noStrike" kern="1200" cap="none" spc="0" normalizeH="0" baseline="0" noProof="0" dirty="0">
                    <a:ln w="9525">
                      <a:noFill/>
                    </a:ln>
                    <a:effectLst/>
                    <a:uLnTx/>
                    <a:uFillTx/>
                    <a:latin typeface="Century Gothic" panose="020B0502020202020204" pitchFamily="34" charset="0"/>
                  </a:rPr>
                  <a:t>29 чел. </a:t>
                </a:r>
              </a:p>
              <a:p>
                <a:pPr marL="0" marR="0" lvl="0" indent="0" algn="l" defTabSz="914400" rtl="0" eaLnBrk="1" fontAlgn="auto" latinLnBrk="0" hangingPunct="1">
                  <a:lnSpc>
                    <a:spcPct val="90000"/>
                  </a:lnSpc>
                  <a:spcBef>
                    <a:spcPct val="0"/>
                  </a:spcBef>
                  <a:spcAft>
                    <a:spcPts val="0"/>
                  </a:spcAft>
                  <a:buClrTx/>
                  <a:buSzTx/>
                  <a:buFontTx/>
                  <a:buNone/>
                  <a:tabLst/>
                  <a:defRPr/>
                </a:pPr>
                <a:endParaRPr lang="ru-RU" sz="1600" dirty="0">
                  <a:ln w="9525">
                    <a:noFill/>
                  </a:ln>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600" u="none" strike="noStrike" kern="1200" cap="none" spc="0" normalizeH="0" baseline="0" noProof="0" dirty="0">
                    <a:ln w="9525">
                      <a:noFill/>
                    </a:ln>
                    <a:effectLst/>
                    <a:uLnTx/>
                    <a:uFillTx/>
                    <a:latin typeface="Century Gothic" panose="020B0502020202020204" pitchFamily="34" charset="0"/>
                  </a:rPr>
                  <a:t>46 чел.</a:t>
                </a:r>
              </a:p>
              <a:p>
                <a:pPr marL="0" marR="0" lvl="0" indent="0" algn="l" defTabSz="914400" rtl="0" eaLnBrk="1" fontAlgn="auto" latinLnBrk="0" hangingPunct="1">
                  <a:lnSpc>
                    <a:spcPct val="90000"/>
                  </a:lnSpc>
                  <a:spcBef>
                    <a:spcPct val="0"/>
                  </a:spcBef>
                  <a:spcAft>
                    <a:spcPts val="0"/>
                  </a:spcAft>
                  <a:buClrTx/>
                  <a:buSzTx/>
                  <a:buFontTx/>
                  <a:buNone/>
                  <a:tabLst/>
                  <a:defRPr/>
                </a:pPr>
                <a:endParaRPr lang="ru-RU" sz="1600" dirty="0">
                  <a:ln w="9525">
                    <a:noFill/>
                  </a:ln>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600" u="none" strike="noStrike" kern="1200" cap="none" spc="0" normalizeH="0" baseline="0" noProof="0" dirty="0">
                    <a:ln w="9525">
                      <a:noFill/>
                    </a:ln>
                    <a:effectLst/>
                    <a:uLnTx/>
                    <a:uFillTx/>
                    <a:latin typeface="Century Gothic" panose="020B0502020202020204" pitchFamily="34" charset="0"/>
                  </a:rPr>
                  <a:t>14 чел.</a:t>
                </a:r>
              </a:p>
              <a:p>
                <a:pPr marL="0" marR="0" lvl="0" indent="0" algn="l" defTabSz="914400" rtl="0" eaLnBrk="1" fontAlgn="auto" latinLnBrk="0" hangingPunct="1">
                  <a:lnSpc>
                    <a:spcPct val="90000"/>
                  </a:lnSpc>
                  <a:spcBef>
                    <a:spcPct val="0"/>
                  </a:spcBef>
                  <a:spcAft>
                    <a:spcPts val="0"/>
                  </a:spcAft>
                  <a:buClrTx/>
                  <a:buSzTx/>
                  <a:buFontTx/>
                  <a:buNone/>
                  <a:tabLst/>
                  <a:defRPr/>
                </a:pPr>
                <a:endParaRPr lang="ru-RU" sz="1600" dirty="0">
                  <a:ln w="9525">
                    <a:noFill/>
                  </a:ln>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600" u="none" strike="noStrike" kern="1200" cap="none" spc="0" normalizeH="0" baseline="0" noProof="0" dirty="0">
                    <a:ln w="9525">
                      <a:noFill/>
                    </a:ln>
                    <a:effectLst/>
                    <a:uLnTx/>
                    <a:uFillTx/>
                    <a:latin typeface="Century Gothic" panose="020B0502020202020204" pitchFamily="34" charset="0"/>
                  </a:rPr>
                  <a:t>82 чел.   </a:t>
                </a:r>
                <a:r>
                  <a:rPr kumimoji="0" lang="ru-RU" sz="1400" u="none" strike="noStrike" kern="1200" cap="none" spc="0" normalizeH="0" baseline="0" noProof="0" dirty="0">
                    <a:ln w="9525">
                      <a:noFill/>
                    </a:ln>
                    <a:effectLst/>
                    <a:uLnTx/>
                    <a:uFillTx/>
                    <a:latin typeface="Century Gothic" panose="020B0502020202020204" pitchFamily="34" charset="0"/>
                  </a:rPr>
                  <a:t>Иные предприятия</a:t>
                </a:r>
                <a:endParaRPr kumimoji="0" lang="ru-RU" altLang="ru-RU" sz="2400" u="none" strike="noStrike" kern="1200" cap="none" spc="0" normalizeH="0" baseline="0" noProof="0" dirty="0">
                  <a:ln w="9525">
                    <a:noFill/>
                  </a:ln>
                  <a:effectLst/>
                  <a:uLnTx/>
                  <a:uFillTx/>
                  <a:latin typeface="Century Gothic" panose="020B0502020202020204" pitchFamily="34" charset="0"/>
                </a:endParaRPr>
              </a:p>
            </p:txBody>
          </p:sp>
          <p:pic>
            <p:nvPicPr>
              <p:cNvPr id="60" name="Picture 4">
                <a:extLst>
                  <a:ext uri="{FF2B5EF4-FFF2-40B4-BE49-F238E27FC236}">
                    <a16:creationId xmlns:a16="http://schemas.microsoft.com/office/drawing/2014/main" id="{4DDF93A4-D86E-49E3-86BA-41B36C7A267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25" t="13729" r="12755" b="27137"/>
              <a:stretch/>
            </p:blipFill>
            <p:spPr bwMode="auto">
              <a:xfrm>
                <a:off x="10048454" y="4931987"/>
                <a:ext cx="986608" cy="461476"/>
              </a:xfrm>
              <a:prstGeom prst="rect">
                <a:avLst/>
              </a:prstGeom>
              <a:noFill/>
              <a:extLst>
                <a:ext uri="{909E8E84-426E-40DD-AFC4-6F175D3DCCD1}">
                  <a14:hiddenFill xmlns:a14="http://schemas.microsoft.com/office/drawing/2010/main">
                    <a:solidFill>
                      <a:srgbClr val="FFFFFF"/>
                    </a:solidFill>
                  </a14:hiddenFill>
                </a:ext>
              </a:extLst>
            </p:spPr>
          </p:pic>
          <p:pic>
            <p:nvPicPr>
              <p:cNvPr id="61" name="Рисунок 60">
                <a:extLst>
                  <a:ext uri="{FF2B5EF4-FFF2-40B4-BE49-F238E27FC236}">
                    <a16:creationId xmlns:a16="http://schemas.microsoft.com/office/drawing/2014/main" id="{2CFBCF75-1574-4136-B209-16C2DCAC0F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2" r="-1377"/>
              <a:stretch/>
            </p:blipFill>
            <p:spPr>
              <a:xfrm>
                <a:off x="9927161" y="4720700"/>
                <a:ext cx="1013907" cy="190955"/>
              </a:xfrm>
              <a:prstGeom prst="rect">
                <a:avLst/>
              </a:prstGeom>
              <a:noFill/>
            </p:spPr>
          </p:pic>
          <p:sp>
            <p:nvSpPr>
              <p:cNvPr id="26" name="Прямоугольник 25">
                <a:extLst>
                  <a:ext uri="{FF2B5EF4-FFF2-40B4-BE49-F238E27FC236}">
                    <a16:creationId xmlns:a16="http://schemas.microsoft.com/office/drawing/2014/main" id="{026B7244-865D-4464-88DF-E4F0F6ABB68E}"/>
                  </a:ext>
                </a:extLst>
              </p:cNvPr>
              <p:cNvSpPr/>
              <p:nvPr/>
            </p:nvSpPr>
            <p:spPr>
              <a:xfrm>
                <a:off x="8779360" y="5996037"/>
                <a:ext cx="228600" cy="228600"/>
              </a:xfrm>
              <a:prstGeom prst="rect">
                <a:avLst/>
              </a:prstGeom>
              <a:solidFill>
                <a:srgbClr val="8E2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endParaRPr>
              </a:p>
            </p:txBody>
          </p:sp>
          <p:pic>
            <p:nvPicPr>
              <p:cNvPr id="1026" name="Picture 2" descr="Апатит">
                <a:extLst>
                  <a:ext uri="{FF2B5EF4-FFF2-40B4-BE49-F238E27FC236}">
                    <a16:creationId xmlns:a16="http://schemas.microsoft.com/office/drawing/2014/main" id="{ADF11AD1-4543-497A-92C7-C9D04216FD9D}"/>
                  </a:ext>
                </a:extLst>
              </p:cNvPr>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b="20650"/>
              <a:stretch/>
            </p:blipFill>
            <p:spPr bwMode="auto">
              <a:xfrm>
                <a:off x="10203450" y="5489952"/>
                <a:ext cx="532874" cy="39218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Заголовок 2">
            <a:extLst>
              <a:ext uri="{FF2B5EF4-FFF2-40B4-BE49-F238E27FC236}">
                <a16:creationId xmlns:a16="http://schemas.microsoft.com/office/drawing/2014/main" id="{1124C204-A785-A17C-D5A0-82EEA5F945E5}"/>
              </a:ext>
            </a:extLst>
          </p:cNvPr>
          <p:cNvSpPr>
            <a:spLocks noGrp="1"/>
          </p:cNvSpPr>
          <p:nvPr>
            <p:ph type="title"/>
          </p:nvPr>
        </p:nvSpPr>
        <p:spPr>
          <a:xfrm>
            <a:off x="735072" y="541972"/>
            <a:ext cx="11045952" cy="732155"/>
          </a:xfrm>
        </p:spPr>
        <p:txBody>
          <a:bodyPr>
            <a:normAutofit/>
          </a:bodyPr>
          <a:lstStyle/>
          <a:p>
            <a:r>
              <a:rPr lang="ru-RU" sz="2200" dirty="0"/>
              <a:t>ОБРАЗОВАНИЕ: </a:t>
            </a:r>
            <a:br>
              <a:rPr lang="ru-RU" sz="2200" dirty="0"/>
            </a:br>
            <a:r>
              <a:rPr lang="ru-RU" sz="1800" dirty="0"/>
              <a:t>ОТВЕТЫ НА КЛЮЧЕВЫЕ ЗАПРОСЫ РАБОТОДАТЕЛЕЙ</a:t>
            </a:r>
            <a:endParaRPr lang="ru-RU" sz="1900" dirty="0"/>
          </a:p>
        </p:txBody>
      </p:sp>
      <p:sp>
        <p:nvSpPr>
          <p:cNvPr id="6" name="Номер слайда 2">
            <a:extLst>
              <a:ext uri="{FF2B5EF4-FFF2-40B4-BE49-F238E27FC236}">
                <a16:creationId xmlns:a16="http://schemas.microsoft.com/office/drawing/2014/main" id="{64E43498-90F0-226B-1D47-5F358C79FBE2}"/>
              </a:ext>
            </a:extLst>
          </p:cNvPr>
          <p:cNvSpPr txBox="1">
            <a:spLocks/>
          </p:cNvSpPr>
          <p:nvPr/>
        </p:nvSpPr>
        <p:spPr>
          <a:xfrm>
            <a:off x="9045588" y="6341028"/>
            <a:ext cx="2844800" cy="366183"/>
          </a:xfrm>
          <a:prstGeom prst="rect">
            <a:avLst/>
          </a:prstGeom>
        </p:spPr>
        <p:txBody>
          <a:bodyPr vert="horz" lIns="91440" tIns="45720" rIns="91440" bIns="45720" rtlCol="0" anchor="ctr"/>
          <a:lstStyle>
            <a:defPPr>
              <a:defRPr lang="ru-RU"/>
            </a:defPPr>
            <a:lvl1pPr algn="r">
              <a:defRPr b="1" i="0">
                <a:ln>
                  <a:solidFill>
                    <a:sysClr val="windowText" lastClr="000000"/>
                  </a:solidFill>
                </a:ln>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D48ED0-0147-4E62-9D88-B3415B06B227}" type="slidenum">
              <a:rPr lang="ru-RU"/>
              <a:pPr/>
              <a:t>16</a:t>
            </a:fld>
            <a:endParaRPr lang="ru-RU" dirty="0"/>
          </a:p>
        </p:txBody>
      </p:sp>
    </p:spTree>
    <p:extLst>
      <p:ext uri="{BB962C8B-B14F-4D97-AF65-F5344CB8AC3E}">
        <p14:creationId xmlns:p14="http://schemas.microsoft.com/office/powerpoint/2010/main" val="50171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1">
            <a:extLst>
              <a:ext uri="{FF2B5EF4-FFF2-40B4-BE49-F238E27FC236}">
                <a16:creationId xmlns:a16="http://schemas.microsoft.com/office/drawing/2014/main" id="{F3426A55-7E77-4BC2-9EE7-0B511FD7B5E3}"/>
              </a:ext>
            </a:extLst>
          </p:cNvPr>
          <p:cNvSpPr>
            <a:spLocks noGrp="1"/>
          </p:cNvSpPr>
          <p:nvPr>
            <p:ph type="title"/>
          </p:nvPr>
        </p:nvSpPr>
        <p:spPr>
          <a:xfrm>
            <a:off x="492124" y="1683506"/>
            <a:ext cx="3704454" cy="613788"/>
          </a:xfrm>
        </p:spPr>
        <p:txBody>
          <a:bodyPr>
            <a:noAutofit/>
          </a:bodyPr>
          <a:lstStyle/>
          <a:p>
            <a:r>
              <a:rPr lang="ru-RU" sz="2200" dirty="0"/>
              <a:t>ПРОЕКТЫ ТРАНСФОРМАЦИИ ИНЖЕНЕРНОГО ОБРАЗОВАНИЯ И ТИРАЖИРОВАНИЯ УСПЕШНОГО ОПЫТА</a:t>
            </a:r>
          </a:p>
        </p:txBody>
      </p:sp>
      <p:pic>
        <p:nvPicPr>
          <p:cNvPr id="23" name="Рисунок 22"/>
          <p:cNvPicPr>
            <a:picLocks noChangeAspect="1"/>
          </p:cNvPicPr>
          <p:nvPr/>
        </p:nvPicPr>
        <p:blipFill rotWithShape="1">
          <a:blip r:embed="rId2" cstate="print">
            <a:extLst>
              <a:ext uri="{28A0092B-C50C-407E-A947-70E740481C1C}">
                <a14:useLocalDpi xmlns:a14="http://schemas.microsoft.com/office/drawing/2010/main" val="0"/>
              </a:ext>
            </a:extLst>
          </a:blip>
          <a:srcRect l="3792" t="7396" r="4954" b="7396"/>
          <a:stretch/>
        </p:blipFill>
        <p:spPr>
          <a:xfrm>
            <a:off x="492125" y="5351799"/>
            <a:ext cx="999791" cy="499282"/>
          </a:xfrm>
          <a:prstGeom prst="roundRect">
            <a:avLst>
              <a:gd name="adj" fmla="val 0"/>
            </a:avLst>
          </a:prstGeom>
        </p:spPr>
      </p:pic>
      <p:pic>
        <p:nvPicPr>
          <p:cNvPr id="29" name="Рисунок 28"/>
          <p:cNvPicPr>
            <a:picLocks noChangeAspect="1"/>
          </p:cNvPicPr>
          <p:nvPr/>
        </p:nvPicPr>
        <p:blipFill rotWithShape="1">
          <a:blip r:embed="rId3" cstate="print">
            <a:extLst>
              <a:ext uri="{28A0092B-C50C-407E-A947-70E740481C1C}">
                <a14:useLocalDpi xmlns:a14="http://schemas.microsoft.com/office/drawing/2010/main" val="0"/>
              </a:ext>
            </a:extLst>
          </a:blip>
          <a:srcRect l="-3484" t="-453" r="-6029" b="-3276"/>
          <a:stretch/>
        </p:blipFill>
        <p:spPr>
          <a:xfrm>
            <a:off x="492125" y="5936800"/>
            <a:ext cx="999791" cy="465153"/>
          </a:xfrm>
          <a:prstGeom prst="rect">
            <a:avLst/>
          </a:prstGeom>
        </p:spPr>
      </p:pic>
      <p:pic>
        <p:nvPicPr>
          <p:cNvPr id="2058" name="Picture 10" descr="https://avatars.mds.yandex.net/i?id=2905318acd820c7045247b88873752c16a5337e3-4118910-images-thumbs&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125" y="3469098"/>
            <a:ext cx="999791" cy="239859"/>
          </a:xfrm>
          <a:prstGeom prst="rect">
            <a:avLst/>
          </a:prstGeom>
          <a:noFill/>
          <a:extLst>
            <a:ext uri="{909E8E84-426E-40DD-AFC4-6F175D3DCCD1}">
              <a14:hiddenFill xmlns:a14="http://schemas.microsoft.com/office/drawing/2010/main">
                <a:solidFill>
                  <a:srgbClr val="FFFFFF"/>
                </a:solidFill>
              </a14:hiddenFill>
            </a:ext>
          </a:extLst>
        </p:spPr>
      </p:pic>
      <p:pic>
        <p:nvPicPr>
          <p:cNvPr id="38" name="object 8"/>
          <p:cNvPicPr/>
          <p:nvPr/>
        </p:nvPicPr>
        <p:blipFill>
          <a:blip r:embed="rId5" cstate="print">
            <a:extLst>
              <a:ext uri="{28A0092B-C50C-407E-A947-70E740481C1C}">
                <a14:useLocalDpi xmlns:a14="http://schemas.microsoft.com/office/drawing/2010/main" val="0"/>
              </a:ext>
            </a:extLst>
          </a:blip>
          <a:srcRect/>
          <a:stretch/>
        </p:blipFill>
        <p:spPr>
          <a:xfrm>
            <a:off x="492125" y="4755035"/>
            <a:ext cx="999791" cy="494960"/>
          </a:xfrm>
          <a:prstGeom prst="rect">
            <a:avLst/>
          </a:prstGeom>
        </p:spPr>
      </p:pic>
      <p:pic>
        <p:nvPicPr>
          <p:cNvPr id="30" name="object 7">
            <a:extLst>
              <a:ext uri="{FF2B5EF4-FFF2-40B4-BE49-F238E27FC236}">
                <a16:creationId xmlns:a16="http://schemas.microsoft.com/office/drawing/2014/main" id="{27C0C733-5F81-A020-F8DC-4987374A9C88}"/>
              </a:ext>
            </a:extLst>
          </p:cNvPr>
          <p:cNvPicPr/>
          <p:nvPr/>
        </p:nvPicPr>
        <p:blipFill>
          <a:blip r:embed="rId6" cstate="print">
            <a:extLst>
              <a:ext uri="{28A0092B-C50C-407E-A947-70E740481C1C}">
                <a14:useLocalDpi xmlns:a14="http://schemas.microsoft.com/office/drawing/2010/main" val="0"/>
              </a:ext>
            </a:extLst>
          </a:blip>
          <a:srcRect/>
          <a:stretch/>
        </p:blipFill>
        <p:spPr>
          <a:xfrm>
            <a:off x="492125" y="4390779"/>
            <a:ext cx="999791" cy="277180"/>
          </a:xfrm>
          <a:prstGeom prst="rect">
            <a:avLst/>
          </a:prstGeom>
        </p:spPr>
      </p:pic>
      <p:pic>
        <p:nvPicPr>
          <p:cNvPr id="36" name="object 7">
            <a:extLst>
              <a:ext uri="{FF2B5EF4-FFF2-40B4-BE49-F238E27FC236}">
                <a16:creationId xmlns:a16="http://schemas.microsoft.com/office/drawing/2014/main" id="{5A599EC5-30C6-76BA-AF50-596E9EFD71A7}"/>
              </a:ext>
            </a:extLst>
          </p:cNvPr>
          <p:cNvPicPr/>
          <p:nvPr/>
        </p:nvPicPr>
        <p:blipFill rotWithShape="1">
          <a:blip r:embed="rId7" cstate="print">
            <a:extLst>
              <a:ext uri="{28A0092B-C50C-407E-A947-70E740481C1C}">
                <a14:useLocalDpi xmlns:a14="http://schemas.microsoft.com/office/drawing/2010/main" val="0"/>
              </a:ext>
            </a:extLst>
          </a:blip>
          <a:srcRect l="5166" t="26600" r="5637" b="26128"/>
          <a:stretch/>
        </p:blipFill>
        <p:spPr>
          <a:xfrm>
            <a:off x="492125" y="3820204"/>
            <a:ext cx="999791" cy="529873"/>
          </a:xfrm>
          <a:prstGeom prst="rect">
            <a:avLst/>
          </a:prstGeom>
        </p:spPr>
      </p:pic>
      <p:grpSp>
        <p:nvGrpSpPr>
          <p:cNvPr id="41" name="Группа 40">
            <a:extLst>
              <a:ext uri="{FF2B5EF4-FFF2-40B4-BE49-F238E27FC236}">
                <a16:creationId xmlns:a16="http://schemas.microsoft.com/office/drawing/2014/main" id="{67949671-99E2-A563-B415-F5771291A870}"/>
              </a:ext>
            </a:extLst>
          </p:cNvPr>
          <p:cNvGrpSpPr/>
          <p:nvPr/>
        </p:nvGrpSpPr>
        <p:grpSpPr>
          <a:xfrm>
            <a:off x="1980055" y="3428999"/>
            <a:ext cx="1766922" cy="3033677"/>
            <a:chOff x="421391" y="1776767"/>
            <a:chExt cx="2684509" cy="1758747"/>
          </a:xfrm>
        </p:grpSpPr>
        <p:sp>
          <p:nvSpPr>
            <p:cNvPr id="37" name="Прямоугольник: скругленные углы 2">
              <a:extLst>
                <a:ext uri="{FF2B5EF4-FFF2-40B4-BE49-F238E27FC236}">
                  <a16:creationId xmlns:a16="http://schemas.microsoft.com/office/drawing/2014/main" id="{4512CC2A-30BC-8F78-17BA-0E637297D7F9}"/>
                </a:ext>
              </a:extLst>
            </p:cNvPr>
            <p:cNvSpPr/>
            <p:nvPr/>
          </p:nvSpPr>
          <p:spPr>
            <a:xfrm>
              <a:off x="421391" y="1776767"/>
              <a:ext cx="2684509" cy="842007"/>
            </a:xfrm>
            <a:prstGeom prst="roundRect">
              <a:avLst>
                <a:gd name="adj" fmla="val 0"/>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Century Gothic" panose="020B0502020202020204" pitchFamily="34" charset="0"/>
                </a:rPr>
                <a:t>Выпускники с </a:t>
              </a:r>
            </a:p>
            <a:p>
              <a:pPr algn="ctr"/>
              <a:r>
                <a:rPr lang="ru-RU" sz="1400" dirty="0">
                  <a:solidFill>
                    <a:schemeClr val="tx1"/>
                  </a:solidFill>
                  <a:latin typeface="Century Gothic" panose="020B0502020202020204" pitchFamily="34" charset="0"/>
                </a:rPr>
                <a:t>междисциплинарными </a:t>
              </a:r>
            </a:p>
            <a:p>
              <a:pPr algn="ctr"/>
              <a:r>
                <a:rPr lang="ru-RU" sz="1400" dirty="0">
                  <a:solidFill>
                    <a:schemeClr val="tx1"/>
                  </a:solidFill>
                  <a:latin typeface="Century Gothic" panose="020B0502020202020204" pitchFamily="34" charset="0"/>
                </a:rPr>
                <a:t>компетенциями  </a:t>
              </a:r>
            </a:p>
          </p:txBody>
        </p:sp>
        <p:sp>
          <p:nvSpPr>
            <p:cNvPr id="40" name="Прямоугольник: скругленные углы 2">
              <a:extLst>
                <a:ext uri="{FF2B5EF4-FFF2-40B4-BE49-F238E27FC236}">
                  <a16:creationId xmlns:a16="http://schemas.microsoft.com/office/drawing/2014/main" id="{A9B459D5-912D-4CB6-3BD3-83A35D5EBDED}"/>
                </a:ext>
              </a:extLst>
            </p:cNvPr>
            <p:cNvSpPr/>
            <p:nvPr/>
          </p:nvSpPr>
          <p:spPr>
            <a:xfrm>
              <a:off x="421391" y="2682546"/>
              <a:ext cx="2684509" cy="852968"/>
            </a:xfrm>
            <a:prstGeom prst="roundRect">
              <a:avLst>
                <a:gd name="adj" fmla="val 0"/>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Century Gothic" panose="020B0502020202020204" pitchFamily="34" charset="0"/>
                </a:rPr>
                <a:t>Выпускники, адаптированные для работы </a:t>
              </a:r>
            </a:p>
            <a:p>
              <a:pPr algn="ctr"/>
              <a:r>
                <a:rPr lang="ru-RU" sz="1400" dirty="0">
                  <a:solidFill>
                    <a:schemeClr val="tx1"/>
                  </a:solidFill>
                  <a:latin typeface="Century Gothic" panose="020B0502020202020204" pitchFamily="34" charset="0"/>
                </a:rPr>
                <a:t>на предприятиях</a:t>
              </a:r>
            </a:p>
          </p:txBody>
        </p:sp>
      </p:grpSp>
      <p:grpSp>
        <p:nvGrpSpPr>
          <p:cNvPr id="45" name="Группа 44">
            <a:extLst>
              <a:ext uri="{FF2B5EF4-FFF2-40B4-BE49-F238E27FC236}">
                <a16:creationId xmlns:a16="http://schemas.microsoft.com/office/drawing/2014/main" id="{97B811E7-C7C1-EB52-C0C0-EDE977132575}"/>
              </a:ext>
            </a:extLst>
          </p:cNvPr>
          <p:cNvGrpSpPr/>
          <p:nvPr/>
        </p:nvGrpSpPr>
        <p:grpSpPr>
          <a:xfrm>
            <a:off x="4196578" y="3429000"/>
            <a:ext cx="3606499" cy="3018900"/>
            <a:chOff x="4959419" y="2567016"/>
            <a:chExt cx="3312000" cy="3840736"/>
          </a:xfrm>
        </p:grpSpPr>
        <p:sp>
          <p:nvSpPr>
            <p:cNvPr id="6" name="TextBox 5">
              <a:extLst>
                <a:ext uri="{FF2B5EF4-FFF2-40B4-BE49-F238E27FC236}">
                  <a16:creationId xmlns:a16="http://schemas.microsoft.com/office/drawing/2014/main" id="{1096BFDC-AA3F-49FC-B867-E241B371475A}"/>
                </a:ext>
              </a:extLst>
            </p:cNvPr>
            <p:cNvSpPr txBox="1"/>
            <p:nvPr/>
          </p:nvSpPr>
          <p:spPr>
            <a:xfrm>
              <a:off x="4959419" y="5518394"/>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Стажировка 20% преподавателей ежегодно на промышленных предприятиях. </a:t>
              </a:r>
            </a:p>
            <a:p>
              <a:pPr algn="ctr"/>
              <a:r>
                <a:rPr lang="ru-RU" sz="1000" dirty="0">
                  <a:latin typeface="Century Gothic" panose="020B0502020202020204" pitchFamily="34" charset="0"/>
                </a:rPr>
                <a:t>В 2024 году стажировались 205 ППС</a:t>
              </a:r>
            </a:p>
          </p:txBody>
        </p:sp>
        <p:sp>
          <p:nvSpPr>
            <p:cNvPr id="7" name="TextBox 6">
              <a:extLst>
                <a:ext uri="{FF2B5EF4-FFF2-40B4-BE49-F238E27FC236}">
                  <a16:creationId xmlns:a16="http://schemas.microsoft.com/office/drawing/2014/main" id="{83974D49-23E7-49B1-B450-D31942225B2F}"/>
                </a:ext>
              </a:extLst>
            </p:cNvPr>
            <p:cNvSpPr txBox="1"/>
            <p:nvPr/>
          </p:nvSpPr>
          <p:spPr>
            <a:xfrm>
              <a:off x="4959419" y="4550366"/>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Промышленные тренажёрные комплексы</a:t>
              </a:r>
              <a:r>
                <a:rPr lang="en-US" sz="1000" dirty="0">
                  <a:latin typeface="Century Gothic" panose="020B0502020202020204" pitchFamily="34" charset="0"/>
                </a:rPr>
                <a:t> </a:t>
              </a:r>
              <a:r>
                <a:rPr lang="ru-RU" sz="1000" dirty="0">
                  <a:latin typeface="Century Gothic" panose="020B0502020202020204" pitchFamily="34" charset="0"/>
                </a:rPr>
                <a:t>СИБУР внедрены во все образовательные программы </a:t>
              </a:r>
              <a:r>
                <a:rPr lang="ru-RU" sz="1000" dirty="0" err="1">
                  <a:latin typeface="Century Gothic" panose="020B0502020202020204" pitchFamily="34" charset="0"/>
                </a:rPr>
                <a:t>химтехнологов</a:t>
              </a:r>
              <a:endParaRPr lang="ru-RU" sz="1000" dirty="0">
                <a:latin typeface="Century Gothic" panose="020B0502020202020204" pitchFamily="34" charset="0"/>
              </a:endParaRPr>
            </a:p>
          </p:txBody>
        </p:sp>
        <p:sp>
          <p:nvSpPr>
            <p:cNvPr id="10" name="TextBox 9">
              <a:extLst>
                <a:ext uri="{FF2B5EF4-FFF2-40B4-BE49-F238E27FC236}">
                  <a16:creationId xmlns:a16="http://schemas.microsoft.com/office/drawing/2014/main" id="{71F6BC4D-14DC-42D9-BC90-33789FBDC4C5}"/>
                </a:ext>
              </a:extLst>
            </p:cNvPr>
            <p:cNvSpPr txBox="1"/>
            <p:nvPr/>
          </p:nvSpPr>
          <p:spPr>
            <a:xfrm>
              <a:off x="4959419" y="2567016"/>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«Школа главного технолога» - сетевая программа практики с УГНТУ и РГУ нефти и газа в интересах</a:t>
              </a:r>
            </a:p>
            <a:p>
              <a:pPr algn="ctr"/>
              <a:r>
                <a:rPr lang="ru-RU" sz="1000" dirty="0">
                  <a:latin typeface="Century Gothic" panose="020B0502020202020204" pitchFamily="34" charset="0"/>
                </a:rPr>
                <a:t>компании «Газпром переработка»</a:t>
              </a:r>
            </a:p>
          </p:txBody>
        </p:sp>
        <p:sp>
          <p:nvSpPr>
            <p:cNvPr id="4" name="TextBox 3"/>
            <p:cNvSpPr txBox="1"/>
            <p:nvPr/>
          </p:nvSpPr>
          <p:spPr>
            <a:xfrm>
              <a:off x="4959419" y="3543024"/>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Проект «Россия, Китай 2+2», 34 студента на обучении в Пекинском университете химических технологии по заказу компании СИБУР</a:t>
              </a:r>
            </a:p>
          </p:txBody>
        </p:sp>
      </p:grpSp>
      <p:grpSp>
        <p:nvGrpSpPr>
          <p:cNvPr id="48" name="Группа 47">
            <a:extLst>
              <a:ext uri="{FF2B5EF4-FFF2-40B4-BE49-F238E27FC236}">
                <a16:creationId xmlns:a16="http://schemas.microsoft.com/office/drawing/2014/main" id="{EA6F984B-909C-F282-A24A-44F0C5C94696}"/>
              </a:ext>
            </a:extLst>
          </p:cNvPr>
          <p:cNvGrpSpPr/>
          <p:nvPr/>
        </p:nvGrpSpPr>
        <p:grpSpPr>
          <a:xfrm>
            <a:off x="8067316" y="3429000"/>
            <a:ext cx="3606499" cy="3018900"/>
            <a:chOff x="4959419" y="2567016"/>
            <a:chExt cx="3312000" cy="3840736"/>
          </a:xfrm>
        </p:grpSpPr>
        <p:sp>
          <p:nvSpPr>
            <p:cNvPr id="49" name="TextBox 48">
              <a:extLst>
                <a:ext uri="{FF2B5EF4-FFF2-40B4-BE49-F238E27FC236}">
                  <a16:creationId xmlns:a16="http://schemas.microsoft.com/office/drawing/2014/main" id="{A9D6C8DC-A229-A12D-3E5E-7C7344C6CBE6}"/>
                </a:ext>
              </a:extLst>
            </p:cNvPr>
            <p:cNvSpPr txBox="1"/>
            <p:nvPr/>
          </p:nvSpPr>
          <p:spPr>
            <a:xfrm>
              <a:off x="4959419" y="5518394"/>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Построение экосистемы организации и контроля качества прохождения стажировок ППС на промышленных предприятиях. Внедрение системы </a:t>
              </a:r>
              <a:r>
                <a:rPr lang="en" sz="1000" dirty="0">
                  <a:latin typeface="Century Gothic" panose="020B0502020202020204" pitchFamily="34" charset="0"/>
                </a:rPr>
                <a:t>KPI </a:t>
              </a:r>
              <a:r>
                <a:rPr lang="ru-RU" sz="1000" dirty="0">
                  <a:latin typeface="Century Gothic" panose="020B0502020202020204" pitchFamily="34" charset="0"/>
                </a:rPr>
                <a:t>стажировок ППС в компаниях Газпром и СИБУР</a:t>
              </a:r>
            </a:p>
          </p:txBody>
        </p:sp>
        <p:sp>
          <p:nvSpPr>
            <p:cNvPr id="50" name="TextBox 49">
              <a:extLst>
                <a:ext uri="{FF2B5EF4-FFF2-40B4-BE49-F238E27FC236}">
                  <a16:creationId xmlns:a16="http://schemas.microsoft.com/office/drawing/2014/main" id="{FB6B88A1-C03D-0247-F250-0BF5C54859C9}"/>
                </a:ext>
              </a:extLst>
            </p:cNvPr>
            <p:cNvSpPr txBox="1"/>
            <p:nvPr/>
          </p:nvSpPr>
          <p:spPr>
            <a:xfrm>
              <a:off x="4959419" y="4550366"/>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Методическое сопровождение по внедрению компьютерных тренажёрных комплексов в учебный процесс среди опорных вузов компании СИБУР</a:t>
              </a:r>
            </a:p>
          </p:txBody>
        </p:sp>
        <p:sp>
          <p:nvSpPr>
            <p:cNvPr id="51" name="TextBox 50">
              <a:extLst>
                <a:ext uri="{FF2B5EF4-FFF2-40B4-BE49-F238E27FC236}">
                  <a16:creationId xmlns:a16="http://schemas.microsoft.com/office/drawing/2014/main" id="{B7F33FC5-69DE-213A-6C82-CD9AF76DA3B0}"/>
                </a:ext>
              </a:extLst>
            </p:cNvPr>
            <p:cNvSpPr txBox="1"/>
            <p:nvPr/>
          </p:nvSpPr>
          <p:spPr>
            <a:xfrm>
              <a:off x="4959419" y="2567016"/>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Инициаторы и разработчики нормативной базы по реализации сетевой практики в рамках проекта «Школа главного технолога», </a:t>
              </a:r>
              <a:r>
                <a:rPr lang="ru-RU" sz="1000" dirty="0" err="1">
                  <a:latin typeface="Century Gothic" panose="020B0502020202020204" pitchFamily="34" charset="0"/>
                </a:rPr>
                <a:t>отпилотированной</a:t>
              </a:r>
              <a:r>
                <a:rPr lang="ru-RU" sz="1000" dirty="0">
                  <a:latin typeface="Century Gothic" panose="020B0502020202020204" pitchFamily="34" charset="0"/>
                </a:rPr>
                <a:t> совместно с УГНТУ и РГУ нефти и газа</a:t>
              </a:r>
            </a:p>
          </p:txBody>
        </p:sp>
        <p:sp>
          <p:nvSpPr>
            <p:cNvPr id="52" name="TextBox 51">
              <a:extLst>
                <a:ext uri="{FF2B5EF4-FFF2-40B4-BE49-F238E27FC236}">
                  <a16:creationId xmlns:a16="http://schemas.microsoft.com/office/drawing/2014/main" id="{8D4C2EDE-C19A-9211-5DE8-4BE30135FAB7}"/>
                </a:ext>
              </a:extLst>
            </p:cNvPr>
            <p:cNvSpPr txBox="1"/>
            <p:nvPr/>
          </p:nvSpPr>
          <p:spPr>
            <a:xfrm>
              <a:off x="4959419" y="3543024"/>
              <a:ext cx="3312000" cy="889358"/>
            </a:xfrm>
            <a:prstGeom prst="rect">
              <a:avLst/>
            </a:prstGeom>
            <a:ln>
              <a:solidFill>
                <a:srgbClr val="8E2725"/>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r>
                <a:rPr lang="ru-RU" sz="1000" dirty="0">
                  <a:latin typeface="Century Gothic" panose="020B0502020202020204" pitchFamily="34" charset="0"/>
                </a:rPr>
                <a:t>Спроектирован методический комплекс  по реализации программ двойных дипломов с университетами Китая </a:t>
              </a:r>
            </a:p>
          </p:txBody>
        </p:sp>
      </p:grpSp>
      <p:sp>
        <p:nvSpPr>
          <p:cNvPr id="55" name="Стрелка: шеврон 34">
            <a:extLst>
              <a:ext uri="{FF2B5EF4-FFF2-40B4-BE49-F238E27FC236}">
                <a16:creationId xmlns:a16="http://schemas.microsoft.com/office/drawing/2014/main" id="{A0854F37-F500-8ED1-E099-96FDFD8F4F42}"/>
              </a:ext>
            </a:extLst>
          </p:cNvPr>
          <p:cNvSpPr/>
          <p:nvPr/>
        </p:nvSpPr>
        <p:spPr>
          <a:xfrm>
            <a:off x="3884764" y="3710449"/>
            <a:ext cx="172384" cy="958300"/>
          </a:xfrm>
          <a:prstGeom prst="chevron">
            <a:avLst>
              <a:gd name="adj" fmla="val 77536"/>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p:txBody>
      </p:sp>
      <p:sp>
        <p:nvSpPr>
          <p:cNvPr id="56" name="Стрелка: шеврон 34">
            <a:extLst>
              <a:ext uri="{FF2B5EF4-FFF2-40B4-BE49-F238E27FC236}">
                <a16:creationId xmlns:a16="http://schemas.microsoft.com/office/drawing/2014/main" id="{ACF9BBA3-5EF3-7169-AB2B-C38219CCB23A}"/>
              </a:ext>
            </a:extLst>
          </p:cNvPr>
          <p:cNvSpPr/>
          <p:nvPr/>
        </p:nvSpPr>
        <p:spPr>
          <a:xfrm>
            <a:off x="3884764" y="5291742"/>
            <a:ext cx="172384" cy="958300"/>
          </a:xfrm>
          <a:prstGeom prst="chevron">
            <a:avLst>
              <a:gd name="adj" fmla="val 77536"/>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p:txBody>
      </p:sp>
      <p:sp>
        <p:nvSpPr>
          <p:cNvPr id="57" name="Стрелка: шеврон 34">
            <a:extLst>
              <a:ext uri="{FF2B5EF4-FFF2-40B4-BE49-F238E27FC236}">
                <a16:creationId xmlns:a16="http://schemas.microsoft.com/office/drawing/2014/main" id="{24056350-6196-F379-17F7-C3F2FB598732}"/>
              </a:ext>
            </a:extLst>
          </p:cNvPr>
          <p:cNvSpPr/>
          <p:nvPr/>
        </p:nvSpPr>
        <p:spPr>
          <a:xfrm>
            <a:off x="1574418" y="3429000"/>
            <a:ext cx="323134" cy="3013051"/>
          </a:xfrm>
          <a:prstGeom prst="chevron">
            <a:avLst>
              <a:gd name="adj" fmla="val 80672"/>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p:txBody>
      </p:sp>
      <p:cxnSp>
        <p:nvCxnSpPr>
          <p:cNvPr id="1033" name="Прямая соединительная линия 1032">
            <a:extLst>
              <a:ext uri="{FF2B5EF4-FFF2-40B4-BE49-F238E27FC236}">
                <a16:creationId xmlns:a16="http://schemas.microsoft.com/office/drawing/2014/main" id="{4F24AE1A-6646-4320-656D-84B1C8D0F209}"/>
              </a:ext>
            </a:extLst>
          </p:cNvPr>
          <p:cNvCxnSpPr>
            <a:cxnSpLocks/>
          </p:cNvCxnSpPr>
          <p:nvPr/>
        </p:nvCxnSpPr>
        <p:spPr>
          <a:xfrm>
            <a:off x="1973179" y="4943260"/>
            <a:ext cx="9728820" cy="0"/>
          </a:xfrm>
          <a:prstGeom prst="line">
            <a:avLst/>
          </a:prstGeom>
          <a:ln>
            <a:solidFill>
              <a:srgbClr val="8E2725"/>
            </a:solidFill>
          </a:ln>
        </p:spPr>
        <p:style>
          <a:lnRef idx="1">
            <a:schemeClr val="accent1"/>
          </a:lnRef>
          <a:fillRef idx="0">
            <a:schemeClr val="accent1"/>
          </a:fillRef>
          <a:effectRef idx="0">
            <a:schemeClr val="accent1"/>
          </a:effectRef>
          <a:fontRef idx="minor">
            <a:schemeClr val="tx1"/>
          </a:fontRef>
        </p:style>
      </p:cxnSp>
      <p:grpSp>
        <p:nvGrpSpPr>
          <p:cNvPr id="15" name="Группа 14">
            <a:extLst>
              <a:ext uri="{FF2B5EF4-FFF2-40B4-BE49-F238E27FC236}">
                <a16:creationId xmlns:a16="http://schemas.microsoft.com/office/drawing/2014/main" id="{A51BEE96-2895-35D2-38D0-DBBEBA680030}"/>
              </a:ext>
            </a:extLst>
          </p:cNvPr>
          <p:cNvGrpSpPr/>
          <p:nvPr/>
        </p:nvGrpSpPr>
        <p:grpSpPr>
          <a:xfrm>
            <a:off x="4200131" y="1199731"/>
            <a:ext cx="7473937" cy="2148487"/>
            <a:chOff x="4200131" y="908050"/>
            <a:chExt cx="7515619" cy="2160469"/>
          </a:xfrm>
        </p:grpSpPr>
        <p:sp>
          <p:nvSpPr>
            <p:cNvPr id="13" name="TextBox 12"/>
            <p:cNvSpPr txBox="1"/>
            <p:nvPr/>
          </p:nvSpPr>
          <p:spPr>
            <a:xfrm>
              <a:off x="4200131" y="908050"/>
              <a:ext cx="3600450" cy="380499"/>
            </a:xfrm>
            <a:prstGeom prst="rect">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defPPr>
                <a:defRPr lang="ru-RU"/>
              </a:defPPr>
              <a:lvl1pPr algn="ctr">
                <a:lnSpc>
                  <a:spcPct val="90000"/>
                </a:lnSpc>
                <a:defRPr sz="2800" b="1">
                  <a:solidFill>
                    <a:prstClr val="white"/>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u-RU" sz="1600" dirty="0"/>
                <a:t>Успешный пилот</a:t>
              </a:r>
            </a:p>
          </p:txBody>
        </p:sp>
        <p:sp>
          <p:nvSpPr>
            <p:cNvPr id="47" name="TextBox 46">
              <a:extLst>
                <a:ext uri="{FF2B5EF4-FFF2-40B4-BE49-F238E27FC236}">
                  <a16:creationId xmlns:a16="http://schemas.microsoft.com/office/drawing/2014/main" id="{5B172419-AD76-F183-579D-394C166F98D1}"/>
                </a:ext>
              </a:extLst>
            </p:cNvPr>
            <p:cNvSpPr txBox="1"/>
            <p:nvPr/>
          </p:nvSpPr>
          <p:spPr>
            <a:xfrm>
              <a:off x="8063344" y="908050"/>
              <a:ext cx="3649672" cy="380499"/>
            </a:xfrm>
            <a:prstGeom prst="rect">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defPPr>
                <a:defRPr lang="ru-RU"/>
              </a:defPPr>
              <a:lvl1pPr algn="ctr">
                <a:lnSpc>
                  <a:spcPct val="90000"/>
                </a:lnSpc>
                <a:defRPr sz="2800" b="1">
                  <a:solidFill>
                    <a:prstClr val="white"/>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u-RU" sz="1600" dirty="0"/>
                <a:t>Тиражирование</a:t>
              </a:r>
            </a:p>
          </p:txBody>
        </p:sp>
        <p:pic>
          <p:nvPicPr>
            <p:cNvPr id="2" name="Рисунок 1"/>
            <p:cNvPicPr>
              <a:picLocks noChangeAspect="1"/>
            </p:cNvPicPr>
            <p:nvPr/>
          </p:nvPicPr>
          <p:blipFill rotWithShape="1">
            <a:blip r:embed="rId8" cstate="print">
              <a:extLst>
                <a:ext uri="{28A0092B-C50C-407E-A947-70E740481C1C}">
                  <a14:useLocalDpi xmlns:a14="http://schemas.microsoft.com/office/drawing/2010/main" val="0"/>
                </a:ext>
              </a:extLst>
            </a:blip>
            <a:srcRect t="15023" b="10758"/>
            <a:stretch/>
          </p:blipFill>
          <p:spPr>
            <a:xfrm>
              <a:off x="8063345" y="1203158"/>
              <a:ext cx="3652405" cy="1865361"/>
            </a:xfrm>
            <a:prstGeom prst="rect">
              <a:avLst/>
            </a:prstGeom>
          </p:spPr>
        </p:pic>
        <p:pic>
          <p:nvPicPr>
            <p:cNvPr id="3" name="Рисунок 2"/>
            <p:cNvPicPr>
              <a:picLocks noChangeAspect="1"/>
            </p:cNvPicPr>
            <p:nvPr/>
          </p:nvPicPr>
          <p:blipFill rotWithShape="1">
            <a:blip r:embed="rId9" cstate="print">
              <a:extLst>
                <a:ext uri="{28A0092B-C50C-407E-A947-70E740481C1C}">
                  <a14:useLocalDpi xmlns:a14="http://schemas.microsoft.com/office/drawing/2010/main" val="0"/>
                </a:ext>
              </a:extLst>
            </a:blip>
            <a:srcRect t="3682" b="15997"/>
            <a:stretch/>
          </p:blipFill>
          <p:spPr>
            <a:xfrm>
              <a:off x="4200740" y="1216908"/>
              <a:ext cx="3602599" cy="1844696"/>
            </a:xfrm>
            <a:prstGeom prst="rect">
              <a:avLst/>
            </a:prstGeom>
          </p:spPr>
        </p:pic>
      </p:grpSp>
      <p:sp>
        <p:nvSpPr>
          <p:cNvPr id="5" name="Стрелка: шеврон 34">
            <a:extLst>
              <a:ext uri="{FF2B5EF4-FFF2-40B4-BE49-F238E27FC236}">
                <a16:creationId xmlns:a16="http://schemas.microsoft.com/office/drawing/2014/main" id="{654EACFD-B951-3C31-3C2E-B9A40CEBBFBF}"/>
              </a:ext>
            </a:extLst>
          </p:cNvPr>
          <p:cNvSpPr/>
          <p:nvPr/>
        </p:nvSpPr>
        <p:spPr>
          <a:xfrm>
            <a:off x="7867004" y="3608904"/>
            <a:ext cx="140760" cy="401121"/>
          </a:xfrm>
          <a:prstGeom prst="chevron">
            <a:avLst>
              <a:gd name="adj" fmla="val 77536"/>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p:txBody>
      </p:sp>
      <p:sp>
        <p:nvSpPr>
          <p:cNvPr id="8" name="Стрелка: шеврон 34">
            <a:extLst>
              <a:ext uri="{FF2B5EF4-FFF2-40B4-BE49-F238E27FC236}">
                <a16:creationId xmlns:a16="http://schemas.microsoft.com/office/drawing/2014/main" id="{DA3C8537-B2CC-7A54-6BAE-3C59148DE1BB}"/>
              </a:ext>
            </a:extLst>
          </p:cNvPr>
          <p:cNvSpPr/>
          <p:nvPr/>
        </p:nvSpPr>
        <p:spPr>
          <a:xfrm>
            <a:off x="7867004" y="4339342"/>
            <a:ext cx="140760" cy="401121"/>
          </a:xfrm>
          <a:prstGeom prst="chevron">
            <a:avLst>
              <a:gd name="adj" fmla="val 77536"/>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p:txBody>
      </p:sp>
      <p:sp>
        <p:nvSpPr>
          <p:cNvPr id="9" name="Стрелка: шеврон 34">
            <a:extLst>
              <a:ext uri="{FF2B5EF4-FFF2-40B4-BE49-F238E27FC236}">
                <a16:creationId xmlns:a16="http://schemas.microsoft.com/office/drawing/2014/main" id="{D1DD4621-584E-DC90-E669-EC526BA45895}"/>
              </a:ext>
            </a:extLst>
          </p:cNvPr>
          <p:cNvSpPr/>
          <p:nvPr/>
        </p:nvSpPr>
        <p:spPr>
          <a:xfrm>
            <a:off x="7867004" y="5156351"/>
            <a:ext cx="140760" cy="401121"/>
          </a:xfrm>
          <a:prstGeom prst="chevron">
            <a:avLst>
              <a:gd name="adj" fmla="val 77536"/>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p:txBody>
      </p:sp>
      <p:sp>
        <p:nvSpPr>
          <p:cNvPr id="11" name="Стрелка: шеврон 34">
            <a:extLst>
              <a:ext uri="{FF2B5EF4-FFF2-40B4-BE49-F238E27FC236}">
                <a16:creationId xmlns:a16="http://schemas.microsoft.com/office/drawing/2014/main" id="{99CE81A7-2AE3-BC67-709F-B65BD1755F6A}"/>
              </a:ext>
            </a:extLst>
          </p:cNvPr>
          <p:cNvSpPr/>
          <p:nvPr/>
        </p:nvSpPr>
        <p:spPr>
          <a:xfrm>
            <a:off x="7867004" y="5886789"/>
            <a:ext cx="140760" cy="401121"/>
          </a:xfrm>
          <a:prstGeom prst="chevron">
            <a:avLst>
              <a:gd name="adj" fmla="val 77536"/>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90000"/>
              </a:lnSpc>
            </a:pPr>
            <a:endParaRPr lang="ru-RU" sz="2800" b="1" dirty="0">
              <a:solidFill>
                <a:prstClr val="white"/>
              </a:solidFill>
              <a:latin typeface="Century Gothic" panose="020B0502020202020204" pitchFamily="34" charset="0"/>
            </a:endParaRPr>
          </a:p>
        </p:txBody>
      </p:sp>
      <p:sp>
        <p:nvSpPr>
          <p:cNvPr id="12" name="Номер слайда 2">
            <a:extLst>
              <a:ext uri="{FF2B5EF4-FFF2-40B4-BE49-F238E27FC236}">
                <a16:creationId xmlns:a16="http://schemas.microsoft.com/office/drawing/2014/main" id="{A80555C9-3E16-10C2-C98B-68C2842344AF}"/>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17</a:t>
            </a:fld>
            <a:endParaRPr lang="ru-RU" sz="1800" b="1" dirty="0"/>
          </a:p>
        </p:txBody>
      </p:sp>
    </p:spTree>
    <p:extLst>
      <p:ext uri="{BB962C8B-B14F-4D97-AF65-F5344CB8AC3E}">
        <p14:creationId xmlns:p14="http://schemas.microsoft.com/office/powerpoint/2010/main" val="3211828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426A55-7E77-4BC2-9EE7-0B511FD7B5E3}"/>
              </a:ext>
            </a:extLst>
          </p:cNvPr>
          <p:cNvSpPr>
            <a:spLocks noGrp="1"/>
          </p:cNvSpPr>
          <p:nvPr>
            <p:ph type="title"/>
          </p:nvPr>
        </p:nvSpPr>
        <p:spPr>
          <a:xfrm>
            <a:off x="748822" y="541972"/>
            <a:ext cx="11495888" cy="732155"/>
          </a:xfrm>
        </p:spPr>
        <p:txBody>
          <a:bodyPr>
            <a:noAutofit/>
          </a:bodyPr>
          <a:lstStyle/>
          <a:p>
            <a:r>
              <a:rPr lang="ru-RU" sz="2200" dirty="0"/>
              <a:t>ПРОЕКТЫ ТРАНСФОРМАЦИИ ИНЖЕНЕРНОГО ОБРАЗОВАНИЯ И ТИРАЖИРОВАНИЯ УСПЕШНОГО ОПЫТА</a:t>
            </a:r>
          </a:p>
        </p:txBody>
      </p:sp>
      <p:grpSp>
        <p:nvGrpSpPr>
          <p:cNvPr id="5" name="Группа 4">
            <a:extLst>
              <a:ext uri="{FF2B5EF4-FFF2-40B4-BE49-F238E27FC236}">
                <a16:creationId xmlns:a16="http://schemas.microsoft.com/office/drawing/2014/main" id="{E6B4A4FB-42D1-E5F5-9935-7D84D437AE02}"/>
              </a:ext>
            </a:extLst>
          </p:cNvPr>
          <p:cNvGrpSpPr/>
          <p:nvPr/>
        </p:nvGrpSpPr>
        <p:grpSpPr>
          <a:xfrm>
            <a:off x="839788" y="1409413"/>
            <a:ext cx="11228362" cy="4870481"/>
            <a:chOff x="492124" y="826246"/>
            <a:chExt cx="11228362" cy="5213017"/>
          </a:xfrm>
        </p:grpSpPr>
        <p:grpSp>
          <p:nvGrpSpPr>
            <p:cNvPr id="4" name="Группа 3">
              <a:extLst>
                <a:ext uri="{FF2B5EF4-FFF2-40B4-BE49-F238E27FC236}">
                  <a16:creationId xmlns:a16="http://schemas.microsoft.com/office/drawing/2014/main" id="{90358F70-2548-109A-274C-87AD1071AAA2}"/>
                </a:ext>
              </a:extLst>
            </p:cNvPr>
            <p:cNvGrpSpPr/>
            <p:nvPr/>
          </p:nvGrpSpPr>
          <p:grpSpPr>
            <a:xfrm>
              <a:off x="492124" y="826246"/>
              <a:ext cx="11207736" cy="5213017"/>
              <a:chOff x="492124" y="826246"/>
              <a:chExt cx="11207736" cy="5213017"/>
            </a:xfrm>
          </p:grpSpPr>
          <p:sp>
            <p:nvSpPr>
              <p:cNvPr id="38" name="Прямоугольник 37">
                <a:extLst>
                  <a:ext uri="{FF2B5EF4-FFF2-40B4-BE49-F238E27FC236}">
                    <a16:creationId xmlns:a16="http://schemas.microsoft.com/office/drawing/2014/main" id="{96551783-56B5-4B6B-5591-1D001F7BD8ED}"/>
                  </a:ext>
                </a:extLst>
              </p:cNvPr>
              <p:cNvSpPr/>
              <p:nvPr/>
            </p:nvSpPr>
            <p:spPr>
              <a:xfrm>
                <a:off x="6361825" y="826246"/>
                <a:ext cx="5338035" cy="5205508"/>
              </a:xfrm>
              <a:prstGeom prst="rect">
                <a:avLst/>
              </a:prstGeom>
              <a:solidFill>
                <a:srgbClr val="8E2725"/>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ru-RU" sz="1200" dirty="0">
                  <a:solidFill>
                    <a:schemeClr val="bg1"/>
                  </a:solidFill>
                  <a:latin typeface="Century Gothic" panose="020B0502020202020204" pitchFamily="34" charset="0"/>
                  <a:ea typeface="Verdana" panose="020B0604030504040204" pitchFamily="34" charset="0"/>
                </a:endParaRPr>
              </a:p>
            </p:txBody>
          </p:sp>
          <p:sp>
            <p:nvSpPr>
              <p:cNvPr id="33" name="Прямоугольник 32">
                <a:extLst>
                  <a:ext uri="{FF2B5EF4-FFF2-40B4-BE49-F238E27FC236}">
                    <a16:creationId xmlns:a16="http://schemas.microsoft.com/office/drawing/2014/main" id="{2D3F9A5A-0C54-E86A-6BD5-22727D104A17}"/>
                  </a:ext>
                </a:extLst>
              </p:cNvPr>
              <p:cNvSpPr/>
              <p:nvPr/>
            </p:nvSpPr>
            <p:spPr>
              <a:xfrm>
                <a:off x="492124" y="3531346"/>
                <a:ext cx="5603876" cy="2494800"/>
              </a:xfrm>
              <a:prstGeom prst="rect">
                <a:avLst/>
              </a:prstGeom>
              <a:solidFill>
                <a:schemeClr val="bg1">
                  <a:lumMod val="75000"/>
                  <a:alpha val="954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latin typeface="Century Gothic" panose="020B0502020202020204" pitchFamily="34" charset="0"/>
                </a:endParaRPr>
              </a:p>
            </p:txBody>
          </p:sp>
          <p:sp>
            <p:nvSpPr>
              <p:cNvPr id="34" name="TextBox 33">
                <a:extLst>
                  <a:ext uri="{FF2B5EF4-FFF2-40B4-BE49-F238E27FC236}">
                    <a16:creationId xmlns:a16="http://schemas.microsoft.com/office/drawing/2014/main" id="{34A09B29-1582-B755-97AC-AF5FCC8445EA}"/>
                  </a:ext>
                </a:extLst>
              </p:cNvPr>
              <p:cNvSpPr txBox="1"/>
              <p:nvPr/>
            </p:nvSpPr>
            <p:spPr>
              <a:xfrm>
                <a:off x="2925246" y="4234504"/>
                <a:ext cx="3116297" cy="1754326"/>
              </a:xfrm>
              <a:prstGeom prst="rect">
                <a:avLst/>
              </a:prstGeom>
              <a:noFill/>
              <a:ln>
                <a:noFill/>
              </a:ln>
            </p:spPr>
            <p:txBody>
              <a:bodyPr wrap="square" rtlCol="0">
                <a:spAutoFit/>
              </a:bodyPr>
              <a:lstStyle/>
              <a:p>
                <a:r>
                  <a:rPr lang="ru-RU" sz="1600" dirty="0">
                    <a:latin typeface="Century Gothic" panose="020B0502020202020204" pitchFamily="34" charset="0"/>
                  </a:rPr>
                  <a:t>11.000</a:t>
                </a:r>
                <a:r>
                  <a:rPr lang="ru-RU" sz="1400" dirty="0">
                    <a:latin typeface="Century Gothic" panose="020B0502020202020204" pitchFamily="34" charset="0"/>
                  </a:rPr>
                  <a:t> м</a:t>
                </a:r>
                <a:r>
                  <a:rPr lang="ru-RU" sz="1400" baseline="30000" dirty="0">
                    <a:latin typeface="Century Gothic" panose="020B0502020202020204" pitchFamily="34" charset="0"/>
                  </a:rPr>
                  <a:t>2</a:t>
                </a:r>
                <a:r>
                  <a:rPr lang="ru-RU" sz="1400" dirty="0">
                    <a:latin typeface="Century Gothic" panose="020B0502020202020204" pitchFamily="34" charset="0"/>
                  </a:rPr>
                  <a:t> - учебный корпус </a:t>
                </a:r>
              </a:p>
              <a:p>
                <a:r>
                  <a:rPr lang="ru-RU" sz="1600" dirty="0">
                    <a:latin typeface="Century Gothic" panose="020B0502020202020204" pitchFamily="34" charset="0"/>
                  </a:rPr>
                  <a:t>240</a:t>
                </a:r>
                <a:r>
                  <a:rPr lang="ru-RU" sz="1400" dirty="0">
                    <a:latin typeface="Century Gothic" panose="020B0502020202020204" pitchFamily="34" charset="0"/>
                  </a:rPr>
                  <a:t> учащихся</a:t>
                </a:r>
              </a:p>
              <a:p>
                <a:r>
                  <a:rPr lang="ru-RU" sz="1600" dirty="0">
                    <a:latin typeface="Century Gothic" panose="020B0502020202020204" pitchFamily="34" charset="0"/>
                  </a:rPr>
                  <a:t>138</a:t>
                </a:r>
                <a:r>
                  <a:rPr lang="ru-RU" sz="1400" dirty="0">
                    <a:latin typeface="Century Gothic" panose="020B0502020202020204" pitchFamily="34" charset="0"/>
                  </a:rPr>
                  <a:t> мест в общежитии </a:t>
                </a:r>
              </a:p>
              <a:p>
                <a:r>
                  <a:rPr lang="ru-RU" sz="1600" dirty="0">
                    <a:latin typeface="Century Gothic" panose="020B0502020202020204" pitchFamily="34" charset="0"/>
                  </a:rPr>
                  <a:t>11</a:t>
                </a:r>
                <a:r>
                  <a:rPr lang="ru-RU" sz="1400" dirty="0">
                    <a:latin typeface="Century Gothic" panose="020B0502020202020204" pitchFamily="34" charset="0"/>
                  </a:rPr>
                  <a:t> лабораторий</a:t>
                </a:r>
              </a:p>
              <a:p>
                <a:r>
                  <a:rPr lang="ru-RU" sz="1600" dirty="0">
                    <a:latin typeface="Century Gothic" panose="020B0502020202020204" pitchFamily="34" charset="0"/>
                  </a:rPr>
                  <a:t>3 </a:t>
                </a:r>
                <a:r>
                  <a:rPr lang="ru-RU" sz="1400" dirty="0">
                    <a:latin typeface="Century Gothic" panose="020B0502020202020204" pitchFamily="34" charset="0"/>
                  </a:rPr>
                  <a:t>мастерские </a:t>
                </a:r>
              </a:p>
              <a:p>
                <a:r>
                  <a:rPr lang="ru-RU" sz="1400" dirty="0">
                    <a:latin typeface="Century Gothic" panose="020B0502020202020204" pitchFamily="34" charset="0"/>
                  </a:rPr>
                  <a:t>Образовательная модель – дуальное обучение</a:t>
                </a:r>
              </a:p>
            </p:txBody>
          </p:sp>
          <p:grpSp>
            <p:nvGrpSpPr>
              <p:cNvPr id="30" name="Группа 29">
                <a:extLst>
                  <a:ext uri="{FF2B5EF4-FFF2-40B4-BE49-F238E27FC236}">
                    <a16:creationId xmlns:a16="http://schemas.microsoft.com/office/drawing/2014/main" id="{29B37DB8-A705-D7FE-A110-4251F75DA858}"/>
                  </a:ext>
                </a:extLst>
              </p:cNvPr>
              <p:cNvGrpSpPr/>
              <p:nvPr/>
            </p:nvGrpSpPr>
            <p:grpSpPr>
              <a:xfrm>
                <a:off x="492124" y="832119"/>
                <a:ext cx="5603876" cy="2500408"/>
                <a:chOff x="492124" y="729773"/>
                <a:chExt cx="5603876" cy="2500408"/>
              </a:xfrm>
            </p:grpSpPr>
            <p:sp>
              <p:nvSpPr>
                <p:cNvPr id="29" name="Прямоугольник 28">
                  <a:extLst>
                    <a:ext uri="{FF2B5EF4-FFF2-40B4-BE49-F238E27FC236}">
                      <a16:creationId xmlns:a16="http://schemas.microsoft.com/office/drawing/2014/main" id="{CA4DDCA9-4F56-FDAC-65F7-B47703C7D06B}"/>
                    </a:ext>
                  </a:extLst>
                </p:cNvPr>
                <p:cNvSpPr/>
                <p:nvPr/>
              </p:nvSpPr>
              <p:spPr>
                <a:xfrm>
                  <a:off x="492124" y="729773"/>
                  <a:ext cx="5603876" cy="2500408"/>
                </a:xfrm>
                <a:prstGeom prst="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Century Gothic" panose="020B0502020202020204" pitchFamily="34" charset="0"/>
                  </a:endParaRPr>
                </a:p>
              </p:txBody>
            </p:sp>
            <p:pic>
              <p:nvPicPr>
                <p:cNvPr id="13" name="Рисунок 12">
                  <a:extLst>
                    <a:ext uri="{FF2B5EF4-FFF2-40B4-BE49-F238E27FC236}">
                      <a16:creationId xmlns:a16="http://schemas.microsoft.com/office/drawing/2014/main" id="{A80B21EC-DC46-5294-A65F-EFE5946177A9}"/>
                    </a:ext>
                  </a:extLst>
                </p:cNvPr>
                <p:cNvPicPr>
                  <a:picLocks noChangeAspect="1"/>
                </p:cNvPicPr>
                <p:nvPr/>
              </p:nvPicPr>
              <p:blipFill>
                <a:blip r:embed="rId2" cstate="print"/>
                <a:stretch>
                  <a:fillRect/>
                </a:stretch>
              </p:blipFill>
              <p:spPr>
                <a:xfrm>
                  <a:off x="492125" y="733547"/>
                  <a:ext cx="2325503" cy="2492860"/>
                </a:xfrm>
                <a:prstGeom prst="rect">
                  <a:avLst/>
                </a:prstGeom>
              </p:spPr>
            </p:pic>
            <p:sp>
              <p:nvSpPr>
                <p:cNvPr id="14" name="TextBox 13">
                  <a:extLst>
                    <a:ext uri="{FF2B5EF4-FFF2-40B4-BE49-F238E27FC236}">
                      <a16:creationId xmlns:a16="http://schemas.microsoft.com/office/drawing/2014/main" id="{B9E96D87-CFD7-AA48-7C95-DDFDE43CE59E}"/>
                    </a:ext>
                  </a:extLst>
                </p:cNvPr>
                <p:cNvSpPr txBox="1"/>
                <p:nvPr/>
              </p:nvSpPr>
              <p:spPr>
                <a:xfrm>
                  <a:off x="2894789" y="1044275"/>
                  <a:ext cx="3169461" cy="1991379"/>
                </a:xfrm>
                <a:prstGeom prst="rect">
                  <a:avLst/>
                </a:prstGeom>
                <a:noFill/>
                <a:ln>
                  <a:noFill/>
                </a:ln>
              </p:spPr>
              <p:txBody>
                <a:bodyPr wrap="square" rtlCol="0">
                  <a:spAutoFit/>
                </a:bodyPr>
                <a:lstStyle/>
                <a:p>
                  <a:pPr>
                    <a:lnSpc>
                      <a:spcPct val="150000"/>
                    </a:lnSpc>
                  </a:pPr>
                  <a:r>
                    <a:rPr lang="ru-RU" sz="1400" dirty="0">
                      <a:latin typeface="Century Gothic" panose="020B0502020202020204" pitchFamily="34" charset="0"/>
                      <a:cs typeface="Arial" pitchFamily="34" charset="0"/>
                    </a:rPr>
                    <a:t>Совместная программа СПО «Химическая технология» на базе </a:t>
                  </a:r>
                  <a:r>
                    <a:rPr lang="ru-RU" sz="1400" dirty="0" err="1">
                      <a:latin typeface="Century Gothic" panose="020B0502020202020204" pitchFamily="34" charset="0"/>
                      <a:cs typeface="Arial" pitchFamily="34" charset="0"/>
                    </a:rPr>
                    <a:t>Ляонинского</a:t>
                  </a:r>
                  <a:r>
                    <a:rPr lang="ru-RU" sz="1400" dirty="0">
                      <a:latin typeface="Century Gothic" panose="020B0502020202020204" pitchFamily="34" charset="0"/>
                      <a:cs typeface="Arial" pitchFamily="34" charset="0"/>
                    </a:rPr>
                    <a:t> нефтехимического колледжа, являющегося полигоном по подготовке кадров для </a:t>
                  </a:r>
                  <a:r>
                    <a:rPr lang="en-US" sz="1400" dirty="0">
                      <a:latin typeface="Century Gothic" panose="020B0502020202020204" pitchFamily="34" charset="0"/>
                      <a:cs typeface="Arial" pitchFamily="34" charset="0"/>
                    </a:rPr>
                    <a:t>Sinopec</a:t>
                  </a:r>
                </a:p>
              </p:txBody>
            </p:sp>
          </p:grpSp>
          <p:pic>
            <p:nvPicPr>
              <p:cNvPr id="26" name="Рисунок 25">
                <a:extLst>
                  <a:ext uri="{FF2B5EF4-FFF2-40B4-BE49-F238E27FC236}">
                    <a16:creationId xmlns:a16="http://schemas.microsoft.com/office/drawing/2014/main" id="{38DC483B-A87E-3AFB-AC4D-22627BCA1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17" r="16270"/>
              <a:stretch/>
            </p:blipFill>
            <p:spPr>
              <a:xfrm>
                <a:off x="492125" y="3531346"/>
                <a:ext cx="2336135" cy="2494800"/>
              </a:xfrm>
              <a:prstGeom prst="rect">
                <a:avLst/>
              </a:prstGeom>
            </p:spPr>
          </p:pic>
          <p:pic>
            <p:nvPicPr>
              <p:cNvPr id="27" name="Рисунок 26">
                <a:extLst>
                  <a:ext uri="{FF2B5EF4-FFF2-40B4-BE49-F238E27FC236}">
                    <a16:creationId xmlns:a16="http://schemas.microsoft.com/office/drawing/2014/main" id="{F7EEDF95-CB48-8AE0-C636-669006674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7" r="15782" b="4257"/>
              <a:stretch/>
            </p:blipFill>
            <p:spPr>
              <a:xfrm>
                <a:off x="6361825" y="826247"/>
                <a:ext cx="2168573" cy="2589940"/>
              </a:xfrm>
              <a:prstGeom prst="rect">
                <a:avLst/>
              </a:prstGeom>
            </p:spPr>
          </p:pic>
          <p:pic>
            <p:nvPicPr>
              <p:cNvPr id="28" name="Рисунок 27">
                <a:extLst>
                  <a:ext uri="{FF2B5EF4-FFF2-40B4-BE49-F238E27FC236}">
                    <a16:creationId xmlns:a16="http://schemas.microsoft.com/office/drawing/2014/main" id="{BE3C0103-3094-32CB-9884-E2D6A6A509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50" t="1565" r="1738"/>
              <a:stretch/>
            </p:blipFill>
            <p:spPr>
              <a:xfrm>
                <a:off x="6361825" y="3429937"/>
                <a:ext cx="2168573" cy="2594269"/>
              </a:xfrm>
              <a:prstGeom prst="rect">
                <a:avLst/>
              </a:prstGeom>
            </p:spPr>
          </p:pic>
          <p:sp>
            <p:nvSpPr>
              <p:cNvPr id="35" name="TextBox 34">
                <a:extLst>
                  <a:ext uri="{FF2B5EF4-FFF2-40B4-BE49-F238E27FC236}">
                    <a16:creationId xmlns:a16="http://schemas.microsoft.com/office/drawing/2014/main" id="{77A70E6F-6880-6DE5-C898-588FADCAA8E8}"/>
                  </a:ext>
                </a:extLst>
              </p:cNvPr>
              <p:cNvSpPr txBox="1"/>
              <p:nvPr/>
            </p:nvSpPr>
            <p:spPr>
              <a:xfrm>
                <a:off x="2927680" y="3673968"/>
                <a:ext cx="2772000" cy="523220"/>
              </a:xfrm>
              <a:prstGeom prst="rect">
                <a:avLst/>
              </a:prstGeom>
              <a:noFill/>
              <a:ln>
                <a:noFill/>
              </a:ln>
            </p:spPr>
            <p:txBody>
              <a:bodyPr wrap="square" rtlCol="0">
                <a:spAutoFit/>
              </a:bodyPr>
              <a:lstStyle/>
              <a:p>
                <a:r>
                  <a:rPr lang="ru-RU" sz="1400" dirty="0">
                    <a:solidFill>
                      <a:sysClr val="windowText" lastClr="000000"/>
                    </a:solidFill>
                    <a:latin typeface="Century Gothic" panose="020B0502020202020204" pitchFamily="34" charset="0"/>
                    <a:cs typeface="Arial" pitchFamily="34" charset="0"/>
                  </a:rPr>
                  <a:t>Кампус «Аммоний-Политех Менделеевск» </a:t>
                </a:r>
                <a:endParaRPr lang="en-US" sz="1400" dirty="0">
                  <a:solidFill>
                    <a:sysClr val="windowText" lastClr="000000"/>
                  </a:solidFill>
                  <a:latin typeface="Century Gothic" panose="020B0502020202020204" pitchFamily="34" charset="0"/>
                  <a:cs typeface="Arial" pitchFamily="34" charset="0"/>
                </a:endParaRPr>
              </a:p>
            </p:txBody>
          </p:sp>
          <p:sp>
            <p:nvSpPr>
              <p:cNvPr id="37" name="TextBox 36">
                <a:extLst>
                  <a:ext uri="{FF2B5EF4-FFF2-40B4-BE49-F238E27FC236}">
                    <a16:creationId xmlns:a16="http://schemas.microsoft.com/office/drawing/2014/main" id="{4E459720-376C-B84D-E7AA-5A1B21490AC3}"/>
                  </a:ext>
                </a:extLst>
              </p:cNvPr>
              <p:cNvSpPr txBox="1"/>
              <p:nvPr/>
            </p:nvSpPr>
            <p:spPr>
              <a:xfrm>
                <a:off x="492124" y="5287201"/>
                <a:ext cx="2357401" cy="738664"/>
              </a:xfrm>
              <a:prstGeom prst="rect">
                <a:avLst/>
              </a:prstGeom>
              <a:solidFill>
                <a:schemeClr val="bg1">
                  <a:lumMod val="75000"/>
                  <a:alpha val="954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sz="1600" dirty="0">
                    <a:solidFill>
                      <a:schemeClr val="tx1"/>
                    </a:solidFill>
                  </a:rPr>
                  <a:t>2 млрд руб. </a:t>
                </a:r>
              </a:p>
              <a:p>
                <a:r>
                  <a:rPr lang="ru-RU" sz="900" dirty="0">
                    <a:solidFill>
                      <a:schemeClr val="tx1"/>
                    </a:solidFill>
                  </a:rPr>
                  <a:t>объём инвестиций АО «Аммоний» + РТ</a:t>
                </a:r>
              </a:p>
            </p:txBody>
          </p:sp>
          <p:sp>
            <p:nvSpPr>
              <p:cNvPr id="39" name="TextBox 38">
                <a:extLst>
                  <a:ext uri="{FF2B5EF4-FFF2-40B4-BE49-F238E27FC236}">
                    <a16:creationId xmlns:a16="http://schemas.microsoft.com/office/drawing/2014/main" id="{F12C609E-6CC7-1292-76D6-533EA81294FF}"/>
                  </a:ext>
                </a:extLst>
              </p:cNvPr>
              <p:cNvSpPr txBox="1"/>
              <p:nvPr/>
            </p:nvSpPr>
            <p:spPr>
              <a:xfrm>
                <a:off x="6361825" y="5562209"/>
                <a:ext cx="2171700" cy="477054"/>
              </a:xfrm>
              <a:prstGeom prst="rect">
                <a:avLst/>
              </a:prstGeom>
              <a:solidFill>
                <a:srgbClr val="8E2725">
                  <a:alpha val="74000"/>
                </a:srgbClr>
              </a:solidFill>
            </p:spPr>
            <p:txBody>
              <a:bodyPr wrap="square">
                <a:spAutoFit/>
              </a:bodyPr>
              <a:lstStyle/>
              <a:p>
                <a:pPr algn="ctr"/>
                <a:r>
                  <a:rPr lang="ru-RU" sz="1600" dirty="0">
                    <a:solidFill>
                      <a:schemeClr val="bg1"/>
                    </a:solidFill>
                    <a:latin typeface="Century Gothic" panose="020B0502020202020204" pitchFamily="34" charset="0"/>
                  </a:rPr>
                  <a:t>1,85 млрд руб. </a:t>
                </a:r>
              </a:p>
              <a:p>
                <a:pPr algn="ctr"/>
                <a:r>
                  <a:rPr lang="ru-RU" sz="900" dirty="0">
                    <a:solidFill>
                      <a:schemeClr val="bg1"/>
                    </a:solidFill>
                    <a:latin typeface="Century Gothic" panose="020B0502020202020204" pitchFamily="34" charset="0"/>
                  </a:rPr>
                  <a:t>объём инвестиций </a:t>
                </a:r>
                <a:r>
                  <a:rPr lang="ru-RU" sz="900" dirty="0" err="1">
                    <a:solidFill>
                      <a:schemeClr val="bg1"/>
                    </a:solidFill>
                    <a:latin typeface="Century Gothic" panose="020B0502020202020204" pitchFamily="34" charset="0"/>
                  </a:rPr>
                  <a:t>СИБУРа</a:t>
                </a:r>
                <a:endParaRPr lang="ru-RU" sz="900" dirty="0">
                  <a:solidFill>
                    <a:schemeClr val="bg1"/>
                  </a:solidFill>
                  <a:latin typeface="Century Gothic" panose="020B0502020202020204" pitchFamily="34" charset="0"/>
                </a:endParaRPr>
              </a:p>
            </p:txBody>
          </p:sp>
        </p:grpSp>
        <p:sp>
          <p:nvSpPr>
            <p:cNvPr id="9" name="TextBox 8">
              <a:extLst>
                <a:ext uri="{FF2B5EF4-FFF2-40B4-BE49-F238E27FC236}">
                  <a16:creationId xmlns:a16="http://schemas.microsoft.com/office/drawing/2014/main" id="{202F7904-D951-EF8E-F69B-557A14B7B069}"/>
                </a:ext>
              </a:extLst>
            </p:cNvPr>
            <p:cNvSpPr txBox="1"/>
            <p:nvPr/>
          </p:nvSpPr>
          <p:spPr>
            <a:xfrm>
              <a:off x="8551024" y="1092222"/>
              <a:ext cx="3169462" cy="4628382"/>
            </a:xfrm>
            <a:prstGeom prst="rect">
              <a:avLst/>
            </a:prstGeom>
            <a:noFill/>
            <a:ln>
              <a:noFill/>
            </a:ln>
          </p:spPr>
          <p:txBody>
            <a:bodyPr wrap="square" rtlCol="0">
              <a:spAutoFit/>
            </a:bodyPr>
            <a:lstStyle/>
            <a:p>
              <a:pPr marR="5080" algn="ctr">
                <a:spcBef>
                  <a:spcPts val="600"/>
                </a:spcBef>
                <a:defRPr/>
              </a:pPr>
              <a:r>
                <a:rPr lang="ru-RU" sz="1400" b="1" dirty="0">
                  <a:solidFill>
                    <a:schemeClr val="bg1"/>
                  </a:solidFill>
                  <a:latin typeface="Century Gothic" panose="020B0502020202020204" pitchFamily="34" charset="0"/>
                </a:rPr>
                <a:t>Совместный</a:t>
              </a:r>
            </a:p>
            <a:p>
              <a:pPr marR="5080" algn="ctr">
                <a:spcBef>
                  <a:spcPts val="600"/>
                </a:spcBef>
                <a:defRPr/>
              </a:pPr>
              <a:r>
                <a:rPr lang="ru-RU" sz="1400" b="1" dirty="0">
                  <a:solidFill>
                    <a:schemeClr val="bg1"/>
                  </a:solidFill>
                  <a:latin typeface="Century Gothic" panose="020B0502020202020204" pitchFamily="34" charset="0"/>
                </a:rPr>
                <a:t>учебный центр</a:t>
              </a:r>
            </a:p>
            <a:p>
              <a:pPr marR="5080" algn="ctr">
                <a:spcBef>
                  <a:spcPts val="600"/>
                </a:spcBef>
                <a:defRPr/>
              </a:pPr>
              <a:r>
                <a:rPr lang="ru-RU" sz="1400" b="1" dirty="0">
                  <a:solidFill>
                    <a:schemeClr val="bg1"/>
                  </a:solidFill>
                  <a:latin typeface="Century Gothic" panose="020B0502020202020204" pitchFamily="34" charset="0"/>
                </a:rPr>
                <a:t>СИБУР и КНИТУ</a:t>
              </a:r>
              <a:endParaRPr lang="ru-RU" sz="1200" b="1" dirty="0">
                <a:solidFill>
                  <a:schemeClr val="bg1"/>
                </a:solidFill>
                <a:latin typeface="Century Gothic" panose="020B0502020202020204" pitchFamily="34" charset="0"/>
              </a:endParaRPr>
            </a:p>
            <a:p>
              <a:pPr marR="5080">
                <a:spcBef>
                  <a:spcPts val="600"/>
                </a:spcBef>
                <a:defRPr/>
              </a:pPr>
              <a:endParaRPr lang="ru-RU" sz="1200" dirty="0">
                <a:solidFill>
                  <a:schemeClr val="bg1"/>
                </a:solidFill>
                <a:latin typeface="Century Gothic" panose="020B0502020202020204" pitchFamily="34" charset="0"/>
              </a:endParaRPr>
            </a:p>
            <a:p>
              <a:pPr algn="ctr">
                <a:spcBef>
                  <a:spcPts val="600"/>
                </a:spcBef>
              </a:pPr>
              <a:r>
                <a:rPr lang="ru-RU" sz="1400" dirty="0">
                  <a:solidFill>
                    <a:schemeClr val="bg1"/>
                  </a:solidFill>
                  <a:latin typeface="Century Gothic" panose="020B0502020202020204" pitchFamily="34" charset="0"/>
                </a:rPr>
                <a:t>Единая инфраструктурная площадка для реализации практической подготовки студентов вузов РФ по направлению 18.00.00 «Химическая технология» на базе «СИБУРИНТЕХ-НК» </a:t>
              </a:r>
              <a:r>
                <a:rPr lang="en-US" sz="1400" dirty="0">
                  <a:solidFill>
                    <a:schemeClr val="bg1"/>
                  </a:solidFill>
                  <a:latin typeface="Century Gothic" panose="020B0502020202020204" pitchFamily="34" charset="0"/>
                </a:rPr>
                <a:t> </a:t>
              </a:r>
              <a:endParaRPr lang="ru-RU" sz="1400" dirty="0">
                <a:solidFill>
                  <a:schemeClr val="bg1"/>
                </a:solidFill>
                <a:latin typeface="Century Gothic" panose="020B0502020202020204" pitchFamily="34" charset="0"/>
              </a:endParaRPr>
            </a:p>
            <a:p>
              <a:pPr algn="ctr">
                <a:spcBef>
                  <a:spcPts val="600"/>
                </a:spcBef>
              </a:pPr>
              <a:r>
                <a:rPr lang="ru-RU" sz="1400" dirty="0">
                  <a:solidFill>
                    <a:schemeClr val="bg1"/>
                  </a:solidFill>
                  <a:latin typeface="Century Gothic" panose="020B0502020202020204" pitchFamily="34" charset="0"/>
                </a:rPr>
                <a:t>в г. Нижнекамск </a:t>
              </a:r>
            </a:p>
            <a:p>
              <a:pPr marL="957263" indent="-285750">
                <a:spcBef>
                  <a:spcPts val="600"/>
                </a:spcBef>
                <a:buFont typeface="Arial" panose="020B0604020202020204" pitchFamily="34" charset="0"/>
                <a:buChar char="•"/>
              </a:pPr>
              <a:r>
                <a:rPr lang="ru-RU" sz="1600" dirty="0">
                  <a:solidFill>
                    <a:schemeClr val="bg1"/>
                  </a:solidFill>
                  <a:latin typeface="Century Gothic" panose="020B0502020202020204" pitchFamily="34" charset="0"/>
                </a:rPr>
                <a:t>3.300</a:t>
              </a:r>
              <a:r>
                <a:rPr lang="ru-RU" sz="1400" dirty="0">
                  <a:solidFill>
                    <a:schemeClr val="bg1"/>
                  </a:solidFill>
                  <a:latin typeface="Century Gothic" panose="020B0502020202020204" pitchFamily="34" charset="0"/>
                </a:rPr>
                <a:t> м</a:t>
              </a:r>
              <a:r>
                <a:rPr lang="ru-RU" sz="1400" baseline="30000" dirty="0">
                  <a:solidFill>
                    <a:schemeClr val="bg1"/>
                  </a:solidFill>
                  <a:latin typeface="Century Gothic" panose="020B0502020202020204" pitchFamily="34" charset="0"/>
                </a:rPr>
                <a:t>2</a:t>
              </a:r>
            </a:p>
            <a:p>
              <a:pPr marL="957263" indent="-285750">
                <a:spcBef>
                  <a:spcPts val="600"/>
                </a:spcBef>
                <a:buFont typeface="Arial" panose="020B0604020202020204" pitchFamily="34" charset="0"/>
                <a:buChar char="•"/>
              </a:pPr>
              <a:r>
                <a:rPr lang="ru-RU" sz="1600" dirty="0">
                  <a:solidFill>
                    <a:schemeClr val="bg1"/>
                  </a:solidFill>
                  <a:latin typeface="Century Gothic" panose="020B0502020202020204" pitchFamily="34" charset="0"/>
                </a:rPr>
                <a:t>59</a:t>
              </a:r>
              <a:r>
                <a:rPr lang="ru-RU" sz="1400" dirty="0">
                  <a:solidFill>
                    <a:schemeClr val="bg1"/>
                  </a:solidFill>
                  <a:latin typeface="Century Gothic" panose="020B0502020202020204" pitchFamily="34" charset="0"/>
                </a:rPr>
                <a:t> лабораторий</a:t>
              </a:r>
            </a:p>
            <a:p>
              <a:pPr marL="957263" indent="-285750">
                <a:spcBef>
                  <a:spcPts val="600"/>
                </a:spcBef>
                <a:buFont typeface="Arial" panose="020B0604020202020204" pitchFamily="34" charset="0"/>
                <a:buChar char="•"/>
              </a:pPr>
              <a:r>
                <a:rPr lang="ru-RU" sz="1600" dirty="0">
                  <a:solidFill>
                    <a:schemeClr val="bg1"/>
                  </a:solidFill>
                  <a:latin typeface="Century Gothic" panose="020B0502020202020204" pitchFamily="34" charset="0"/>
                </a:rPr>
                <a:t>48</a:t>
              </a:r>
              <a:r>
                <a:rPr lang="ru-RU" sz="1400" dirty="0">
                  <a:solidFill>
                    <a:schemeClr val="bg1"/>
                  </a:solidFill>
                  <a:latin typeface="Century Gothic" panose="020B0502020202020204" pitchFamily="34" charset="0"/>
                </a:rPr>
                <a:t> стендов</a:t>
              </a:r>
            </a:p>
            <a:p>
              <a:pPr marL="957263" indent="-285750">
                <a:spcBef>
                  <a:spcPts val="600"/>
                </a:spcBef>
                <a:buFont typeface="Arial" panose="020B0604020202020204" pitchFamily="34" charset="0"/>
                <a:buChar char="•"/>
              </a:pPr>
              <a:r>
                <a:rPr lang="ru-RU" sz="1600" dirty="0">
                  <a:solidFill>
                    <a:schemeClr val="bg1"/>
                  </a:solidFill>
                  <a:latin typeface="Century Gothic" panose="020B0502020202020204" pitchFamily="34" charset="0"/>
                </a:rPr>
                <a:t>6 полигонов</a:t>
              </a:r>
            </a:p>
          </p:txBody>
        </p:sp>
      </p:grpSp>
      <p:sp>
        <p:nvSpPr>
          <p:cNvPr id="3" name="Номер слайда 2">
            <a:extLst>
              <a:ext uri="{FF2B5EF4-FFF2-40B4-BE49-F238E27FC236}">
                <a16:creationId xmlns:a16="http://schemas.microsoft.com/office/drawing/2014/main" id="{97090893-72F2-D039-7352-E988908BF385}"/>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18</a:t>
            </a:fld>
            <a:endParaRPr lang="ru-RU" sz="1800" b="1" dirty="0"/>
          </a:p>
        </p:txBody>
      </p:sp>
    </p:spTree>
    <p:extLst>
      <p:ext uri="{BB962C8B-B14F-4D97-AF65-F5344CB8AC3E}">
        <p14:creationId xmlns:p14="http://schemas.microsoft.com/office/powerpoint/2010/main" val="3735221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2">
            <a:extLst>
              <a:ext uri="{FF2B5EF4-FFF2-40B4-BE49-F238E27FC236}">
                <a16:creationId xmlns:a16="http://schemas.microsoft.com/office/drawing/2014/main" id="{AB8C1E07-6CED-A5C6-73A4-423802C821FF}"/>
              </a:ext>
            </a:extLst>
          </p:cNvPr>
          <p:cNvSpPr txBox="1">
            <a:spLocks/>
          </p:cNvSpPr>
          <p:nvPr/>
        </p:nvSpPr>
        <p:spPr>
          <a:xfrm>
            <a:off x="744142" y="440758"/>
            <a:ext cx="11583962"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ru-RU" sz="3200" b="0" kern="1200">
                <a:ln w="9525">
                  <a:solidFill>
                    <a:schemeClr val="tx1">
                      <a:alpha val="65000"/>
                    </a:schemeClr>
                  </a:solidFill>
                </a:ln>
                <a:solidFill>
                  <a:schemeClr val="tx1"/>
                </a:solidFill>
                <a:latin typeface="Century Gothic" panose="020B0502020202020204" pitchFamily="34" charset="0"/>
                <a:ea typeface="+mn-ea"/>
                <a:cs typeface="+mn-cs"/>
              </a:defRPr>
            </a:lvl1pPr>
          </a:lstStyle>
          <a:p>
            <a:pPr marR="5080"/>
            <a:r>
              <a:rPr lang="ru-RU" sz="2200" dirty="0"/>
              <a:t>НАУЧНЫЕ ИССЛЕДОВАНИЯ И ПРОЕКТИРОВАНИЕ</a:t>
            </a:r>
          </a:p>
        </p:txBody>
      </p:sp>
      <p:sp>
        <p:nvSpPr>
          <p:cNvPr id="8" name="Прямоугольник 7">
            <a:extLst>
              <a:ext uri="{FF2B5EF4-FFF2-40B4-BE49-F238E27FC236}">
                <a16:creationId xmlns:a16="http://schemas.microsoft.com/office/drawing/2014/main" id="{4899B496-CC47-4640-AF0E-990F608BB8F6}"/>
              </a:ext>
            </a:extLst>
          </p:cNvPr>
          <p:cNvSpPr/>
          <p:nvPr/>
        </p:nvSpPr>
        <p:spPr>
          <a:xfrm>
            <a:off x="356290" y="1224308"/>
            <a:ext cx="4253459" cy="523220"/>
          </a:xfrm>
          <a:prstGeom prst="rect">
            <a:avLst/>
          </a:prstGeom>
        </p:spPr>
        <p:txBody>
          <a:bodyPr wrap="square">
            <a:spAutoFit/>
          </a:bodyPr>
          <a:lstStyle/>
          <a:p>
            <a:pPr algn="ctr">
              <a:defRPr sz="1400" b="0" i="0" u="none" strike="noStrike" kern="1200" spc="0" baseline="0">
                <a:solidFill>
                  <a:prstClr val="black">
                    <a:lumMod val="65000"/>
                    <a:lumOff val="35000"/>
                  </a:prstClr>
                </a:solidFill>
                <a:latin typeface="+mn-lt"/>
                <a:ea typeface="+mn-ea"/>
                <a:cs typeface="+mn-cs"/>
              </a:defRPr>
            </a:pPr>
            <a:r>
              <a:rPr lang="ru-RU" sz="1400" b="1" dirty="0">
                <a:solidFill>
                  <a:schemeClr val="tx1">
                    <a:lumMod val="85000"/>
                    <a:lumOff val="15000"/>
                  </a:schemeClr>
                </a:solidFill>
                <a:latin typeface="Century Gothic" panose="020B0502020202020204" pitchFamily="34" charset="0"/>
              </a:rPr>
              <a:t>Доходы от научных исследований и разработок,  млн руб.</a:t>
            </a:r>
          </a:p>
        </p:txBody>
      </p:sp>
      <p:pic>
        <p:nvPicPr>
          <p:cNvPr id="9" name="Picture 2" descr="AD7A4828">
            <a:extLst>
              <a:ext uri="{FF2B5EF4-FFF2-40B4-BE49-F238E27FC236}">
                <a16:creationId xmlns:a16="http://schemas.microsoft.com/office/drawing/2014/main" id="{DC935B0D-7A91-4780-902C-2EAD4286B5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7401" y="1819417"/>
            <a:ext cx="3913352" cy="27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Группа 2">
            <a:extLst>
              <a:ext uri="{FF2B5EF4-FFF2-40B4-BE49-F238E27FC236}">
                <a16:creationId xmlns:a16="http://schemas.microsoft.com/office/drawing/2014/main" id="{7B1DC203-2137-5989-F7DA-C374FD49E2B2}"/>
              </a:ext>
            </a:extLst>
          </p:cNvPr>
          <p:cNvGrpSpPr/>
          <p:nvPr/>
        </p:nvGrpSpPr>
        <p:grpSpPr>
          <a:xfrm>
            <a:off x="9441252" y="2269085"/>
            <a:ext cx="3061450" cy="2339460"/>
            <a:chOff x="9441252" y="1829073"/>
            <a:chExt cx="3061450" cy="2339460"/>
          </a:xfrm>
        </p:grpSpPr>
        <p:sp>
          <p:nvSpPr>
            <p:cNvPr id="12" name="TextBox 11">
              <a:extLst>
                <a:ext uri="{FF2B5EF4-FFF2-40B4-BE49-F238E27FC236}">
                  <a16:creationId xmlns:a16="http://schemas.microsoft.com/office/drawing/2014/main" id="{60648CE9-373D-4197-A9A8-A590FAAAE9CF}"/>
                </a:ext>
              </a:extLst>
            </p:cNvPr>
            <p:cNvSpPr txBox="1"/>
            <p:nvPr/>
          </p:nvSpPr>
          <p:spPr>
            <a:xfrm>
              <a:off x="10091684" y="3201625"/>
              <a:ext cx="2177554" cy="276999"/>
            </a:xfrm>
            <a:prstGeom prst="rect">
              <a:avLst/>
            </a:prstGeom>
            <a:noFill/>
          </p:spPr>
          <p:txBody>
            <a:bodyPr wrap="square" rtlCol="0">
              <a:spAutoFit/>
            </a:bodyPr>
            <a:lstStyle/>
            <a:p>
              <a:r>
                <a:rPr lang="ru-RU" sz="1200" dirty="0">
                  <a:latin typeface="Century Gothic" panose="020B0502020202020204" pitchFamily="34" charset="0"/>
                </a:rPr>
                <a:t>Инжиниринг</a:t>
              </a:r>
            </a:p>
          </p:txBody>
        </p:sp>
        <p:sp>
          <p:nvSpPr>
            <p:cNvPr id="13" name="TextBox 12">
              <a:extLst>
                <a:ext uri="{FF2B5EF4-FFF2-40B4-BE49-F238E27FC236}">
                  <a16:creationId xmlns:a16="http://schemas.microsoft.com/office/drawing/2014/main" id="{1A976C1E-8239-446B-B108-914E688116E3}"/>
                </a:ext>
              </a:extLst>
            </p:cNvPr>
            <p:cNvSpPr txBox="1"/>
            <p:nvPr/>
          </p:nvSpPr>
          <p:spPr>
            <a:xfrm>
              <a:off x="10091684" y="2519803"/>
              <a:ext cx="2411018" cy="461665"/>
            </a:xfrm>
            <a:prstGeom prst="rect">
              <a:avLst/>
            </a:prstGeom>
            <a:noFill/>
          </p:spPr>
          <p:txBody>
            <a:bodyPr wrap="square" rtlCol="0">
              <a:spAutoFit/>
            </a:bodyPr>
            <a:lstStyle/>
            <a:p>
              <a:r>
                <a:rPr lang="ru-RU" sz="1200" dirty="0">
                  <a:latin typeface="Century Gothic" panose="020B0502020202020204" pitchFamily="34" charset="0"/>
                </a:rPr>
                <a:t>Изыскания и </a:t>
              </a:r>
            </a:p>
            <a:p>
              <a:r>
                <a:rPr lang="ru-RU" sz="1200" dirty="0">
                  <a:latin typeface="Century Gothic" panose="020B0502020202020204" pitchFamily="34" charset="0"/>
                </a:rPr>
                <a:t>проектирование</a:t>
              </a:r>
            </a:p>
          </p:txBody>
        </p:sp>
        <p:sp>
          <p:nvSpPr>
            <p:cNvPr id="14" name="TextBox 13">
              <a:extLst>
                <a:ext uri="{FF2B5EF4-FFF2-40B4-BE49-F238E27FC236}">
                  <a16:creationId xmlns:a16="http://schemas.microsoft.com/office/drawing/2014/main" id="{76E488FB-99AC-4DC7-BB43-352277A215C7}"/>
                </a:ext>
              </a:extLst>
            </p:cNvPr>
            <p:cNvSpPr txBox="1"/>
            <p:nvPr/>
          </p:nvSpPr>
          <p:spPr>
            <a:xfrm>
              <a:off x="10091684" y="3706868"/>
              <a:ext cx="1735253" cy="461665"/>
            </a:xfrm>
            <a:prstGeom prst="rect">
              <a:avLst/>
            </a:prstGeom>
            <a:noFill/>
          </p:spPr>
          <p:txBody>
            <a:bodyPr wrap="square" rtlCol="0">
              <a:spAutoFit/>
            </a:bodyPr>
            <a:lstStyle/>
            <a:p>
              <a:r>
                <a:rPr lang="ru-RU" sz="1200" dirty="0">
                  <a:latin typeface="Century Gothic" panose="020B0502020202020204" pitchFamily="34" charset="0"/>
                </a:rPr>
                <a:t>Сопровождение</a:t>
              </a:r>
            </a:p>
            <a:p>
              <a:r>
                <a:rPr lang="ru-RU" sz="1200" dirty="0">
                  <a:latin typeface="Century Gothic" panose="020B0502020202020204" pitchFamily="34" charset="0"/>
                </a:rPr>
                <a:t>строительства</a:t>
              </a:r>
            </a:p>
          </p:txBody>
        </p:sp>
        <p:grpSp>
          <p:nvGrpSpPr>
            <p:cNvPr id="15" name="Group 94">
              <a:extLst>
                <a:ext uri="{FF2B5EF4-FFF2-40B4-BE49-F238E27FC236}">
                  <a16:creationId xmlns:a16="http://schemas.microsoft.com/office/drawing/2014/main" id="{7319EE1F-5553-4579-94EF-81F936E26A11}"/>
                </a:ext>
              </a:extLst>
            </p:cNvPr>
            <p:cNvGrpSpPr>
              <a:grpSpLocks noChangeAspect="1"/>
            </p:cNvGrpSpPr>
            <p:nvPr/>
          </p:nvGrpSpPr>
          <p:grpSpPr>
            <a:xfrm rot="418938">
              <a:off x="9662001" y="2580807"/>
              <a:ext cx="375402" cy="372577"/>
              <a:chOff x="7764457" y="2416175"/>
              <a:chExt cx="600075" cy="598488"/>
            </a:xfrm>
            <a:solidFill>
              <a:schemeClr val="tx1">
                <a:lumMod val="75000"/>
                <a:lumOff val="25000"/>
              </a:schemeClr>
            </a:solidFill>
          </p:grpSpPr>
          <p:sp>
            <p:nvSpPr>
              <p:cNvPr id="24" name="Freeform 57">
                <a:extLst>
                  <a:ext uri="{FF2B5EF4-FFF2-40B4-BE49-F238E27FC236}">
                    <a16:creationId xmlns:a16="http://schemas.microsoft.com/office/drawing/2014/main" id="{D29DFCA4-0DEA-4181-AEB6-2F70CDFE02A2}"/>
                  </a:ext>
                </a:extLst>
              </p:cNvPr>
              <p:cNvSpPr>
                <a:spLocks noChangeAspect="1"/>
              </p:cNvSpPr>
              <p:nvPr/>
            </p:nvSpPr>
            <p:spPr bwMode="auto">
              <a:xfrm>
                <a:off x="7764457" y="2416175"/>
                <a:ext cx="600075" cy="598488"/>
              </a:xfrm>
              <a:custGeom>
                <a:avLst/>
                <a:gdLst>
                  <a:gd name="T0" fmla="*/ 578 w 602"/>
                  <a:gd name="T1" fmla="*/ 256 h 602"/>
                  <a:gd name="T2" fmla="*/ 346 w 602"/>
                  <a:gd name="T3" fmla="*/ 578 h 602"/>
                  <a:gd name="T4" fmla="*/ 25 w 602"/>
                  <a:gd name="T5" fmla="*/ 346 h 602"/>
                  <a:gd name="T6" fmla="*/ 256 w 602"/>
                  <a:gd name="T7" fmla="*/ 25 h 602"/>
                  <a:gd name="T8" fmla="*/ 578 w 602"/>
                  <a:gd name="T9" fmla="*/ 256 h 602"/>
                </a:gdLst>
                <a:ahLst/>
                <a:cxnLst>
                  <a:cxn ang="0">
                    <a:pos x="T0" y="T1"/>
                  </a:cxn>
                  <a:cxn ang="0">
                    <a:pos x="T2" y="T3"/>
                  </a:cxn>
                  <a:cxn ang="0">
                    <a:pos x="T4" y="T5"/>
                  </a:cxn>
                  <a:cxn ang="0">
                    <a:pos x="T6" y="T7"/>
                  </a:cxn>
                  <a:cxn ang="0">
                    <a:pos x="T8" y="T9"/>
                  </a:cxn>
                </a:cxnLst>
                <a:rect l="0" t="0" r="r" b="b"/>
                <a:pathLst>
                  <a:path w="602" h="602">
                    <a:moveTo>
                      <a:pt x="578" y="256"/>
                    </a:moveTo>
                    <a:cubicBezTo>
                      <a:pt x="602" y="409"/>
                      <a:pt x="499" y="553"/>
                      <a:pt x="346" y="578"/>
                    </a:cubicBezTo>
                    <a:cubicBezTo>
                      <a:pt x="193" y="602"/>
                      <a:pt x="49" y="499"/>
                      <a:pt x="25" y="346"/>
                    </a:cubicBezTo>
                    <a:cubicBezTo>
                      <a:pt x="0" y="193"/>
                      <a:pt x="103" y="49"/>
                      <a:pt x="256" y="25"/>
                    </a:cubicBezTo>
                    <a:cubicBezTo>
                      <a:pt x="409" y="0"/>
                      <a:pt x="553" y="103"/>
                      <a:pt x="578" y="25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200" dirty="0">
                  <a:latin typeface="Century Gothic" panose="020B0502020202020204" pitchFamily="34" charset="0"/>
                </a:endParaRPr>
              </a:p>
            </p:txBody>
          </p:sp>
          <p:sp>
            <p:nvSpPr>
              <p:cNvPr id="25" name="Freeform 58">
                <a:extLst>
                  <a:ext uri="{FF2B5EF4-FFF2-40B4-BE49-F238E27FC236}">
                    <a16:creationId xmlns:a16="http://schemas.microsoft.com/office/drawing/2014/main" id="{8A583425-2598-4C99-A87F-2E03758A7CDF}"/>
                  </a:ext>
                </a:extLst>
              </p:cNvPr>
              <p:cNvSpPr>
                <a:spLocks noChangeAspect="1"/>
              </p:cNvSpPr>
              <p:nvPr/>
            </p:nvSpPr>
            <p:spPr bwMode="auto">
              <a:xfrm>
                <a:off x="7904163" y="2811463"/>
                <a:ext cx="82550" cy="90488"/>
              </a:xfrm>
              <a:custGeom>
                <a:avLst/>
                <a:gdLst>
                  <a:gd name="T0" fmla="*/ 52 w 52"/>
                  <a:gd name="T1" fmla="*/ 50 h 57"/>
                  <a:gd name="T2" fmla="*/ 8 w 52"/>
                  <a:gd name="T3" fmla="*/ 57 h 57"/>
                  <a:gd name="T4" fmla="*/ 0 w 52"/>
                  <a:gd name="T5" fmla="*/ 7 h 57"/>
                  <a:gd name="T6" fmla="*/ 44 w 52"/>
                  <a:gd name="T7" fmla="*/ 0 h 57"/>
                  <a:gd name="T8" fmla="*/ 52 w 52"/>
                  <a:gd name="T9" fmla="*/ 50 h 57"/>
                </a:gdLst>
                <a:ahLst/>
                <a:cxnLst>
                  <a:cxn ang="0">
                    <a:pos x="T0" y="T1"/>
                  </a:cxn>
                  <a:cxn ang="0">
                    <a:pos x="T2" y="T3"/>
                  </a:cxn>
                  <a:cxn ang="0">
                    <a:pos x="T4" y="T5"/>
                  </a:cxn>
                  <a:cxn ang="0">
                    <a:pos x="T6" y="T7"/>
                  </a:cxn>
                  <a:cxn ang="0">
                    <a:pos x="T8" y="T9"/>
                  </a:cxn>
                </a:cxnLst>
                <a:rect l="0" t="0" r="r" b="b"/>
                <a:pathLst>
                  <a:path w="52" h="57">
                    <a:moveTo>
                      <a:pt x="52" y="50"/>
                    </a:moveTo>
                    <a:lnTo>
                      <a:pt x="8" y="57"/>
                    </a:lnTo>
                    <a:lnTo>
                      <a:pt x="0" y="7"/>
                    </a:lnTo>
                    <a:lnTo>
                      <a:pt x="44" y="0"/>
                    </a:lnTo>
                    <a:lnTo>
                      <a:pt x="52"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200">
                  <a:latin typeface="Century Gothic" panose="020B0502020202020204" pitchFamily="34" charset="0"/>
                </a:endParaRPr>
              </a:p>
            </p:txBody>
          </p:sp>
          <p:sp>
            <p:nvSpPr>
              <p:cNvPr id="27" name="Freeform 59">
                <a:extLst>
                  <a:ext uri="{FF2B5EF4-FFF2-40B4-BE49-F238E27FC236}">
                    <a16:creationId xmlns:a16="http://schemas.microsoft.com/office/drawing/2014/main" id="{84750017-31F4-4535-B668-27725FBB8109}"/>
                  </a:ext>
                </a:extLst>
              </p:cNvPr>
              <p:cNvSpPr>
                <a:spLocks noChangeAspect="1"/>
              </p:cNvSpPr>
              <p:nvPr/>
            </p:nvSpPr>
            <p:spPr bwMode="auto">
              <a:xfrm>
                <a:off x="8015288" y="2743201"/>
                <a:ext cx="92075" cy="139700"/>
              </a:xfrm>
              <a:custGeom>
                <a:avLst/>
                <a:gdLst>
                  <a:gd name="T0" fmla="*/ 58 w 58"/>
                  <a:gd name="T1" fmla="*/ 81 h 88"/>
                  <a:gd name="T2" fmla="*/ 14 w 58"/>
                  <a:gd name="T3" fmla="*/ 88 h 88"/>
                  <a:gd name="T4" fmla="*/ 0 w 58"/>
                  <a:gd name="T5" fmla="*/ 7 h 88"/>
                  <a:gd name="T6" fmla="*/ 45 w 58"/>
                  <a:gd name="T7" fmla="*/ 0 h 88"/>
                  <a:gd name="T8" fmla="*/ 58 w 58"/>
                  <a:gd name="T9" fmla="*/ 81 h 88"/>
                </a:gdLst>
                <a:ahLst/>
                <a:cxnLst>
                  <a:cxn ang="0">
                    <a:pos x="T0" y="T1"/>
                  </a:cxn>
                  <a:cxn ang="0">
                    <a:pos x="T2" y="T3"/>
                  </a:cxn>
                  <a:cxn ang="0">
                    <a:pos x="T4" y="T5"/>
                  </a:cxn>
                  <a:cxn ang="0">
                    <a:pos x="T6" y="T7"/>
                  </a:cxn>
                  <a:cxn ang="0">
                    <a:pos x="T8" y="T9"/>
                  </a:cxn>
                </a:cxnLst>
                <a:rect l="0" t="0" r="r" b="b"/>
                <a:pathLst>
                  <a:path w="58" h="88">
                    <a:moveTo>
                      <a:pt x="58" y="81"/>
                    </a:moveTo>
                    <a:lnTo>
                      <a:pt x="14" y="88"/>
                    </a:lnTo>
                    <a:lnTo>
                      <a:pt x="0" y="7"/>
                    </a:lnTo>
                    <a:lnTo>
                      <a:pt x="45" y="0"/>
                    </a:lnTo>
                    <a:lnTo>
                      <a:pt x="58" y="81"/>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200">
                  <a:latin typeface="Century Gothic" panose="020B0502020202020204" pitchFamily="34" charset="0"/>
                </a:endParaRPr>
              </a:p>
            </p:txBody>
          </p:sp>
          <p:sp>
            <p:nvSpPr>
              <p:cNvPr id="28" name="Freeform 60">
                <a:extLst>
                  <a:ext uri="{FF2B5EF4-FFF2-40B4-BE49-F238E27FC236}">
                    <a16:creationId xmlns:a16="http://schemas.microsoft.com/office/drawing/2014/main" id="{48CE944B-8FFC-441D-88CF-D1806E6CEC0E}"/>
                  </a:ext>
                </a:extLst>
              </p:cNvPr>
              <p:cNvSpPr>
                <a:spLocks noChangeAspect="1"/>
              </p:cNvSpPr>
              <p:nvPr/>
            </p:nvSpPr>
            <p:spPr bwMode="auto">
              <a:xfrm>
                <a:off x="8123237" y="2641602"/>
                <a:ext cx="104776" cy="222251"/>
              </a:xfrm>
              <a:custGeom>
                <a:avLst/>
                <a:gdLst>
                  <a:gd name="T0" fmla="*/ 66 w 66"/>
                  <a:gd name="T1" fmla="*/ 133 h 140"/>
                  <a:gd name="T2" fmla="*/ 22 w 66"/>
                  <a:gd name="T3" fmla="*/ 140 h 140"/>
                  <a:gd name="T4" fmla="*/ 0 w 66"/>
                  <a:gd name="T5" fmla="*/ 7 h 140"/>
                  <a:gd name="T6" fmla="*/ 44 w 66"/>
                  <a:gd name="T7" fmla="*/ 0 h 140"/>
                  <a:gd name="T8" fmla="*/ 66 w 66"/>
                  <a:gd name="T9" fmla="*/ 133 h 140"/>
                </a:gdLst>
                <a:ahLst/>
                <a:cxnLst>
                  <a:cxn ang="0">
                    <a:pos x="T0" y="T1"/>
                  </a:cxn>
                  <a:cxn ang="0">
                    <a:pos x="T2" y="T3"/>
                  </a:cxn>
                  <a:cxn ang="0">
                    <a:pos x="T4" y="T5"/>
                  </a:cxn>
                  <a:cxn ang="0">
                    <a:pos x="T6" y="T7"/>
                  </a:cxn>
                  <a:cxn ang="0">
                    <a:pos x="T8" y="T9"/>
                  </a:cxn>
                </a:cxnLst>
                <a:rect l="0" t="0" r="r" b="b"/>
                <a:pathLst>
                  <a:path w="66" h="140">
                    <a:moveTo>
                      <a:pt x="66" y="133"/>
                    </a:moveTo>
                    <a:lnTo>
                      <a:pt x="22" y="140"/>
                    </a:lnTo>
                    <a:lnTo>
                      <a:pt x="0" y="7"/>
                    </a:lnTo>
                    <a:lnTo>
                      <a:pt x="44" y="0"/>
                    </a:lnTo>
                    <a:lnTo>
                      <a:pt x="66" y="133"/>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200">
                  <a:latin typeface="Century Gothic" panose="020B0502020202020204" pitchFamily="34" charset="0"/>
                </a:endParaRPr>
              </a:p>
            </p:txBody>
          </p:sp>
          <p:sp>
            <p:nvSpPr>
              <p:cNvPr id="29" name="Freeform 61">
                <a:extLst>
                  <a:ext uri="{FF2B5EF4-FFF2-40B4-BE49-F238E27FC236}">
                    <a16:creationId xmlns:a16="http://schemas.microsoft.com/office/drawing/2014/main" id="{12CEC998-F451-427F-8270-6212EA8C7997}"/>
                  </a:ext>
                </a:extLst>
              </p:cNvPr>
              <p:cNvSpPr>
                <a:spLocks noChangeAspect="1"/>
              </p:cNvSpPr>
              <p:nvPr/>
            </p:nvSpPr>
            <p:spPr bwMode="auto">
              <a:xfrm>
                <a:off x="7880350" y="2503488"/>
                <a:ext cx="304800" cy="269875"/>
              </a:xfrm>
              <a:custGeom>
                <a:avLst/>
                <a:gdLst>
                  <a:gd name="T0" fmla="*/ 305 w 305"/>
                  <a:gd name="T1" fmla="*/ 103 h 271"/>
                  <a:gd name="T2" fmla="*/ 288 w 305"/>
                  <a:gd name="T3" fmla="*/ 0 h 271"/>
                  <a:gd name="T4" fmla="*/ 185 w 305"/>
                  <a:gd name="T5" fmla="*/ 16 h 271"/>
                  <a:gd name="T6" fmla="*/ 227 w 305"/>
                  <a:gd name="T7" fmla="*/ 47 h 271"/>
                  <a:gd name="T8" fmla="*/ 0 w 305"/>
                  <a:gd name="T9" fmla="*/ 229 h 271"/>
                  <a:gd name="T10" fmla="*/ 16 w 305"/>
                  <a:gd name="T11" fmla="*/ 271 h 271"/>
                  <a:gd name="T12" fmla="*/ 264 w 305"/>
                  <a:gd name="T13" fmla="*/ 74 h 271"/>
                  <a:gd name="T14" fmla="*/ 305 w 305"/>
                  <a:gd name="T15" fmla="*/ 103 h 2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71">
                    <a:moveTo>
                      <a:pt x="305" y="103"/>
                    </a:moveTo>
                    <a:cubicBezTo>
                      <a:pt x="288" y="0"/>
                      <a:pt x="288" y="0"/>
                      <a:pt x="288" y="0"/>
                    </a:cubicBezTo>
                    <a:cubicBezTo>
                      <a:pt x="185" y="16"/>
                      <a:pt x="185" y="16"/>
                      <a:pt x="185" y="16"/>
                    </a:cubicBezTo>
                    <a:cubicBezTo>
                      <a:pt x="227" y="47"/>
                      <a:pt x="227" y="47"/>
                      <a:pt x="227" y="47"/>
                    </a:cubicBezTo>
                    <a:cubicBezTo>
                      <a:pt x="182" y="111"/>
                      <a:pt x="135" y="178"/>
                      <a:pt x="0" y="229"/>
                    </a:cubicBezTo>
                    <a:cubicBezTo>
                      <a:pt x="16" y="271"/>
                      <a:pt x="16" y="271"/>
                      <a:pt x="16" y="271"/>
                    </a:cubicBezTo>
                    <a:cubicBezTo>
                      <a:pt x="164" y="216"/>
                      <a:pt x="218" y="141"/>
                      <a:pt x="264" y="74"/>
                    </a:cubicBezTo>
                    <a:lnTo>
                      <a:pt x="305" y="103"/>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200">
                  <a:latin typeface="Century Gothic" panose="020B0502020202020204" pitchFamily="34" charset="0"/>
                </a:endParaRPr>
              </a:p>
            </p:txBody>
          </p:sp>
        </p:grpSp>
        <p:grpSp>
          <p:nvGrpSpPr>
            <p:cNvPr id="16" name="Группа 15">
              <a:extLst>
                <a:ext uri="{FF2B5EF4-FFF2-40B4-BE49-F238E27FC236}">
                  <a16:creationId xmlns:a16="http://schemas.microsoft.com/office/drawing/2014/main" id="{9FFF5135-4B08-4184-9A05-864C7A326842}"/>
                </a:ext>
              </a:extLst>
            </p:cNvPr>
            <p:cNvGrpSpPr/>
            <p:nvPr/>
          </p:nvGrpSpPr>
          <p:grpSpPr>
            <a:xfrm>
              <a:off x="9628242" y="3208640"/>
              <a:ext cx="373625" cy="364834"/>
              <a:chOff x="1025247" y="1464570"/>
              <a:chExt cx="408625" cy="381736"/>
            </a:xfrm>
            <a:solidFill>
              <a:srgbClr val="595959"/>
            </a:solidFill>
          </p:grpSpPr>
          <p:sp>
            <p:nvSpPr>
              <p:cNvPr id="22" name="Freeform 25">
                <a:extLst>
                  <a:ext uri="{FF2B5EF4-FFF2-40B4-BE49-F238E27FC236}">
                    <a16:creationId xmlns:a16="http://schemas.microsoft.com/office/drawing/2014/main" id="{388F6050-11D4-4F19-B7B8-4EF58115F414}"/>
                  </a:ext>
                </a:extLst>
              </p:cNvPr>
              <p:cNvSpPr>
                <a:spLocks noChangeAspect="1"/>
              </p:cNvSpPr>
              <p:nvPr/>
            </p:nvSpPr>
            <p:spPr bwMode="auto">
              <a:xfrm>
                <a:off x="1025247" y="1464570"/>
                <a:ext cx="408625" cy="381736"/>
              </a:xfrm>
              <a:custGeom>
                <a:avLst/>
                <a:gdLst>
                  <a:gd name="T0" fmla="*/ 279 w 285"/>
                  <a:gd name="T1" fmla="*/ 131 h 285"/>
                  <a:gd name="T2" fmla="*/ 154 w 285"/>
                  <a:gd name="T3" fmla="*/ 279 h 285"/>
                  <a:gd name="T4" fmla="*/ 6 w 285"/>
                  <a:gd name="T5" fmla="*/ 154 h 285"/>
                  <a:gd name="T6" fmla="*/ 131 w 285"/>
                  <a:gd name="T7" fmla="*/ 6 h 285"/>
                  <a:gd name="T8" fmla="*/ 279 w 285"/>
                  <a:gd name="T9" fmla="*/ 131 h 285"/>
                </a:gdLst>
                <a:ahLst/>
                <a:cxnLst>
                  <a:cxn ang="0">
                    <a:pos x="T0" y="T1"/>
                  </a:cxn>
                  <a:cxn ang="0">
                    <a:pos x="T2" y="T3"/>
                  </a:cxn>
                  <a:cxn ang="0">
                    <a:pos x="T4" y="T5"/>
                  </a:cxn>
                  <a:cxn ang="0">
                    <a:pos x="T6" y="T7"/>
                  </a:cxn>
                  <a:cxn ang="0">
                    <a:pos x="T8" y="T9"/>
                  </a:cxn>
                </a:cxnLst>
                <a:rect l="0" t="0" r="r" b="b"/>
                <a:pathLst>
                  <a:path w="285" h="285">
                    <a:moveTo>
                      <a:pt x="279" y="131"/>
                    </a:moveTo>
                    <a:cubicBezTo>
                      <a:pt x="285" y="206"/>
                      <a:pt x="230" y="272"/>
                      <a:pt x="154" y="279"/>
                    </a:cubicBezTo>
                    <a:cubicBezTo>
                      <a:pt x="79" y="285"/>
                      <a:pt x="13" y="230"/>
                      <a:pt x="6" y="154"/>
                    </a:cubicBezTo>
                    <a:cubicBezTo>
                      <a:pt x="0" y="79"/>
                      <a:pt x="56" y="13"/>
                      <a:pt x="131" y="6"/>
                    </a:cubicBezTo>
                    <a:cubicBezTo>
                      <a:pt x="206" y="0"/>
                      <a:pt x="272" y="56"/>
                      <a:pt x="279" y="131"/>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ndParaRPr>
              </a:p>
            </p:txBody>
          </p:sp>
          <p:sp>
            <p:nvSpPr>
              <p:cNvPr id="23" name="Freeform 68">
                <a:extLst>
                  <a:ext uri="{FF2B5EF4-FFF2-40B4-BE49-F238E27FC236}">
                    <a16:creationId xmlns:a16="http://schemas.microsoft.com/office/drawing/2014/main" id="{69526116-4BA9-4CD8-989C-1834C86A4758}"/>
                  </a:ext>
                </a:extLst>
              </p:cNvPr>
              <p:cNvSpPr>
                <a:spLocks noChangeAspect="1" noEditPoints="1"/>
              </p:cNvSpPr>
              <p:nvPr/>
            </p:nvSpPr>
            <p:spPr bwMode="auto">
              <a:xfrm>
                <a:off x="1097736" y="1532724"/>
                <a:ext cx="269115" cy="250606"/>
              </a:xfrm>
              <a:custGeom>
                <a:avLst/>
                <a:gdLst>
                  <a:gd name="T0" fmla="*/ 498 w 499"/>
                  <a:gd name="T1" fmla="*/ 264 h 499"/>
                  <a:gd name="T2" fmla="*/ 497 w 499"/>
                  <a:gd name="T3" fmla="*/ 220 h 499"/>
                  <a:gd name="T4" fmla="*/ 446 w 499"/>
                  <a:gd name="T5" fmla="*/ 211 h 499"/>
                  <a:gd name="T6" fmla="*/ 441 w 499"/>
                  <a:gd name="T7" fmla="*/ 192 h 499"/>
                  <a:gd name="T8" fmla="*/ 434 w 499"/>
                  <a:gd name="T9" fmla="*/ 173 h 499"/>
                  <a:gd name="T10" fmla="*/ 472 w 499"/>
                  <a:gd name="T11" fmla="*/ 138 h 499"/>
                  <a:gd name="T12" fmla="*/ 449 w 499"/>
                  <a:gd name="T13" fmla="*/ 100 h 499"/>
                  <a:gd name="T14" fmla="*/ 400 w 499"/>
                  <a:gd name="T15" fmla="*/ 119 h 499"/>
                  <a:gd name="T16" fmla="*/ 371 w 499"/>
                  <a:gd name="T17" fmla="*/ 91 h 499"/>
                  <a:gd name="T18" fmla="*/ 386 w 499"/>
                  <a:gd name="T19" fmla="*/ 42 h 499"/>
                  <a:gd name="T20" fmla="*/ 348 w 499"/>
                  <a:gd name="T21" fmla="*/ 21 h 499"/>
                  <a:gd name="T22" fmla="*/ 315 w 499"/>
                  <a:gd name="T23" fmla="*/ 61 h 499"/>
                  <a:gd name="T24" fmla="*/ 276 w 499"/>
                  <a:gd name="T25" fmla="*/ 52 h 499"/>
                  <a:gd name="T26" fmla="*/ 264 w 499"/>
                  <a:gd name="T27" fmla="*/ 1 h 499"/>
                  <a:gd name="T28" fmla="*/ 220 w 499"/>
                  <a:gd name="T29" fmla="*/ 2 h 499"/>
                  <a:gd name="T30" fmla="*/ 212 w 499"/>
                  <a:gd name="T31" fmla="*/ 53 h 499"/>
                  <a:gd name="T32" fmla="*/ 192 w 499"/>
                  <a:gd name="T33" fmla="*/ 58 h 499"/>
                  <a:gd name="T34" fmla="*/ 173 w 499"/>
                  <a:gd name="T35" fmla="*/ 65 h 499"/>
                  <a:gd name="T36" fmla="*/ 138 w 499"/>
                  <a:gd name="T37" fmla="*/ 27 h 499"/>
                  <a:gd name="T38" fmla="*/ 101 w 499"/>
                  <a:gd name="T39" fmla="*/ 50 h 499"/>
                  <a:gd name="T40" fmla="*/ 119 w 499"/>
                  <a:gd name="T41" fmla="*/ 99 h 499"/>
                  <a:gd name="T42" fmla="*/ 91 w 499"/>
                  <a:gd name="T43" fmla="*/ 128 h 499"/>
                  <a:gd name="T44" fmla="*/ 42 w 499"/>
                  <a:gd name="T45" fmla="*/ 112 h 499"/>
                  <a:gd name="T46" fmla="*/ 21 w 499"/>
                  <a:gd name="T47" fmla="*/ 151 h 499"/>
                  <a:gd name="T48" fmla="*/ 61 w 499"/>
                  <a:gd name="T49" fmla="*/ 184 h 499"/>
                  <a:gd name="T50" fmla="*/ 52 w 499"/>
                  <a:gd name="T51" fmla="*/ 223 h 499"/>
                  <a:gd name="T52" fmla="*/ 1 w 499"/>
                  <a:gd name="T53" fmla="*/ 235 h 499"/>
                  <a:gd name="T54" fmla="*/ 3 w 499"/>
                  <a:gd name="T55" fmla="*/ 279 h 499"/>
                  <a:gd name="T56" fmla="*/ 54 w 499"/>
                  <a:gd name="T57" fmla="*/ 287 h 499"/>
                  <a:gd name="T58" fmla="*/ 58 w 499"/>
                  <a:gd name="T59" fmla="*/ 307 h 499"/>
                  <a:gd name="T60" fmla="*/ 65 w 499"/>
                  <a:gd name="T61" fmla="*/ 326 h 499"/>
                  <a:gd name="T62" fmla="*/ 27 w 499"/>
                  <a:gd name="T63" fmla="*/ 361 h 499"/>
                  <a:gd name="T64" fmla="*/ 50 w 499"/>
                  <a:gd name="T65" fmla="*/ 398 h 499"/>
                  <a:gd name="T66" fmla="*/ 99 w 499"/>
                  <a:gd name="T67" fmla="*/ 380 h 499"/>
                  <a:gd name="T68" fmla="*/ 128 w 499"/>
                  <a:gd name="T69" fmla="*/ 408 h 499"/>
                  <a:gd name="T70" fmla="*/ 113 w 499"/>
                  <a:gd name="T71" fmla="*/ 457 h 499"/>
                  <a:gd name="T72" fmla="*/ 151 w 499"/>
                  <a:gd name="T73" fmla="*/ 478 h 499"/>
                  <a:gd name="T74" fmla="*/ 184 w 499"/>
                  <a:gd name="T75" fmla="*/ 438 h 499"/>
                  <a:gd name="T76" fmla="*/ 223 w 499"/>
                  <a:gd name="T77" fmla="*/ 447 h 499"/>
                  <a:gd name="T78" fmla="*/ 235 w 499"/>
                  <a:gd name="T79" fmla="*/ 498 h 499"/>
                  <a:gd name="T80" fmla="*/ 279 w 499"/>
                  <a:gd name="T81" fmla="*/ 496 h 499"/>
                  <a:gd name="T82" fmla="*/ 287 w 499"/>
                  <a:gd name="T83" fmla="*/ 445 h 499"/>
                  <a:gd name="T84" fmla="*/ 307 w 499"/>
                  <a:gd name="T85" fmla="*/ 441 h 499"/>
                  <a:gd name="T86" fmla="*/ 326 w 499"/>
                  <a:gd name="T87" fmla="*/ 434 h 499"/>
                  <a:gd name="T88" fmla="*/ 361 w 499"/>
                  <a:gd name="T89" fmla="*/ 472 h 499"/>
                  <a:gd name="T90" fmla="*/ 398 w 499"/>
                  <a:gd name="T91" fmla="*/ 449 h 499"/>
                  <a:gd name="T92" fmla="*/ 380 w 499"/>
                  <a:gd name="T93" fmla="*/ 400 h 499"/>
                  <a:gd name="T94" fmla="*/ 408 w 499"/>
                  <a:gd name="T95" fmla="*/ 371 h 499"/>
                  <a:gd name="T96" fmla="*/ 457 w 499"/>
                  <a:gd name="T97" fmla="*/ 386 h 499"/>
                  <a:gd name="T98" fmla="*/ 478 w 499"/>
                  <a:gd name="T99" fmla="*/ 347 h 499"/>
                  <a:gd name="T100" fmla="*/ 438 w 499"/>
                  <a:gd name="T101" fmla="*/ 314 h 499"/>
                  <a:gd name="T102" fmla="*/ 447 w 499"/>
                  <a:gd name="T103" fmla="*/ 276 h 499"/>
                  <a:gd name="T104" fmla="*/ 498 w 499"/>
                  <a:gd name="T105" fmla="*/ 264 h 499"/>
                  <a:gd name="T106" fmla="*/ 256 w 499"/>
                  <a:gd name="T107" fmla="*/ 303 h 499"/>
                  <a:gd name="T108" fmla="*/ 196 w 499"/>
                  <a:gd name="T109" fmla="*/ 256 h 499"/>
                  <a:gd name="T110" fmla="*/ 243 w 499"/>
                  <a:gd name="T111" fmla="*/ 196 h 499"/>
                  <a:gd name="T112" fmla="*/ 303 w 499"/>
                  <a:gd name="T113" fmla="*/ 242 h 499"/>
                  <a:gd name="T114" fmla="*/ 256 w 499"/>
                  <a:gd name="T115" fmla="*/ 30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 h="499">
                    <a:moveTo>
                      <a:pt x="498" y="264"/>
                    </a:moveTo>
                    <a:cubicBezTo>
                      <a:pt x="499" y="250"/>
                      <a:pt x="498" y="235"/>
                      <a:pt x="497" y="220"/>
                    </a:cubicBezTo>
                    <a:cubicBezTo>
                      <a:pt x="446" y="211"/>
                      <a:pt x="446" y="211"/>
                      <a:pt x="446" y="211"/>
                    </a:cubicBezTo>
                    <a:cubicBezTo>
                      <a:pt x="444" y="205"/>
                      <a:pt x="443" y="198"/>
                      <a:pt x="441" y="192"/>
                    </a:cubicBezTo>
                    <a:cubicBezTo>
                      <a:pt x="439" y="186"/>
                      <a:pt x="437" y="179"/>
                      <a:pt x="434" y="173"/>
                    </a:cubicBezTo>
                    <a:cubicBezTo>
                      <a:pt x="472" y="138"/>
                      <a:pt x="472" y="138"/>
                      <a:pt x="472" y="138"/>
                    </a:cubicBezTo>
                    <a:cubicBezTo>
                      <a:pt x="465" y="125"/>
                      <a:pt x="458" y="112"/>
                      <a:pt x="449" y="100"/>
                    </a:cubicBezTo>
                    <a:cubicBezTo>
                      <a:pt x="400" y="119"/>
                      <a:pt x="400" y="119"/>
                      <a:pt x="400" y="119"/>
                    </a:cubicBezTo>
                    <a:cubicBezTo>
                      <a:pt x="392" y="108"/>
                      <a:pt x="382" y="99"/>
                      <a:pt x="371" y="91"/>
                    </a:cubicBezTo>
                    <a:cubicBezTo>
                      <a:pt x="386" y="42"/>
                      <a:pt x="386" y="42"/>
                      <a:pt x="386" y="42"/>
                    </a:cubicBezTo>
                    <a:cubicBezTo>
                      <a:pt x="374" y="34"/>
                      <a:pt x="361" y="27"/>
                      <a:pt x="348" y="21"/>
                    </a:cubicBezTo>
                    <a:cubicBezTo>
                      <a:pt x="315" y="61"/>
                      <a:pt x="315" y="61"/>
                      <a:pt x="315" y="61"/>
                    </a:cubicBezTo>
                    <a:cubicBezTo>
                      <a:pt x="302" y="56"/>
                      <a:pt x="289" y="53"/>
                      <a:pt x="276" y="52"/>
                    </a:cubicBezTo>
                    <a:cubicBezTo>
                      <a:pt x="264" y="1"/>
                      <a:pt x="264" y="1"/>
                      <a:pt x="264" y="1"/>
                    </a:cubicBezTo>
                    <a:cubicBezTo>
                      <a:pt x="250" y="0"/>
                      <a:pt x="235" y="1"/>
                      <a:pt x="220" y="2"/>
                    </a:cubicBezTo>
                    <a:cubicBezTo>
                      <a:pt x="212" y="53"/>
                      <a:pt x="212" y="53"/>
                      <a:pt x="212" y="53"/>
                    </a:cubicBezTo>
                    <a:cubicBezTo>
                      <a:pt x="205" y="55"/>
                      <a:pt x="199" y="56"/>
                      <a:pt x="192" y="58"/>
                    </a:cubicBezTo>
                    <a:cubicBezTo>
                      <a:pt x="186" y="60"/>
                      <a:pt x="179" y="62"/>
                      <a:pt x="173" y="65"/>
                    </a:cubicBezTo>
                    <a:cubicBezTo>
                      <a:pt x="138" y="27"/>
                      <a:pt x="138" y="27"/>
                      <a:pt x="138" y="27"/>
                    </a:cubicBezTo>
                    <a:cubicBezTo>
                      <a:pt x="125" y="34"/>
                      <a:pt x="112" y="41"/>
                      <a:pt x="101" y="50"/>
                    </a:cubicBezTo>
                    <a:cubicBezTo>
                      <a:pt x="119" y="99"/>
                      <a:pt x="119" y="99"/>
                      <a:pt x="119" y="99"/>
                    </a:cubicBezTo>
                    <a:cubicBezTo>
                      <a:pt x="109" y="107"/>
                      <a:pt x="99" y="117"/>
                      <a:pt x="91" y="128"/>
                    </a:cubicBezTo>
                    <a:cubicBezTo>
                      <a:pt x="42" y="112"/>
                      <a:pt x="42" y="112"/>
                      <a:pt x="42" y="112"/>
                    </a:cubicBezTo>
                    <a:cubicBezTo>
                      <a:pt x="34" y="125"/>
                      <a:pt x="27" y="138"/>
                      <a:pt x="21" y="151"/>
                    </a:cubicBezTo>
                    <a:cubicBezTo>
                      <a:pt x="61" y="184"/>
                      <a:pt x="61" y="184"/>
                      <a:pt x="61" y="184"/>
                    </a:cubicBezTo>
                    <a:cubicBezTo>
                      <a:pt x="57" y="197"/>
                      <a:pt x="53" y="210"/>
                      <a:pt x="52" y="223"/>
                    </a:cubicBezTo>
                    <a:cubicBezTo>
                      <a:pt x="1" y="235"/>
                      <a:pt x="1" y="235"/>
                      <a:pt x="1" y="235"/>
                    </a:cubicBezTo>
                    <a:cubicBezTo>
                      <a:pt x="0" y="249"/>
                      <a:pt x="1" y="264"/>
                      <a:pt x="3" y="279"/>
                    </a:cubicBezTo>
                    <a:cubicBezTo>
                      <a:pt x="54" y="287"/>
                      <a:pt x="54" y="287"/>
                      <a:pt x="54" y="287"/>
                    </a:cubicBezTo>
                    <a:cubicBezTo>
                      <a:pt x="55" y="294"/>
                      <a:pt x="56" y="300"/>
                      <a:pt x="58" y="307"/>
                    </a:cubicBezTo>
                    <a:cubicBezTo>
                      <a:pt x="60" y="313"/>
                      <a:pt x="63" y="319"/>
                      <a:pt x="65" y="326"/>
                    </a:cubicBezTo>
                    <a:cubicBezTo>
                      <a:pt x="27" y="361"/>
                      <a:pt x="27" y="361"/>
                      <a:pt x="27" y="361"/>
                    </a:cubicBezTo>
                    <a:cubicBezTo>
                      <a:pt x="34" y="374"/>
                      <a:pt x="42" y="387"/>
                      <a:pt x="50" y="398"/>
                    </a:cubicBezTo>
                    <a:cubicBezTo>
                      <a:pt x="99" y="380"/>
                      <a:pt x="99" y="380"/>
                      <a:pt x="99" y="380"/>
                    </a:cubicBezTo>
                    <a:cubicBezTo>
                      <a:pt x="108" y="390"/>
                      <a:pt x="117" y="399"/>
                      <a:pt x="128" y="408"/>
                    </a:cubicBezTo>
                    <a:cubicBezTo>
                      <a:pt x="113" y="457"/>
                      <a:pt x="113" y="457"/>
                      <a:pt x="113" y="457"/>
                    </a:cubicBezTo>
                    <a:cubicBezTo>
                      <a:pt x="125" y="465"/>
                      <a:pt x="138" y="472"/>
                      <a:pt x="151" y="478"/>
                    </a:cubicBezTo>
                    <a:cubicBezTo>
                      <a:pt x="184" y="438"/>
                      <a:pt x="184" y="438"/>
                      <a:pt x="184" y="438"/>
                    </a:cubicBezTo>
                    <a:cubicBezTo>
                      <a:pt x="197" y="442"/>
                      <a:pt x="210" y="445"/>
                      <a:pt x="223" y="447"/>
                    </a:cubicBezTo>
                    <a:cubicBezTo>
                      <a:pt x="235" y="498"/>
                      <a:pt x="235" y="498"/>
                      <a:pt x="235" y="498"/>
                    </a:cubicBezTo>
                    <a:cubicBezTo>
                      <a:pt x="249" y="499"/>
                      <a:pt x="264" y="498"/>
                      <a:pt x="279" y="496"/>
                    </a:cubicBezTo>
                    <a:cubicBezTo>
                      <a:pt x="287" y="445"/>
                      <a:pt x="287" y="445"/>
                      <a:pt x="287" y="445"/>
                    </a:cubicBezTo>
                    <a:cubicBezTo>
                      <a:pt x="294" y="444"/>
                      <a:pt x="300" y="442"/>
                      <a:pt x="307" y="441"/>
                    </a:cubicBezTo>
                    <a:cubicBezTo>
                      <a:pt x="313" y="439"/>
                      <a:pt x="320" y="436"/>
                      <a:pt x="326" y="434"/>
                    </a:cubicBezTo>
                    <a:cubicBezTo>
                      <a:pt x="361" y="472"/>
                      <a:pt x="361" y="472"/>
                      <a:pt x="361" y="472"/>
                    </a:cubicBezTo>
                    <a:cubicBezTo>
                      <a:pt x="374" y="465"/>
                      <a:pt x="387" y="457"/>
                      <a:pt x="398" y="449"/>
                    </a:cubicBezTo>
                    <a:cubicBezTo>
                      <a:pt x="380" y="400"/>
                      <a:pt x="380" y="400"/>
                      <a:pt x="380" y="400"/>
                    </a:cubicBezTo>
                    <a:cubicBezTo>
                      <a:pt x="390" y="391"/>
                      <a:pt x="400" y="382"/>
                      <a:pt x="408" y="371"/>
                    </a:cubicBezTo>
                    <a:cubicBezTo>
                      <a:pt x="457" y="386"/>
                      <a:pt x="457" y="386"/>
                      <a:pt x="457" y="386"/>
                    </a:cubicBezTo>
                    <a:cubicBezTo>
                      <a:pt x="465" y="374"/>
                      <a:pt x="472" y="361"/>
                      <a:pt x="478" y="347"/>
                    </a:cubicBezTo>
                    <a:cubicBezTo>
                      <a:pt x="438" y="314"/>
                      <a:pt x="438" y="314"/>
                      <a:pt x="438" y="314"/>
                    </a:cubicBezTo>
                    <a:cubicBezTo>
                      <a:pt x="443" y="302"/>
                      <a:pt x="446" y="289"/>
                      <a:pt x="447" y="276"/>
                    </a:cubicBezTo>
                    <a:lnTo>
                      <a:pt x="498" y="264"/>
                    </a:lnTo>
                    <a:close/>
                    <a:moveTo>
                      <a:pt x="256" y="303"/>
                    </a:moveTo>
                    <a:cubicBezTo>
                      <a:pt x="227" y="306"/>
                      <a:pt x="200" y="286"/>
                      <a:pt x="196" y="256"/>
                    </a:cubicBezTo>
                    <a:cubicBezTo>
                      <a:pt x="192" y="227"/>
                      <a:pt x="213" y="200"/>
                      <a:pt x="243" y="196"/>
                    </a:cubicBezTo>
                    <a:cubicBezTo>
                      <a:pt x="272" y="192"/>
                      <a:pt x="299" y="213"/>
                      <a:pt x="303" y="242"/>
                    </a:cubicBezTo>
                    <a:cubicBezTo>
                      <a:pt x="307" y="272"/>
                      <a:pt x="286" y="299"/>
                      <a:pt x="256" y="303"/>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IN" sz="1200">
                  <a:latin typeface="Century Gothic" panose="020B0502020202020204" pitchFamily="34" charset="0"/>
                </a:endParaRPr>
              </a:p>
            </p:txBody>
          </p:sp>
        </p:grpSp>
        <p:grpSp>
          <p:nvGrpSpPr>
            <p:cNvPr id="17" name="Группа 16">
              <a:extLst>
                <a:ext uri="{FF2B5EF4-FFF2-40B4-BE49-F238E27FC236}">
                  <a16:creationId xmlns:a16="http://schemas.microsoft.com/office/drawing/2014/main" id="{A1A51F76-C238-48D2-B25A-E9C5E88A2113}"/>
                </a:ext>
              </a:extLst>
            </p:cNvPr>
            <p:cNvGrpSpPr/>
            <p:nvPr/>
          </p:nvGrpSpPr>
          <p:grpSpPr>
            <a:xfrm>
              <a:off x="9628242" y="3740649"/>
              <a:ext cx="385498" cy="391730"/>
              <a:chOff x="6834546" y="-511499"/>
              <a:chExt cx="550340" cy="550340"/>
            </a:xfrm>
            <a:solidFill>
              <a:srgbClr val="FF0000"/>
            </a:solidFill>
          </p:grpSpPr>
          <p:sp>
            <p:nvSpPr>
              <p:cNvPr id="18" name="Freeform 108">
                <a:extLst>
                  <a:ext uri="{FF2B5EF4-FFF2-40B4-BE49-F238E27FC236}">
                    <a16:creationId xmlns:a16="http://schemas.microsoft.com/office/drawing/2014/main" id="{2ACD462E-B173-4FC2-89AA-107C49185BDC}"/>
                  </a:ext>
                </a:extLst>
              </p:cNvPr>
              <p:cNvSpPr>
                <a:spLocks noChangeAspect="1"/>
              </p:cNvSpPr>
              <p:nvPr/>
            </p:nvSpPr>
            <p:spPr bwMode="auto">
              <a:xfrm>
                <a:off x="6834546" y="-511499"/>
                <a:ext cx="550340" cy="550340"/>
              </a:xfrm>
              <a:custGeom>
                <a:avLst/>
                <a:gdLst>
                  <a:gd name="T0" fmla="*/ 279 w 286"/>
                  <a:gd name="T1" fmla="*/ 131 h 286"/>
                  <a:gd name="T2" fmla="*/ 155 w 286"/>
                  <a:gd name="T3" fmla="*/ 279 h 286"/>
                  <a:gd name="T4" fmla="*/ 7 w 286"/>
                  <a:gd name="T5" fmla="*/ 155 h 286"/>
                  <a:gd name="T6" fmla="*/ 131 w 286"/>
                  <a:gd name="T7" fmla="*/ 7 h 286"/>
                  <a:gd name="T8" fmla="*/ 279 w 286"/>
                  <a:gd name="T9" fmla="*/ 131 h 286"/>
                </a:gdLst>
                <a:ahLst/>
                <a:cxnLst>
                  <a:cxn ang="0">
                    <a:pos x="T0" y="T1"/>
                  </a:cxn>
                  <a:cxn ang="0">
                    <a:pos x="T2" y="T3"/>
                  </a:cxn>
                  <a:cxn ang="0">
                    <a:pos x="T4" y="T5"/>
                  </a:cxn>
                  <a:cxn ang="0">
                    <a:pos x="T6" y="T7"/>
                  </a:cxn>
                  <a:cxn ang="0">
                    <a:pos x="T8" y="T9"/>
                  </a:cxn>
                </a:cxnLst>
                <a:rect l="0" t="0" r="r" b="b"/>
                <a:pathLst>
                  <a:path w="286" h="286">
                    <a:moveTo>
                      <a:pt x="279" y="131"/>
                    </a:moveTo>
                    <a:cubicBezTo>
                      <a:pt x="286" y="207"/>
                      <a:pt x="230" y="273"/>
                      <a:pt x="155" y="279"/>
                    </a:cubicBezTo>
                    <a:cubicBezTo>
                      <a:pt x="80" y="286"/>
                      <a:pt x="13" y="230"/>
                      <a:pt x="7" y="155"/>
                    </a:cubicBezTo>
                    <a:cubicBezTo>
                      <a:pt x="0" y="80"/>
                      <a:pt x="56" y="14"/>
                      <a:pt x="131" y="7"/>
                    </a:cubicBezTo>
                    <a:cubicBezTo>
                      <a:pt x="206" y="0"/>
                      <a:pt x="273" y="56"/>
                      <a:pt x="279" y="131"/>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ndParaRPr>
              </a:p>
            </p:txBody>
          </p:sp>
          <p:grpSp>
            <p:nvGrpSpPr>
              <p:cNvPr id="19" name="Group 154">
                <a:extLst>
                  <a:ext uri="{FF2B5EF4-FFF2-40B4-BE49-F238E27FC236}">
                    <a16:creationId xmlns:a16="http://schemas.microsoft.com/office/drawing/2014/main" id="{DE5A4627-108F-4383-91F4-8CA904170BC3}"/>
                  </a:ext>
                </a:extLst>
              </p:cNvPr>
              <p:cNvGrpSpPr/>
              <p:nvPr/>
            </p:nvGrpSpPr>
            <p:grpSpPr>
              <a:xfrm>
                <a:off x="6970912" y="-397209"/>
                <a:ext cx="284162" cy="252412"/>
                <a:chOff x="7615239" y="793750"/>
                <a:chExt cx="284162" cy="252412"/>
              </a:xfrm>
              <a:grpFill/>
            </p:grpSpPr>
            <p:sp>
              <p:nvSpPr>
                <p:cNvPr id="20" name="Freeform 299">
                  <a:extLst>
                    <a:ext uri="{FF2B5EF4-FFF2-40B4-BE49-F238E27FC236}">
                      <a16:creationId xmlns:a16="http://schemas.microsoft.com/office/drawing/2014/main" id="{F838057B-6F58-4735-80CA-3DF242B55AE2}"/>
                    </a:ext>
                  </a:extLst>
                </p:cNvPr>
                <p:cNvSpPr>
                  <a:spLocks noEditPoints="1"/>
                </p:cNvSpPr>
                <p:nvPr/>
              </p:nvSpPr>
              <p:spPr bwMode="auto">
                <a:xfrm>
                  <a:off x="7615239" y="793750"/>
                  <a:ext cx="284162" cy="252412"/>
                </a:xfrm>
                <a:custGeom>
                  <a:avLst/>
                  <a:gdLst>
                    <a:gd name="T0" fmla="*/ 763 w 896"/>
                    <a:gd name="T1" fmla="*/ 426 h 793"/>
                    <a:gd name="T2" fmla="*/ 765 w 896"/>
                    <a:gd name="T3" fmla="*/ 445 h 793"/>
                    <a:gd name="T4" fmla="*/ 809 w 896"/>
                    <a:gd name="T5" fmla="*/ 457 h 793"/>
                    <a:gd name="T6" fmla="*/ 836 w 896"/>
                    <a:gd name="T7" fmla="*/ 494 h 793"/>
                    <a:gd name="T8" fmla="*/ 801 w 896"/>
                    <a:gd name="T9" fmla="*/ 538 h 793"/>
                    <a:gd name="T10" fmla="*/ 735 w 896"/>
                    <a:gd name="T11" fmla="*/ 546 h 793"/>
                    <a:gd name="T12" fmla="*/ 737 w 896"/>
                    <a:gd name="T13" fmla="*/ 564 h 793"/>
                    <a:gd name="T14" fmla="*/ 768 w 896"/>
                    <a:gd name="T15" fmla="*/ 571 h 793"/>
                    <a:gd name="T16" fmla="*/ 791 w 896"/>
                    <a:gd name="T17" fmla="*/ 602 h 793"/>
                    <a:gd name="T18" fmla="*/ 781 w 896"/>
                    <a:gd name="T19" fmla="*/ 636 h 793"/>
                    <a:gd name="T20" fmla="*/ 699 w 896"/>
                    <a:gd name="T21" fmla="*/ 644 h 793"/>
                    <a:gd name="T22" fmla="*/ 688 w 896"/>
                    <a:gd name="T23" fmla="*/ 658 h 793"/>
                    <a:gd name="T24" fmla="*/ 699 w 896"/>
                    <a:gd name="T25" fmla="*/ 673 h 793"/>
                    <a:gd name="T26" fmla="*/ 741 w 896"/>
                    <a:gd name="T27" fmla="*/ 687 h 793"/>
                    <a:gd name="T28" fmla="*/ 743 w 896"/>
                    <a:gd name="T29" fmla="*/ 723 h 793"/>
                    <a:gd name="T30" fmla="*/ 442 w 896"/>
                    <a:gd name="T31" fmla="*/ 733 h 793"/>
                    <a:gd name="T32" fmla="*/ 273 w 896"/>
                    <a:gd name="T33" fmla="*/ 702 h 793"/>
                    <a:gd name="T34" fmla="*/ 246 w 896"/>
                    <a:gd name="T35" fmla="*/ 392 h 793"/>
                    <a:gd name="T36" fmla="*/ 348 w 896"/>
                    <a:gd name="T37" fmla="*/ 316 h 793"/>
                    <a:gd name="T38" fmla="*/ 425 w 896"/>
                    <a:gd name="T39" fmla="*/ 208 h 793"/>
                    <a:gd name="T40" fmla="*/ 460 w 896"/>
                    <a:gd name="T41" fmla="*/ 107 h 793"/>
                    <a:gd name="T42" fmla="*/ 472 w 896"/>
                    <a:gd name="T43" fmla="*/ 40 h 793"/>
                    <a:gd name="T44" fmla="*/ 513 w 896"/>
                    <a:gd name="T45" fmla="*/ 39 h 793"/>
                    <a:gd name="T46" fmla="*/ 550 w 896"/>
                    <a:gd name="T47" fmla="*/ 118 h 793"/>
                    <a:gd name="T48" fmla="*/ 516 w 896"/>
                    <a:gd name="T49" fmla="*/ 276 h 793"/>
                    <a:gd name="T50" fmla="*/ 516 w 896"/>
                    <a:gd name="T51" fmla="*/ 313 h 793"/>
                    <a:gd name="T52" fmla="*/ 853 w 896"/>
                    <a:gd name="T53" fmla="*/ 329 h 793"/>
                    <a:gd name="T54" fmla="*/ 861 w 896"/>
                    <a:gd name="T55" fmla="*/ 389 h 793"/>
                    <a:gd name="T56" fmla="*/ 833 w 896"/>
                    <a:gd name="T57" fmla="*/ 417 h 793"/>
                    <a:gd name="T58" fmla="*/ 179 w 896"/>
                    <a:gd name="T59" fmla="*/ 345 h 793"/>
                    <a:gd name="T60" fmla="*/ 893 w 896"/>
                    <a:gd name="T61" fmla="*/ 337 h 793"/>
                    <a:gd name="T62" fmla="*/ 863 w 896"/>
                    <a:gd name="T63" fmla="*/ 298 h 793"/>
                    <a:gd name="T64" fmla="*/ 544 w 896"/>
                    <a:gd name="T65" fmla="*/ 285 h 793"/>
                    <a:gd name="T66" fmla="*/ 580 w 896"/>
                    <a:gd name="T67" fmla="*/ 123 h 793"/>
                    <a:gd name="T68" fmla="*/ 555 w 896"/>
                    <a:gd name="T69" fmla="*/ 40 h 793"/>
                    <a:gd name="T70" fmla="*/ 513 w 896"/>
                    <a:gd name="T71" fmla="*/ 5 h 793"/>
                    <a:gd name="T72" fmla="*/ 470 w 896"/>
                    <a:gd name="T73" fmla="*/ 6 h 793"/>
                    <a:gd name="T74" fmla="*/ 441 w 896"/>
                    <a:gd name="T75" fmla="*/ 35 h 793"/>
                    <a:gd name="T76" fmla="*/ 432 w 896"/>
                    <a:gd name="T77" fmla="*/ 91 h 793"/>
                    <a:gd name="T78" fmla="*/ 398 w 896"/>
                    <a:gd name="T79" fmla="*/ 194 h 793"/>
                    <a:gd name="T80" fmla="*/ 280 w 896"/>
                    <a:gd name="T81" fmla="*/ 337 h 793"/>
                    <a:gd name="T82" fmla="*/ 209 w 896"/>
                    <a:gd name="T83" fmla="*/ 330 h 793"/>
                    <a:gd name="T84" fmla="*/ 197 w 896"/>
                    <a:gd name="T85" fmla="*/ 315 h 793"/>
                    <a:gd name="T86" fmla="*/ 2 w 896"/>
                    <a:gd name="T87" fmla="*/ 321 h 793"/>
                    <a:gd name="T88" fmla="*/ 2 w 896"/>
                    <a:gd name="T89" fmla="*/ 786 h 793"/>
                    <a:gd name="T90" fmla="*/ 197 w 896"/>
                    <a:gd name="T91" fmla="*/ 793 h 793"/>
                    <a:gd name="T92" fmla="*/ 209 w 896"/>
                    <a:gd name="T93" fmla="*/ 778 h 793"/>
                    <a:gd name="T94" fmla="*/ 383 w 896"/>
                    <a:gd name="T95" fmla="*/ 758 h 793"/>
                    <a:gd name="T96" fmla="*/ 743 w 896"/>
                    <a:gd name="T97" fmla="*/ 760 h 793"/>
                    <a:gd name="T98" fmla="*/ 771 w 896"/>
                    <a:gd name="T99" fmla="*/ 735 h 793"/>
                    <a:gd name="T100" fmla="*/ 768 w 896"/>
                    <a:gd name="T101" fmla="*/ 672 h 793"/>
                    <a:gd name="T102" fmla="*/ 821 w 896"/>
                    <a:gd name="T103" fmla="*/ 625 h 793"/>
                    <a:gd name="T104" fmla="*/ 831 w 896"/>
                    <a:gd name="T105" fmla="*/ 556 h 793"/>
                    <a:gd name="T106" fmla="*/ 866 w 896"/>
                    <a:gd name="T107" fmla="*/ 501 h 793"/>
                    <a:gd name="T108" fmla="*/ 853 w 896"/>
                    <a:gd name="T109" fmla="*/ 456 h 793"/>
                    <a:gd name="T110" fmla="*/ 872 w 896"/>
                    <a:gd name="T111" fmla="*/ 427 h 793"/>
                    <a:gd name="T112" fmla="*/ 896 w 896"/>
                    <a:gd name="T113" fmla="*/ 36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6" h="793">
                      <a:moveTo>
                        <a:pt x="821" y="420"/>
                      </a:moveTo>
                      <a:lnTo>
                        <a:pt x="774" y="420"/>
                      </a:lnTo>
                      <a:lnTo>
                        <a:pt x="772" y="420"/>
                      </a:lnTo>
                      <a:lnTo>
                        <a:pt x="769" y="421"/>
                      </a:lnTo>
                      <a:lnTo>
                        <a:pt x="767" y="422"/>
                      </a:lnTo>
                      <a:lnTo>
                        <a:pt x="765" y="424"/>
                      </a:lnTo>
                      <a:lnTo>
                        <a:pt x="763" y="426"/>
                      </a:lnTo>
                      <a:lnTo>
                        <a:pt x="762" y="428"/>
                      </a:lnTo>
                      <a:lnTo>
                        <a:pt x="760" y="431"/>
                      </a:lnTo>
                      <a:lnTo>
                        <a:pt x="760" y="435"/>
                      </a:lnTo>
                      <a:lnTo>
                        <a:pt x="760" y="437"/>
                      </a:lnTo>
                      <a:lnTo>
                        <a:pt x="762" y="440"/>
                      </a:lnTo>
                      <a:lnTo>
                        <a:pt x="763" y="442"/>
                      </a:lnTo>
                      <a:lnTo>
                        <a:pt x="765" y="445"/>
                      </a:lnTo>
                      <a:lnTo>
                        <a:pt x="767" y="446"/>
                      </a:lnTo>
                      <a:lnTo>
                        <a:pt x="769" y="448"/>
                      </a:lnTo>
                      <a:lnTo>
                        <a:pt x="772" y="448"/>
                      </a:lnTo>
                      <a:lnTo>
                        <a:pt x="774" y="450"/>
                      </a:lnTo>
                      <a:lnTo>
                        <a:pt x="787" y="451"/>
                      </a:lnTo>
                      <a:lnTo>
                        <a:pt x="798" y="453"/>
                      </a:lnTo>
                      <a:lnTo>
                        <a:pt x="809" y="457"/>
                      </a:lnTo>
                      <a:lnTo>
                        <a:pt x="818" y="463"/>
                      </a:lnTo>
                      <a:lnTo>
                        <a:pt x="826" y="470"/>
                      </a:lnTo>
                      <a:lnTo>
                        <a:pt x="832" y="477"/>
                      </a:lnTo>
                      <a:lnTo>
                        <a:pt x="834" y="482"/>
                      </a:lnTo>
                      <a:lnTo>
                        <a:pt x="835" y="486"/>
                      </a:lnTo>
                      <a:lnTo>
                        <a:pt x="836" y="490"/>
                      </a:lnTo>
                      <a:lnTo>
                        <a:pt x="836" y="494"/>
                      </a:lnTo>
                      <a:lnTo>
                        <a:pt x="836" y="503"/>
                      </a:lnTo>
                      <a:lnTo>
                        <a:pt x="833" y="510"/>
                      </a:lnTo>
                      <a:lnTo>
                        <a:pt x="829" y="518"/>
                      </a:lnTo>
                      <a:lnTo>
                        <a:pt x="824" y="525"/>
                      </a:lnTo>
                      <a:lnTo>
                        <a:pt x="816" y="531"/>
                      </a:lnTo>
                      <a:lnTo>
                        <a:pt x="809" y="535"/>
                      </a:lnTo>
                      <a:lnTo>
                        <a:pt x="801" y="538"/>
                      </a:lnTo>
                      <a:lnTo>
                        <a:pt x="793" y="539"/>
                      </a:lnTo>
                      <a:lnTo>
                        <a:pt x="748" y="539"/>
                      </a:lnTo>
                      <a:lnTo>
                        <a:pt x="744" y="539"/>
                      </a:lnTo>
                      <a:lnTo>
                        <a:pt x="741" y="540"/>
                      </a:lnTo>
                      <a:lnTo>
                        <a:pt x="739" y="542"/>
                      </a:lnTo>
                      <a:lnTo>
                        <a:pt x="737" y="544"/>
                      </a:lnTo>
                      <a:lnTo>
                        <a:pt x="735" y="546"/>
                      </a:lnTo>
                      <a:lnTo>
                        <a:pt x="734" y="548"/>
                      </a:lnTo>
                      <a:lnTo>
                        <a:pt x="733" y="551"/>
                      </a:lnTo>
                      <a:lnTo>
                        <a:pt x="733" y="554"/>
                      </a:lnTo>
                      <a:lnTo>
                        <a:pt x="733" y="556"/>
                      </a:lnTo>
                      <a:lnTo>
                        <a:pt x="734" y="560"/>
                      </a:lnTo>
                      <a:lnTo>
                        <a:pt x="735" y="562"/>
                      </a:lnTo>
                      <a:lnTo>
                        <a:pt x="737" y="564"/>
                      </a:lnTo>
                      <a:lnTo>
                        <a:pt x="739" y="566"/>
                      </a:lnTo>
                      <a:lnTo>
                        <a:pt x="741" y="567"/>
                      </a:lnTo>
                      <a:lnTo>
                        <a:pt x="744" y="568"/>
                      </a:lnTo>
                      <a:lnTo>
                        <a:pt x="748" y="569"/>
                      </a:lnTo>
                      <a:lnTo>
                        <a:pt x="755" y="569"/>
                      </a:lnTo>
                      <a:lnTo>
                        <a:pt x="762" y="570"/>
                      </a:lnTo>
                      <a:lnTo>
                        <a:pt x="768" y="571"/>
                      </a:lnTo>
                      <a:lnTo>
                        <a:pt x="773" y="575"/>
                      </a:lnTo>
                      <a:lnTo>
                        <a:pt x="778" y="577"/>
                      </a:lnTo>
                      <a:lnTo>
                        <a:pt x="781" y="580"/>
                      </a:lnTo>
                      <a:lnTo>
                        <a:pt x="784" y="583"/>
                      </a:lnTo>
                      <a:lnTo>
                        <a:pt x="786" y="587"/>
                      </a:lnTo>
                      <a:lnTo>
                        <a:pt x="789" y="595"/>
                      </a:lnTo>
                      <a:lnTo>
                        <a:pt x="791" y="602"/>
                      </a:lnTo>
                      <a:lnTo>
                        <a:pt x="791" y="609"/>
                      </a:lnTo>
                      <a:lnTo>
                        <a:pt x="793" y="613"/>
                      </a:lnTo>
                      <a:lnTo>
                        <a:pt x="791" y="619"/>
                      </a:lnTo>
                      <a:lnTo>
                        <a:pt x="790" y="623"/>
                      </a:lnTo>
                      <a:lnTo>
                        <a:pt x="789" y="627"/>
                      </a:lnTo>
                      <a:lnTo>
                        <a:pt x="786" y="630"/>
                      </a:lnTo>
                      <a:lnTo>
                        <a:pt x="781" y="636"/>
                      </a:lnTo>
                      <a:lnTo>
                        <a:pt x="773" y="639"/>
                      </a:lnTo>
                      <a:lnTo>
                        <a:pt x="766" y="641"/>
                      </a:lnTo>
                      <a:lnTo>
                        <a:pt x="758" y="643"/>
                      </a:lnTo>
                      <a:lnTo>
                        <a:pt x="752" y="643"/>
                      </a:lnTo>
                      <a:lnTo>
                        <a:pt x="748" y="643"/>
                      </a:lnTo>
                      <a:lnTo>
                        <a:pt x="703" y="643"/>
                      </a:lnTo>
                      <a:lnTo>
                        <a:pt x="699" y="644"/>
                      </a:lnTo>
                      <a:lnTo>
                        <a:pt x="696" y="645"/>
                      </a:lnTo>
                      <a:lnTo>
                        <a:pt x="694" y="646"/>
                      </a:lnTo>
                      <a:lnTo>
                        <a:pt x="692" y="648"/>
                      </a:lnTo>
                      <a:lnTo>
                        <a:pt x="690" y="651"/>
                      </a:lnTo>
                      <a:lnTo>
                        <a:pt x="689" y="653"/>
                      </a:lnTo>
                      <a:lnTo>
                        <a:pt x="688" y="656"/>
                      </a:lnTo>
                      <a:lnTo>
                        <a:pt x="688" y="658"/>
                      </a:lnTo>
                      <a:lnTo>
                        <a:pt x="688" y="661"/>
                      </a:lnTo>
                      <a:lnTo>
                        <a:pt x="689" y="664"/>
                      </a:lnTo>
                      <a:lnTo>
                        <a:pt x="690" y="667"/>
                      </a:lnTo>
                      <a:lnTo>
                        <a:pt x="692" y="669"/>
                      </a:lnTo>
                      <a:lnTo>
                        <a:pt x="694" y="671"/>
                      </a:lnTo>
                      <a:lnTo>
                        <a:pt x="696" y="672"/>
                      </a:lnTo>
                      <a:lnTo>
                        <a:pt x="699" y="673"/>
                      </a:lnTo>
                      <a:lnTo>
                        <a:pt x="703" y="673"/>
                      </a:lnTo>
                      <a:lnTo>
                        <a:pt x="707" y="674"/>
                      </a:lnTo>
                      <a:lnTo>
                        <a:pt x="713" y="674"/>
                      </a:lnTo>
                      <a:lnTo>
                        <a:pt x="721" y="675"/>
                      </a:lnTo>
                      <a:lnTo>
                        <a:pt x="728" y="678"/>
                      </a:lnTo>
                      <a:lnTo>
                        <a:pt x="736" y="682"/>
                      </a:lnTo>
                      <a:lnTo>
                        <a:pt x="741" y="687"/>
                      </a:lnTo>
                      <a:lnTo>
                        <a:pt x="744" y="690"/>
                      </a:lnTo>
                      <a:lnTo>
                        <a:pt x="745" y="694"/>
                      </a:lnTo>
                      <a:lnTo>
                        <a:pt x="747" y="699"/>
                      </a:lnTo>
                      <a:lnTo>
                        <a:pt x="748" y="703"/>
                      </a:lnTo>
                      <a:lnTo>
                        <a:pt x="747" y="712"/>
                      </a:lnTo>
                      <a:lnTo>
                        <a:pt x="745" y="718"/>
                      </a:lnTo>
                      <a:lnTo>
                        <a:pt x="743" y="723"/>
                      </a:lnTo>
                      <a:lnTo>
                        <a:pt x="741" y="727"/>
                      </a:lnTo>
                      <a:lnTo>
                        <a:pt x="737" y="730"/>
                      </a:lnTo>
                      <a:lnTo>
                        <a:pt x="732" y="732"/>
                      </a:lnTo>
                      <a:lnTo>
                        <a:pt x="725" y="733"/>
                      </a:lnTo>
                      <a:lnTo>
                        <a:pt x="718" y="733"/>
                      </a:lnTo>
                      <a:lnTo>
                        <a:pt x="463" y="733"/>
                      </a:lnTo>
                      <a:lnTo>
                        <a:pt x="442" y="733"/>
                      </a:lnTo>
                      <a:lnTo>
                        <a:pt x="421" y="732"/>
                      </a:lnTo>
                      <a:lnTo>
                        <a:pt x="403" y="730"/>
                      </a:lnTo>
                      <a:lnTo>
                        <a:pt x="386" y="728"/>
                      </a:lnTo>
                      <a:lnTo>
                        <a:pt x="354" y="721"/>
                      </a:lnTo>
                      <a:lnTo>
                        <a:pt x="322" y="714"/>
                      </a:lnTo>
                      <a:lnTo>
                        <a:pt x="298" y="708"/>
                      </a:lnTo>
                      <a:lnTo>
                        <a:pt x="273" y="702"/>
                      </a:lnTo>
                      <a:lnTo>
                        <a:pt x="243" y="697"/>
                      </a:lnTo>
                      <a:lnTo>
                        <a:pt x="209" y="690"/>
                      </a:lnTo>
                      <a:lnTo>
                        <a:pt x="209" y="404"/>
                      </a:lnTo>
                      <a:lnTo>
                        <a:pt x="218" y="401"/>
                      </a:lnTo>
                      <a:lnTo>
                        <a:pt x="227" y="399"/>
                      </a:lnTo>
                      <a:lnTo>
                        <a:pt x="236" y="396"/>
                      </a:lnTo>
                      <a:lnTo>
                        <a:pt x="246" y="392"/>
                      </a:lnTo>
                      <a:lnTo>
                        <a:pt x="257" y="386"/>
                      </a:lnTo>
                      <a:lnTo>
                        <a:pt x="266" y="381"/>
                      </a:lnTo>
                      <a:lnTo>
                        <a:pt x="276" y="376"/>
                      </a:lnTo>
                      <a:lnTo>
                        <a:pt x="287" y="368"/>
                      </a:lnTo>
                      <a:lnTo>
                        <a:pt x="307" y="353"/>
                      </a:lnTo>
                      <a:lnTo>
                        <a:pt x="327" y="335"/>
                      </a:lnTo>
                      <a:lnTo>
                        <a:pt x="348" y="316"/>
                      </a:lnTo>
                      <a:lnTo>
                        <a:pt x="367" y="293"/>
                      </a:lnTo>
                      <a:lnTo>
                        <a:pt x="379" y="279"/>
                      </a:lnTo>
                      <a:lnTo>
                        <a:pt x="389" y="266"/>
                      </a:lnTo>
                      <a:lnTo>
                        <a:pt x="399" y="252"/>
                      </a:lnTo>
                      <a:lnTo>
                        <a:pt x="408" y="237"/>
                      </a:lnTo>
                      <a:lnTo>
                        <a:pt x="416" y="223"/>
                      </a:lnTo>
                      <a:lnTo>
                        <a:pt x="425" y="208"/>
                      </a:lnTo>
                      <a:lnTo>
                        <a:pt x="431" y="194"/>
                      </a:lnTo>
                      <a:lnTo>
                        <a:pt x="439" y="179"/>
                      </a:lnTo>
                      <a:lnTo>
                        <a:pt x="444" y="164"/>
                      </a:lnTo>
                      <a:lnTo>
                        <a:pt x="449" y="150"/>
                      </a:lnTo>
                      <a:lnTo>
                        <a:pt x="454" y="135"/>
                      </a:lnTo>
                      <a:lnTo>
                        <a:pt x="457" y="121"/>
                      </a:lnTo>
                      <a:lnTo>
                        <a:pt x="460" y="107"/>
                      </a:lnTo>
                      <a:lnTo>
                        <a:pt x="461" y="92"/>
                      </a:lnTo>
                      <a:lnTo>
                        <a:pt x="463" y="78"/>
                      </a:lnTo>
                      <a:lnTo>
                        <a:pt x="463" y="66"/>
                      </a:lnTo>
                      <a:lnTo>
                        <a:pt x="464" y="58"/>
                      </a:lnTo>
                      <a:lnTo>
                        <a:pt x="465" y="52"/>
                      </a:lnTo>
                      <a:lnTo>
                        <a:pt x="467" y="45"/>
                      </a:lnTo>
                      <a:lnTo>
                        <a:pt x="472" y="40"/>
                      </a:lnTo>
                      <a:lnTo>
                        <a:pt x="476" y="37"/>
                      </a:lnTo>
                      <a:lnTo>
                        <a:pt x="480" y="34"/>
                      </a:lnTo>
                      <a:lnTo>
                        <a:pt x="487" y="31"/>
                      </a:lnTo>
                      <a:lnTo>
                        <a:pt x="492" y="30"/>
                      </a:lnTo>
                      <a:lnTo>
                        <a:pt x="500" y="31"/>
                      </a:lnTo>
                      <a:lnTo>
                        <a:pt x="506" y="34"/>
                      </a:lnTo>
                      <a:lnTo>
                        <a:pt x="513" y="39"/>
                      </a:lnTo>
                      <a:lnTo>
                        <a:pt x="521" y="45"/>
                      </a:lnTo>
                      <a:lnTo>
                        <a:pt x="528" y="54"/>
                      </a:lnTo>
                      <a:lnTo>
                        <a:pt x="535" y="66"/>
                      </a:lnTo>
                      <a:lnTo>
                        <a:pt x="541" y="79"/>
                      </a:lnTo>
                      <a:lnTo>
                        <a:pt x="547" y="97"/>
                      </a:lnTo>
                      <a:lnTo>
                        <a:pt x="549" y="106"/>
                      </a:lnTo>
                      <a:lnTo>
                        <a:pt x="550" y="118"/>
                      </a:lnTo>
                      <a:lnTo>
                        <a:pt x="550" y="130"/>
                      </a:lnTo>
                      <a:lnTo>
                        <a:pt x="549" y="144"/>
                      </a:lnTo>
                      <a:lnTo>
                        <a:pt x="546" y="171"/>
                      </a:lnTo>
                      <a:lnTo>
                        <a:pt x="539" y="200"/>
                      </a:lnTo>
                      <a:lnTo>
                        <a:pt x="532" y="228"/>
                      </a:lnTo>
                      <a:lnTo>
                        <a:pt x="523" y="255"/>
                      </a:lnTo>
                      <a:lnTo>
                        <a:pt x="516" y="276"/>
                      </a:lnTo>
                      <a:lnTo>
                        <a:pt x="509" y="294"/>
                      </a:lnTo>
                      <a:lnTo>
                        <a:pt x="508" y="298"/>
                      </a:lnTo>
                      <a:lnTo>
                        <a:pt x="508" y="301"/>
                      </a:lnTo>
                      <a:lnTo>
                        <a:pt x="509" y="305"/>
                      </a:lnTo>
                      <a:lnTo>
                        <a:pt x="510" y="308"/>
                      </a:lnTo>
                      <a:lnTo>
                        <a:pt x="513" y="310"/>
                      </a:lnTo>
                      <a:lnTo>
                        <a:pt x="516" y="313"/>
                      </a:lnTo>
                      <a:lnTo>
                        <a:pt x="519" y="314"/>
                      </a:lnTo>
                      <a:lnTo>
                        <a:pt x="523" y="315"/>
                      </a:lnTo>
                      <a:lnTo>
                        <a:pt x="821" y="315"/>
                      </a:lnTo>
                      <a:lnTo>
                        <a:pt x="830" y="316"/>
                      </a:lnTo>
                      <a:lnTo>
                        <a:pt x="839" y="318"/>
                      </a:lnTo>
                      <a:lnTo>
                        <a:pt x="846" y="322"/>
                      </a:lnTo>
                      <a:lnTo>
                        <a:pt x="853" y="329"/>
                      </a:lnTo>
                      <a:lnTo>
                        <a:pt x="859" y="335"/>
                      </a:lnTo>
                      <a:lnTo>
                        <a:pt x="863" y="343"/>
                      </a:lnTo>
                      <a:lnTo>
                        <a:pt x="866" y="351"/>
                      </a:lnTo>
                      <a:lnTo>
                        <a:pt x="866" y="360"/>
                      </a:lnTo>
                      <a:lnTo>
                        <a:pt x="866" y="369"/>
                      </a:lnTo>
                      <a:lnTo>
                        <a:pt x="864" y="379"/>
                      </a:lnTo>
                      <a:lnTo>
                        <a:pt x="861" y="389"/>
                      </a:lnTo>
                      <a:lnTo>
                        <a:pt x="856" y="398"/>
                      </a:lnTo>
                      <a:lnTo>
                        <a:pt x="852" y="402"/>
                      </a:lnTo>
                      <a:lnTo>
                        <a:pt x="849" y="407"/>
                      </a:lnTo>
                      <a:lnTo>
                        <a:pt x="846" y="410"/>
                      </a:lnTo>
                      <a:lnTo>
                        <a:pt x="842" y="413"/>
                      </a:lnTo>
                      <a:lnTo>
                        <a:pt x="837" y="415"/>
                      </a:lnTo>
                      <a:lnTo>
                        <a:pt x="833" y="417"/>
                      </a:lnTo>
                      <a:lnTo>
                        <a:pt x="828" y="419"/>
                      </a:lnTo>
                      <a:lnTo>
                        <a:pt x="821" y="420"/>
                      </a:lnTo>
                      <a:lnTo>
                        <a:pt x="821" y="420"/>
                      </a:lnTo>
                      <a:close/>
                      <a:moveTo>
                        <a:pt x="179" y="763"/>
                      </a:moveTo>
                      <a:lnTo>
                        <a:pt x="30" y="763"/>
                      </a:lnTo>
                      <a:lnTo>
                        <a:pt x="30" y="344"/>
                      </a:lnTo>
                      <a:lnTo>
                        <a:pt x="179" y="345"/>
                      </a:lnTo>
                      <a:lnTo>
                        <a:pt x="179" y="390"/>
                      </a:lnTo>
                      <a:lnTo>
                        <a:pt x="179" y="703"/>
                      </a:lnTo>
                      <a:lnTo>
                        <a:pt x="179" y="763"/>
                      </a:lnTo>
                      <a:close/>
                      <a:moveTo>
                        <a:pt x="896" y="360"/>
                      </a:moveTo>
                      <a:lnTo>
                        <a:pt x="896" y="352"/>
                      </a:lnTo>
                      <a:lnTo>
                        <a:pt x="895" y="345"/>
                      </a:lnTo>
                      <a:lnTo>
                        <a:pt x="893" y="337"/>
                      </a:lnTo>
                      <a:lnTo>
                        <a:pt x="891" y="331"/>
                      </a:lnTo>
                      <a:lnTo>
                        <a:pt x="888" y="324"/>
                      </a:lnTo>
                      <a:lnTo>
                        <a:pt x="883" y="318"/>
                      </a:lnTo>
                      <a:lnTo>
                        <a:pt x="879" y="313"/>
                      </a:lnTo>
                      <a:lnTo>
                        <a:pt x="874" y="307"/>
                      </a:lnTo>
                      <a:lnTo>
                        <a:pt x="868" y="302"/>
                      </a:lnTo>
                      <a:lnTo>
                        <a:pt x="863" y="298"/>
                      </a:lnTo>
                      <a:lnTo>
                        <a:pt x="857" y="294"/>
                      </a:lnTo>
                      <a:lnTo>
                        <a:pt x="850" y="291"/>
                      </a:lnTo>
                      <a:lnTo>
                        <a:pt x="844" y="288"/>
                      </a:lnTo>
                      <a:lnTo>
                        <a:pt x="836" y="286"/>
                      </a:lnTo>
                      <a:lnTo>
                        <a:pt x="829" y="285"/>
                      </a:lnTo>
                      <a:lnTo>
                        <a:pt x="821" y="285"/>
                      </a:lnTo>
                      <a:lnTo>
                        <a:pt x="544" y="285"/>
                      </a:lnTo>
                      <a:lnTo>
                        <a:pt x="551" y="267"/>
                      </a:lnTo>
                      <a:lnTo>
                        <a:pt x="558" y="244"/>
                      </a:lnTo>
                      <a:lnTo>
                        <a:pt x="566" y="219"/>
                      </a:lnTo>
                      <a:lnTo>
                        <a:pt x="572" y="192"/>
                      </a:lnTo>
                      <a:lnTo>
                        <a:pt x="577" y="164"/>
                      </a:lnTo>
                      <a:lnTo>
                        <a:pt x="580" y="136"/>
                      </a:lnTo>
                      <a:lnTo>
                        <a:pt x="580" y="123"/>
                      </a:lnTo>
                      <a:lnTo>
                        <a:pt x="580" y="111"/>
                      </a:lnTo>
                      <a:lnTo>
                        <a:pt x="578" y="99"/>
                      </a:lnTo>
                      <a:lnTo>
                        <a:pt x="575" y="88"/>
                      </a:lnTo>
                      <a:lnTo>
                        <a:pt x="571" y="74"/>
                      </a:lnTo>
                      <a:lnTo>
                        <a:pt x="566" y="61"/>
                      </a:lnTo>
                      <a:lnTo>
                        <a:pt x="560" y="50"/>
                      </a:lnTo>
                      <a:lnTo>
                        <a:pt x="555" y="40"/>
                      </a:lnTo>
                      <a:lnTo>
                        <a:pt x="549" y="31"/>
                      </a:lnTo>
                      <a:lnTo>
                        <a:pt x="543" y="25"/>
                      </a:lnTo>
                      <a:lnTo>
                        <a:pt x="537" y="19"/>
                      </a:lnTo>
                      <a:lnTo>
                        <a:pt x="531" y="14"/>
                      </a:lnTo>
                      <a:lnTo>
                        <a:pt x="524" y="10"/>
                      </a:lnTo>
                      <a:lnTo>
                        <a:pt x="519" y="7"/>
                      </a:lnTo>
                      <a:lnTo>
                        <a:pt x="513" y="5"/>
                      </a:lnTo>
                      <a:lnTo>
                        <a:pt x="508" y="2"/>
                      </a:lnTo>
                      <a:lnTo>
                        <a:pt x="498" y="1"/>
                      </a:lnTo>
                      <a:lnTo>
                        <a:pt x="492" y="0"/>
                      </a:lnTo>
                      <a:lnTo>
                        <a:pt x="486" y="1"/>
                      </a:lnTo>
                      <a:lnTo>
                        <a:pt x="480" y="1"/>
                      </a:lnTo>
                      <a:lnTo>
                        <a:pt x="475" y="4"/>
                      </a:lnTo>
                      <a:lnTo>
                        <a:pt x="470" y="6"/>
                      </a:lnTo>
                      <a:lnTo>
                        <a:pt x="464" y="8"/>
                      </a:lnTo>
                      <a:lnTo>
                        <a:pt x="459" y="11"/>
                      </a:lnTo>
                      <a:lnTo>
                        <a:pt x="455" y="15"/>
                      </a:lnTo>
                      <a:lnTo>
                        <a:pt x="450" y="20"/>
                      </a:lnTo>
                      <a:lnTo>
                        <a:pt x="446" y="24"/>
                      </a:lnTo>
                      <a:lnTo>
                        <a:pt x="443" y="29"/>
                      </a:lnTo>
                      <a:lnTo>
                        <a:pt x="441" y="35"/>
                      </a:lnTo>
                      <a:lnTo>
                        <a:pt x="437" y="40"/>
                      </a:lnTo>
                      <a:lnTo>
                        <a:pt x="435" y="46"/>
                      </a:lnTo>
                      <a:lnTo>
                        <a:pt x="434" y="52"/>
                      </a:lnTo>
                      <a:lnTo>
                        <a:pt x="433" y="58"/>
                      </a:lnTo>
                      <a:lnTo>
                        <a:pt x="433" y="66"/>
                      </a:lnTo>
                      <a:lnTo>
                        <a:pt x="433" y="78"/>
                      </a:lnTo>
                      <a:lnTo>
                        <a:pt x="432" y="91"/>
                      </a:lnTo>
                      <a:lnTo>
                        <a:pt x="430" y="104"/>
                      </a:lnTo>
                      <a:lnTo>
                        <a:pt x="427" y="117"/>
                      </a:lnTo>
                      <a:lnTo>
                        <a:pt x="424" y="130"/>
                      </a:lnTo>
                      <a:lnTo>
                        <a:pt x="420" y="143"/>
                      </a:lnTo>
                      <a:lnTo>
                        <a:pt x="415" y="155"/>
                      </a:lnTo>
                      <a:lnTo>
                        <a:pt x="410" y="168"/>
                      </a:lnTo>
                      <a:lnTo>
                        <a:pt x="398" y="194"/>
                      </a:lnTo>
                      <a:lnTo>
                        <a:pt x="385" y="219"/>
                      </a:lnTo>
                      <a:lnTo>
                        <a:pt x="370" y="242"/>
                      </a:lnTo>
                      <a:lnTo>
                        <a:pt x="353" y="265"/>
                      </a:lnTo>
                      <a:lnTo>
                        <a:pt x="336" y="285"/>
                      </a:lnTo>
                      <a:lnTo>
                        <a:pt x="318" y="304"/>
                      </a:lnTo>
                      <a:lnTo>
                        <a:pt x="298" y="321"/>
                      </a:lnTo>
                      <a:lnTo>
                        <a:pt x="280" y="337"/>
                      </a:lnTo>
                      <a:lnTo>
                        <a:pt x="261" y="350"/>
                      </a:lnTo>
                      <a:lnTo>
                        <a:pt x="243" y="361"/>
                      </a:lnTo>
                      <a:lnTo>
                        <a:pt x="234" y="365"/>
                      </a:lnTo>
                      <a:lnTo>
                        <a:pt x="226" y="368"/>
                      </a:lnTo>
                      <a:lnTo>
                        <a:pt x="217" y="370"/>
                      </a:lnTo>
                      <a:lnTo>
                        <a:pt x="209" y="373"/>
                      </a:lnTo>
                      <a:lnTo>
                        <a:pt x="209" y="330"/>
                      </a:lnTo>
                      <a:lnTo>
                        <a:pt x="209" y="327"/>
                      </a:lnTo>
                      <a:lnTo>
                        <a:pt x="208" y="323"/>
                      </a:lnTo>
                      <a:lnTo>
                        <a:pt x="207" y="321"/>
                      </a:lnTo>
                      <a:lnTo>
                        <a:pt x="204" y="319"/>
                      </a:lnTo>
                      <a:lnTo>
                        <a:pt x="202" y="317"/>
                      </a:lnTo>
                      <a:lnTo>
                        <a:pt x="200" y="316"/>
                      </a:lnTo>
                      <a:lnTo>
                        <a:pt x="197" y="315"/>
                      </a:lnTo>
                      <a:lnTo>
                        <a:pt x="194" y="315"/>
                      </a:lnTo>
                      <a:lnTo>
                        <a:pt x="15" y="314"/>
                      </a:lnTo>
                      <a:lnTo>
                        <a:pt x="12" y="315"/>
                      </a:lnTo>
                      <a:lnTo>
                        <a:pt x="9" y="315"/>
                      </a:lnTo>
                      <a:lnTo>
                        <a:pt x="7" y="317"/>
                      </a:lnTo>
                      <a:lnTo>
                        <a:pt x="4" y="319"/>
                      </a:lnTo>
                      <a:lnTo>
                        <a:pt x="2" y="321"/>
                      </a:lnTo>
                      <a:lnTo>
                        <a:pt x="1" y="323"/>
                      </a:lnTo>
                      <a:lnTo>
                        <a:pt x="0" y="327"/>
                      </a:lnTo>
                      <a:lnTo>
                        <a:pt x="0" y="329"/>
                      </a:lnTo>
                      <a:lnTo>
                        <a:pt x="0" y="778"/>
                      </a:lnTo>
                      <a:lnTo>
                        <a:pt x="0" y="781"/>
                      </a:lnTo>
                      <a:lnTo>
                        <a:pt x="1" y="784"/>
                      </a:lnTo>
                      <a:lnTo>
                        <a:pt x="2" y="786"/>
                      </a:lnTo>
                      <a:lnTo>
                        <a:pt x="4" y="789"/>
                      </a:lnTo>
                      <a:lnTo>
                        <a:pt x="7" y="791"/>
                      </a:lnTo>
                      <a:lnTo>
                        <a:pt x="9" y="792"/>
                      </a:lnTo>
                      <a:lnTo>
                        <a:pt x="12" y="793"/>
                      </a:lnTo>
                      <a:lnTo>
                        <a:pt x="15" y="793"/>
                      </a:lnTo>
                      <a:lnTo>
                        <a:pt x="194" y="793"/>
                      </a:lnTo>
                      <a:lnTo>
                        <a:pt x="197" y="793"/>
                      </a:lnTo>
                      <a:lnTo>
                        <a:pt x="200" y="792"/>
                      </a:lnTo>
                      <a:lnTo>
                        <a:pt x="202" y="791"/>
                      </a:lnTo>
                      <a:lnTo>
                        <a:pt x="204" y="789"/>
                      </a:lnTo>
                      <a:lnTo>
                        <a:pt x="207" y="786"/>
                      </a:lnTo>
                      <a:lnTo>
                        <a:pt x="208" y="784"/>
                      </a:lnTo>
                      <a:lnTo>
                        <a:pt x="209" y="781"/>
                      </a:lnTo>
                      <a:lnTo>
                        <a:pt x="209" y="778"/>
                      </a:lnTo>
                      <a:lnTo>
                        <a:pt x="209" y="721"/>
                      </a:lnTo>
                      <a:lnTo>
                        <a:pt x="241" y="727"/>
                      </a:lnTo>
                      <a:lnTo>
                        <a:pt x="269" y="732"/>
                      </a:lnTo>
                      <a:lnTo>
                        <a:pt x="293" y="737"/>
                      </a:lnTo>
                      <a:lnTo>
                        <a:pt x="316" y="743"/>
                      </a:lnTo>
                      <a:lnTo>
                        <a:pt x="349" y="751"/>
                      </a:lnTo>
                      <a:lnTo>
                        <a:pt x="383" y="758"/>
                      </a:lnTo>
                      <a:lnTo>
                        <a:pt x="400" y="760"/>
                      </a:lnTo>
                      <a:lnTo>
                        <a:pt x="419" y="762"/>
                      </a:lnTo>
                      <a:lnTo>
                        <a:pt x="441" y="763"/>
                      </a:lnTo>
                      <a:lnTo>
                        <a:pt x="463" y="763"/>
                      </a:lnTo>
                      <a:lnTo>
                        <a:pt x="718" y="763"/>
                      </a:lnTo>
                      <a:lnTo>
                        <a:pt x="732" y="762"/>
                      </a:lnTo>
                      <a:lnTo>
                        <a:pt x="743" y="760"/>
                      </a:lnTo>
                      <a:lnTo>
                        <a:pt x="749" y="758"/>
                      </a:lnTo>
                      <a:lnTo>
                        <a:pt x="754" y="754"/>
                      </a:lnTo>
                      <a:lnTo>
                        <a:pt x="758" y="752"/>
                      </a:lnTo>
                      <a:lnTo>
                        <a:pt x="763" y="748"/>
                      </a:lnTo>
                      <a:lnTo>
                        <a:pt x="766" y="745"/>
                      </a:lnTo>
                      <a:lnTo>
                        <a:pt x="769" y="739"/>
                      </a:lnTo>
                      <a:lnTo>
                        <a:pt x="771" y="735"/>
                      </a:lnTo>
                      <a:lnTo>
                        <a:pt x="773" y="730"/>
                      </a:lnTo>
                      <a:lnTo>
                        <a:pt x="776" y="717"/>
                      </a:lnTo>
                      <a:lnTo>
                        <a:pt x="778" y="703"/>
                      </a:lnTo>
                      <a:lnTo>
                        <a:pt x="776" y="694"/>
                      </a:lnTo>
                      <a:lnTo>
                        <a:pt x="774" y="686"/>
                      </a:lnTo>
                      <a:lnTo>
                        <a:pt x="771" y="678"/>
                      </a:lnTo>
                      <a:lnTo>
                        <a:pt x="768" y="672"/>
                      </a:lnTo>
                      <a:lnTo>
                        <a:pt x="780" y="669"/>
                      </a:lnTo>
                      <a:lnTo>
                        <a:pt x="790" y="664"/>
                      </a:lnTo>
                      <a:lnTo>
                        <a:pt x="799" y="658"/>
                      </a:lnTo>
                      <a:lnTo>
                        <a:pt x="808" y="652"/>
                      </a:lnTo>
                      <a:lnTo>
                        <a:pt x="814" y="643"/>
                      </a:lnTo>
                      <a:lnTo>
                        <a:pt x="818" y="635"/>
                      </a:lnTo>
                      <a:lnTo>
                        <a:pt x="821" y="625"/>
                      </a:lnTo>
                      <a:lnTo>
                        <a:pt x="821" y="613"/>
                      </a:lnTo>
                      <a:lnTo>
                        <a:pt x="821" y="600"/>
                      </a:lnTo>
                      <a:lnTo>
                        <a:pt x="818" y="587"/>
                      </a:lnTo>
                      <a:lnTo>
                        <a:pt x="815" y="577"/>
                      </a:lnTo>
                      <a:lnTo>
                        <a:pt x="809" y="567"/>
                      </a:lnTo>
                      <a:lnTo>
                        <a:pt x="820" y="563"/>
                      </a:lnTo>
                      <a:lnTo>
                        <a:pt x="831" y="556"/>
                      </a:lnTo>
                      <a:lnTo>
                        <a:pt x="842" y="549"/>
                      </a:lnTo>
                      <a:lnTo>
                        <a:pt x="850" y="540"/>
                      </a:lnTo>
                      <a:lnTo>
                        <a:pt x="857" y="530"/>
                      </a:lnTo>
                      <a:lnTo>
                        <a:pt x="862" y="519"/>
                      </a:lnTo>
                      <a:lnTo>
                        <a:pt x="864" y="513"/>
                      </a:lnTo>
                      <a:lnTo>
                        <a:pt x="865" y="506"/>
                      </a:lnTo>
                      <a:lnTo>
                        <a:pt x="866" y="501"/>
                      </a:lnTo>
                      <a:lnTo>
                        <a:pt x="866" y="494"/>
                      </a:lnTo>
                      <a:lnTo>
                        <a:pt x="866" y="487"/>
                      </a:lnTo>
                      <a:lnTo>
                        <a:pt x="865" y="481"/>
                      </a:lnTo>
                      <a:lnTo>
                        <a:pt x="863" y="474"/>
                      </a:lnTo>
                      <a:lnTo>
                        <a:pt x="861" y="468"/>
                      </a:lnTo>
                      <a:lnTo>
                        <a:pt x="858" y="462"/>
                      </a:lnTo>
                      <a:lnTo>
                        <a:pt x="853" y="456"/>
                      </a:lnTo>
                      <a:lnTo>
                        <a:pt x="849" y="451"/>
                      </a:lnTo>
                      <a:lnTo>
                        <a:pt x="844" y="445"/>
                      </a:lnTo>
                      <a:lnTo>
                        <a:pt x="850" y="443"/>
                      </a:lnTo>
                      <a:lnTo>
                        <a:pt x="857" y="440"/>
                      </a:lnTo>
                      <a:lnTo>
                        <a:pt x="862" y="436"/>
                      </a:lnTo>
                      <a:lnTo>
                        <a:pt x="867" y="431"/>
                      </a:lnTo>
                      <a:lnTo>
                        <a:pt x="872" y="427"/>
                      </a:lnTo>
                      <a:lnTo>
                        <a:pt x="876" y="422"/>
                      </a:lnTo>
                      <a:lnTo>
                        <a:pt x="880" y="415"/>
                      </a:lnTo>
                      <a:lnTo>
                        <a:pt x="883" y="410"/>
                      </a:lnTo>
                      <a:lnTo>
                        <a:pt x="890" y="397"/>
                      </a:lnTo>
                      <a:lnTo>
                        <a:pt x="893" y="384"/>
                      </a:lnTo>
                      <a:lnTo>
                        <a:pt x="896" y="371"/>
                      </a:lnTo>
                      <a:lnTo>
                        <a:pt x="896" y="3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21" name="Freeform 300">
                  <a:extLst>
                    <a:ext uri="{FF2B5EF4-FFF2-40B4-BE49-F238E27FC236}">
                      <a16:creationId xmlns:a16="http://schemas.microsoft.com/office/drawing/2014/main" id="{D0A3CBD8-B5F0-4881-9D72-A933DE807360}"/>
                    </a:ext>
                  </a:extLst>
                </p:cNvPr>
                <p:cNvSpPr>
                  <a:spLocks/>
                </p:cNvSpPr>
                <p:nvPr/>
              </p:nvSpPr>
              <p:spPr bwMode="auto">
                <a:xfrm>
                  <a:off x="7650163" y="1011238"/>
                  <a:ext cx="11113" cy="12700"/>
                </a:xfrm>
                <a:custGeom>
                  <a:avLst/>
                  <a:gdLst>
                    <a:gd name="T0" fmla="*/ 18 w 38"/>
                    <a:gd name="T1" fmla="*/ 0 h 38"/>
                    <a:gd name="T2" fmla="*/ 15 w 38"/>
                    <a:gd name="T3" fmla="*/ 1 h 38"/>
                    <a:gd name="T4" fmla="*/ 11 w 38"/>
                    <a:gd name="T5" fmla="*/ 2 h 38"/>
                    <a:gd name="T6" fmla="*/ 8 w 38"/>
                    <a:gd name="T7" fmla="*/ 3 h 38"/>
                    <a:gd name="T8" fmla="*/ 6 w 38"/>
                    <a:gd name="T9" fmla="*/ 6 h 38"/>
                    <a:gd name="T10" fmla="*/ 3 w 38"/>
                    <a:gd name="T11" fmla="*/ 9 h 38"/>
                    <a:gd name="T12" fmla="*/ 1 w 38"/>
                    <a:gd name="T13" fmla="*/ 12 h 38"/>
                    <a:gd name="T14" fmla="*/ 0 w 38"/>
                    <a:gd name="T15" fmla="*/ 15 h 38"/>
                    <a:gd name="T16" fmla="*/ 0 w 38"/>
                    <a:gd name="T17" fmla="*/ 19 h 38"/>
                    <a:gd name="T18" fmla="*/ 0 w 38"/>
                    <a:gd name="T19" fmla="*/ 23 h 38"/>
                    <a:gd name="T20" fmla="*/ 1 w 38"/>
                    <a:gd name="T21" fmla="*/ 27 h 38"/>
                    <a:gd name="T22" fmla="*/ 3 w 38"/>
                    <a:gd name="T23" fmla="*/ 30 h 38"/>
                    <a:gd name="T24" fmla="*/ 6 w 38"/>
                    <a:gd name="T25" fmla="*/ 32 h 38"/>
                    <a:gd name="T26" fmla="*/ 8 w 38"/>
                    <a:gd name="T27" fmla="*/ 35 h 38"/>
                    <a:gd name="T28" fmla="*/ 11 w 38"/>
                    <a:gd name="T29" fmla="*/ 36 h 38"/>
                    <a:gd name="T30" fmla="*/ 15 w 38"/>
                    <a:gd name="T31" fmla="*/ 37 h 38"/>
                    <a:gd name="T32" fmla="*/ 18 w 38"/>
                    <a:gd name="T33" fmla="*/ 38 h 38"/>
                    <a:gd name="T34" fmla="*/ 23 w 38"/>
                    <a:gd name="T35" fmla="*/ 37 h 38"/>
                    <a:gd name="T36" fmla="*/ 26 w 38"/>
                    <a:gd name="T37" fmla="*/ 36 h 38"/>
                    <a:gd name="T38" fmla="*/ 29 w 38"/>
                    <a:gd name="T39" fmla="*/ 35 h 38"/>
                    <a:gd name="T40" fmla="*/ 32 w 38"/>
                    <a:gd name="T41" fmla="*/ 32 h 38"/>
                    <a:gd name="T42" fmla="*/ 34 w 38"/>
                    <a:gd name="T43" fmla="*/ 30 h 38"/>
                    <a:gd name="T44" fmla="*/ 37 w 38"/>
                    <a:gd name="T45" fmla="*/ 27 h 38"/>
                    <a:gd name="T46" fmla="*/ 38 w 38"/>
                    <a:gd name="T47" fmla="*/ 23 h 38"/>
                    <a:gd name="T48" fmla="*/ 38 w 38"/>
                    <a:gd name="T49" fmla="*/ 19 h 38"/>
                    <a:gd name="T50" fmla="*/ 38 w 38"/>
                    <a:gd name="T51" fmla="*/ 15 h 38"/>
                    <a:gd name="T52" fmla="*/ 37 w 38"/>
                    <a:gd name="T53" fmla="*/ 12 h 38"/>
                    <a:gd name="T54" fmla="*/ 34 w 38"/>
                    <a:gd name="T55" fmla="*/ 9 h 38"/>
                    <a:gd name="T56" fmla="*/ 32 w 38"/>
                    <a:gd name="T57" fmla="*/ 6 h 38"/>
                    <a:gd name="T58" fmla="*/ 29 w 38"/>
                    <a:gd name="T59" fmla="*/ 3 h 38"/>
                    <a:gd name="T60" fmla="*/ 26 w 38"/>
                    <a:gd name="T61" fmla="*/ 2 h 38"/>
                    <a:gd name="T62" fmla="*/ 23 w 38"/>
                    <a:gd name="T63" fmla="*/ 1 h 38"/>
                    <a:gd name="T64" fmla="*/ 18 w 38"/>
                    <a:gd name="T65" fmla="*/ 0 h 38"/>
                    <a:gd name="T66" fmla="*/ 18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8" y="0"/>
                      </a:moveTo>
                      <a:lnTo>
                        <a:pt x="15" y="1"/>
                      </a:lnTo>
                      <a:lnTo>
                        <a:pt x="11" y="2"/>
                      </a:lnTo>
                      <a:lnTo>
                        <a:pt x="8" y="3"/>
                      </a:lnTo>
                      <a:lnTo>
                        <a:pt x="6" y="6"/>
                      </a:lnTo>
                      <a:lnTo>
                        <a:pt x="3" y="9"/>
                      </a:lnTo>
                      <a:lnTo>
                        <a:pt x="1" y="12"/>
                      </a:lnTo>
                      <a:lnTo>
                        <a:pt x="0" y="15"/>
                      </a:lnTo>
                      <a:lnTo>
                        <a:pt x="0" y="19"/>
                      </a:lnTo>
                      <a:lnTo>
                        <a:pt x="0" y="23"/>
                      </a:lnTo>
                      <a:lnTo>
                        <a:pt x="1" y="27"/>
                      </a:lnTo>
                      <a:lnTo>
                        <a:pt x="3" y="30"/>
                      </a:lnTo>
                      <a:lnTo>
                        <a:pt x="6" y="32"/>
                      </a:lnTo>
                      <a:lnTo>
                        <a:pt x="8" y="35"/>
                      </a:lnTo>
                      <a:lnTo>
                        <a:pt x="11" y="36"/>
                      </a:lnTo>
                      <a:lnTo>
                        <a:pt x="15" y="37"/>
                      </a:lnTo>
                      <a:lnTo>
                        <a:pt x="18" y="38"/>
                      </a:lnTo>
                      <a:lnTo>
                        <a:pt x="23" y="37"/>
                      </a:lnTo>
                      <a:lnTo>
                        <a:pt x="26" y="36"/>
                      </a:lnTo>
                      <a:lnTo>
                        <a:pt x="29" y="35"/>
                      </a:lnTo>
                      <a:lnTo>
                        <a:pt x="32" y="32"/>
                      </a:lnTo>
                      <a:lnTo>
                        <a:pt x="34" y="30"/>
                      </a:lnTo>
                      <a:lnTo>
                        <a:pt x="37" y="27"/>
                      </a:lnTo>
                      <a:lnTo>
                        <a:pt x="38" y="23"/>
                      </a:lnTo>
                      <a:lnTo>
                        <a:pt x="38" y="19"/>
                      </a:lnTo>
                      <a:lnTo>
                        <a:pt x="38" y="15"/>
                      </a:lnTo>
                      <a:lnTo>
                        <a:pt x="37" y="12"/>
                      </a:lnTo>
                      <a:lnTo>
                        <a:pt x="34" y="9"/>
                      </a:lnTo>
                      <a:lnTo>
                        <a:pt x="32" y="6"/>
                      </a:lnTo>
                      <a:lnTo>
                        <a:pt x="29" y="3"/>
                      </a:lnTo>
                      <a:lnTo>
                        <a:pt x="26" y="2"/>
                      </a:lnTo>
                      <a:lnTo>
                        <a:pt x="23"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grpSp>
        <p:sp>
          <p:nvSpPr>
            <p:cNvPr id="31" name="TextBox 30">
              <a:extLst>
                <a:ext uri="{FF2B5EF4-FFF2-40B4-BE49-F238E27FC236}">
                  <a16:creationId xmlns:a16="http://schemas.microsoft.com/office/drawing/2014/main" id="{5CE06C5D-47DC-4B77-8F8C-E89EE6284098}"/>
                </a:ext>
              </a:extLst>
            </p:cNvPr>
            <p:cNvSpPr txBox="1"/>
            <p:nvPr/>
          </p:nvSpPr>
          <p:spPr>
            <a:xfrm>
              <a:off x="9441252" y="1829073"/>
              <a:ext cx="2326579" cy="646331"/>
            </a:xfrm>
            <a:prstGeom prst="rect">
              <a:avLst/>
            </a:prstGeom>
            <a:noFill/>
          </p:spPr>
          <p:txBody>
            <a:bodyPr wrap="square">
              <a:spAutoFit/>
            </a:bodyPr>
            <a:lstStyle/>
            <a:p>
              <a:pPr algn="ctr"/>
              <a:r>
                <a:rPr lang="ru-RU" sz="1200" dirty="0">
                  <a:latin typeface="Century Gothic" panose="020B0502020202020204" pitchFamily="34" charset="0"/>
                </a:rPr>
                <a:t>количество</a:t>
              </a:r>
            </a:p>
            <a:p>
              <a:pPr algn="ctr"/>
              <a:r>
                <a:rPr lang="ru-RU" sz="1200" dirty="0">
                  <a:latin typeface="Century Gothic" panose="020B0502020202020204" pitchFamily="34" charset="0"/>
                </a:rPr>
                <a:t>сотрудников (2024 г.)</a:t>
              </a:r>
            </a:p>
            <a:p>
              <a:pPr algn="ctr"/>
              <a:r>
                <a:rPr lang="ru-RU" sz="1200" dirty="0">
                  <a:latin typeface="Century Gothic" panose="020B0502020202020204" pitchFamily="34" charset="0"/>
                </a:rPr>
                <a:t> </a:t>
              </a:r>
            </a:p>
          </p:txBody>
        </p:sp>
      </p:grpSp>
      <p:sp>
        <p:nvSpPr>
          <p:cNvPr id="32" name="Овал 31">
            <a:extLst>
              <a:ext uri="{FF2B5EF4-FFF2-40B4-BE49-F238E27FC236}">
                <a16:creationId xmlns:a16="http://schemas.microsoft.com/office/drawing/2014/main" id="{27D157E0-7935-45BC-8639-392C21930559}"/>
              </a:ext>
            </a:extLst>
          </p:cNvPr>
          <p:cNvSpPr/>
          <p:nvPr/>
        </p:nvSpPr>
        <p:spPr>
          <a:xfrm>
            <a:off x="10130482" y="1206356"/>
            <a:ext cx="943955" cy="942388"/>
          </a:xfrm>
          <a:prstGeom prst="ellipse">
            <a:avLst/>
          </a:prstGeom>
          <a:solidFill>
            <a:srgbClr val="8E2725"/>
          </a:solidFill>
          <a:effectLst>
            <a:outerShdw blurRad="101600" dist="63500" dir="5400000" sx="96000" sy="96000" algn="t" rotWithShape="0">
              <a:prstClr val="black">
                <a:alpha val="40000"/>
              </a:prstClr>
            </a:outerShdw>
          </a:effectLst>
        </p:spPr>
        <p:txBody>
          <a:bodyPr wrap="square" lIns="0" tIns="0" rIns="0" bIns="0" anchor="ctr">
            <a:noAutofit/>
          </a:bodyPr>
          <a:lstStyle/>
          <a:p>
            <a:pPr algn="ctr">
              <a:spcBef>
                <a:spcPts val="40"/>
              </a:spcBef>
            </a:pPr>
            <a:r>
              <a:rPr lang="ru-RU" sz="2800" b="1" dirty="0">
                <a:solidFill>
                  <a:schemeClr val="bg1"/>
                </a:solidFill>
                <a:latin typeface="Century Gothic" panose="020B0502020202020204" pitchFamily="34" charset="0"/>
              </a:rPr>
              <a:t>580</a:t>
            </a:r>
            <a:r>
              <a:rPr lang="ru-RU" sz="1600" b="1" dirty="0">
                <a:solidFill>
                  <a:schemeClr val="bg1"/>
                </a:solidFill>
                <a:latin typeface="Century Gothic" panose="020B0502020202020204" pitchFamily="34" charset="0"/>
              </a:rPr>
              <a:t> </a:t>
            </a:r>
          </a:p>
          <a:p>
            <a:pPr algn="ctr">
              <a:spcBef>
                <a:spcPts val="40"/>
              </a:spcBef>
            </a:pPr>
            <a:r>
              <a:rPr lang="ru-RU" sz="1100" b="1" dirty="0">
                <a:solidFill>
                  <a:schemeClr val="bg1"/>
                </a:solidFill>
                <a:latin typeface="Century Gothic" panose="020B0502020202020204" pitchFamily="34" charset="0"/>
              </a:rPr>
              <a:t>человек</a:t>
            </a:r>
          </a:p>
        </p:txBody>
      </p:sp>
      <p:grpSp>
        <p:nvGrpSpPr>
          <p:cNvPr id="34" name="Группа 33">
            <a:extLst>
              <a:ext uri="{FF2B5EF4-FFF2-40B4-BE49-F238E27FC236}">
                <a16:creationId xmlns:a16="http://schemas.microsoft.com/office/drawing/2014/main" id="{D103FBFF-95E4-447D-8AC5-A82D793A11B3}"/>
              </a:ext>
            </a:extLst>
          </p:cNvPr>
          <p:cNvGrpSpPr/>
          <p:nvPr/>
        </p:nvGrpSpPr>
        <p:grpSpPr>
          <a:xfrm>
            <a:off x="516486" y="5372355"/>
            <a:ext cx="11546079" cy="911030"/>
            <a:chOff x="6085513" y="3713513"/>
            <a:chExt cx="11546079" cy="911030"/>
          </a:xfrm>
        </p:grpSpPr>
        <p:sp>
          <p:nvSpPr>
            <p:cNvPr id="35" name="Прямоугольник 34">
              <a:extLst>
                <a:ext uri="{FF2B5EF4-FFF2-40B4-BE49-F238E27FC236}">
                  <a16:creationId xmlns:a16="http://schemas.microsoft.com/office/drawing/2014/main" id="{B0440D2E-C865-46E7-9B24-5B2C203F1015}"/>
                </a:ext>
              </a:extLst>
            </p:cNvPr>
            <p:cNvSpPr/>
            <p:nvPr/>
          </p:nvSpPr>
          <p:spPr>
            <a:xfrm>
              <a:off x="6907666" y="3852121"/>
              <a:ext cx="2744845" cy="671979"/>
            </a:xfrm>
            <a:prstGeom prst="rect">
              <a:avLst/>
            </a:prstGeom>
          </p:spPr>
          <p:txBody>
            <a:bodyPr wrap="square" lIns="251999">
              <a:spAutoFit/>
            </a:bodyPr>
            <a:lstStyle/>
            <a:p>
              <a:pPr marL="314325" indent="-219075" fontAlgn="base">
                <a:spcBef>
                  <a:spcPts val="100"/>
                </a:spcBef>
                <a:spcAft>
                  <a:spcPts val="100"/>
                </a:spcAft>
                <a:buClr>
                  <a:srgbClr val="8E2725"/>
                </a:buClr>
                <a:buSzPct val="108000"/>
                <a:buFont typeface="Verdana" panose="020B0604030504040204" pitchFamily="34" charset="0"/>
                <a:buChar char="●"/>
                <a:tabLst>
                  <a:tab pos="298450" algn="l"/>
                </a:tabLst>
                <a:defRPr/>
              </a:pPr>
              <a:r>
                <a:rPr lang="ru-RU" altLang="ru-RU" sz="1200" dirty="0">
                  <a:solidFill>
                    <a:schemeClr val="tx1">
                      <a:lumMod val="85000"/>
                      <a:lumOff val="15000"/>
                    </a:schemeClr>
                  </a:solidFill>
                  <a:latin typeface="Century Gothic" panose="020B0502020202020204" pitchFamily="34" charset="0"/>
                  <a:ea typeface="Verdana" panose="020B0604030504040204" pitchFamily="34" charset="0"/>
                  <a:cs typeface="+mj-cs"/>
                </a:rPr>
                <a:t>Производство хромовых катализаторов</a:t>
              </a:r>
            </a:p>
            <a:p>
              <a:pPr marL="314325" indent="-219075" fontAlgn="base">
                <a:spcBef>
                  <a:spcPts val="100"/>
                </a:spcBef>
                <a:spcAft>
                  <a:spcPts val="100"/>
                </a:spcAft>
                <a:buClr>
                  <a:srgbClr val="8E2725"/>
                </a:buClr>
                <a:buSzPct val="108000"/>
                <a:buFont typeface="Verdana" panose="020B0604030504040204" pitchFamily="34" charset="0"/>
                <a:buChar char="●"/>
                <a:tabLst>
                  <a:tab pos="298450" algn="l"/>
                </a:tabLst>
                <a:defRPr/>
              </a:pPr>
              <a:r>
                <a:rPr lang="ru-RU" altLang="ru-RU" sz="1200" dirty="0">
                  <a:solidFill>
                    <a:schemeClr val="tx1">
                      <a:lumMod val="85000"/>
                      <a:lumOff val="15000"/>
                    </a:schemeClr>
                  </a:solidFill>
                  <a:latin typeface="Century Gothic" panose="020B0502020202020204" pitchFamily="34" charset="0"/>
                  <a:ea typeface="Verdana" panose="020B0604030504040204" pitchFamily="34" charset="0"/>
                  <a:cs typeface="+mj-cs"/>
                </a:rPr>
                <a:t>Производство н-</a:t>
              </a:r>
              <a:r>
                <a:rPr lang="ru-RU" altLang="ru-RU" sz="1200" dirty="0" err="1">
                  <a:solidFill>
                    <a:schemeClr val="tx1">
                      <a:lumMod val="85000"/>
                      <a:lumOff val="15000"/>
                    </a:schemeClr>
                  </a:solidFill>
                  <a:latin typeface="Century Gothic" panose="020B0502020202020204" pitchFamily="34" charset="0"/>
                  <a:ea typeface="Verdana" panose="020B0604030504040204" pitchFamily="34" charset="0"/>
                  <a:cs typeface="+mj-cs"/>
                </a:rPr>
                <a:t>бутиллития</a:t>
              </a:r>
              <a:endParaRPr lang="ru-RU" altLang="ru-RU" sz="1200" dirty="0">
                <a:solidFill>
                  <a:schemeClr val="tx1">
                    <a:lumMod val="85000"/>
                    <a:lumOff val="15000"/>
                  </a:schemeClr>
                </a:solidFill>
                <a:latin typeface="Century Gothic" panose="020B0502020202020204" pitchFamily="34" charset="0"/>
                <a:ea typeface="Verdana" panose="020B0604030504040204" pitchFamily="34" charset="0"/>
                <a:cs typeface="+mj-cs"/>
              </a:endParaRPr>
            </a:p>
          </p:txBody>
        </p:sp>
        <p:sp>
          <p:nvSpPr>
            <p:cNvPr id="37" name="Прямоугольник 36">
              <a:extLst>
                <a:ext uri="{FF2B5EF4-FFF2-40B4-BE49-F238E27FC236}">
                  <a16:creationId xmlns:a16="http://schemas.microsoft.com/office/drawing/2014/main" id="{9AEFE716-ABA8-4313-B3CC-307AEF59E173}"/>
                </a:ext>
              </a:extLst>
            </p:cNvPr>
            <p:cNvSpPr/>
            <p:nvPr/>
          </p:nvSpPr>
          <p:spPr>
            <a:xfrm>
              <a:off x="10970577" y="3834648"/>
              <a:ext cx="3194422" cy="697627"/>
            </a:xfrm>
            <a:prstGeom prst="rect">
              <a:avLst/>
            </a:prstGeom>
          </p:spPr>
          <p:txBody>
            <a:bodyPr wrap="square" lIns="251999">
              <a:spAutoFit/>
            </a:bodyPr>
            <a:lstStyle/>
            <a:p>
              <a:pPr marL="314325" indent="-219075" fontAlgn="base">
                <a:spcBef>
                  <a:spcPts val="100"/>
                </a:spcBef>
                <a:spcAft>
                  <a:spcPts val="100"/>
                </a:spcAft>
                <a:buClr>
                  <a:srgbClr val="8E2725"/>
                </a:buClr>
                <a:buSzPct val="108000"/>
                <a:buFont typeface="Verdana" panose="020B0604030504040204" pitchFamily="34" charset="0"/>
                <a:buChar char="●"/>
                <a:tabLst>
                  <a:tab pos="298450" algn="l"/>
                </a:tabLst>
              </a:pPr>
              <a:r>
                <a:rPr lang="ru-RU" altLang="ru-RU" sz="1200" dirty="0">
                  <a:solidFill>
                    <a:schemeClr val="tx1">
                      <a:lumMod val="85000"/>
                      <a:lumOff val="15000"/>
                    </a:schemeClr>
                  </a:solidFill>
                  <a:latin typeface="Century Gothic" panose="020B0502020202020204" pitchFamily="34" charset="0"/>
                  <a:ea typeface="Verdana" panose="020B0604030504040204" pitchFamily="34" charset="0"/>
                  <a:cs typeface="+mj-cs"/>
                </a:rPr>
                <a:t>Производство ДССК</a:t>
              </a:r>
            </a:p>
            <a:p>
              <a:pPr marL="314325" indent="-219075" fontAlgn="base">
                <a:spcBef>
                  <a:spcPts val="100"/>
                </a:spcBef>
                <a:spcAft>
                  <a:spcPts val="100"/>
                </a:spcAft>
                <a:buClr>
                  <a:srgbClr val="8E2725"/>
                </a:buClr>
                <a:buSzPct val="108000"/>
                <a:buFont typeface="Verdana" panose="020B0604030504040204" pitchFamily="34" charset="0"/>
                <a:buChar char="●"/>
                <a:tabLst>
                  <a:tab pos="298450" algn="l"/>
                </a:tabLst>
              </a:pPr>
              <a:r>
                <a:rPr lang="ru-RU" altLang="ru-RU" sz="1200" dirty="0">
                  <a:solidFill>
                    <a:schemeClr val="tx1">
                      <a:lumMod val="85000"/>
                      <a:lumOff val="15000"/>
                    </a:schemeClr>
                  </a:solidFill>
                  <a:latin typeface="Century Gothic" panose="020B0502020202020204" pitchFamily="34" charset="0"/>
                  <a:ea typeface="Verdana" panose="020B0604030504040204" pitchFamily="34" charset="0"/>
                  <a:cs typeface="+mj-cs"/>
                </a:rPr>
                <a:t>Производство ГБК</a:t>
              </a:r>
            </a:p>
            <a:p>
              <a:pPr marL="314325" indent="-219075" fontAlgn="base">
                <a:spcBef>
                  <a:spcPts val="100"/>
                </a:spcBef>
                <a:spcAft>
                  <a:spcPts val="100"/>
                </a:spcAft>
                <a:buClr>
                  <a:srgbClr val="8E2725"/>
                </a:buClr>
                <a:buSzPct val="108000"/>
                <a:buFont typeface="Verdana" panose="020B0604030504040204" pitchFamily="34" charset="0"/>
                <a:buChar char="●"/>
                <a:tabLst>
                  <a:tab pos="298450" algn="l"/>
                </a:tabLst>
              </a:pPr>
              <a:r>
                <a:rPr lang="ru-RU" altLang="ru-RU" sz="1200" dirty="0">
                  <a:solidFill>
                    <a:schemeClr val="tx1">
                      <a:lumMod val="85000"/>
                      <a:lumOff val="15000"/>
                    </a:schemeClr>
                  </a:solidFill>
                  <a:latin typeface="Century Gothic" panose="020B0502020202020204" pitchFamily="34" charset="0"/>
                  <a:ea typeface="Verdana" panose="020B0604030504040204" pitchFamily="34" charset="0"/>
                  <a:cs typeface="+mj-cs"/>
                </a:rPr>
                <a:t>Производство антипиренов</a:t>
              </a:r>
            </a:p>
          </p:txBody>
        </p:sp>
        <p:sp>
          <p:nvSpPr>
            <p:cNvPr id="38" name="Прямоугольник 37">
              <a:extLst>
                <a:ext uri="{FF2B5EF4-FFF2-40B4-BE49-F238E27FC236}">
                  <a16:creationId xmlns:a16="http://schemas.microsoft.com/office/drawing/2014/main" id="{E322016F-C7DB-49C7-B9CD-F23624CFE6E0}"/>
                </a:ext>
              </a:extLst>
            </p:cNvPr>
            <p:cNvSpPr/>
            <p:nvPr/>
          </p:nvSpPr>
          <p:spPr>
            <a:xfrm>
              <a:off x="15524522" y="3924700"/>
              <a:ext cx="2107070" cy="461665"/>
            </a:xfrm>
            <a:prstGeom prst="rect">
              <a:avLst/>
            </a:prstGeom>
          </p:spPr>
          <p:txBody>
            <a:bodyPr wrap="square" lIns="251999">
              <a:spAutoFit/>
            </a:bodyPr>
            <a:lstStyle/>
            <a:p>
              <a:pPr fontAlgn="base">
                <a:spcBef>
                  <a:spcPts val="100"/>
                </a:spcBef>
                <a:spcAft>
                  <a:spcPts val="100"/>
                </a:spcAft>
                <a:buClr>
                  <a:srgbClr val="9C9A9A"/>
                </a:buClr>
                <a:buSzPct val="108000"/>
              </a:pPr>
              <a:r>
                <a:rPr lang="ru-RU" sz="1200" dirty="0">
                  <a:latin typeface="Century Gothic" panose="020B0502020202020204" pitchFamily="34" charset="0"/>
                </a:rPr>
                <a:t>Модернизация   реактора В</a:t>
              </a:r>
            </a:p>
          </p:txBody>
        </p:sp>
        <p:grpSp>
          <p:nvGrpSpPr>
            <p:cNvPr id="39" name="Группа 38">
              <a:extLst>
                <a:ext uri="{FF2B5EF4-FFF2-40B4-BE49-F238E27FC236}">
                  <a16:creationId xmlns:a16="http://schemas.microsoft.com/office/drawing/2014/main" id="{8E8A4240-9197-4FB6-819E-2493CE47D5B1}"/>
                </a:ext>
              </a:extLst>
            </p:cNvPr>
            <p:cNvGrpSpPr/>
            <p:nvPr/>
          </p:nvGrpSpPr>
          <p:grpSpPr>
            <a:xfrm>
              <a:off x="6085513" y="3713513"/>
              <a:ext cx="9286727" cy="911030"/>
              <a:chOff x="5764176" y="3713513"/>
              <a:chExt cx="9286727" cy="911030"/>
            </a:xfrm>
          </p:grpSpPr>
          <p:pic>
            <p:nvPicPr>
              <p:cNvPr id="40" name="Рисунок 39">
                <a:extLst>
                  <a:ext uri="{FF2B5EF4-FFF2-40B4-BE49-F238E27FC236}">
                    <a16:creationId xmlns:a16="http://schemas.microsoft.com/office/drawing/2014/main" id="{B635C958-21B0-4A4D-A6A3-1C6F90B578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27" b="3227"/>
              <a:stretch/>
            </p:blipFill>
            <p:spPr>
              <a:xfrm>
                <a:off x="9401144" y="3713513"/>
                <a:ext cx="1495785" cy="911030"/>
              </a:xfrm>
              <a:prstGeom prst="rect">
                <a:avLst/>
              </a:prstGeom>
            </p:spPr>
          </p:pic>
          <p:pic>
            <p:nvPicPr>
              <p:cNvPr id="41" name="Рисунок 40">
                <a:extLst>
                  <a:ext uri="{FF2B5EF4-FFF2-40B4-BE49-F238E27FC236}">
                    <a16:creationId xmlns:a16="http://schemas.microsoft.com/office/drawing/2014/main" id="{428B8DC0-C613-435D-8D0A-78134FAD4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45" r="4158"/>
              <a:stretch/>
            </p:blipFill>
            <p:spPr>
              <a:xfrm>
                <a:off x="5764176" y="3969865"/>
                <a:ext cx="1150911" cy="441437"/>
              </a:xfrm>
              <a:prstGeom prst="rect">
                <a:avLst/>
              </a:prstGeom>
            </p:spPr>
          </p:pic>
          <p:pic>
            <p:nvPicPr>
              <p:cNvPr id="42" name="Рисунок 41">
                <a:extLst>
                  <a:ext uri="{FF2B5EF4-FFF2-40B4-BE49-F238E27FC236}">
                    <a16:creationId xmlns:a16="http://schemas.microsoft.com/office/drawing/2014/main" id="{A6A15F5C-C03C-41EC-B5D6-8399C9A73F94}"/>
                  </a:ext>
                </a:extLst>
              </p:cNvPr>
              <p:cNvPicPr>
                <a:picLocks noChangeAspect="1"/>
              </p:cNvPicPr>
              <p:nvPr/>
            </p:nvPicPr>
            <p:blipFill>
              <a:blip r:embed="rId6" cstate="print"/>
              <a:stretch>
                <a:fillRect/>
              </a:stretch>
            </p:blipFill>
            <p:spPr>
              <a:xfrm>
                <a:off x="14300869" y="3862383"/>
                <a:ext cx="299854" cy="299854"/>
              </a:xfrm>
              <a:prstGeom prst="rect">
                <a:avLst/>
              </a:prstGeom>
            </p:spPr>
          </p:pic>
          <p:pic>
            <p:nvPicPr>
              <p:cNvPr id="43" name="Рисунок 42">
                <a:extLst>
                  <a:ext uri="{FF2B5EF4-FFF2-40B4-BE49-F238E27FC236}">
                    <a16:creationId xmlns:a16="http://schemas.microsoft.com/office/drawing/2014/main" id="{3D8BAB67-35C3-4792-A28A-A08D95C70A50}"/>
                  </a:ext>
                </a:extLst>
              </p:cNvPr>
              <p:cNvPicPr>
                <a:picLocks noChangeAspect="1"/>
              </p:cNvPicPr>
              <p:nvPr/>
            </p:nvPicPr>
            <p:blipFill>
              <a:blip r:embed="rId7" cstate="print"/>
              <a:stretch>
                <a:fillRect/>
              </a:stretch>
            </p:blipFill>
            <p:spPr>
              <a:xfrm>
                <a:off x="13863980" y="4187271"/>
                <a:ext cx="1186923" cy="112317"/>
              </a:xfrm>
              <a:prstGeom prst="rect">
                <a:avLst/>
              </a:prstGeom>
            </p:spPr>
          </p:pic>
        </p:grpSp>
      </p:grpSp>
      <p:sp>
        <p:nvSpPr>
          <p:cNvPr id="46" name="Прямоугольник 45">
            <a:extLst>
              <a:ext uri="{FF2B5EF4-FFF2-40B4-BE49-F238E27FC236}">
                <a16:creationId xmlns:a16="http://schemas.microsoft.com/office/drawing/2014/main" id="{6B514B11-AF41-4484-A222-09DE54ECF3B1}"/>
              </a:ext>
            </a:extLst>
          </p:cNvPr>
          <p:cNvSpPr/>
          <p:nvPr/>
        </p:nvSpPr>
        <p:spPr>
          <a:xfrm>
            <a:off x="5061370" y="1280789"/>
            <a:ext cx="4253459" cy="307777"/>
          </a:xfrm>
          <a:prstGeom prst="rect">
            <a:avLst/>
          </a:prstGeom>
        </p:spPr>
        <p:txBody>
          <a:bodyPr wrap="square">
            <a:spAutoFit/>
          </a:bodyPr>
          <a:lstStyle/>
          <a:p>
            <a:pPr algn="ctr">
              <a:defRPr sz="1400" b="0" i="0" u="none" strike="noStrike" kern="1200" spc="0" baseline="0">
                <a:solidFill>
                  <a:prstClr val="black">
                    <a:lumMod val="65000"/>
                    <a:lumOff val="35000"/>
                  </a:prstClr>
                </a:solidFill>
                <a:latin typeface="+mn-lt"/>
                <a:ea typeface="+mn-ea"/>
                <a:cs typeface="+mn-cs"/>
              </a:defRPr>
            </a:pPr>
            <a:r>
              <a:rPr lang="ru-RU" sz="1400" b="1" dirty="0">
                <a:solidFill>
                  <a:schemeClr val="tx1">
                    <a:lumMod val="85000"/>
                    <a:lumOff val="15000"/>
                  </a:schemeClr>
                </a:solidFill>
                <a:latin typeface="Century Gothic" panose="020B0502020202020204" pitchFamily="34" charset="0"/>
              </a:rPr>
              <a:t>Проектный институт «</a:t>
            </a:r>
            <a:r>
              <a:rPr lang="ru-RU" sz="1400" b="1" dirty="0" err="1">
                <a:solidFill>
                  <a:schemeClr val="tx1">
                    <a:lumMod val="85000"/>
                    <a:lumOff val="15000"/>
                  </a:schemeClr>
                </a:solidFill>
                <a:latin typeface="Century Gothic" panose="020B0502020202020204" pitchFamily="34" charset="0"/>
              </a:rPr>
              <a:t>Союзхимпромпроект</a:t>
            </a:r>
            <a:r>
              <a:rPr lang="ru-RU" sz="1400" b="1" dirty="0">
                <a:solidFill>
                  <a:schemeClr val="tx1">
                    <a:lumMod val="85000"/>
                    <a:lumOff val="15000"/>
                  </a:schemeClr>
                </a:solidFill>
                <a:latin typeface="Century Gothic" panose="020B0502020202020204" pitchFamily="34" charset="0"/>
              </a:rPr>
              <a:t>»</a:t>
            </a:r>
          </a:p>
        </p:txBody>
      </p:sp>
      <p:sp>
        <p:nvSpPr>
          <p:cNvPr id="45" name="TextBox 44">
            <a:extLst>
              <a:ext uri="{FF2B5EF4-FFF2-40B4-BE49-F238E27FC236}">
                <a16:creationId xmlns:a16="http://schemas.microsoft.com/office/drawing/2014/main" id="{47755234-E5CD-4D52-BED4-02548A0AB8D0}"/>
              </a:ext>
            </a:extLst>
          </p:cNvPr>
          <p:cNvSpPr txBox="1"/>
          <p:nvPr/>
        </p:nvSpPr>
        <p:spPr>
          <a:xfrm>
            <a:off x="22403" y="4537361"/>
            <a:ext cx="12192000" cy="429435"/>
          </a:xfrm>
          <a:prstGeom prst="rect">
            <a:avLst/>
          </a:prstGeom>
        </p:spPr>
        <p:txBody>
          <a:bodyPr vert="horz" wrap="square" lIns="0" tIns="7316" rIns="0" bIns="0" numCol="1" rtlCol="0" anchor="ctr" anchorCtr="0" compatLnSpc="1">
            <a:prstTxWarp prst="textNoShape">
              <a:avLst/>
            </a:prstTxWarp>
            <a:spAutoFit/>
          </a:bodyPr>
          <a:lstStyle>
            <a:defPPr>
              <a:defRPr lang="ru-RU"/>
            </a:defPPr>
            <a:lvl1pPr marL="7701" marR="0" lvl="0" indent="0" algn="ctr" fontAlgn="auto">
              <a:spcBef>
                <a:spcPts val="58"/>
              </a:spcBef>
              <a:spcAft>
                <a:spcPts val="0"/>
              </a:spcAft>
              <a:buClrTx/>
              <a:buSzTx/>
              <a:tabLst/>
              <a:defRPr sz="1600" b="1">
                <a:solidFill>
                  <a:srgbClr val="8E2725"/>
                </a:solidFill>
                <a:latin typeface="Century Gothic" panose="020B0502020202020204" pitchFamily="34" charset="0"/>
                <a:cs typeface="Tahom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ru-RU" dirty="0"/>
          </a:p>
        </p:txBody>
      </p:sp>
      <p:sp>
        <p:nvSpPr>
          <p:cNvPr id="44" name="Заголовок 3">
            <a:extLst>
              <a:ext uri="{FF2B5EF4-FFF2-40B4-BE49-F238E27FC236}">
                <a16:creationId xmlns:a16="http://schemas.microsoft.com/office/drawing/2014/main" id="{D85160CB-EAD5-4338-B4E6-2EEEA9554B18}"/>
              </a:ext>
            </a:extLst>
          </p:cNvPr>
          <p:cNvSpPr txBox="1">
            <a:spLocks/>
          </p:cNvSpPr>
          <p:nvPr/>
        </p:nvSpPr>
        <p:spPr>
          <a:xfrm>
            <a:off x="-151254" y="5157561"/>
            <a:ext cx="12287860" cy="499830"/>
          </a:xfrm>
          <a:prstGeom prst="rect">
            <a:avLst/>
          </a:prstGeom>
        </p:spPr>
        <p:txBody>
          <a:bodyPr vert="horz" wrap="square" lIns="0" tIns="7316" rIns="0" bIns="0" numCol="1" rtlCol="0" anchor="ctr" anchorCtr="0" compatLnSpc="1">
            <a:prstTxWarp prst="textNoShape">
              <a:avLst/>
            </a:prstTxWarp>
            <a:spAutoFit/>
          </a:bodyPr>
          <a:lstStyle>
            <a:defPPr>
              <a:defRPr lang="ru-RU"/>
            </a:defPPr>
            <a:lvl1pPr marL="7701" marR="0" lvl="0" indent="0" algn="ctr" fontAlgn="auto">
              <a:spcBef>
                <a:spcPts val="58"/>
              </a:spcBef>
              <a:spcAft>
                <a:spcPts val="0"/>
              </a:spcAft>
              <a:buClrTx/>
              <a:buSzTx/>
              <a:tabLst/>
              <a:defRPr sz="1600" b="1">
                <a:solidFill>
                  <a:srgbClr val="8E2725"/>
                </a:solidFill>
                <a:latin typeface="Century Gothic" panose="020B0502020202020204" pitchFamily="34" charset="0"/>
                <a:cs typeface="Tahoma"/>
              </a:defRPr>
            </a:lvl1pPr>
          </a:lstStyle>
          <a:p>
            <a:r>
              <a:rPr lang="ru-RU" dirty="0"/>
              <a:t>Наиболее крупные проекты, выполненные СХПП КНИТУ в интересах компании СИБУР в РТ за 2021-2024 гг.</a:t>
            </a:r>
            <a:br>
              <a:rPr lang="ru-RU" dirty="0"/>
            </a:br>
            <a:endParaRPr lang="ru-RU" dirty="0"/>
          </a:p>
        </p:txBody>
      </p:sp>
      <p:grpSp>
        <p:nvGrpSpPr>
          <p:cNvPr id="6" name="Группа 5">
            <a:extLst>
              <a:ext uri="{FF2B5EF4-FFF2-40B4-BE49-F238E27FC236}">
                <a16:creationId xmlns:a16="http://schemas.microsoft.com/office/drawing/2014/main" id="{5FA6B77B-71B9-4915-7E48-46FED4958FD3}"/>
              </a:ext>
            </a:extLst>
          </p:cNvPr>
          <p:cNvGrpSpPr/>
          <p:nvPr/>
        </p:nvGrpSpPr>
        <p:grpSpPr>
          <a:xfrm>
            <a:off x="0" y="1069036"/>
            <a:ext cx="5219700" cy="3660925"/>
            <a:chOff x="0" y="615273"/>
            <a:chExt cx="5219700" cy="3660925"/>
          </a:xfrm>
        </p:grpSpPr>
        <p:graphicFrame>
          <p:nvGraphicFramePr>
            <p:cNvPr id="47" name="Диаграмма 46">
              <a:extLst>
                <a:ext uri="{FF2B5EF4-FFF2-40B4-BE49-F238E27FC236}">
                  <a16:creationId xmlns:a16="http://schemas.microsoft.com/office/drawing/2014/main" id="{0CCA8045-2361-4DF8-A680-F6C8A091C919}"/>
                </a:ext>
              </a:extLst>
            </p:cNvPr>
            <p:cNvGraphicFramePr>
              <a:graphicFrameLocks/>
            </p:cNvGraphicFramePr>
            <p:nvPr>
              <p:extLst>
                <p:ext uri="{D42A27DB-BD31-4B8C-83A1-F6EECF244321}">
                  <p14:modId xmlns:p14="http://schemas.microsoft.com/office/powerpoint/2010/main" val="3539610449"/>
                </p:ext>
              </p:extLst>
            </p:nvPr>
          </p:nvGraphicFramePr>
          <p:xfrm>
            <a:off x="0" y="615273"/>
            <a:ext cx="5219700" cy="3660925"/>
          </p:xfrm>
          <a:graphic>
            <a:graphicData uri="http://schemas.openxmlformats.org/drawingml/2006/chart">
              <c:chart xmlns:c="http://schemas.openxmlformats.org/drawingml/2006/chart" xmlns:r="http://schemas.openxmlformats.org/officeDocument/2006/relationships" r:id="rId8"/>
            </a:graphicData>
          </a:graphic>
        </p:graphicFrame>
        <p:sp>
          <p:nvSpPr>
            <p:cNvPr id="48" name="TextBox 47"/>
            <p:cNvSpPr txBox="1"/>
            <p:nvPr/>
          </p:nvSpPr>
          <p:spPr>
            <a:xfrm>
              <a:off x="1097914" y="4008498"/>
              <a:ext cx="685801" cy="215444"/>
            </a:xfrm>
            <a:prstGeom prst="rect">
              <a:avLst/>
            </a:prstGeom>
            <a:solidFill>
              <a:srgbClr val="FFFFFF"/>
            </a:solidFill>
          </p:spPr>
          <p:txBody>
            <a:bodyPr wrap="square" rtlCol="0">
              <a:spAutoFit/>
            </a:bodyPr>
            <a:lstStyle/>
            <a:p>
              <a:r>
                <a:rPr lang="ru-RU" sz="800" dirty="0">
                  <a:latin typeface="Century Gothic" panose="020B0502020202020204" pitchFamily="34" charset="0"/>
                </a:rPr>
                <a:t>Бюджет</a:t>
              </a:r>
            </a:p>
          </p:txBody>
        </p:sp>
        <p:sp>
          <p:nvSpPr>
            <p:cNvPr id="50" name="TextBox 49"/>
            <p:cNvSpPr txBox="1"/>
            <p:nvPr/>
          </p:nvSpPr>
          <p:spPr>
            <a:xfrm>
              <a:off x="2660698" y="4001623"/>
              <a:ext cx="905608" cy="215444"/>
            </a:xfrm>
            <a:prstGeom prst="rect">
              <a:avLst/>
            </a:prstGeom>
            <a:solidFill>
              <a:srgbClr val="FFFFFF"/>
            </a:solidFill>
          </p:spPr>
          <p:txBody>
            <a:bodyPr wrap="square" rtlCol="0">
              <a:spAutoFit/>
            </a:bodyPr>
            <a:lstStyle/>
            <a:p>
              <a:r>
                <a:rPr lang="ru-RU" sz="800" dirty="0" err="1">
                  <a:latin typeface="Century Gothic" panose="020B0502020202020204" pitchFamily="34" charset="0"/>
                </a:rPr>
                <a:t>Внебюджет</a:t>
              </a:r>
              <a:endParaRPr lang="ru-RU" sz="800" dirty="0">
                <a:latin typeface="Century Gothic" panose="020B0502020202020204" pitchFamily="34" charset="0"/>
              </a:endParaRPr>
            </a:p>
          </p:txBody>
        </p:sp>
      </p:grpSp>
      <p:sp>
        <p:nvSpPr>
          <p:cNvPr id="5" name="Номер слайда 2">
            <a:extLst>
              <a:ext uri="{FF2B5EF4-FFF2-40B4-BE49-F238E27FC236}">
                <a16:creationId xmlns:a16="http://schemas.microsoft.com/office/drawing/2014/main" id="{32E2B923-CF2D-4EF9-29A2-70A9B251A4D2}"/>
              </a:ext>
            </a:extLst>
          </p:cNvPr>
          <p:cNvSpPr txBox="1">
            <a:spLocks/>
          </p:cNvSpPr>
          <p:nvPr/>
        </p:nvSpPr>
        <p:spPr>
          <a:xfrm>
            <a:off x="9050638" y="6356416"/>
            <a:ext cx="2844800" cy="366183"/>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7D48ED0-0147-4E62-9D88-B3415B06B227}" type="slidenum">
              <a:rPr lang="ru-RU" smtClean="0">
                <a:latin typeface="Century Gothic" panose="020B0502020202020204" pitchFamily="34" charset="0"/>
              </a:rPr>
              <a:pPr algn="r"/>
              <a:t>19</a:t>
            </a:fld>
            <a:endParaRPr lang="ru-RU" dirty="0">
              <a:latin typeface="Century Gothic" panose="020B0502020202020204" pitchFamily="34" charset="0"/>
            </a:endParaRPr>
          </a:p>
        </p:txBody>
      </p:sp>
      <p:sp>
        <p:nvSpPr>
          <p:cNvPr id="2" name="Прямоугольник 1">
            <a:extLst>
              <a:ext uri="{FF2B5EF4-FFF2-40B4-BE49-F238E27FC236}">
                <a16:creationId xmlns:a16="http://schemas.microsoft.com/office/drawing/2014/main" id="{90AD05DF-6911-E649-4D66-8D54CFCA28F4}"/>
              </a:ext>
            </a:extLst>
          </p:cNvPr>
          <p:cNvSpPr/>
          <p:nvPr/>
        </p:nvSpPr>
        <p:spPr>
          <a:xfrm>
            <a:off x="0" y="4984511"/>
            <a:ext cx="12192000" cy="1873489"/>
          </a:xfrm>
          <a:prstGeom prst="rect">
            <a:avLst/>
          </a:prstGeom>
          <a:solidFill>
            <a:schemeClr val="bg1">
              <a:lumMod val="75000"/>
              <a:alpha val="228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spTree>
    <p:extLst>
      <p:ext uri="{BB962C8B-B14F-4D97-AF65-F5344CB8AC3E}">
        <p14:creationId xmlns:p14="http://schemas.microsoft.com/office/powerpoint/2010/main" val="1979156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1BAD5B1D-9AC0-1735-07EE-A200242304FF}"/>
              </a:ext>
            </a:extLst>
          </p:cNvPr>
          <p:cNvSpPr>
            <a:spLocks noGrp="1"/>
          </p:cNvSpPr>
          <p:nvPr>
            <p:ph type="title"/>
          </p:nvPr>
        </p:nvSpPr>
        <p:spPr/>
        <p:txBody>
          <a:bodyPr>
            <a:normAutofit/>
          </a:bodyPr>
          <a:lstStyle/>
          <a:p>
            <a:pPr marL="7701" marR="3081">
              <a:lnSpc>
                <a:spcPct val="100000"/>
              </a:lnSpc>
              <a:spcBef>
                <a:spcPts val="58"/>
              </a:spcBef>
            </a:pPr>
            <a:r>
              <a:rPr lang="ru-RU" sz="2200" dirty="0"/>
              <a:t>КНИТУ СЕГОДНЯ И ЗАВТРА</a:t>
            </a:r>
          </a:p>
        </p:txBody>
      </p:sp>
      <p:sp>
        <p:nvSpPr>
          <p:cNvPr id="4" name="Номер слайда 2">
            <a:extLst>
              <a:ext uri="{FF2B5EF4-FFF2-40B4-BE49-F238E27FC236}">
                <a16:creationId xmlns:a16="http://schemas.microsoft.com/office/drawing/2014/main" id="{B51F4BA7-598A-2A2C-46EB-C238129D051E}"/>
              </a:ext>
            </a:extLst>
          </p:cNvPr>
          <p:cNvSpPr>
            <a:spLocks noGrp="1"/>
          </p:cNvSpPr>
          <p:nvPr>
            <p:ph type="sldNum" sz="quarter" idx="12"/>
          </p:nvPr>
        </p:nvSpPr>
        <p:spPr/>
        <p:txBody>
          <a:bodyPr/>
          <a:lstStyle/>
          <a:p>
            <a:fld id="{87D48ED0-0147-4E62-9D88-B3415B06B227}" type="slidenum">
              <a:rPr lang="ru-RU" sz="1800" b="1" smtClean="0"/>
              <a:pPr/>
              <a:t>2</a:t>
            </a:fld>
            <a:endParaRPr lang="ru-RU" sz="1800" b="1" dirty="0"/>
          </a:p>
        </p:txBody>
      </p:sp>
      <p:grpSp>
        <p:nvGrpSpPr>
          <p:cNvPr id="246" name="Группа 245">
            <a:extLst>
              <a:ext uri="{FF2B5EF4-FFF2-40B4-BE49-F238E27FC236}">
                <a16:creationId xmlns:a16="http://schemas.microsoft.com/office/drawing/2014/main" id="{60CD9B19-856A-C10F-0C72-F82CF07A04F7}"/>
              </a:ext>
            </a:extLst>
          </p:cNvPr>
          <p:cNvGrpSpPr/>
          <p:nvPr/>
        </p:nvGrpSpPr>
        <p:grpSpPr>
          <a:xfrm>
            <a:off x="821241" y="620713"/>
            <a:ext cx="10837359" cy="5780087"/>
            <a:chOff x="821241" y="304800"/>
            <a:chExt cx="10837359" cy="6290549"/>
          </a:xfrm>
        </p:grpSpPr>
        <p:sp>
          <p:nvSpPr>
            <p:cNvPr id="12" name="Скругленный прямоугольник 11">
              <a:extLst>
                <a:ext uri="{FF2B5EF4-FFF2-40B4-BE49-F238E27FC236}">
                  <a16:creationId xmlns:a16="http://schemas.microsoft.com/office/drawing/2014/main" id="{8A0E5221-5790-52F5-9579-9D2B65F6FE84}"/>
                </a:ext>
              </a:extLst>
            </p:cNvPr>
            <p:cNvSpPr/>
            <p:nvPr/>
          </p:nvSpPr>
          <p:spPr>
            <a:xfrm>
              <a:off x="7391400" y="304800"/>
              <a:ext cx="4267200" cy="6248400"/>
            </a:xfrm>
            <a:prstGeom prst="roundRect">
              <a:avLst>
                <a:gd name="adj" fmla="val 5417"/>
              </a:avLst>
            </a:prstGeom>
            <a:solidFill>
              <a:schemeClr val="bg1">
                <a:lumMod val="75000"/>
                <a:alpha val="141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sp>
          <p:nvSpPr>
            <p:cNvPr id="15" name="Прямоугольник 114">
              <a:extLst>
                <a:ext uri="{FF2B5EF4-FFF2-40B4-BE49-F238E27FC236}">
                  <a16:creationId xmlns:a16="http://schemas.microsoft.com/office/drawing/2014/main" id="{C1D47331-62F4-7E87-8E98-8488F29AD1F8}"/>
                </a:ext>
              </a:extLst>
            </p:cNvPr>
            <p:cNvSpPr>
              <a:spLocks noChangeArrowheads="1"/>
            </p:cNvSpPr>
            <p:nvPr/>
          </p:nvSpPr>
          <p:spPr bwMode="auto">
            <a:xfrm>
              <a:off x="7772400" y="1066800"/>
              <a:ext cx="3581400" cy="1143000"/>
            </a:xfrm>
            <a:prstGeom prst="roundRect">
              <a:avLst/>
            </a:prstGeom>
            <a:solidFill>
              <a:schemeClr val="bg1"/>
            </a:solidFill>
            <a:ln w="19050" cmpd="thinThick">
              <a:solidFill>
                <a:srgbClr val="C00000"/>
              </a:solidFill>
            </a:ln>
          </p:spPr>
          <p:txBody>
            <a:bodyPr wrap="square"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ru-RU" altLang="ru-RU" sz="110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6" name="Скругленный прямоугольник 15">
              <a:extLst>
                <a:ext uri="{FF2B5EF4-FFF2-40B4-BE49-F238E27FC236}">
                  <a16:creationId xmlns:a16="http://schemas.microsoft.com/office/drawing/2014/main" id="{90F54F53-472B-3B6C-B746-42280E449F31}"/>
                </a:ext>
              </a:extLst>
            </p:cNvPr>
            <p:cNvSpPr/>
            <p:nvPr/>
          </p:nvSpPr>
          <p:spPr>
            <a:xfrm>
              <a:off x="836481" y="4038600"/>
              <a:ext cx="5257800" cy="1867414"/>
            </a:xfrm>
            <a:prstGeom prst="roundRect">
              <a:avLst>
                <a:gd name="adj" fmla="val 6345"/>
              </a:avLst>
            </a:prstGeom>
            <a:solidFill>
              <a:schemeClr val="bg1">
                <a:lumMod val="75000"/>
                <a:alpha val="141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grpSp>
          <p:nvGrpSpPr>
            <p:cNvPr id="17" name="Группа 16">
              <a:extLst>
                <a:ext uri="{FF2B5EF4-FFF2-40B4-BE49-F238E27FC236}">
                  <a16:creationId xmlns:a16="http://schemas.microsoft.com/office/drawing/2014/main" id="{44AE940F-5D17-CF11-CA42-AADDA397FC41}"/>
                </a:ext>
              </a:extLst>
            </p:cNvPr>
            <p:cNvGrpSpPr/>
            <p:nvPr/>
          </p:nvGrpSpPr>
          <p:grpSpPr>
            <a:xfrm>
              <a:off x="4172103" y="6079949"/>
              <a:ext cx="1804263" cy="515400"/>
              <a:chOff x="10223522" y="1142513"/>
              <a:chExt cx="1786568" cy="551395"/>
            </a:xfrm>
          </p:grpSpPr>
          <p:sp>
            <p:nvSpPr>
              <p:cNvPr id="18" name="object 19">
                <a:extLst>
                  <a:ext uri="{FF2B5EF4-FFF2-40B4-BE49-F238E27FC236}">
                    <a16:creationId xmlns:a16="http://schemas.microsoft.com/office/drawing/2014/main" id="{D4E3FE85-3A7B-F661-99E5-4E0E4B1CDD9E}"/>
                  </a:ext>
                </a:extLst>
              </p:cNvPr>
              <p:cNvSpPr/>
              <p:nvPr/>
            </p:nvSpPr>
            <p:spPr>
              <a:xfrm>
                <a:off x="10981706" y="1142513"/>
                <a:ext cx="95542" cy="122663"/>
              </a:xfrm>
              <a:custGeom>
                <a:avLst/>
                <a:gdLst/>
                <a:ahLst/>
                <a:cxnLst/>
                <a:rect l="l" t="t" r="r" b="b"/>
                <a:pathLst>
                  <a:path w="144780" h="172720">
                    <a:moveTo>
                      <a:pt x="144310" y="0"/>
                    </a:moveTo>
                    <a:lnTo>
                      <a:pt x="0" y="0"/>
                    </a:lnTo>
                    <a:lnTo>
                      <a:pt x="0" y="31750"/>
                    </a:lnTo>
                    <a:lnTo>
                      <a:pt x="0" y="172720"/>
                    </a:lnTo>
                    <a:lnTo>
                      <a:pt x="35788" y="172720"/>
                    </a:lnTo>
                    <a:lnTo>
                      <a:pt x="35788" y="31750"/>
                    </a:lnTo>
                    <a:lnTo>
                      <a:pt x="109626" y="31750"/>
                    </a:lnTo>
                    <a:lnTo>
                      <a:pt x="109626" y="172720"/>
                    </a:lnTo>
                    <a:lnTo>
                      <a:pt x="144310" y="172720"/>
                    </a:lnTo>
                    <a:lnTo>
                      <a:pt x="144310" y="31750"/>
                    </a:lnTo>
                    <a:lnTo>
                      <a:pt x="144310"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19" name="object 20">
                <a:extLst>
                  <a:ext uri="{FF2B5EF4-FFF2-40B4-BE49-F238E27FC236}">
                    <a16:creationId xmlns:a16="http://schemas.microsoft.com/office/drawing/2014/main" id="{E7E59AAD-2FC0-F250-CCEE-1DAEB444B1FD}"/>
                  </a:ext>
                </a:extLst>
              </p:cNvPr>
              <p:cNvPicPr/>
              <p:nvPr/>
            </p:nvPicPr>
            <p:blipFill>
              <a:blip r:embed="rId2" cstate="print"/>
              <a:stretch>
                <a:fillRect/>
              </a:stretch>
            </p:blipFill>
            <p:spPr>
              <a:xfrm>
                <a:off x="11095396" y="1175103"/>
                <a:ext cx="80468" cy="92160"/>
              </a:xfrm>
              <a:prstGeom prst="rect">
                <a:avLst/>
              </a:prstGeom>
            </p:spPr>
          </p:pic>
          <p:sp>
            <p:nvSpPr>
              <p:cNvPr id="20" name="object 21">
                <a:extLst>
                  <a:ext uri="{FF2B5EF4-FFF2-40B4-BE49-F238E27FC236}">
                    <a16:creationId xmlns:a16="http://schemas.microsoft.com/office/drawing/2014/main" id="{399880EB-94B9-B0E2-FE55-015930BD7C56}"/>
                  </a:ext>
                </a:extLst>
              </p:cNvPr>
              <p:cNvSpPr/>
              <p:nvPr/>
            </p:nvSpPr>
            <p:spPr>
              <a:xfrm>
                <a:off x="11193584" y="1175109"/>
                <a:ext cx="392225" cy="124918"/>
              </a:xfrm>
              <a:custGeom>
                <a:avLst/>
                <a:gdLst/>
                <a:ahLst/>
                <a:cxnLst/>
                <a:rect l="l" t="t" r="r" b="b"/>
                <a:pathLst>
                  <a:path w="594359" h="175895">
                    <a:moveTo>
                      <a:pt x="133121" y="64884"/>
                    </a:moveTo>
                    <a:lnTo>
                      <a:pt x="132067" y="51892"/>
                    </a:lnTo>
                    <a:lnTo>
                      <a:pt x="128930" y="39852"/>
                    </a:lnTo>
                    <a:lnTo>
                      <a:pt x="124320" y="30200"/>
                    </a:lnTo>
                    <a:lnTo>
                      <a:pt x="123685" y="28854"/>
                    </a:lnTo>
                    <a:lnTo>
                      <a:pt x="116344" y="19011"/>
                    </a:lnTo>
                    <a:lnTo>
                      <a:pt x="115125" y="17894"/>
                    </a:lnTo>
                    <a:lnTo>
                      <a:pt x="107518" y="10858"/>
                    </a:lnTo>
                    <a:lnTo>
                      <a:pt x="98437" y="5321"/>
                    </a:lnTo>
                    <a:lnTo>
                      <a:pt x="98437" y="64884"/>
                    </a:lnTo>
                    <a:lnTo>
                      <a:pt x="97993" y="72034"/>
                    </a:lnTo>
                    <a:lnTo>
                      <a:pt x="66001" y="99568"/>
                    </a:lnTo>
                    <a:lnTo>
                      <a:pt x="59283" y="99568"/>
                    </a:lnTo>
                    <a:lnTo>
                      <a:pt x="53695" y="98450"/>
                    </a:lnTo>
                    <a:lnTo>
                      <a:pt x="42506" y="91732"/>
                    </a:lnTo>
                    <a:lnTo>
                      <a:pt x="39154" y="87261"/>
                    </a:lnTo>
                    <a:lnTo>
                      <a:pt x="35788" y="81661"/>
                    </a:lnTo>
                    <a:lnTo>
                      <a:pt x="35788" y="49225"/>
                    </a:lnTo>
                    <a:lnTo>
                      <a:pt x="38036" y="43624"/>
                    </a:lnTo>
                    <a:lnTo>
                      <a:pt x="42506" y="39154"/>
                    </a:lnTo>
                    <a:lnTo>
                      <a:pt x="53695" y="32435"/>
                    </a:lnTo>
                    <a:lnTo>
                      <a:pt x="59283" y="30200"/>
                    </a:lnTo>
                    <a:lnTo>
                      <a:pt x="66001" y="30200"/>
                    </a:lnTo>
                    <a:lnTo>
                      <a:pt x="97828" y="57734"/>
                    </a:lnTo>
                    <a:lnTo>
                      <a:pt x="98437" y="64884"/>
                    </a:lnTo>
                    <a:lnTo>
                      <a:pt x="98437" y="5321"/>
                    </a:lnTo>
                    <a:lnTo>
                      <a:pt x="97739" y="4889"/>
                    </a:lnTo>
                    <a:lnTo>
                      <a:pt x="86918" y="1244"/>
                    </a:lnTo>
                    <a:lnTo>
                      <a:pt x="74955" y="0"/>
                    </a:lnTo>
                    <a:lnTo>
                      <a:pt x="62941" y="1244"/>
                    </a:lnTo>
                    <a:lnTo>
                      <a:pt x="52298" y="4749"/>
                    </a:lnTo>
                    <a:lnTo>
                      <a:pt x="42849" y="10375"/>
                    </a:lnTo>
                    <a:lnTo>
                      <a:pt x="34671" y="17894"/>
                    </a:lnTo>
                    <a:lnTo>
                      <a:pt x="34671" y="3352"/>
                    </a:lnTo>
                    <a:lnTo>
                      <a:pt x="0" y="3352"/>
                    </a:lnTo>
                    <a:lnTo>
                      <a:pt x="0" y="175641"/>
                    </a:lnTo>
                    <a:lnTo>
                      <a:pt x="34671" y="175641"/>
                    </a:lnTo>
                    <a:lnTo>
                      <a:pt x="34671" y="111874"/>
                    </a:lnTo>
                    <a:lnTo>
                      <a:pt x="42849" y="119862"/>
                    </a:lnTo>
                    <a:lnTo>
                      <a:pt x="52298" y="125437"/>
                    </a:lnTo>
                    <a:lnTo>
                      <a:pt x="62992" y="128701"/>
                    </a:lnTo>
                    <a:lnTo>
                      <a:pt x="74955" y="129768"/>
                    </a:lnTo>
                    <a:lnTo>
                      <a:pt x="86918" y="128524"/>
                    </a:lnTo>
                    <a:lnTo>
                      <a:pt x="97739" y="124879"/>
                    </a:lnTo>
                    <a:lnTo>
                      <a:pt x="107518" y="118910"/>
                    </a:lnTo>
                    <a:lnTo>
                      <a:pt x="115125" y="111874"/>
                    </a:lnTo>
                    <a:lnTo>
                      <a:pt x="116344" y="110756"/>
                    </a:lnTo>
                    <a:lnTo>
                      <a:pt x="123685" y="100914"/>
                    </a:lnTo>
                    <a:lnTo>
                      <a:pt x="124320" y="99568"/>
                    </a:lnTo>
                    <a:lnTo>
                      <a:pt x="128930" y="89916"/>
                    </a:lnTo>
                    <a:lnTo>
                      <a:pt x="132067" y="77876"/>
                    </a:lnTo>
                    <a:lnTo>
                      <a:pt x="133121" y="64884"/>
                    </a:lnTo>
                    <a:close/>
                  </a:path>
                  <a:path w="594359" h="175895">
                    <a:moveTo>
                      <a:pt x="272961" y="64884"/>
                    </a:moveTo>
                    <a:lnTo>
                      <a:pt x="263817" y="27965"/>
                    </a:lnTo>
                    <a:lnTo>
                      <a:pt x="257302" y="19011"/>
                    </a:lnTo>
                    <a:lnTo>
                      <a:pt x="248920" y="10858"/>
                    </a:lnTo>
                    <a:lnTo>
                      <a:pt x="238975" y="4889"/>
                    </a:lnTo>
                    <a:lnTo>
                      <a:pt x="238277" y="4673"/>
                    </a:lnTo>
                    <a:lnTo>
                      <a:pt x="238277" y="45859"/>
                    </a:lnTo>
                    <a:lnTo>
                      <a:pt x="238277" y="52578"/>
                    </a:lnTo>
                    <a:lnTo>
                      <a:pt x="184581" y="52578"/>
                    </a:lnTo>
                    <a:lnTo>
                      <a:pt x="185699" y="44742"/>
                    </a:lnTo>
                    <a:lnTo>
                      <a:pt x="189052" y="39154"/>
                    </a:lnTo>
                    <a:lnTo>
                      <a:pt x="198005" y="30200"/>
                    </a:lnTo>
                    <a:lnTo>
                      <a:pt x="204724" y="27965"/>
                    </a:lnTo>
                    <a:lnTo>
                      <a:pt x="219265" y="27965"/>
                    </a:lnTo>
                    <a:lnTo>
                      <a:pt x="225971" y="30200"/>
                    </a:lnTo>
                    <a:lnTo>
                      <a:pt x="234924" y="39154"/>
                    </a:lnTo>
                    <a:lnTo>
                      <a:pt x="238277" y="45859"/>
                    </a:lnTo>
                    <a:lnTo>
                      <a:pt x="238277" y="4673"/>
                    </a:lnTo>
                    <a:lnTo>
                      <a:pt x="227571" y="1244"/>
                    </a:lnTo>
                    <a:lnTo>
                      <a:pt x="214782" y="0"/>
                    </a:lnTo>
                    <a:lnTo>
                      <a:pt x="201333" y="1244"/>
                    </a:lnTo>
                    <a:lnTo>
                      <a:pt x="160934" y="28854"/>
                    </a:lnTo>
                    <a:lnTo>
                      <a:pt x="151028" y="64884"/>
                    </a:lnTo>
                    <a:lnTo>
                      <a:pt x="152285" y="78524"/>
                    </a:lnTo>
                    <a:lnTo>
                      <a:pt x="171157" y="111874"/>
                    </a:lnTo>
                    <a:lnTo>
                      <a:pt x="205447" y="128701"/>
                    </a:lnTo>
                    <a:lnTo>
                      <a:pt x="219265" y="129768"/>
                    </a:lnTo>
                    <a:lnTo>
                      <a:pt x="233502" y="128930"/>
                    </a:lnTo>
                    <a:lnTo>
                      <a:pt x="245973" y="126415"/>
                    </a:lnTo>
                    <a:lnTo>
                      <a:pt x="256552" y="122212"/>
                    </a:lnTo>
                    <a:lnTo>
                      <a:pt x="265125" y="116344"/>
                    </a:lnTo>
                    <a:lnTo>
                      <a:pt x="265125" y="99568"/>
                    </a:lnTo>
                    <a:lnTo>
                      <a:pt x="265125" y="88379"/>
                    </a:lnTo>
                    <a:lnTo>
                      <a:pt x="255701" y="93433"/>
                    </a:lnTo>
                    <a:lnTo>
                      <a:pt x="245973" y="96901"/>
                    </a:lnTo>
                    <a:lnTo>
                      <a:pt x="236029" y="98920"/>
                    </a:lnTo>
                    <a:lnTo>
                      <a:pt x="225971" y="99568"/>
                    </a:lnTo>
                    <a:lnTo>
                      <a:pt x="217982" y="99148"/>
                    </a:lnTo>
                    <a:lnTo>
                      <a:pt x="184581" y="73837"/>
                    </a:lnTo>
                    <a:lnTo>
                      <a:pt x="272961" y="73837"/>
                    </a:lnTo>
                    <a:lnTo>
                      <a:pt x="272961" y="64884"/>
                    </a:lnTo>
                    <a:close/>
                  </a:path>
                  <a:path w="594359" h="175895">
                    <a:moveTo>
                      <a:pt x="440766" y="98437"/>
                    </a:moveTo>
                    <a:lnTo>
                      <a:pt x="420636" y="98437"/>
                    </a:lnTo>
                    <a:lnTo>
                      <a:pt x="420636" y="32435"/>
                    </a:lnTo>
                    <a:lnTo>
                      <a:pt x="420636" y="4470"/>
                    </a:lnTo>
                    <a:lnTo>
                      <a:pt x="388188" y="4470"/>
                    </a:lnTo>
                    <a:lnTo>
                      <a:pt x="388188" y="32435"/>
                    </a:lnTo>
                    <a:lnTo>
                      <a:pt x="388188" y="97320"/>
                    </a:lnTo>
                    <a:lnTo>
                      <a:pt x="338963" y="97320"/>
                    </a:lnTo>
                    <a:lnTo>
                      <a:pt x="343547" y="83248"/>
                    </a:lnTo>
                    <a:lnTo>
                      <a:pt x="347078" y="67818"/>
                    </a:lnTo>
                    <a:lnTo>
                      <a:pt x="349351" y="50914"/>
                    </a:lnTo>
                    <a:lnTo>
                      <a:pt x="350151" y="32435"/>
                    </a:lnTo>
                    <a:lnTo>
                      <a:pt x="388188" y="32435"/>
                    </a:lnTo>
                    <a:lnTo>
                      <a:pt x="388188" y="4470"/>
                    </a:lnTo>
                    <a:lnTo>
                      <a:pt x="317703" y="4470"/>
                    </a:lnTo>
                    <a:lnTo>
                      <a:pt x="317703" y="27965"/>
                    </a:lnTo>
                    <a:lnTo>
                      <a:pt x="316699" y="49974"/>
                    </a:lnTo>
                    <a:lnTo>
                      <a:pt x="313791" y="68935"/>
                    </a:lnTo>
                    <a:lnTo>
                      <a:pt x="309219" y="84759"/>
                    </a:lnTo>
                    <a:lnTo>
                      <a:pt x="303161" y="97320"/>
                    </a:lnTo>
                    <a:lnTo>
                      <a:pt x="287502" y="97320"/>
                    </a:lnTo>
                    <a:lnTo>
                      <a:pt x="287502" y="157734"/>
                    </a:lnTo>
                    <a:lnTo>
                      <a:pt x="321068" y="157734"/>
                    </a:lnTo>
                    <a:lnTo>
                      <a:pt x="321068" y="127533"/>
                    </a:lnTo>
                    <a:lnTo>
                      <a:pt x="409448" y="127533"/>
                    </a:lnTo>
                    <a:lnTo>
                      <a:pt x="409448" y="158851"/>
                    </a:lnTo>
                    <a:lnTo>
                      <a:pt x="440766" y="158851"/>
                    </a:lnTo>
                    <a:lnTo>
                      <a:pt x="440766" y="127533"/>
                    </a:lnTo>
                    <a:lnTo>
                      <a:pt x="440766" y="98437"/>
                    </a:lnTo>
                    <a:close/>
                  </a:path>
                  <a:path w="594359" h="175895">
                    <a:moveTo>
                      <a:pt x="594029" y="64884"/>
                    </a:moveTo>
                    <a:lnTo>
                      <a:pt x="575017" y="19011"/>
                    </a:lnTo>
                    <a:lnTo>
                      <a:pt x="561594" y="9372"/>
                    </a:lnTo>
                    <a:lnTo>
                      <a:pt x="561594" y="64884"/>
                    </a:lnTo>
                    <a:lnTo>
                      <a:pt x="560959" y="72034"/>
                    </a:lnTo>
                    <a:lnTo>
                      <a:pt x="526910" y="99568"/>
                    </a:lnTo>
                    <a:lnTo>
                      <a:pt x="519760" y="98933"/>
                    </a:lnTo>
                    <a:lnTo>
                      <a:pt x="492226" y="64884"/>
                    </a:lnTo>
                    <a:lnTo>
                      <a:pt x="492861" y="57734"/>
                    </a:lnTo>
                    <a:lnTo>
                      <a:pt x="526910" y="30200"/>
                    </a:lnTo>
                    <a:lnTo>
                      <a:pt x="534060" y="30835"/>
                    </a:lnTo>
                    <a:lnTo>
                      <a:pt x="561594" y="64884"/>
                    </a:lnTo>
                    <a:lnTo>
                      <a:pt x="561594" y="9372"/>
                    </a:lnTo>
                    <a:lnTo>
                      <a:pt x="552919" y="4889"/>
                    </a:lnTo>
                    <a:lnTo>
                      <a:pt x="540092" y="1244"/>
                    </a:lnTo>
                    <a:lnTo>
                      <a:pt x="525792" y="0"/>
                    </a:lnTo>
                    <a:lnTo>
                      <a:pt x="511340" y="1244"/>
                    </a:lnTo>
                    <a:lnTo>
                      <a:pt x="476567" y="19011"/>
                    </a:lnTo>
                    <a:lnTo>
                      <a:pt x="457542" y="64884"/>
                    </a:lnTo>
                    <a:lnTo>
                      <a:pt x="458787" y="77876"/>
                    </a:lnTo>
                    <a:lnTo>
                      <a:pt x="487083" y="118910"/>
                    </a:lnTo>
                    <a:lnTo>
                      <a:pt x="525792" y="129768"/>
                    </a:lnTo>
                    <a:lnTo>
                      <a:pt x="540245" y="128524"/>
                    </a:lnTo>
                    <a:lnTo>
                      <a:pt x="575017" y="110756"/>
                    </a:lnTo>
                    <a:lnTo>
                      <a:pt x="592797" y="77876"/>
                    </a:lnTo>
                    <a:lnTo>
                      <a:pt x="594029" y="64884"/>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26" name="object 22">
                <a:extLst>
                  <a:ext uri="{FF2B5EF4-FFF2-40B4-BE49-F238E27FC236}">
                    <a16:creationId xmlns:a16="http://schemas.microsoft.com/office/drawing/2014/main" id="{124FA0E0-2ABF-0CFE-007F-38BB83362673}"/>
                  </a:ext>
                </a:extLst>
              </p:cNvPr>
              <p:cNvPicPr/>
              <p:nvPr/>
            </p:nvPicPr>
            <p:blipFill>
              <a:blip r:embed="rId3" cstate="print"/>
              <a:stretch>
                <a:fillRect/>
              </a:stretch>
            </p:blipFill>
            <p:spPr>
              <a:xfrm>
                <a:off x="11602575" y="1177485"/>
                <a:ext cx="77517" cy="87395"/>
              </a:xfrm>
              <a:prstGeom prst="rect">
                <a:avLst/>
              </a:prstGeom>
            </p:spPr>
          </p:pic>
          <p:pic>
            <p:nvPicPr>
              <p:cNvPr id="27" name="object 23">
                <a:extLst>
                  <a:ext uri="{FF2B5EF4-FFF2-40B4-BE49-F238E27FC236}">
                    <a16:creationId xmlns:a16="http://schemas.microsoft.com/office/drawing/2014/main" id="{C04B2B75-31EF-A082-F9B1-9BFDD4B570B5}"/>
                  </a:ext>
                </a:extLst>
              </p:cNvPr>
              <p:cNvPicPr/>
              <p:nvPr/>
            </p:nvPicPr>
            <p:blipFill>
              <a:blip r:embed="rId4" cstate="print"/>
              <a:stretch>
                <a:fillRect/>
              </a:stretch>
            </p:blipFill>
            <p:spPr>
              <a:xfrm>
                <a:off x="11697811" y="1177485"/>
                <a:ext cx="104831" cy="87395"/>
              </a:xfrm>
              <a:prstGeom prst="rect">
                <a:avLst/>
              </a:prstGeom>
            </p:spPr>
          </p:pic>
          <p:pic>
            <p:nvPicPr>
              <p:cNvPr id="28" name="object 24">
                <a:extLst>
                  <a:ext uri="{FF2B5EF4-FFF2-40B4-BE49-F238E27FC236}">
                    <a16:creationId xmlns:a16="http://schemas.microsoft.com/office/drawing/2014/main" id="{C34CC592-C507-691C-A2A4-B069F1545ABB}"/>
                  </a:ext>
                </a:extLst>
              </p:cNvPr>
              <p:cNvPicPr/>
              <p:nvPr/>
            </p:nvPicPr>
            <p:blipFill>
              <a:blip r:embed="rId5" cstate="print"/>
              <a:stretch>
                <a:fillRect/>
              </a:stretch>
            </p:blipFill>
            <p:spPr>
              <a:xfrm>
                <a:off x="11820358" y="1175103"/>
                <a:ext cx="80471" cy="92160"/>
              </a:xfrm>
              <a:prstGeom prst="rect">
                <a:avLst/>
              </a:prstGeom>
            </p:spPr>
          </p:pic>
          <p:pic>
            <p:nvPicPr>
              <p:cNvPr id="36" name="object 25">
                <a:extLst>
                  <a:ext uri="{FF2B5EF4-FFF2-40B4-BE49-F238E27FC236}">
                    <a16:creationId xmlns:a16="http://schemas.microsoft.com/office/drawing/2014/main" id="{8C0D43F3-7272-1004-4AC5-14CD8C8D8066}"/>
                  </a:ext>
                </a:extLst>
              </p:cNvPr>
              <p:cNvPicPr/>
              <p:nvPr/>
            </p:nvPicPr>
            <p:blipFill>
              <a:blip r:embed="rId6" cstate="print"/>
              <a:stretch>
                <a:fillRect/>
              </a:stretch>
            </p:blipFill>
            <p:spPr>
              <a:xfrm>
                <a:off x="10980231" y="1384057"/>
                <a:ext cx="81205" cy="87394"/>
              </a:xfrm>
              <a:prstGeom prst="rect">
                <a:avLst/>
              </a:prstGeom>
            </p:spPr>
          </p:pic>
          <p:sp>
            <p:nvSpPr>
              <p:cNvPr id="47" name="object 26">
                <a:extLst>
                  <a:ext uri="{FF2B5EF4-FFF2-40B4-BE49-F238E27FC236}">
                    <a16:creationId xmlns:a16="http://schemas.microsoft.com/office/drawing/2014/main" id="{FA877E92-BF66-F7F4-AC7D-8CB2CCF37786}"/>
                  </a:ext>
                </a:extLst>
              </p:cNvPr>
              <p:cNvSpPr/>
              <p:nvPr/>
            </p:nvSpPr>
            <p:spPr>
              <a:xfrm>
                <a:off x="11083585" y="1384231"/>
                <a:ext cx="79199" cy="87487"/>
              </a:xfrm>
              <a:custGeom>
                <a:avLst/>
                <a:gdLst/>
                <a:ahLst/>
                <a:cxnLst/>
                <a:rect l="l" t="t" r="r" b="b"/>
                <a:pathLst>
                  <a:path w="120015" h="123189">
                    <a:moveTo>
                      <a:pt x="119697" y="0"/>
                    </a:moveTo>
                    <a:lnTo>
                      <a:pt x="85013" y="0"/>
                    </a:lnTo>
                    <a:lnTo>
                      <a:pt x="85013" y="45720"/>
                    </a:lnTo>
                    <a:lnTo>
                      <a:pt x="34671" y="45720"/>
                    </a:lnTo>
                    <a:lnTo>
                      <a:pt x="34671" y="0"/>
                    </a:lnTo>
                    <a:lnTo>
                      <a:pt x="0" y="0"/>
                    </a:lnTo>
                    <a:lnTo>
                      <a:pt x="0" y="45720"/>
                    </a:lnTo>
                    <a:lnTo>
                      <a:pt x="0" y="74930"/>
                    </a:lnTo>
                    <a:lnTo>
                      <a:pt x="0" y="123190"/>
                    </a:lnTo>
                    <a:lnTo>
                      <a:pt x="34671" y="123190"/>
                    </a:lnTo>
                    <a:lnTo>
                      <a:pt x="34671" y="74930"/>
                    </a:lnTo>
                    <a:lnTo>
                      <a:pt x="85013" y="74930"/>
                    </a:lnTo>
                    <a:lnTo>
                      <a:pt x="85013"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48" name="object 27">
                <a:extLst>
                  <a:ext uri="{FF2B5EF4-FFF2-40B4-BE49-F238E27FC236}">
                    <a16:creationId xmlns:a16="http://schemas.microsoft.com/office/drawing/2014/main" id="{45226CEC-4A03-53FF-FE1A-7803B912C97B}"/>
                  </a:ext>
                </a:extLst>
              </p:cNvPr>
              <p:cNvPicPr/>
              <p:nvPr/>
            </p:nvPicPr>
            <p:blipFill>
              <a:blip r:embed="rId7" cstate="print"/>
              <a:stretch>
                <a:fillRect/>
              </a:stretch>
            </p:blipFill>
            <p:spPr>
              <a:xfrm>
                <a:off x="11175865" y="1381671"/>
                <a:ext cx="212616" cy="92160"/>
              </a:xfrm>
              <a:prstGeom prst="rect">
                <a:avLst/>
              </a:prstGeom>
            </p:spPr>
          </p:pic>
          <p:sp>
            <p:nvSpPr>
              <p:cNvPr id="50" name="object 28">
                <a:extLst>
                  <a:ext uri="{FF2B5EF4-FFF2-40B4-BE49-F238E27FC236}">
                    <a16:creationId xmlns:a16="http://schemas.microsoft.com/office/drawing/2014/main" id="{2CE76A06-91FA-ED9B-451E-47B7D4C6F0B8}"/>
                  </a:ext>
                </a:extLst>
              </p:cNvPr>
              <p:cNvSpPr/>
              <p:nvPr/>
            </p:nvSpPr>
            <p:spPr>
              <a:xfrm>
                <a:off x="11406199" y="1384231"/>
                <a:ext cx="79199" cy="87487"/>
              </a:xfrm>
              <a:custGeom>
                <a:avLst/>
                <a:gdLst/>
                <a:ahLst/>
                <a:cxnLst/>
                <a:rect l="l" t="t" r="r" b="b"/>
                <a:pathLst>
                  <a:path w="120015" h="123189">
                    <a:moveTo>
                      <a:pt x="119697" y="0"/>
                    </a:moveTo>
                    <a:lnTo>
                      <a:pt x="85026" y="0"/>
                    </a:lnTo>
                    <a:lnTo>
                      <a:pt x="85026" y="45720"/>
                    </a:lnTo>
                    <a:lnTo>
                      <a:pt x="34683" y="45720"/>
                    </a:lnTo>
                    <a:lnTo>
                      <a:pt x="34683" y="0"/>
                    </a:lnTo>
                    <a:lnTo>
                      <a:pt x="0" y="0"/>
                    </a:lnTo>
                    <a:lnTo>
                      <a:pt x="0" y="45720"/>
                    </a:lnTo>
                    <a:lnTo>
                      <a:pt x="0" y="74930"/>
                    </a:lnTo>
                    <a:lnTo>
                      <a:pt x="0" y="123190"/>
                    </a:lnTo>
                    <a:lnTo>
                      <a:pt x="34683" y="123190"/>
                    </a:lnTo>
                    <a:lnTo>
                      <a:pt x="34683" y="74930"/>
                    </a:lnTo>
                    <a:lnTo>
                      <a:pt x="85026" y="74930"/>
                    </a:lnTo>
                    <a:lnTo>
                      <a:pt x="85026"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92" name="object 29">
                <a:extLst>
                  <a:ext uri="{FF2B5EF4-FFF2-40B4-BE49-F238E27FC236}">
                    <a16:creationId xmlns:a16="http://schemas.microsoft.com/office/drawing/2014/main" id="{AD5BADF8-BB55-DCAC-FCAE-D0CE66B061B8}"/>
                  </a:ext>
                </a:extLst>
              </p:cNvPr>
              <p:cNvPicPr/>
              <p:nvPr/>
            </p:nvPicPr>
            <p:blipFill>
              <a:blip r:embed="rId8" cstate="print"/>
              <a:stretch>
                <a:fillRect/>
              </a:stretch>
            </p:blipFill>
            <p:spPr>
              <a:xfrm>
                <a:off x="11502910" y="1381671"/>
                <a:ext cx="80471" cy="92160"/>
              </a:xfrm>
              <a:prstGeom prst="rect">
                <a:avLst/>
              </a:prstGeom>
            </p:spPr>
          </p:pic>
          <p:pic>
            <p:nvPicPr>
              <p:cNvPr id="93" name="object 30">
                <a:extLst>
                  <a:ext uri="{FF2B5EF4-FFF2-40B4-BE49-F238E27FC236}">
                    <a16:creationId xmlns:a16="http://schemas.microsoft.com/office/drawing/2014/main" id="{1DEB90D9-46D8-2109-BE74-CE83B7E695F7}"/>
                  </a:ext>
                </a:extLst>
              </p:cNvPr>
              <p:cNvPicPr/>
              <p:nvPr/>
            </p:nvPicPr>
            <p:blipFill>
              <a:blip r:embed="rId9" cstate="print"/>
              <a:stretch>
                <a:fillRect/>
              </a:stretch>
            </p:blipFill>
            <p:spPr>
              <a:xfrm>
                <a:off x="11601100" y="1381671"/>
                <a:ext cx="87851" cy="123941"/>
              </a:xfrm>
              <a:prstGeom prst="rect">
                <a:avLst/>
              </a:prstGeom>
            </p:spPr>
          </p:pic>
          <p:sp>
            <p:nvSpPr>
              <p:cNvPr id="94" name="object 31">
                <a:extLst>
                  <a:ext uri="{FF2B5EF4-FFF2-40B4-BE49-F238E27FC236}">
                    <a16:creationId xmlns:a16="http://schemas.microsoft.com/office/drawing/2014/main" id="{8F785926-3D61-EA46-0E0A-8985FF06659C}"/>
                  </a:ext>
                </a:extLst>
              </p:cNvPr>
              <p:cNvSpPr/>
              <p:nvPr/>
            </p:nvSpPr>
            <p:spPr>
              <a:xfrm>
                <a:off x="11705932" y="1384231"/>
                <a:ext cx="79199" cy="87487"/>
              </a:xfrm>
              <a:custGeom>
                <a:avLst/>
                <a:gdLst/>
                <a:ahLst/>
                <a:cxnLst/>
                <a:rect l="l" t="t" r="r" b="b"/>
                <a:pathLst>
                  <a:path w="120015" h="123189">
                    <a:moveTo>
                      <a:pt x="119697" y="0"/>
                    </a:moveTo>
                    <a:lnTo>
                      <a:pt x="85013" y="0"/>
                    </a:lnTo>
                    <a:lnTo>
                      <a:pt x="85013" y="45720"/>
                    </a:lnTo>
                    <a:lnTo>
                      <a:pt x="34671" y="45720"/>
                    </a:lnTo>
                    <a:lnTo>
                      <a:pt x="34671" y="0"/>
                    </a:lnTo>
                    <a:lnTo>
                      <a:pt x="0" y="0"/>
                    </a:lnTo>
                    <a:lnTo>
                      <a:pt x="0" y="45720"/>
                    </a:lnTo>
                    <a:lnTo>
                      <a:pt x="0" y="74930"/>
                    </a:lnTo>
                    <a:lnTo>
                      <a:pt x="0" y="123190"/>
                    </a:lnTo>
                    <a:lnTo>
                      <a:pt x="34671" y="123190"/>
                    </a:lnTo>
                    <a:lnTo>
                      <a:pt x="34671" y="74930"/>
                    </a:lnTo>
                    <a:lnTo>
                      <a:pt x="85013" y="74930"/>
                    </a:lnTo>
                    <a:lnTo>
                      <a:pt x="85013" y="123190"/>
                    </a:lnTo>
                    <a:lnTo>
                      <a:pt x="119697" y="123190"/>
                    </a:lnTo>
                    <a:lnTo>
                      <a:pt x="119697" y="74930"/>
                    </a:lnTo>
                    <a:lnTo>
                      <a:pt x="119697" y="45720"/>
                    </a:lnTo>
                    <a:lnTo>
                      <a:pt x="119697"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95" name="object 32">
                <a:extLst>
                  <a:ext uri="{FF2B5EF4-FFF2-40B4-BE49-F238E27FC236}">
                    <a16:creationId xmlns:a16="http://schemas.microsoft.com/office/drawing/2014/main" id="{B497CA7C-B80A-88EB-5D88-6DEDEEFAAE8C}"/>
                  </a:ext>
                </a:extLst>
              </p:cNvPr>
              <p:cNvPicPr/>
              <p:nvPr/>
            </p:nvPicPr>
            <p:blipFill>
              <a:blip r:embed="rId10" cstate="print"/>
              <a:stretch>
                <a:fillRect/>
              </a:stretch>
            </p:blipFill>
            <p:spPr>
              <a:xfrm>
                <a:off x="11807071" y="1384057"/>
                <a:ext cx="105570" cy="87394"/>
              </a:xfrm>
              <a:prstGeom prst="rect">
                <a:avLst/>
              </a:prstGeom>
            </p:spPr>
          </p:pic>
          <p:pic>
            <p:nvPicPr>
              <p:cNvPr id="96" name="object 33">
                <a:extLst>
                  <a:ext uri="{FF2B5EF4-FFF2-40B4-BE49-F238E27FC236}">
                    <a16:creationId xmlns:a16="http://schemas.microsoft.com/office/drawing/2014/main" id="{A96ABE9F-D19D-3720-7811-97A637BC74C0}"/>
                  </a:ext>
                </a:extLst>
              </p:cNvPr>
              <p:cNvPicPr/>
              <p:nvPr/>
            </p:nvPicPr>
            <p:blipFill>
              <a:blip r:embed="rId11" cstate="print"/>
              <a:stretch>
                <a:fillRect/>
              </a:stretch>
            </p:blipFill>
            <p:spPr>
              <a:xfrm>
                <a:off x="11929621" y="1381671"/>
                <a:ext cx="80469" cy="92160"/>
              </a:xfrm>
              <a:prstGeom prst="rect">
                <a:avLst/>
              </a:prstGeom>
            </p:spPr>
          </p:pic>
          <p:sp>
            <p:nvSpPr>
              <p:cNvPr id="97" name="object 34">
                <a:extLst>
                  <a:ext uri="{FF2B5EF4-FFF2-40B4-BE49-F238E27FC236}">
                    <a16:creationId xmlns:a16="http://schemas.microsoft.com/office/drawing/2014/main" id="{A48EB663-0432-5B7E-D676-31F41F2AE0C8}"/>
                  </a:ext>
                </a:extLst>
              </p:cNvPr>
              <p:cNvSpPr/>
              <p:nvPr/>
            </p:nvSpPr>
            <p:spPr>
              <a:xfrm>
                <a:off x="10980223" y="1590630"/>
                <a:ext cx="116913" cy="87939"/>
              </a:xfrm>
              <a:custGeom>
                <a:avLst/>
                <a:gdLst/>
                <a:ahLst/>
                <a:cxnLst/>
                <a:rect l="l" t="t" r="r" b="b"/>
                <a:pathLst>
                  <a:path w="177165" h="123825">
                    <a:moveTo>
                      <a:pt x="105168" y="0"/>
                    </a:moveTo>
                    <a:lnTo>
                      <a:pt x="71602" y="0"/>
                    </a:lnTo>
                    <a:lnTo>
                      <a:pt x="71602" y="93967"/>
                    </a:lnTo>
                    <a:lnTo>
                      <a:pt x="105168" y="93967"/>
                    </a:lnTo>
                    <a:lnTo>
                      <a:pt x="105168" y="0"/>
                    </a:lnTo>
                    <a:close/>
                  </a:path>
                  <a:path w="177165" h="123825">
                    <a:moveTo>
                      <a:pt x="176758" y="94183"/>
                    </a:moveTo>
                    <a:lnTo>
                      <a:pt x="34683" y="94183"/>
                    </a:lnTo>
                    <a:lnTo>
                      <a:pt x="34683" y="203"/>
                    </a:lnTo>
                    <a:lnTo>
                      <a:pt x="0" y="203"/>
                    </a:lnTo>
                    <a:lnTo>
                      <a:pt x="0" y="94183"/>
                    </a:lnTo>
                    <a:lnTo>
                      <a:pt x="0" y="123393"/>
                    </a:lnTo>
                    <a:lnTo>
                      <a:pt x="176758" y="123393"/>
                    </a:lnTo>
                    <a:lnTo>
                      <a:pt x="176758" y="94183"/>
                    </a:lnTo>
                    <a:close/>
                  </a:path>
                  <a:path w="177165" h="123825">
                    <a:moveTo>
                      <a:pt x="176758" y="0"/>
                    </a:moveTo>
                    <a:lnTo>
                      <a:pt x="143205" y="0"/>
                    </a:lnTo>
                    <a:lnTo>
                      <a:pt x="143205" y="93967"/>
                    </a:lnTo>
                    <a:lnTo>
                      <a:pt x="176758" y="93967"/>
                    </a:lnTo>
                    <a:lnTo>
                      <a:pt x="176758" y="0"/>
                    </a:lnTo>
                    <a:close/>
                  </a:path>
                </a:pathLst>
              </a:custGeom>
              <a:solidFill>
                <a:srgbClr val="363636"/>
              </a:solidFill>
            </p:spPr>
            <p:txBody>
              <a:bodyPr wrap="square" lIns="0" tIns="0" rIns="0" bIns="0" rtlCol="0"/>
              <a:lstStyle/>
              <a:p>
                <a:endParaRPr dirty="0">
                  <a:latin typeface="Century Gothic" panose="020B0502020202020204" pitchFamily="34" charset="0"/>
                </a:endParaRPr>
              </a:p>
            </p:txBody>
          </p:sp>
          <p:pic>
            <p:nvPicPr>
              <p:cNvPr id="98" name="object 35">
                <a:extLst>
                  <a:ext uri="{FF2B5EF4-FFF2-40B4-BE49-F238E27FC236}">
                    <a16:creationId xmlns:a16="http://schemas.microsoft.com/office/drawing/2014/main" id="{129D695C-5C29-5AE7-8BE3-9FCB82CF885B}"/>
                  </a:ext>
                </a:extLst>
              </p:cNvPr>
              <p:cNvPicPr/>
              <p:nvPr/>
            </p:nvPicPr>
            <p:blipFill>
              <a:blip r:embed="rId12" cstate="print"/>
              <a:stretch>
                <a:fillRect/>
              </a:stretch>
            </p:blipFill>
            <p:spPr>
              <a:xfrm>
                <a:off x="11119759" y="1588243"/>
                <a:ext cx="271678" cy="92161"/>
              </a:xfrm>
              <a:prstGeom prst="rect">
                <a:avLst/>
              </a:prstGeom>
            </p:spPr>
          </p:pic>
          <p:pic>
            <p:nvPicPr>
              <p:cNvPr id="99" name="object 36">
                <a:extLst>
                  <a:ext uri="{FF2B5EF4-FFF2-40B4-BE49-F238E27FC236}">
                    <a16:creationId xmlns:a16="http://schemas.microsoft.com/office/drawing/2014/main" id="{30306D84-ECB5-411D-3E70-067A07106BC8}"/>
                  </a:ext>
                </a:extLst>
              </p:cNvPr>
              <p:cNvPicPr/>
              <p:nvPr/>
            </p:nvPicPr>
            <p:blipFill>
              <a:blip r:embed="rId13" cstate="print"/>
              <a:stretch>
                <a:fillRect/>
              </a:stretch>
            </p:blipFill>
            <p:spPr>
              <a:xfrm>
                <a:off x="11412846" y="1590625"/>
                <a:ext cx="105569" cy="87396"/>
              </a:xfrm>
              <a:prstGeom prst="rect">
                <a:avLst/>
              </a:prstGeom>
            </p:spPr>
          </p:pic>
          <p:pic>
            <p:nvPicPr>
              <p:cNvPr id="100" name="object 37">
                <a:extLst>
                  <a:ext uri="{FF2B5EF4-FFF2-40B4-BE49-F238E27FC236}">
                    <a16:creationId xmlns:a16="http://schemas.microsoft.com/office/drawing/2014/main" id="{4CA22979-B0C5-6DC8-C09C-DE101C5D9934}"/>
                  </a:ext>
                </a:extLst>
              </p:cNvPr>
              <p:cNvPicPr/>
              <p:nvPr/>
            </p:nvPicPr>
            <p:blipFill>
              <a:blip r:embed="rId14" cstate="print"/>
              <a:stretch>
                <a:fillRect/>
              </a:stretch>
            </p:blipFill>
            <p:spPr>
              <a:xfrm>
                <a:off x="10334259" y="1622404"/>
                <a:ext cx="66443" cy="71504"/>
              </a:xfrm>
              <a:prstGeom prst="rect">
                <a:avLst/>
              </a:prstGeom>
            </p:spPr>
          </p:pic>
          <p:pic>
            <p:nvPicPr>
              <p:cNvPr id="104" name="object 38">
                <a:extLst>
                  <a:ext uri="{FF2B5EF4-FFF2-40B4-BE49-F238E27FC236}">
                    <a16:creationId xmlns:a16="http://schemas.microsoft.com/office/drawing/2014/main" id="{236C1964-332C-BA51-CC6B-01F6B36A0C7D}"/>
                  </a:ext>
                </a:extLst>
              </p:cNvPr>
              <p:cNvPicPr/>
              <p:nvPr/>
            </p:nvPicPr>
            <p:blipFill>
              <a:blip r:embed="rId14" cstate="print"/>
              <a:stretch>
                <a:fillRect/>
              </a:stretch>
            </p:blipFill>
            <p:spPr>
              <a:xfrm>
                <a:off x="10444999" y="1145707"/>
                <a:ext cx="66441" cy="71504"/>
              </a:xfrm>
              <a:prstGeom prst="rect">
                <a:avLst/>
              </a:prstGeom>
            </p:spPr>
          </p:pic>
          <p:pic>
            <p:nvPicPr>
              <p:cNvPr id="105" name="object 39">
                <a:extLst>
                  <a:ext uri="{FF2B5EF4-FFF2-40B4-BE49-F238E27FC236}">
                    <a16:creationId xmlns:a16="http://schemas.microsoft.com/office/drawing/2014/main" id="{D8B3135B-E4CE-434D-3E06-6542B4D8A43A}"/>
                  </a:ext>
                </a:extLst>
              </p:cNvPr>
              <p:cNvPicPr/>
              <p:nvPr/>
            </p:nvPicPr>
            <p:blipFill>
              <a:blip r:embed="rId15" cstate="print"/>
              <a:stretch>
                <a:fillRect/>
              </a:stretch>
            </p:blipFill>
            <p:spPr>
              <a:xfrm>
                <a:off x="10444999" y="1264882"/>
                <a:ext cx="66441" cy="71504"/>
              </a:xfrm>
              <a:prstGeom prst="rect">
                <a:avLst/>
              </a:prstGeom>
            </p:spPr>
          </p:pic>
          <p:pic>
            <p:nvPicPr>
              <p:cNvPr id="106" name="object 40">
                <a:extLst>
                  <a:ext uri="{FF2B5EF4-FFF2-40B4-BE49-F238E27FC236}">
                    <a16:creationId xmlns:a16="http://schemas.microsoft.com/office/drawing/2014/main" id="{9E86E4D8-B5E1-37F2-2ACF-93AEB666833C}"/>
                  </a:ext>
                </a:extLst>
              </p:cNvPr>
              <p:cNvPicPr/>
              <p:nvPr/>
            </p:nvPicPr>
            <p:blipFill>
              <a:blip r:embed="rId14" cstate="print"/>
              <a:stretch>
                <a:fillRect/>
              </a:stretch>
            </p:blipFill>
            <p:spPr>
              <a:xfrm>
                <a:off x="10444999" y="1503229"/>
                <a:ext cx="66441" cy="71504"/>
              </a:xfrm>
              <a:prstGeom prst="rect">
                <a:avLst/>
              </a:prstGeom>
            </p:spPr>
          </p:pic>
          <p:pic>
            <p:nvPicPr>
              <p:cNvPr id="107" name="object 41">
                <a:extLst>
                  <a:ext uri="{FF2B5EF4-FFF2-40B4-BE49-F238E27FC236}">
                    <a16:creationId xmlns:a16="http://schemas.microsoft.com/office/drawing/2014/main" id="{FE666FED-2A79-3663-2A20-5255F2D39D97}"/>
                  </a:ext>
                </a:extLst>
              </p:cNvPr>
              <p:cNvPicPr/>
              <p:nvPr/>
            </p:nvPicPr>
            <p:blipFill>
              <a:blip r:embed="rId14" cstate="print"/>
              <a:stretch>
                <a:fillRect/>
              </a:stretch>
            </p:blipFill>
            <p:spPr>
              <a:xfrm>
                <a:off x="10444999" y="1622404"/>
                <a:ext cx="66441" cy="71504"/>
              </a:xfrm>
              <a:prstGeom prst="rect">
                <a:avLst/>
              </a:prstGeom>
            </p:spPr>
          </p:pic>
          <p:pic>
            <p:nvPicPr>
              <p:cNvPr id="108" name="object 42">
                <a:extLst>
                  <a:ext uri="{FF2B5EF4-FFF2-40B4-BE49-F238E27FC236}">
                    <a16:creationId xmlns:a16="http://schemas.microsoft.com/office/drawing/2014/main" id="{039143BE-0B65-B2FF-2350-922BA1D70E5D}"/>
                  </a:ext>
                </a:extLst>
              </p:cNvPr>
              <p:cNvPicPr/>
              <p:nvPr/>
            </p:nvPicPr>
            <p:blipFill>
              <a:blip r:embed="rId16" cstate="print"/>
              <a:stretch>
                <a:fillRect/>
              </a:stretch>
            </p:blipFill>
            <p:spPr>
              <a:xfrm>
                <a:off x="10555735" y="1145707"/>
                <a:ext cx="66443" cy="71504"/>
              </a:xfrm>
              <a:prstGeom prst="rect">
                <a:avLst/>
              </a:prstGeom>
            </p:spPr>
          </p:pic>
          <p:pic>
            <p:nvPicPr>
              <p:cNvPr id="109" name="object 43">
                <a:extLst>
                  <a:ext uri="{FF2B5EF4-FFF2-40B4-BE49-F238E27FC236}">
                    <a16:creationId xmlns:a16="http://schemas.microsoft.com/office/drawing/2014/main" id="{F0E63250-6B1F-DAD3-6F1E-72B4DD04256E}"/>
                  </a:ext>
                </a:extLst>
              </p:cNvPr>
              <p:cNvPicPr/>
              <p:nvPr/>
            </p:nvPicPr>
            <p:blipFill>
              <a:blip r:embed="rId17" cstate="print"/>
              <a:stretch>
                <a:fillRect/>
              </a:stretch>
            </p:blipFill>
            <p:spPr>
              <a:xfrm>
                <a:off x="10223522" y="1145709"/>
                <a:ext cx="66443" cy="71502"/>
              </a:xfrm>
              <a:prstGeom prst="rect">
                <a:avLst/>
              </a:prstGeom>
            </p:spPr>
          </p:pic>
          <p:pic>
            <p:nvPicPr>
              <p:cNvPr id="110" name="object 44">
                <a:extLst>
                  <a:ext uri="{FF2B5EF4-FFF2-40B4-BE49-F238E27FC236}">
                    <a16:creationId xmlns:a16="http://schemas.microsoft.com/office/drawing/2014/main" id="{91F027AD-8189-94FD-DE48-F15FEC1B2F1A}"/>
                  </a:ext>
                </a:extLst>
              </p:cNvPr>
              <p:cNvPicPr/>
              <p:nvPr/>
            </p:nvPicPr>
            <p:blipFill>
              <a:blip r:embed="rId18" cstate="print"/>
              <a:stretch>
                <a:fillRect/>
              </a:stretch>
            </p:blipFill>
            <p:spPr>
              <a:xfrm>
                <a:off x="10223522" y="1264882"/>
                <a:ext cx="66443" cy="71504"/>
              </a:xfrm>
              <a:prstGeom prst="rect">
                <a:avLst/>
              </a:prstGeom>
            </p:spPr>
          </p:pic>
          <p:pic>
            <p:nvPicPr>
              <p:cNvPr id="111" name="object 45">
                <a:extLst>
                  <a:ext uri="{FF2B5EF4-FFF2-40B4-BE49-F238E27FC236}">
                    <a16:creationId xmlns:a16="http://schemas.microsoft.com/office/drawing/2014/main" id="{6EEBEA65-973D-397C-231E-E922F4450A26}"/>
                  </a:ext>
                </a:extLst>
              </p:cNvPr>
              <p:cNvPicPr/>
              <p:nvPr/>
            </p:nvPicPr>
            <p:blipFill>
              <a:blip r:embed="rId17" cstate="print"/>
              <a:stretch>
                <a:fillRect/>
              </a:stretch>
            </p:blipFill>
            <p:spPr>
              <a:xfrm>
                <a:off x="10223522" y="1384057"/>
                <a:ext cx="66443" cy="71504"/>
              </a:xfrm>
              <a:prstGeom prst="rect">
                <a:avLst/>
              </a:prstGeom>
            </p:spPr>
          </p:pic>
          <p:pic>
            <p:nvPicPr>
              <p:cNvPr id="112" name="object 46">
                <a:extLst>
                  <a:ext uri="{FF2B5EF4-FFF2-40B4-BE49-F238E27FC236}">
                    <a16:creationId xmlns:a16="http://schemas.microsoft.com/office/drawing/2014/main" id="{CB63B7C1-6ACD-96E8-B567-EEFE382B52C5}"/>
                  </a:ext>
                </a:extLst>
              </p:cNvPr>
              <p:cNvPicPr/>
              <p:nvPr/>
            </p:nvPicPr>
            <p:blipFill>
              <a:blip r:embed="rId17" cstate="print"/>
              <a:stretch>
                <a:fillRect/>
              </a:stretch>
            </p:blipFill>
            <p:spPr>
              <a:xfrm>
                <a:off x="10223522" y="1503229"/>
                <a:ext cx="66443" cy="71504"/>
              </a:xfrm>
              <a:prstGeom prst="rect">
                <a:avLst/>
              </a:prstGeom>
            </p:spPr>
          </p:pic>
          <p:pic>
            <p:nvPicPr>
              <p:cNvPr id="114" name="object 47">
                <a:extLst>
                  <a:ext uri="{FF2B5EF4-FFF2-40B4-BE49-F238E27FC236}">
                    <a16:creationId xmlns:a16="http://schemas.microsoft.com/office/drawing/2014/main" id="{4E824EA4-D4EE-C06F-945E-8385FC9022EA}"/>
                  </a:ext>
                </a:extLst>
              </p:cNvPr>
              <p:cNvPicPr/>
              <p:nvPr/>
            </p:nvPicPr>
            <p:blipFill>
              <a:blip r:embed="rId17" cstate="print"/>
              <a:stretch>
                <a:fillRect/>
              </a:stretch>
            </p:blipFill>
            <p:spPr>
              <a:xfrm>
                <a:off x="10223522" y="1622404"/>
                <a:ext cx="66443" cy="71504"/>
              </a:xfrm>
              <a:prstGeom prst="rect">
                <a:avLst/>
              </a:prstGeom>
            </p:spPr>
          </p:pic>
          <p:pic>
            <p:nvPicPr>
              <p:cNvPr id="115" name="object 48">
                <a:extLst>
                  <a:ext uri="{FF2B5EF4-FFF2-40B4-BE49-F238E27FC236}">
                    <a16:creationId xmlns:a16="http://schemas.microsoft.com/office/drawing/2014/main" id="{5CBA1133-877A-ECBE-49B4-8C53B83DED22}"/>
                  </a:ext>
                </a:extLst>
              </p:cNvPr>
              <p:cNvPicPr/>
              <p:nvPr/>
            </p:nvPicPr>
            <p:blipFill>
              <a:blip r:embed="rId17" cstate="print"/>
              <a:stretch>
                <a:fillRect/>
              </a:stretch>
            </p:blipFill>
            <p:spPr>
              <a:xfrm>
                <a:off x="10334259" y="1145707"/>
                <a:ext cx="66443" cy="71504"/>
              </a:xfrm>
              <a:prstGeom prst="rect">
                <a:avLst/>
              </a:prstGeom>
            </p:spPr>
          </p:pic>
          <p:pic>
            <p:nvPicPr>
              <p:cNvPr id="136" name="object 49">
                <a:extLst>
                  <a:ext uri="{FF2B5EF4-FFF2-40B4-BE49-F238E27FC236}">
                    <a16:creationId xmlns:a16="http://schemas.microsoft.com/office/drawing/2014/main" id="{E7A9BEDE-C3FA-A13F-CC0E-8DFA0D686DDE}"/>
                  </a:ext>
                </a:extLst>
              </p:cNvPr>
              <p:cNvPicPr/>
              <p:nvPr/>
            </p:nvPicPr>
            <p:blipFill>
              <a:blip r:embed="rId18" cstate="print"/>
              <a:stretch>
                <a:fillRect/>
              </a:stretch>
            </p:blipFill>
            <p:spPr>
              <a:xfrm>
                <a:off x="10334259" y="1264882"/>
                <a:ext cx="66443" cy="71504"/>
              </a:xfrm>
              <a:prstGeom prst="rect">
                <a:avLst/>
              </a:prstGeom>
            </p:spPr>
          </p:pic>
          <p:pic>
            <p:nvPicPr>
              <p:cNvPr id="160" name="object 50">
                <a:extLst>
                  <a:ext uri="{FF2B5EF4-FFF2-40B4-BE49-F238E27FC236}">
                    <a16:creationId xmlns:a16="http://schemas.microsoft.com/office/drawing/2014/main" id="{4211F99E-CBC7-EA19-D4D6-7923F204774B}"/>
                  </a:ext>
                </a:extLst>
              </p:cNvPr>
              <p:cNvPicPr/>
              <p:nvPr/>
            </p:nvPicPr>
            <p:blipFill>
              <a:blip r:embed="rId17" cstate="print"/>
              <a:stretch>
                <a:fillRect/>
              </a:stretch>
            </p:blipFill>
            <p:spPr>
              <a:xfrm>
                <a:off x="10334259" y="1384057"/>
                <a:ext cx="66443" cy="71504"/>
              </a:xfrm>
              <a:prstGeom prst="rect">
                <a:avLst/>
              </a:prstGeom>
            </p:spPr>
          </p:pic>
          <p:pic>
            <p:nvPicPr>
              <p:cNvPr id="161" name="object 51">
                <a:extLst>
                  <a:ext uri="{FF2B5EF4-FFF2-40B4-BE49-F238E27FC236}">
                    <a16:creationId xmlns:a16="http://schemas.microsoft.com/office/drawing/2014/main" id="{3D9B1E1B-690C-6B4D-988A-6C5915AAE3A1}"/>
                  </a:ext>
                </a:extLst>
              </p:cNvPr>
              <p:cNvPicPr/>
              <p:nvPr/>
            </p:nvPicPr>
            <p:blipFill>
              <a:blip r:embed="rId17" cstate="print"/>
              <a:stretch>
                <a:fillRect/>
              </a:stretch>
            </p:blipFill>
            <p:spPr>
              <a:xfrm>
                <a:off x="10334259" y="1503229"/>
                <a:ext cx="66443" cy="71504"/>
              </a:xfrm>
              <a:prstGeom prst="rect">
                <a:avLst/>
              </a:prstGeom>
            </p:spPr>
          </p:pic>
          <p:pic>
            <p:nvPicPr>
              <p:cNvPr id="162" name="object 52">
                <a:extLst>
                  <a:ext uri="{FF2B5EF4-FFF2-40B4-BE49-F238E27FC236}">
                    <a16:creationId xmlns:a16="http://schemas.microsoft.com/office/drawing/2014/main" id="{ED3C09FA-6CB9-B4EC-CDE5-AE2CAEC10C3A}"/>
                  </a:ext>
                </a:extLst>
              </p:cNvPr>
              <p:cNvPicPr/>
              <p:nvPr/>
            </p:nvPicPr>
            <p:blipFill>
              <a:blip r:embed="rId17" cstate="print"/>
              <a:stretch>
                <a:fillRect/>
              </a:stretch>
            </p:blipFill>
            <p:spPr>
              <a:xfrm>
                <a:off x="10444999" y="1384057"/>
                <a:ext cx="66441" cy="71504"/>
              </a:xfrm>
              <a:prstGeom prst="rect">
                <a:avLst/>
              </a:prstGeom>
            </p:spPr>
          </p:pic>
          <p:pic>
            <p:nvPicPr>
              <p:cNvPr id="163" name="object 53">
                <a:extLst>
                  <a:ext uri="{FF2B5EF4-FFF2-40B4-BE49-F238E27FC236}">
                    <a16:creationId xmlns:a16="http://schemas.microsoft.com/office/drawing/2014/main" id="{D5360FD2-1658-7CA2-10D4-08937CB407B6}"/>
                  </a:ext>
                </a:extLst>
              </p:cNvPr>
              <p:cNvPicPr/>
              <p:nvPr/>
            </p:nvPicPr>
            <p:blipFill>
              <a:blip r:embed="rId19" cstate="print"/>
              <a:stretch>
                <a:fillRect/>
              </a:stretch>
            </p:blipFill>
            <p:spPr>
              <a:xfrm>
                <a:off x="10555735" y="1264882"/>
                <a:ext cx="66443" cy="71504"/>
              </a:xfrm>
              <a:prstGeom prst="rect">
                <a:avLst/>
              </a:prstGeom>
            </p:spPr>
          </p:pic>
          <p:pic>
            <p:nvPicPr>
              <p:cNvPr id="164" name="object 54">
                <a:extLst>
                  <a:ext uri="{FF2B5EF4-FFF2-40B4-BE49-F238E27FC236}">
                    <a16:creationId xmlns:a16="http://schemas.microsoft.com/office/drawing/2014/main" id="{29708F62-7292-8401-5CB8-6CD5A794A6BD}"/>
                  </a:ext>
                </a:extLst>
              </p:cNvPr>
              <p:cNvPicPr/>
              <p:nvPr/>
            </p:nvPicPr>
            <p:blipFill>
              <a:blip r:embed="rId20" cstate="print"/>
              <a:stretch>
                <a:fillRect/>
              </a:stretch>
            </p:blipFill>
            <p:spPr>
              <a:xfrm>
                <a:off x="10555735" y="1384057"/>
                <a:ext cx="66443" cy="71504"/>
              </a:xfrm>
              <a:prstGeom prst="rect">
                <a:avLst/>
              </a:prstGeom>
            </p:spPr>
          </p:pic>
          <p:pic>
            <p:nvPicPr>
              <p:cNvPr id="166" name="object 55">
                <a:extLst>
                  <a:ext uri="{FF2B5EF4-FFF2-40B4-BE49-F238E27FC236}">
                    <a16:creationId xmlns:a16="http://schemas.microsoft.com/office/drawing/2014/main" id="{417885E1-BDC1-5F26-55B1-E02B5C468737}"/>
                  </a:ext>
                </a:extLst>
              </p:cNvPr>
              <p:cNvPicPr/>
              <p:nvPr/>
            </p:nvPicPr>
            <p:blipFill>
              <a:blip r:embed="rId20" cstate="print"/>
              <a:stretch>
                <a:fillRect/>
              </a:stretch>
            </p:blipFill>
            <p:spPr>
              <a:xfrm>
                <a:off x="10555735" y="1503229"/>
                <a:ext cx="66443" cy="71504"/>
              </a:xfrm>
              <a:prstGeom prst="rect">
                <a:avLst/>
              </a:prstGeom>
            </p:spPr>
          </p:pic>
          <p:pic>
            <p:nvPicPr>
              <p:cNvPr id="167" name="object 56">
                <a:extLst>
                  <a:ext uri="{FF2B5EF4-FFF2-40B4-BE49-F238E27FC236}">
                    <a16:creationId xmlns:a16="http://schemas.microsoft.com/office/drawing/2014/main" id="{26884047-5CBD-505D-EA57-7352F727F337}"/>
                  </a:ext>
                </a:extLst>
              </p:cNvPr>
              <p:cNvPicPr/>
              <p:nvPr/>
            </p:nvPicPr>
            <p:blipFill>
              <a:blip r:embed="rId20" cstate="print"/>
              <a:stretch>
                <a:fillRect/>
              </a:stretch>
            </p:blipFill>
            <p:spPr>
              <a:xfrm>
                <a:off x="10555735" y="1622404"/>
                <a:ext cx="66443" cy="71504"/>
              </a:xfrm>
              <a:prstGeom prst="rect">
                <a:avLst/>
              </a:prstGeom>
            </p:spPr>
          </p:pic>
          <p:pic>
            <p:nvPicPr>
              <p:cNvPr id="168" name="object 57">
                <a:extLst>
                  <a:ext uri="{FF2B5EF4-FFF2-40B4-BE49-F238E27FC236}">
                    <a16:creationId xmlns:a16="http://schemas.microsoft.com/office/drawing/2014/main" id="{12BF5EB5-9347-0D0B-8F27-A3CB6F8BBFDF}"/>
                  </a:ext>
                </a:extLst>
              </p:cNvPr>
              <p:cNvPicPr/>
              <p:nvPr/>
            </p:nvPicPr>
            <p:blipFill>
              <a:blip r:embed="rId17" cstate="print"/>
              <a:stretch>
                <a:fillRect/>
              </a:stretch>
            </p:blipFill>
            <p:spPr>
              <a:xfrm>
                <a:off x="10666472" y="1145707"/>
                <a:ext cx="66443" cy="71504"/>
              </a:xfrm>
              <a:prstGeom prst="rect">
                <a:avLst/>
              </a:prstGeom>
            </p:spPr>
          </p:pic>
          <p:pic>
            <p:nvPicPr>
              <p:cNvPr id="169" name="object 58">
                <a:extLst>
                  <a:ext uri="{FF2B5EF4-FFF2-40B4-BE49-F238E27FC236}">
                    <a16:creationId xmlns:a16="http://schemas.microsoft.com/office/drawing/2014/main" id="{2183DEF5-582B-E6A7-86D5-6839D3514F0D}"/>
                  </a:ext>
                </a:extLst>
              </p:cNvPr>
              <p:cNvPicPr/>
              <p:nvPr/>
            </p:nvPicPr>
            <p:blipFill>
              <a:blip r:embed="rId18" cstate="print"/>
              <a:stretch>
                <a:fillRect/>
              </a:stretch>
            </p:blipFill>
            <p:spPr>
              <a:xfrm>
                <a:off x="10666472" y="1264882"/>
                <a:ext cx="66443" cy="71504"/>
              </a:xfrm>
              <a:prstGeom prst="rect">
                <a:avLst/>
              </a:prstGeom>
            </p:spPr>
          </p:pic>
          <p:pic>
            <p:nvPicPr>
              <p:cNvPr id="170" name="object 59">
                <a:extLst>
                  <a:ext uri="{FF2B5EF4-FFF2-40B4-BE49-F238E27FC236}">
                    <a16:creationId xmlns:a16="http://schemas.microsoft.com/office/drawing/2014/main" id="{E01F605F-C74E-B8A7-9616-5195CC5819AF}"/>
                  </a:ext>
                </a:extLst>
              </p:cNvPr>
              <p:cNvPicPr/>
              <p:nvPr/>
            </p:nvPicPr>
            <p:blipFill>
              <a:blip r:embed="rId17" cstate="print"/>
              <a:stretch>
                <a:fillRect/>
              </a:stretch>
            </p:blipFill>
            <p:spPr>
              <a:xfrm>
                <a:off x="10666472" y="1384057"/>
                <a:ext cx="66443" cy="71504"/>
              </a:xfrm>
              <a:prstGeom prst="rect">
                <a:avLst/>
              </a:prstGeom>
            </p:spPr>
          </p:pic>
          <p:pic>
            <p:nvPicPr>
              <p:cNvPr id="171" name="object 60">
                <a:extLst>
                  <a:ext uri="{FF2B5EF4-FFF2-40B4-BE49-F238E27FC236}">
                    <a16:creationId xmlns:a16="http://schemas.microsoft.com/office/drawing/2014/main" id="{AC4AA97A-EAB4-3B49-BD2C-EC16969EBC92}"/>
                  </a:ext>
                </a:extLst>
              </p:cNvPr>
              <p:cNvPicPr/>
              <p:nvPr/>
            </p:nvPicPr>
            <p:blipFill>
              <a:blip r:embed="rId17" cstate="print"/>
              <a:stretch>
                <a:fillRect/>
              </a:stretch>
            </p:blipFill>
            <p:spPr>
              <a:xfrm>
                <a:off x="10666472" y="1503229"/>
                <a:ext cx="66443" cy="71504"/>
              </a:xfrm>
              <a:prstGeom prst="rect">
                <a:avLst/>
              </a:prstGeom>
            </p:spPr>
          </p:pic>
          <p:pic>
            <p:nvPicPr>
              <p:cNvPr id="172" name="object 61">
                <a:extLst>
                  <a:ext uri="{FF2B5EF4-FFF2-40B4-BE49-F238E27FC236}">
                    <a16:creationId xmlns:a16="http://schemas.microsoft.com/office/drawing/2014/main" id="{21AE0762-41B6-0E14-3A0A-24B76AD5CE05}"/>
                  </a:ext>
                </a:extLst>
              </p:cNvPr>
              <p:cNvPicPr/>
              <p:nvPr/>
            </p:nvPicPr>
            <p:blipFill>
              <a:blip r:embed="rId17" cstate="print"/>
              <a:stretch>
                <a:fillRect/>
              </a:stretch>
            </p:blipFill>
            <p:spPr>
              <a:xfrm>
                <a:off x="10666472" y="1622404"/>
                <a:ext cx="66443" cy="71504"/>
              </a:xfrm>
              <a:prstGeom prst="rect">
                <a:avLst/>
              </a:prstGeom>
            </p:spPr>
          </p:pic>
        </p:grpSp>
        <p:grpSp>
          <p:nvGrpSpPr>
            <p:cNvPr id="173" name="Группа 172">
              <a:extLst>
                <a:ext uri="{FF2B5EF4-FFF2-40B4-BE49-F238E27FC236}">
                  <a16:creationId xmlns:a16="http://schemas.microsoft.com/office/drawing/2014/main" id="{87DCEF7C-0103-9083-FFD3-D978EC1F7A54}"/>
                </a:ext>
              </a:extLst>
            </p:cNvPr>
            <p:cNvGrpSpPr/>
            <p:nvPr/>
          </p:nvGrpSpPr>
          <p:grpSpPr>
            <a:xfrm>
              <a:off x="1062533" y="6067984"/>
              <a:ext cx="2287294" cy="483660"/>
              <a:chOff x="6434689" y="1142530"/>
              <a:chExt cx="2447034" cy="517438"/>
            </a:xfrm>
          </p:grpSpPr>
          <p:sp>
            <p:nvSpPr>
              <p:cNvPr id="174" name="object 62">
                <a:extLst>
                  <a:ext uri="{FF2B5EF4-FFF2-40B4-BE49-F238E27FC236}">
                    <a16:creationId xmlns:a16="http://schemas.microsoft.com/office/drawing/2014/main" id="{D9A1D05A-2062-8C8E-BA40-F95E293D5BCC}"/>
                  </a:ext>
                </a:extLst>
              </p:cNvPr>
              <p:cNvSpPr/>
              <p:nvPr/>
            </p:nvSpPr>
            <p:spPr>
              <a:xfrm>
                <a:off x="6434689" y="1168219"/>
                <a:ext cx="1672824" cy="259757"/>
              </a:xfrm>
              <a:custGeom>
                <a:avLst/>
                <a:gdLst/>
                <a:ahLst/>
                <a:cxnLst/>
                <a:rect l="l" t="t" r="r" b="b"/>
                <a:pathLst>
                  <a:path w="2534920" h="365760">
                    <a:moveTo>
                      <a:pt x="234748" y="6891"/>
                    </a:moveTo>
                    <a:lnTo>
                      <a:pt x="0" y="6891"/>
                    </a:lnTo>
                    <a:lnTo>
                      <a:pt x="0" y="260328"/>
                    </a:lnTo>
                    <a:lnTo>
                      <a:pt x="62499" y="260328"/>
                    </a:lnTo>
                    <a:lnTo>
                      <a:pt x="62499" y="73324"/>
                    </a:lnTo>
                    <a:lnTo>
                      <a:pt x="234748" y="73324"/>
                    </a:lnTo>
                    <a:lnTo>
                      <a:pt x="234748" y="6891"/>
                    </a:lnTo>
                    <a:close/>
                  </a:path>
                  <a:path w="2534920" h="365760">
                    <a:moveTo>
                      <a:pt x="234748" y="73324"/>
                    </a:moveTo>
                    <a:lnTo>
                      <a:pt x="172243" y="73324"/>
                    </a:lnTo>
                    <a:lnTo>
                      <a:pt x="172243" y="260328"/>
                    </a:lnTo>
                    <a:lnTo>
                      <a:pt x="234748" y="260328"/>
                    </a:lnTo>
                    <a:lnTo>
                      <a:pt x="234748" y="73324"/>
                    </a:lnTo>
                    <a:close/>
                  </a:path>
                  <a:path w="2534920" h="365760">
                    <a:moveTo>
                      <a:pt x="2456064" y="73324"/>
                    </a:moveTo>
                    <a:lnTo>
                      <a:pt x="2393585" y="73324"/>
                    </a:lnTo>
                    <a:lnTo>
                      <a:pt x="2393585" y="260328"/>
                    </a:lnTo>
                    <a:lnTo>
                      <a:pt x="2456064" y="260328"/>
                    </a:lnTo>
                    <a:lnTo>
                      <a:pt x="2456064" y="73324"/>
                    </a:lnTo>
                    <a:close/>
                  </a:path>
                  <a:path w="2534920" h="365760">
                    <a:moveTo>
                      <a:pt x="2534325" y="6891"/>
                    </a:moveTo>
                    <a:lnTo>
                      <a:pt x="2315325" y="6891"/>
                    </a:lnTo>
                    <a:lnTo>
                      <a:pt x="2315325" y="73324"/>
                    </a:lnTo>
                    <a:lnTo>
                      <a:pt x="2534325" y="73324"/>
                    </a:lnTo>
                    <a:lnTo>
                      <a:pt x="2534325" y="6891"/>
                    </a:lnTo>
                    <a:close/>
                  </a:path>
                  <a:path w="2534920" h="365760">
                    <a:moveTo>
                      <a:pt x="2163686" y="0"/>
                    </a:moveTo>
                    <a:lnTo>
                      <a:pt x="2122117" y="6098"/>
                    </a:lnTo>
                    <a:lnTo>
                      <a:pt x="2087646" y="23569"/>
                    </a:lnTo>
                    <a:lnTo>
                      <a:pt x="2053942" y="59988"/>
                    </a:lnTo>
                    <a:lnTo>
                      <a:pt x="2036036" y="107542"/>
                    </a:lnTo>
                    <a:lnTo>
                      <a:pt x="2033762" y="133859"/>
                    </a:lnTo>
                    <a:lnTo>
                      <a:pt x="2034408" y="148966"/>
                    </a:lnTo>
                    <a:lnTo>
                      <a:pt x="2044098" y="189479"/>
                    </a:lnTo>
                    <a:lnTo>
                      <a:pt x="2064027" y="222231"/>
                    </a:lnTo>
                    <a:lnTo>
                      <a:pt x="2103684" y="252707"/>
                    </a:lnTo>
                    <a:lnTo>
                      <a:pt x="2141595" y="264893"/>
                    </a:lnTo>
                    <a:lnTo>
                      <a:pt x="2169581" y="267232"/>
                    </a:lnTo>
                    <a:lnTo>
                      <a:pt x="2186699" y="266402"/>
                    </a:lnTo>
                    <a:lnTo>
                      <a:pt x="2230857" y="253940"/>
                    </a:lnTo>
                    <a:lnTo>
                      <a:pt x="2261723" y="230416"/>
                    </a:lnTo>
                    <a:lnTo>
                      <a:pt x="2268512" y="220971"/>
                    </a:lnTo>
                    <a:lnTo>
                      <a:pt x="2261850" y="204231"/>
                    </a:lnTo>
                    <a:lnTo>
                      <a:pt x="2171548" y="204231"/>
                    </a:lnTo>
                    <a:lnTo>
                      <a:pt x="2157588" y="203510"/>
                    </a:lnTo>
                    <a:lnTo>
                      <a:pt x="2113231" y="186043"/>
                    </a:lnTo>
                    <a:lnTo>
                      <a:pt x="2097740" y="156007"/>
                    </a:lnTo>
                    <a:lnTo>
                      <a:pt x="2285724" y="156007"/>
                    </a:lnTo>
                    <a:lnTo>
                      <a:pt x="2286382" y="153042"/>
                    </a:lnTo>
                    <a:lnTo>
                      <a:pt x="2286792" y="149537"/>
                    </a:lnTo>
                    <a:lnTo>
                      <a:pt x="2287127" y="141324"/>
                    </a:lnTo>
                    <a:lnTo>
                      <a:pt x="2287211" y="133859"/>
                    </a:lnTo>
                    <a:lnTo>
                      <a:pt x="2286656" y="120730"/>
                    </a:lnTo>
                    <a:lnTo>
                      <a:pt x="2284993" y="107907"/>
                    </a:lnTo>
                    <a:lnTo>
                      <a:pt x="2284312" y="104831"/>
                    </a:lnTo>
                    <a:lnTo>
                      <a:pt x="2100201" y="104831"/>
                    </a:lnTo>
                    <a:lnTo>
                      <a:pt x="2103059" y="95343"/>
                    </a:lnTo>
                    <a:lnTo>
                      <a:pt x="2131746" y="69439"/>
                    </a:lnTo>
                    <a:lnTo>
                      <a:pt x="2163686" y="63500"/>
                    </a:lnTo>
                    <a:lnTo>
                      <a:pt x="2269288" y="63500"/>
                    </a:lnTo>
                    <a:lnTo>
                      <a:pt x="2267702" y="60478"/>
                    </a:lnTo>
                    <a:lnTo>
                      <a:pt x="2235779" y="23996"/>
                    </a:lnTo>
                    <a:lnTo>
                      <a:pt x="2190443" y="2773"/>
                    </a:lnTo>
                    <a:lnTo>
                      <a:pt x="2177388" y="693"/>
                    </a:lnTo>
                    <a:lnTo>
                      <a:pt x="2163686" y="0"/>
                    </a:lnTo>
                    <a:close/>
                  </a:path>
                  <a:path w="2534920" h="365760">
                    <a:moveTo>
                      <a:pt x="2249316" y="172736"/>
                    </a:moveTo>
                    <a:lnTo>
                      <a:pt x="2216824" y="195634"/>
                    </a:lnTo>
                    <a:lnTo>
                      <a:pt x="2171548" y="204231"/>
                    </a:lnTo>
                    <a:lnTo>
                      <a:pt x="2261850" y="204231"/>
                    </a:lnTo>
                    <a:lnTo>
                      <a:pt x="2249316" y="172736"/>
                    </a:lnTo>
                    <a:close/>
                  </a:path>
                  <a:path w="2534920" h="365760">
                    <a:moveTo>
                      <a:pt x="2269288" y="63500"/>
                    </a:moveTo>
                    <a:lnTo>
                      <a:pt x="2163686" y="63500"/>
                    </a:lnTo>
                    <a:lnTo>
                      <a:pt x="2174847" y="64160"/>
                    </a:lnTo>
                    <a:lnTo>
                      <a:pt x="2185212" y="66139"/>
                    </a:lnTo>
                    <a:lnTo>
                      <a:pt x="2220906" y="95389"/>
                    </a:lnTo>
                    <a:lnTo>
                      <a:pt x="2223232" y="104831"/>
                    </a:lnTo>
                    <a:lnTo>
                      <a:pt x="2284312" y="104831"/>
                    </a:lnTo>
                    <a:lnTo>
                      <a:pt x="2282210" y="95343"/>
                    </a:lnTo>
                    <a:lnTo>
                      <a:pt x="2278353" y="83176"/>
                    </a:lnTo>
                    <a:lnTo>
                      <a:pt x="2273471" y="71473"/>
                    </a:lnTo>
                    <a:lnTo>
                      <a:pt x="2269288" y="63500"/>
                    </a:lnTo>
                    <a:close/>
                  </a:path>
                  <a:path w="2534920" h="365760">
                    <a:moveTo>
                      <a:pt x="1927390" y="73324"/>
                    </a:moveTo>
                    <a:lnTo>
                      <a:pt x="1864887" y="73324"/>
                    </a:lnTo>
                    <a:lnTo>
                      <a:pt x="1864887" y="260328"/>
                    </a:lnTo>
                    <a:lnTo>
                      <a:pt x="1927390" y="260328"/>
                    </a:lnTo>
                    <a:lnTo>
                      <a:pt x="1927390" y="73324"/>
                    </a:lnTo>
                    <a:close/>
                  </a:path>
                  <a:path w="2534920" h="365760">
                    <a:moveTo>
                      <a:pt x="2005639" y="6891"/>
                    </a:moveTo>
                    <a:lnTo>
                      <a:pt x="1786642" y="6891"/>
                    </a:lnTo>
                    <a:lnTo>
                      <a:pt x="1786642" y="73324"/>
                    </a:lnTo>
                    <a:lnTo>
                      <a:pt x="2005639" y="73324"/>
                    </a:lnTo>
                    <a:lnTo>
                      <a:pt x="2005639" y="6891"/>
                    </a:lnTo>
                    <a:close/>
                  </a:path>
                  <a:path w="2534920" h="365760">
                    <a:moveTo>
                      <a:pt x="1567873" y="6891"/>
                    </a:moveTo>
                    <a:lnTo>
                      <a:pt x="1506359" y="6891"/>
                    </a:lnTo>
                    <a:lnTo>
                      <a:pt x="1506359" y="260328"/>
                    </a:lnTo>
                    <a:lnTo>
                      <a:pt x="1568859" y="260328"/>
                    </a:lnTo>
                    <a:lnTo>
                      <a:pt x="1645301" y="158952"/>
                    </a:lnTo>
                    <a:lnTo>
                      <a:pt x="1567873" y="158952"/>
                    </a:lnTo>
                    <a:lnTo>
                      <a:pt x="1567873" y="6891"/>
                    </a:lnTo>
                    <a:close/>
                  </a:path>
                  <a:path w="2534920" h="365760">
                    <a:moveTo>
                      <a:pt x="1745032" y="108274"/>
                    </a:moveTo>
                    <a:lnTo>
                      <a:pt x="1683515" y="108274"/>
                    </a:lnTo>
                    <a:lnTo>
                      <a:pt x="1683515" y="260328"/>
                    </a:lnTo>
                    <a:lnTo>
                      <a:pt x="1745032" y="260328"/>
                    </a:lnTo>
                    <a:lnTo>
                      <a:pt x="1745032" y="108274"/>
                    </a:lnTo>
                    <a:close/>
                  </a:path>
                  <a:path w="2534920" h="365760">
                    <a:moveTo>
                      <a:pt x="1745032" y="6891"/>
                    </a:moveTo>
                    <a:lnTo>
                      <a:pt x="1682541" y="6891"/>
                    </a:lnTo>
                    <a:lnTo>
                      <a:pt x="1567873" y="158952"/>
                    </a:lnTo>
                    <a:lnTo>
                      <a:pt x="1645301" y="158952"/>
                    </a:lnTo>
                    <a:lnTo>
                      <a:pt x="1683515" y="108274"/>
                    </a:lnTo>
                    <a:lnTo>
                      <a:pt x="1745032" y="108274"/>
                    </a:lnTo>
                    <a:lnTo>
                      <a:pt x="1745032" y="6891"/>
                    </a:lnTo>
                    <a:close/>
                  </a:path>
                  <a:path w="2534920" h="365760">
                    <a:moveTo>
                      <a:pt x="1257998" y="6891"/>
                    </a:moveTo>
                    <a:lnTo>
                      <a:pt x="1197466" y="6891"/>
                    </a:lnTo>
                    <a:lnTo>
                      <a:pt x="1197466" y="365148"/>
                    </a:lnTo>
                    <a:lnTo>
                      <a:pt x="1259969" y="365148"/>
                    </a:lnTo>
                    <a:lnTo>
                      <a:pt x="1259969" y="233763"/>
                    </a:lnTo>
                    <a:lnTo>
                      <a:pt x="1419016" y="233763"/>
                    </a:lnTo>
                    <a:lnTo>
                      <a:pt x="1423344" y="229828"/>
                    </a:lnTo>
                    <a:lnTo>
                      <a:pt x="1431757" y="220539"/>
                    </a:lnTo>
                    <a:lnTo>
                      <a:pt x="1439278" y="210390"/>
                    </a:lnTo>
                    <a:lnTo>
                      <a:pt x="1445052" y="200797"/>
                    </a:lnTo>
                    <a:lnTo>
                      <a:pt x="1325903" y="200797"/>
                    </a:lnTo>
                    <a:lnTo>
                      <a:pt x="1314429" y="200195"/>
                    </a:lnTo>
                    <a:lnTo>
                      <a:pt x="1275742" y="186108"/>
                    </a:lnTo>
                    <a:lnTo>
                      <a:pt x="1259969" y="167331"/>
                    </a:lnTo>
                    <a:lnTo>
                      <a:pt x="1259969" y="99904"/>
                    </a:lnTo>
                    <a:lnTo>
                      <a:pt x="1293517" y="71845"/>
                    </a:lnTo>
                    <a:lnTo>
                      <a:pt x="1325903" y="66445"/>
                    </a:lnTo>
                    <a:lnTo>
                      <a:pt x="1445354" y="66445"/>
                    </a:lnTo>
                    <a:lnTo>
                      <a:pt x="1439278" y="56349"/>
                    </a:lnTo>
                    <a:lnTo>
                      <a:pt x="1431757" y="46201"/>
                    </a:lnTo>
                    <a:lnTo>
                      <a:pt x="1423344" y="36915"/>
                    </a:lnTo>
                    <a:lnTo>
                      <a:pt x="1419552" y="33477"/>
                    </a:lnTo>
                    <a:lnTo>
                      <a:pt x="1257998" y="33477"/>
                    </a:lnTo>
                    <a:lnTo>
                      <a:pt x="1257998" y="6891"/>
                    </a:lnTo>
                    <a:close/>
                  </a:path>
                  <a:path w="2534920" h="365760">
                    <a:moveTo>
                      <a:pt x="1419016" y="233763"/>
                    </a:moveTo>
                    <a:lnTo>
                      <a:pt x="1259969" y="233763"/>
                    </a:lnTo>
                    <a:lnTo>
                      <a:pt x="1264006" y="240609"/>
                    </a:lnTo>
                    <a:lnTo>
                      <a:pt x="1296765" y="261830"/>
                    </a:lnTo>
                    <a:lnTo>
                      <a:pt x="1334270" y="267232"/>
                    </a:lnTo>
                    <a:lnTo>
                      <a:pt x="1346700" y="266615"/>
                    </a:lnTo>
                    <a:lnTo>
                      <a:pt x="1393726" y="251968"/>
                    </a:lnTo>
                    <a:lnTo>
                      <a:pt x="1419016" y="233763"/>
                    </a:lnTo>
                    <a:close/>
                  </a:path>
                  <a:path w="2534920" h="365760">
                    <a:moveTo>
                      <a:pt x="1445354" y="66445"/>
                    </a:moveTo>
                    <a:lnTo>
                      <a:pt x="1325903" y="66445"/>
                    </a:lnTo>
                    <a:lnTo>
                      <a:pt x="1333854" y="66752"/>
                    </a:lnTo>
                    <a:lnTo>
                      <a:pt x="1341468" y="67673"/>
                    </a:lnTo>
                    <a:lnTo>
                      <a:pt x="1378813" y="85147"/>
                    </a:lnTo>
                    <a:lnTo>
                      <a:pt x="1397878" y="119228"/>
                    </a:lnTo>
                    <a:lnTo>
                      <a:pt x="1399230" y="133382"/>
                    </a:lnTo>
                    <a:lnTo>
                      <a:pt x="1398892" y="140620"/>
                    </a:lnTo>
                    <a:lnTo>
                      <a:pt x="1383348" y="177433"/>
                    </a:lnTo>
                    <a:lnTo>
                      <a:pt x="1348744" y="198025"/>
                    </a:lnTo>
                    <a:lnTo>
                      <a:pt x="1325903" y="200797"/>
                    </a:lnTo>
                    <a:lnTo>
                      <a:pt x="1445052" y="200797"/>
                    </a:lnTo>
                    <a:lnTo>
                      <a:pt x="1459576" y="161664"/>
                    </a:lnTo>
                    <a:lnTo>
                      <a:pt x="1462223" y="133382"/>
                    </a:lnTo>
                    <a:lnTo>
                      <a:pt x="1461561" y="118922"/>
                    </a:lnTo>
                    <a:lnTo>
                      <a:pt x="1459576" y="105079"/>
                    </a:lnTo>
                    <a:lnTo>
                      <a:pt x="1456269" y="91851"/>
                    </a:lnTo>
                    <a:lnTo>
                      <a:pt x="1451639" y="79234"/>
                    </a:lnTo>
                    <a:lnTo>
                      <a:pt x="1445905" y="67360"/>
                    </a:lnTo>
                    <a:lnTo>
                      <a:pt x="1445354" y="66445"/>
                    </a:lnTo>
                    <a:close/>
                  </a:path>
                  <a:path w="2534920" h="365760">
                    <a:moveTo>
                      <a:pt x="1333285" y="0"/>
                    </a:moveTo>
                    <a:lnTo>
                      <a:pt x="1295501" y="5404"/>
                    </a:lnTo>
                    <a:lnTo>
                      <a:pt x="1262068" y="26630"/>
                    </a:lnTo>
                    <a:lnTo>
                      <a:pt x="1257998" y="33477"/>
                    </a:lnTo>
                    <a:lnTo>
                      <a:pt x="1419552" y="33477"/>
                    </a:lnTo>
                    <a:lnTo>
                      <a:pt x="1382256" y="9599"/>
                    </a:lnTo>
                    <a:lnTo>
                      <a:pt x="1333285" y="0"/>
                    </a:lnTo>
                    <a:close/>
                  </a:path>
                  <a:path w="2534920" h="365760">
                    <a:moveTo>
                      <a:pt x="1020394" y="0"/>
                    </a:moveTo>
                    <a:lnTo>
                      <a:pt x="981459" y="5686"/>
                    </a:lnTo>
                    <a:lnTo>
                      <a:pt x="946523" y="22155"/>
                    </a:lnTo>
                    <a:lnTo>
                      <a:pt x="917903" y="47547"/>
                    </a:lnTo>
                    <a:lnTo>
                      <a:pt x="897374" y="80706"/>
                    </a:lnTo>
                    <a:lnTo>
                      <a:pt x="887224" y="119840"/>
                    </a:lnTo>
                    <a:lnTo>
                      <a:pt x="886546" y="133859"/>
                    </a:lnTo>
                    <a:lnTo>
                      <a:pt x="887224" y="148089"/>
                    </a:lnTo>
                    <a:lnTo>
                      <a:pt x="897374" y="187256"/>
                    </a:lnTo>
                    <a:lnTo>
                      <a:pt x="917903" y="220061"/>
                    </a:lnTo>
                    <a:lnTo>
                      <a:pt x="957519" y="251615"/>
                    </a:lnTo>
                    <a:lnTo>
                      <a:pt x="994068" y="264705"/>
                    </a:lnTo>
                    <a:lnTo>
                      <a:pt x="1020394" y="267232"/>
                    </a:lnTo>
                    <a:lnTo>
                      <a:pt x="1033748" y="266600"/>
                    </a:lnTo>
                    <a:lnTo>
                      <a:pt x="1071588" y="257137"/>
                    </a:lnTo>
                    <a:lnTo>
                      <a:pt x="1104574" y="237715"/>
                    </a:lnTo>
                    <a:lnTo>
                      <a:pt x="1130698" y="209956"/>
                    </a:lnTo>
                    <a:lnTo>
                      <a:pt x="1136428" y="200797"/>
                    </a:lnTo>
                    <a:lnTo>
                      <a:pt x="1020394" y="200797"/>
                    </a:lnTo>
                    <a:lnTo>
                      <a:pt x="1013124" y="200489"/>
                    </a:lnTo>
                    <a:lnTo>
                      <a:pt x="974971" y="186274"/>
                    </a:lnTo>
                    <a:lnTo>
                      <a:pt x="952585" y="154624"/>
                    </a:lnTo>
                    <a:lnTo>
                      <a:pt x="949544" y="133859"/>
                    </a:lnTo>
                    <a:lnTo>
                      <a:pt x="949882" y="126620"/>
                    </a:lnTo>
                    <a:lnTo>
                      <a:pt x="965421" y="89806"/>
                    </a:lnTo>
                    <a:lnTo>
                      <a:pt x="999228" y="69210"/>
                    </a:lnTo>
                    <a:lnTo>
                      <a:pt x="1020394" y="66445"/>
                    </a:lnTo>
                    <a:lnTo>
                      <a:pt x="1136064" y="66445"/>
                    </a:lnTo>
                    <a:lnTo>
                      <a:pt x="1130698" y="57774"/>
                    </a:lnTo>
                    <a:lnTo>
                      <a:pt x="1104574" y="29657"/>
                    </a:lnTo>
                    <a:lnTo>
                      <a:pt x="1071588" y="10103"/>
                    </a:lnTo>
                    <a:lnTo>
                      <a:pt x="1033748" y="632"/>
                    </a:lnTo>
                    <a:lnTo>
                      <a:pt x="1020394" y="0"/>
                    </a:lnTo>
                    <a:close/>
                  </a:path>
                  <a:path w="2534920" h="365760">
                    <a:moveTo>
                      <a:pt x="1136064" y="66445"/>
                    </a:moveTo>
                    <a:lnTo>
                      <a:pt x="1020394" y="66445"/>
                    </a:lnTo>
                    <a:lnTo>
                      <a:pt x="1027661" y="66752"/>
                    </a:lnTo>
                    <a:lnTo>
                      <a:pt x="1034677" y="67673"/>
                    </a:lnTo>
                    <a:lnTo>
                      <a:pt x="1070353" y="85147"/>
                    </a:lnTo>
                    <a:lnTo>
                      <a:pt x="1089856" y="119657"/>
                    </a:lnTo>
                    <a:lnTo>
                      <a:pt x="1091275" y="133859"/>
                    </a:lnTo>
                    <a:lnTo>
                      <a:pt x="1090920" y="141090"/>
                    </a:lnTo>
                    <a:lnTo>
                      <a:pt x="1074906" y="177449"/>
                    </a:lnTo>
                    <a:lnTo>
                      <a:pt x="1041445" y="198025"/>
                    </a:lnTo>
                    <a:lnTo>
                      <a:pt x="1020394" y="200797"/>
                    </a:lnTo>
                    <a:lnTo>
                      <a:pt x="1136428" y="200797"/>
                    </a:lnTo>
                    <a:lnTo>
                      <a:pt x="1151551" y="161728"/>
                    </a:lnTo>
                    <a:lnTo>
                      <a:pt x="1154265" y="133859"/>
                    </a:lnTo>
                    <a:lnTo>
                      <a:pt x="1153586" y="119840"/>
                    </a:lnTo>
                    <a:lnTo>
                      <a:pt x="1151551" y="106309"/>
                    </a:lnTo>
                    <a:lnTo>
                      <a:pt x="1148163" y="93265"/>
                    </a:lnTo>
                    <a:lnTo>
                      <a:pt x="1143425" y="80706"/>
                    </a:lnTo>
                    <a:lnTo>
                      <a:pt x="1137539" y="68827"/>
                    </a:lnTo>
                    <a:lnTo>
                      <a:pt x="1136064" y="66445"/>
                    </a:lnTo>
                    <a:close/>
                  </a:path>
                  <a:path w="2534920" h="365760">
                    <a:moveTo>
                      <a:pt x="665101" y="6891"/>
                    </a:moveTo>
                    <a:lnTo>
                      <a:pt x="603583" y="6891"/>
                    </a:lnTo>
                    <a:lnTo>
                      <a:pt x="603583" y="260328"/>
                    </a:lnTo>
                    <a:lnTo>
                      <a:pt x="666083" y="260328"/>
                    </a:lnTo>
                    <a:lnTo>
                      <a:pt x="742533" y="158952"/>
                    </a:lnTo>
                    <a:lnTo>
                      <a:pt x="665101" y="158952"/>
                    </a:lnTo>
                    <a:lnTo>
                      <a:pt x="665101" y="6891"/>
                    </a:lnTo>
                    <a:close/>
                  </a:path>
                  <a:path w="2534920" h="365760">
                    <a:moveTo>
                      <a:pt x="842268" y="108274"/>
                    </a:moveTo>
                    <a:lnTo>
                      <a:pt x="780751" y="108274"/>
                    </a:lnTo>
                    <a:lnTo>
                      <a:pt x="780751" y="260328"/>
                    </a:lnTo>
                    <a:lnTo>
                      <a:pt x="842268" y="260328"/>
                    </a:lnTo>
                    <a:lnTo>
                      <a:pt x="842268" y="108274"/>
                    </a:lnTo>
                    <a:close/>
                  </a:path>
                  <a:path w="2534920" h="365760">
                    <a:moveTo>
                      <a:pt x="842268" y="6891"/>
                    </a:moveTo>
                    <a:lnTo>
                      <a:pt x="779765" y="6891"/>
                    </a:lnTo>
                    <a:lnTo>
                      <a:pt x="665101" y="158952"/>
                    </a:lnTo>
                    <a:lnTo>
                      <a:pt x="742533" y="158952"/>
                    </a:lnTo>
                    <a:lnTo>
                      <a:pt x="780751" y="108274"/>
                    </a:lnTo>
                    <a:lnTo>
                      <a:pt x="842268" y="108274"/>
                    </a:lnTo>
                    <a:lnTo>
                      <a:pt x="842268" y="6891"/>
                    </a:lnTo>
                    <a:close/>
                  </a:path>
                  <a:path w="2534920" h="365760">
                    <a:moveTo>
                      <a:pt x="355059" y="6891"/>
                    </a:moveTo>
                    <a:lnTo>
                      <a:pt x="294527" y="6891"/>
                    </a:lnTo>
                    <a:lnTo>
                      <a:pt x="294527" y="365148"/>
                    </a:lnTo>
                    <a:lnTo>
                      <a:pt x="357026" y="365148"/>
                    </a:lnTo>
                    <a:lnTo>
                      <a:pt x="357026" y="233763"/>
                    </a:lnTo>
                    <a:lnTo>
                      <a:pt x="516081" y="233763"/>
                    </a:lnTo>
                    <a:lnTo>
                      <a:pt x="520410" y="229828"/>
                    </a:lnTo>
                    <a:lnTo>
                      <a:pt x="528824" y="220539"/>
                    </a:lnTo>
                    <a:lnTo>
                      <a:pt x="536343" y="210390"/>
                    </a:lnTo>
                    <a:lnTo>
                      <a:pt x="542115" y="200797"/>
                    </a:lnTo>
                    <a:lnTo>
                      <a:pt x="422970" y="200797"/>
                    </a:lnTo>
                    <a:lnTo>
                      <a:pt x="411497" y="200195"/>
                    </a:lnTo>
                    <a:lnTo>
                      <a:pt x="372800" y="186108"/>
                    </a:lnTo>
                    <a:lnTo>
                      <a:pt x="357026" y="167331"/>
                    </a:lnTo>
                    <a:lnTo>
                      <a:pt x="357026" y="99904"/>
                    </a:lnTo>
                    <a:lnTo>
                      <a:pt x="390583" y="71845"/>
                    </a:lnTo>
                    <a:lnTo>
                      <a:pt x="422970" y="66445"/>
                    </a:lnTo>
                    <a:lnTo>
                      <a:pt x="542417" y="66445"/>
                    </a:lnTo>
                    <a:lnTo>
                      <a:pt x="536343" y="56349"/>
                    </a:lnTo>
                    <a:lnTo>
                      <a:pt x="528824" y="46201"/>
                    </a:lnTo>
                    <a:lnTo>
                      <a:pt x="520410" y="36915"/>
                    </a:lnTo>
                    <a:lnTo>
                      <a:pt x="516618" y="33477"/>
                    </a:lnTo>
                    <a:lnTo>
                      <a:pt x="355059" y="33477"/>
                    </a:lnTo>
                    <a:lnTo>
                      <a:pt x="355059" y="6891"/>
                    </a:lnTo>
                    <a:close/>
                  </a:path>
                  <a:path w="2534920" h="365760">
                    <a:moveTo>
                      <a:pt x="516081" y="233763"/>
                    </a:moveTo>
                    <a:lnTo>
                      <a:pt x="357026" y="233763"/>
                    </a:lnTo>
                    <a:lnTo>
                      <a:pt x="361069" y="240609"/>
                    </a:lnTo>
                    <a:lnTo>
                      <a:pt x="393826" y="261830"/>
                    </a:lnTo>
                    <a:lnTo>
                      <a:pt x="431337" y="267232"/>
                    </a:lnTo>
                    <a:lnTo>
                      <a:pt x="443763" y="266615"/>
                    </a:lnTo>
                    <a:lnTo>
                      <a:pt x="490785" y="251968"/>
                    </a:lnTo>
                    <a:lnTo>
                      <a:pt x="516081" y="233763"/>
                    </a:lnTo>
                    <a:close/>
                  </a:path>
                  <a:path w="2534920" h="365760">
                    <a:moveTo>
                      <a:pt x="542417" y="66445"/>
                    </a:moveTo>
                    <a:lnTo>
                      <a:pt x="422970" y="66445"/>
                    </a:lnTo>
                    <a:lnTo>
                      <a:pt x="430919" y="66752"/>
                    </a:lnTo>
                    <a:lnTo>
                      <a:pt x="438529" y="67673"/>
                    </a:lnTo>
                    <a:lnTo>
                      <a:pt x="475868" y="85147"/>
                    </a:lnTo>
                    <a:lnTo>
                      <a:pt x="494943" y="119228"/>
                    </a:lnTo>
                    <a:lnTo>
                      <a:pt x="496298" y="133382"/>
                    </a:lnTo>
                    <a:lnTo>
                      <a:pt x="495959" y="140620"/>
                    </a:lnTo>
                    <a:lnTo>
                      <a:pt x="480412" y="177433"/>
                    </a:lnTo>
                    <a:lnTo>
                      <a:pt x="445801" y="198025"/>
                    </a:lnTo>
                    <a:lnTo>
                      <a:pt x="422970" y="200797"/>
                    </a:lnTo>
                    <a:lnTo>
                      <a:pt x="542115" y="200797"/>
                    </a:lnTo>
                    <a:lnTo>
                      <a:pt x="556644" y="161664"/>
                    </a:lnTo>
                    <a:lnTo>
                      <a:pt x="559292" y="133382"/>
                    </a:lnTo>
                    <a:lnTo>
                      <a:pt x="558630" y="118922"/>
                    </a:lnTo>
                    <a:lnTo>
                      <a:pt x="556644" y="105079"/>
                    </a:lnTo>
                    <a:lnTo>
                      <a:pt x="553335" y="91851"/>
                    </a:lnTo>
                    <a:lnTo>
                      <a:pt x="548702" y="79234"/>
                    </a:lnTo>
                    <a:lnTo>
                      <a:pt x="542968" y="67360"/>
                    </a:lnTo>
                    <a:lnTo>
                      <a:pt x="542417" y="66445"/>
                    </a:lnTo>
                    <a:close/>
                  </a:path>
                  <a:path w="2534920" h="365760">
                    <a:moveTo>
                      <a:pt x="430357" y="0"/>
                    </a:moveTo>
                    <a:lnTo>
                      <a:pt x="392558" y="5404"/>
                    </a:lnTo>
                    <a:lnTo>
                      <a:pt x="359132" y="26630"/>
                    </a:lnTo>
                    <a:lnTo>
                      <a:pt x="355059" y="33477"/>
                    </a:lnTo>
                    <a:lnTo>
                      <a:pt x="516618" y="33477"/>
                    </a:lnTo>
                    <a:lnTo>
                      <a:pt x="479325" y="9599"/>
                    </a:lnTo>
                    <a:lnTo>
                      <a:pt x="430357" y="0"/>
                    </a:lnTo>
                    <a:close/>
                  </a:path>
                </a:pathLst>
              </a:custGeom>
              <a:solidFill>
                <a:srgbClr val="33266E"/>
              </a:solidFill>
            </p:spPr>
            <p:txBody>
              <a:bodyPr wrap="square" lIns="0" tIns="0" rIns="0" bIns="0" rtlCol="0"/>
              <a:lstStyle/>
              <a:p>
                <a:endParaRPr dirty="0">
                  <a:latin typeface="Century Gothic" panose="020B0502020202020204" pitchFamily="34" charset="0"/>
                </a:endParaRPr>
              </a:p>
            </p:txBody>
          </p:sp>
          <p:sp>
            <p:nvSpPr>
              <p:cNvPr id="175" name="object 63">
                <a:extLst>
                  <a:ext uri="{FF2B5EF4-FFF2-40B4-BE49-F238E27FC236}">
                    <a16:creationId xmlns:a16="http://schemas.microsoft.com/office/drawing/2014/main" id="{59F3195D-76C3-BE42-8611-925BEAC44A26}"/>
                  </a:ext>
                </a:extLst>
              </p:cNvPr>
              <p:cNvSpPr/>
              <p:nvPr/>
            </p:nvSpPr>
            <p:spPr>
              <a:xfrm>
                <a:off x="8138758" y="1142530"/>
                <a:ext cx="742965" cy="215111"/>
              </a:xfrm>
              <a:custGeom>
                <a:avLst/>
                <a:gdLst/>
                <a:ahLst/>
                <a:cxnLst/>
                <a:rect l="l" t="t" r="r" b="b"/>
                <a:pathLst>
                  <a:path w="1125854" h="302895">
                    <a:moveTo>
                      <a:pt x="157524" y="94936"/>
                    </a:moveTo>
                    <a:lnTo>
                      <a:pt x="83463" y="94936"/>
                    </a:lnTo>
                    <a:lnTo>
                      <a:pt x="90973" y="97544"/>
                    </a:lnTo>
                    <a:lnTo>
                      <a:pt x="102071" y="107935"/>
                    </a:lnTo>
                    <a:lnTo>
                      <a:pt x="104846" y="114303"/>
                    </a:lnTo>
                    <a:lnTo>
                      <a:pt x="104846" y="126351"/>
                    </a:lnTo>
                    <a:lnTo>
                      <a:pt x="84060" y="161906"/>
                    </a:lnTo>
                    <a:lnTo>
                      <a:pt x="1772" y="251507"/>
                    </a:lnTo>
                    <a:lnTo>
                      <a:pt x="1772" y="296500"/>
                    </a:lnTo>
                    <a:lnTo>
                      <a:pt x="164707" y="296500"/>
                    </a:lnTo>
                    <a:lnTo>
                      <a:pt x="164707" y="238412"/>
                    </a:lnTo>
                    <a:lnTo>
                      <a:pt x="85013" y="238412"/>
                    </a:lnTo>
                    <a:lnTo>
                      <a:pt x="116358" y="203119"/>
                    </a:lnTo>
                    <a:lnTo>
                      <a:pt x="143891" y="168114"/>
                    </a:lnTo>
                    <a:lnTo>
                      <a:pt x="158957" y="128020"/>
                    </a:lnTo>
                    <a:lnTo>
                      <a:pt x="159756" y="114787"/>
                    </a:lnTo>
                    <a:lnTo>
                      <a:pt x="159424" y="106767"/>
                    </a:lnTo>
                    <a:lnTo>
                      <a:pt x="158429" y="99017"/>
                    </a:lnTo>
                    <a:lnTo>
                      <a:pt x="157524" y="94936"/>
                    </a:lnTo>
                    <a:close/>
                  </a:path>
                  <a:path w="1125854" h="302895">
                    <a:moveTo>
                      <a:pt x="78281" y="36850"/>
                    </a:moveTo>
                    <a:lnTo>
                      <a:pt x="37456" y="46169"/>
                    </a:lnTo>
                    <a:lnTo>
                      <a:pt x="5131" y="76114"/>
                    </a:lnTo>
                    <a:lnTo>
                      <a:pt x="0" y="90346"/>
                    </a:lnTo>
                    <a:lnTo>
                      <a:pt x="22314" y="128591"/>
                    </a:lnTo>
                    <a:lnTo>
                      <a:pt x="24911" y="124112"/>
                    </a:lnTo>
                    <a:lnTo>
                      <a:pt x="27915" y="119859"/>
                    </a:lnTo>
                    <a:lnTo>
                      <a:pt x="62218" y="95889"/>
                    </a:lnTo>
                    <a:lnTo>
                      <a:pt x="67883" y="94936"/>
                    </a:lnTo>
                    <a:lnTo>
                      <a:pt x="157524" y="94936"/>
                    </a:lnTo>
                    <a:lnTo>
                      <a:pt x="156770" y="91533"/>
                    </a:lnTo>
                    <a:lnTo>
                      <a:pt x="133406" y="54491"/>
                    </a:lnTo>
                    <a:lnTo>
                      <a:pt x="96966" y="38356"/>
                    </a:lnTo>
                    <a:lnTo>
                      <a:pt x="87912" y="37226"/>
                    </a:lnTo>
                    <a:lnTo>
                      <a:pt x="78281" y="36850"/>
                    </a:lnTo>
                    <a:close/>
                  </a:path>
                  <a:path w="1125854" h="302895">
                    <a:moveTo>
                      <a:pt x="1067058" y="0"/>
                    </a:moveTo>
                    <a:lnTo>
                      <a:pt x="1016276" y="0"/>
                    </a:lnTo>
                    <a:lnTo>
                      <a:pt x="957748" y="101370"/>
                    </a:lnTo>
                    <a:lnTo>
                      <a:pt x="1008438" y="101370"/>
                    </a:lnTo>
                    <a:lnTo>
                      <a:pt x="1041669" y="43889"/>
                    </a:lnTo>
                    <a:lnTo>
                      <a:pt x="1092394" y="43889"/>
                    </a:lnTo>
                    <a:lnTo>
                      <a:pt x="1067058" y="0"/>
                    </a:lnTo>
                    <a:close/>
                  </a:path>
                  <a:path w="1125854" h="302895">
                    <a:moveTo>
                      <a:pt x="1092394" y="43889"/>
                    </a:moveTo>
                    <a:lnTo>
                      <a:pt x="1041669" y="43889"/>
                    </a:lnTo>
                    <a:lnTo>
                      <a:pt x="1074898" y="101370"/>
                    </a:lnTo>
                    <a:lnTo>
                      <a:pt x="1125463" y="101370"/>
                    </a:lnTo>
                    <a:lnTo>
                      <a:pt x="1125463" y="101174"/>
                    </a:lnTo>
                    <a:lnTo>
                      <a:pt x="1092394" y="43889"/>
                    </a:lnTo>
                    <a:close/>
                  </a:path>
                  <a:path w="1125854" h="302895">
                    <a:moveTo>
                      <a:pt x="798738" y="36855"/>
                    </a:moveTo>
                    <a:lnTo>
                      <a:pt x="759719" y="42345"/>
                    </a:lnTo>
                    <a:lnTo>
                      <a:pt x="724533" y="58366"/>
                    </a:lnTo>
                    <a:lnTo>
                      <a:pt x="688315" y="93333"/>
                    </a:lnTo>
                    <a:lnTo>
                      <a:pt x="671070" y="128690"/>
                    </a:lnTo>
                    <a:lnTo>
                      <a:pt x="665070" y="169822"/>
                    </a:lnTo>
                    <a:lnTo>
                      <a:pt x="665736" y="184254"/>
                    </a:lnTo>
                    <a:lnTo>
                      <a:pt x="675741" y="223675"/>
                    </a:lnTo>
                    <a:lnTo>
                      <a:pt x="696036" y="256401"/>
                    </a:lnTo>
                    <a:lnTo>
                      <a:pt x="735578" y="287624"/>
                    </a:lnTo>
                    <a:lnTo>
                      <a:pt x="772392" y="300330"/>
                    </a:lnTo>
                    <a:lnTo>
                      <a:pt x="798738" y="302769"/>
                    </a:lnTo>
                    <a:lnTo>
                      <a:pt x="812084" y="302160"/>
                    </a:lnTo>
                    <a:lnTo>
                      <a:pt x="850110" y="293004"/>
                    </a:lnTo>
                    <a:lnTo>
                      <a:pt x="883234" y="273939"/>
                    </a:lnTo>
                    <a:lnTo>
                      <a:pt x="910319" y="244476"/>
                    </a:lnTo>
                    <a:lnTo>
                      <a:pt x="798738" y="244476"/>
                    </a:lnTo>
                    <a:lnTo>
                      <a:pt x="790542" y="244133"/>
                    </a:lnTo>
                    <a:lnTo>
                      <a:pt x="748580" y="228300"/>
                    </a:lnTo>
                    <a:lnTo>
                      <a:pt x="723928" y="193170"/>
                    </a:lnTo>
                    <a:lnTo>
                      <a:pt x="720529" y="169822"/>
                    </a:lnTo>
                    <a:lnTo>
                      <a:pt x="720907" y="161800"/>
                    </a:lnTo>
                    <a:lnTo>
                      <a:pt x="738139" y="121099"/>
                    </a:lnTo>
                    <a:lnTo>
                      <a:pt x="775077" y="98259"/>
                    </a:lnTo>
                    <a:lnTo>
                      <a:pt x="798738" y="95161"/>
                    </a:lnTo>
                    <a:lnTo>
                      <a:pt x="910295" y="95161"/>
                    </a:lnTo>
                    <a:lnTo>
                      <a:pt x="909167" y="93333"/>
                    </a:lnTo>
                    <a:lnTo>
                      <a:pt x="872949" y="58366"/>
                    </a:lnTo>
                    <a:lnTo>
                      <a:pt x="837765" y="42345"/>
                    </a:lnTo>
                    <a:lnTo>
                      <a:pt x="812084" y="37464"/>
                    </a:lnTo>
                    <a:lnTo>
                      <a:pt x="798738" y="36855"/>
                    </a:lnTo>
                    <a:close/>
                  </a:path>
                  <a:path w="1125854" h="302895">
                    <a:moveTo>
                      <a:pt x="910295" y="95161"/>
                    </a:moveTo>
                    <a:lnTo>
                      <a:pt x="798738" y="95161"/>
                    </a:lnTo>
                    <a:lnTo>
                      <a:pt x="806793" y="95506"/>
                    </a:lnTo>
                    <a:lnTo>
                      <a:pt x="814607" y="96539"/>
                    </a:lnTo>
                    <a:lnTo>
                      <a:pt x="854368" y="115953"/>
                    </a:lnTo>
                    <a:lnTo>
                      <a:pt x="875443" y="154089"/>
                    </a:lnTo>
                    <a:lnTo>
                      <a:pt x="876956" y="169822"/>
                    </a:lnTo>
                    <a:lnTo>
                      <a:pt x="876577" y="177986"/>
                    </a:lnTo>
                    <a:lnTo>
                      <a:pt x="859338" y="218545"/>
                    </a:lnTo>
                    <a:lnTo>
                      <a:pt x="822177" y="241379"/>
                    </a:lnTo>
                    <a:lnTo>
                      <a:pt x="798738" y="244476"/>
                    </a:lnTo>
                    <a:lnTo>
                      <a:pt x="910319" y="244476"/>
                    </a:lnTo>
                    <a:lnTo>
                      <a:pt x="929752" y="198041"/>
                    </a:lnTo>
                    <a:lnTo>
                      <a:pt x="932421" y="169822"/>
                    </a:lnTo>
                    <a:lnTo>
                      <a:pt x="931754" y="155535"/>
                    </a:lnTo>
                    <a:lnTo>
                      <a:pt x="929752" y="141824"/>
                    </a:lnTo>
                    <a:lnTo>
                      <a:pt x="926417" y="128690"/>
                    </a:lnTo>
                    <a:lnTo>
                      <a:pt x="921751" y="116137"/>
                    </a:lnTo>
                    <a:lnTo>
                      <a:pt x="915935" y="104300"/>
                    </a:lnTo>
                    <a:lnTo>
                      <a:pt x="910295" y="95161"/>
                    </a:lnTo>
                    <a:close/>
                  </a:path>
                  <a:path w="1125854" h="302895">
                    <a:moveTo>
                      <a:pt x="483148" y="215616"/>
                    </a:moveTo>
                    <a:lnTo>
                      <a:pt x="470406" y="262379"/>
                    </a:lnTo>
                    <a:lnTo>
                      <a:pt x="472279" y="267339"/>
                    </a:lnTo>
                    <a:lnTo>
                      <a:pt x="475357" y="272183"/>
                    </a:lnTo>
                    <a:lnTo>
                      <a:pt x="509368" y="296869"/>
                    </a:lnTo>
                    <a:lnTo>
                      <a:pt x="546571" y="302769"/>
                    </a:lnTo>
                    <a:lnTo>
                      <a:pt x="556948" y="302337"/>
                    </a:lnTo>
                    <a:lnTo>
                      <a:pt x="600962" y="287720"/>
                    </a:lnTo>
                    <a:lnTo>
                      <a:pt x="629567" y="256987"/>
                    </a:lnTo>
                    <a:lnTo>
                      <a:pt x="634828" y="244657"/>
                    </a:lnTo>
                    <a:lnTo>
                      <a:pt x="546571" y="244657"/>
                    </a:lnTo>
                    <a:lnTo>
                      <a:pt x="535416" y="244138"/>
                    </a:lnTo>
                    <a:lnTo>
                      <a:pt x="494579" y="227000"/>
                    </a:lnTo>
                    <a:lnTo>
                      <a:pt x="488578" y="221565"/>
                    </a:lnTo>
                    <a:lnTo>
                      <a:pt x="483148" y="215616"/>
                    </a:lnTo>
                    <a:close/>
                  </a:path>
                  <a:path w="1125854" h="302895">
                    <a:moveTo>
                      <a:pt x="636141" y="187621"/>
                    </a:moveTo>
                    <a:lnTo>
                      <a:pt x="549765" y="187621"/>
                    </a:lnTo>
                    <a:lnTo>
                      <a:pt x="557328" y="188075"/>
                    </a:lnTo>
                    <a:lnTo>
                      <a:pt x="564072" y="189438"/>
                    </a:lnTo>
                    <a:lnTo>
                      <a:pt x="569997" y="191707"/>
                    </a:lnTo>
                    <a:lnTo>
                      <a:pt x="575103" y="194882"/>
                    </a:lnTo>
                    <a:lnTo>
                      <a:pt x="581345" y="199729"/>
                    </a:lnTo>
                    <a:lnTo>
                      <a:pt x="584486" y="206284"/>
                    </a:lnTo>
                    <a:lnTo>
                      <a:pt x="584486" y="223755"/>
                    </a:lnTo>
                    <a:lnTo>
                      <a:pt x="546571" y="244657"/>
                    </a:lnTo>
                    <a:lnTo>
                      <a:pt x="634828" y="244657"/>
                    </a:lnTo>
                    <a:lnTo>
                      <a:pt x="636063" y="241165"/>
                    </a:lnTo>
                    <a:lnTo>
                      <a:pt x="638112" y="232795"/>
                    </a:lnTo>
                    <a:lnTo>
                      <a:pt x="639342" y="224157"/>
                    </a:lnTo>
                    <a:lnTo>
                      <a:pt x="639753" y="215248"/>
                    </a:lnTo>
                    <a:lnTo>
                      <a:pt x="639411" y="205864"/>
                    </a:lnTo>
                    <a:lnTo>
                      <a:pt x="638383" y="197187"/>
                    </a:lnTo>
                    <a:lnTo>
                      <a:pt x="636668" y="189215"/>
                    </a:lnTo>
                    <a:lnTo>
                      <a:pt x="636141" y="187621"/>
                    </a:lnTo>
                    <a:close/>
                  </a:path>
                  <a:path w="1125854" h="302895">
                    <a:moveTo>
                      <a:pt x="625586" y="43064"/>
                    </a:moveTo>
                    <a:lnTo>
                      <a:pt x="483517" y="43064"/>
                    </a:lnTo>
                    <a:lnTo>
                      <a:pt x="483517" y="101166"/>
                    </a:lnTo>
                    <a:lnTo>
                      <a:pt x="553659" y="101166"/>
                    </a:lnTo>
                    <a:lnTo>
                      <a:pt x="510090" y="155729"/>
                    </a:lnTo>
                    <a:lnTo>
                      <a:pt x="518938" y="195412"/>
                    </a:lnTo>
                    <a:lnTo>
                      <a:pt x="521535" y="193521"/>
                    </a:lnTo>
                    <a:lnTo>
                      <a:pt x="525491" y="191756"/>
                    </a:lnTo>
                    <a:lnTo>
                      <a:pt x="536120" y="188449"/>
                    </a:lnTo>
                    <a:lnTo>
                      <a:pt x="542433" y="187621"/>
                    </a:lnTo>
                    <a:lnTo>
                      <a:pt x="636141" y="187621"/>
                    </a:lnTo>
                    <a:lnTo>
                      <a:pt x="634264" y="181946"/>
                    </a:lnTo>
                    <a:lnTo>
                      <a:pt x="608400" y="148347"/>
                    </a:lnTo>
                    <a:lnTo>
                      <a:pt x="582361" y="137659"/>
                    </a:lnTo>
                    <a:lnTo>
                      <a:pt x="625586" y="84517"/>
                    </a:lnTo>
                    <a:lnTo>
                      <a:pt x="625586" y="43064"/>
                    </a:lnTo>
                    <a:close/>
                  </a:path>
                  <a:path w="1125854" h="302895">
                    <a:moveTo>
                      <a:pt x="324107" y="36855"/>
                    </a:moveTo>
                    <a:lnTo>
                      <a:pt x="285079" y="42345"/>
                    </a:lnTo>
                    <a:lnTo>
                      <a:pt x="249895" y="58366"/>
                    </a:lnTo>
                    <a:lnTo>
                      <a:pt x="213678" y="93333"/>
                    </a:lnTo>
                    <a:lnTo>
                      <a:pt x="196429" y="128690"/>
                    </a:lnTo>
                    <a:lnTo>
                      <a:pt x="190435" y="169822"/>
                    </a:lnTo>
                    <a:lnTo>
                      <a:pt x="191100" y="184254"/>
                    </a:lnTo>
                    <a:lnTo>
                      <a:pt x="201093" y="223675"/>
                    </a:lnTo>
                    <a:lnTo>
                      <a:pt x="221400" y="256401"/>
                    </a:lnTo>
                    <a:lnTo>
                      <a:pt x="260936" y="287624"/>
                    </a:lnTo>
                    <a:lnTo>
                      <a:pt x="297753" y="300330"/>
                    </a:lnTo>
                    <a:lnTo>
                      <a:pt x="324107" y="302769"/>
                    </a:lnTo>
                    <a:lnTo>
                      <a:pt x="337448" y="302160"/>
                    </a:lnTo>
                    <a:lnTo>
                      <a:pt x="375476" y="293004"/>
                    </a:lnTo>
                    <a:lnTo>
                      <a:pt x="408601" y="273939"/>
                    </a:lnTo>
                    <a:lnTo>
                      <a:pt x="435688" y="244476"/>
                    </a:lnTo>
                    <a:lnTo>
                      <a:pt x="324107" y="244476"/>
                    </a:lnTo>
                    <a:lnTo>
                      <a:pt x="315906" y="244133"/>
                    </a:lnTo>
                    <a:lnTo>
                      <a:pt x="273948" y="228300"/>
                    </a:lnTo>
                    <a:lnTo>
                      <a:pt x="249290" y="193170"/>
                    </a:lnTo>
                    <a:lnTo>
                      <a:pt x="245888" y="169822"/>
                    </a:lnTo>
                    <a:lnTo>
                      <a:pt x="246267" y="161800"/>
                    </a:lnTo>
                    <a:lnTo>
                      <a:pt x="263506" y="121099"/>
                    </a:lnTo>
                    <a:lnTo>
                      <a:pt x="300439" y="98259"/>
                    </a:lnTo>
                    <a:lnTo>
                      <a:pt x="324107" y="95161"/>
                    </a:lnTo>
                    <a:lnTo>
                      <a:pt x="435663" y="95161"/>
                    </a:lnTo>
                    <a:lnTo>
                      <a:pt x="434535" y="93333"/>
                    </a:lnTo>
                    <a:lnTo>
                      <a:pt x="398313" y="58366"/>
                    </a:lnTo>
                    <a:lnTo>
                      <a:pt x="363131" y="42345"/>
                    </a:lnTo>
                    <a:lnTo>
                      <a:pt x="337448" y="37464"/>
                    </a:lnTo>
                    <a:lnTo>
                      <a:pt x="324107" y="36855"/>
                    </a:lnTo>
                    <a:close/>
                  </a:path>
                  <a:path w="1125854" h="302895">
                    <a:moveTo>
                      <a:pt x="435663" y="95161"/>
                    </a:moveTo>
                    <a:lnTo>
                      <a:pt x="324107" y="95161"/>
                    </a:lnTo>
                    <a:lnTo>
                      <a:pt x="332161" y="95506"/>
                    </a:lnTo>
                    <a:lnTo>
                      <a:pt x="339973" y="96539"/>
                    </a:lnTo>
                    <a:lnTo>
                      <a:pt x="379739" y="115953"/>
                    </a:lnTo>
                    <a:lnTo>
                      <a:pt x="400810" y="154089"/>
                    </a:lnTo>
                    <a:lnTo>
                      <a:pt x="402323" y="169822"/>
                    </a:lnTo>
                    <a:lnTo>
                      <a:pt x="401945" y="177986"/>
                    </a:lnTo>
                    <a:lnTo>
                      <a:pt x="384702" y="218545"/>
                    </a:lnTo>
                    <a:lnTo>
                      <a:pt x="347540" y="241379"/>
                    </a:lnTo>
                    <a:lnTo>
                      <a:pt x="324107" y="244476"/>
                    </a:lnTo>
                    <a:lnTo>
                      <a:pt x="435688" y="244476"/>
                    </a:lnTo>
                    <a:lnTo>
                      <a:pt x="455119" y="198041"/>
                    </a:lnTo>
                    <a:lnTo>
                      <a:pt x="457789" y="169822"/>
                    </a:lnTo>
                    <a:lnTo>
                      <a:pt x="457121" y="155535"/>
                    </a:lnTo>
                    <a:lnTo>
                      <a:pt x="455119" y="141824"/>
                    </a:lnTo>
                    <a:lnTo>
                      <a:pt x="451784" y="128690"/>
                    </a:lnTo>
                    <a:lnTo>
                      <a:pt x="447118" y="116137"/>
                    </a:lnTo>
                    <a:lnTo>
                      <a:pt x="441303" y="104300"/>
                    </a:lnTo>
                    <a:lnTo>
                      <a:pt x="435663" y="95161"/>
                    </a:lnTo>
                    <a:close/>
                  </a:path>
                </a:pathLst>
              </a:custGeom>
              <a:solidFill>
                <a:srgbClr val="DF172E"/>
              </a:solidFill>
            </p:spPr>
            <p:txBody>
              <a:bodyPr wrap="square" lIns="0" tIns="0" rIns="0" bIns="0" rtlCol="0"/>
              <a:lstStyle/>
              <a:p>
                <a:endParaRPr dirty="0">
                  <a:latin typeface="Century Gothic" panose="020B0502020202020204" pitchFamily="34" charset="0"/>
                </a:endParaRPr>
              </a:p>
            </p:txBody>
          </p:sp>
          <p:pic>
            <p:nvPicPr>
              <p:cNvPr id="176" name="object 64">
                <a:extLst>
                  <a:ext uri="{FF2B5EF4-FFF2-40B4-BE49-F238E27FC236}">
                    <a16:creationId xmlns:a16="http://schemas.microsoft.com/office/drawing/2014/main" id="{0C9858CE-E338-BFE4-2B20-11C49CC0BB03}"/>
                  </a:ext>
                </a:extLst>
              </p:cNvPr>
              <p:cNvPicPr/>
              <p:nvPr/>
            </p:nvPicPr>
            <p:blipFill>
              <a:blip r:embed="rId21" cstate="print"/>
              <a:stretch>
                <a:fillRect/>
              </a:stretch>
            </p:blipFill>
            <p:spPr>
              <a:xfrm>
                <a:off x="6434925" y="1531555"/>
                <a:ext cx="1668969" cy="128413"/>
              </a:xfrm>
              <a:prstGeom prst="rect">
                <a:avLst/>
              </a:prstGeom>
            </p:spPr>
          </p:pic>
        </p:grpSp>
        <p:sp>
          <p:nvSpPr>
            <p:cNvPr id="177" name="object 40">
              <a:extLst>
                <a:ext uri="{FF2B5EF4-FFF2-40B4-BE49-F238E27FC236}">
                  <a16:creationId xmlns:a16="http://schemas.microsoft.com/office/drawing/2014/main" id="{61F29FE7-9323-58A2-234E-057F93EADC62}"/>
                </a:ext>
              </a:extLst>
            </p:cNvPr>
            <p:cNvSpPr txBox="1">
              <a:spLocks noChangeArrowheads="1"/>
            </p:cNvSpPr>
            <p:nvPr/>
          </p:nvSpPr>
          <p:spPr bwMode="auto">
            <a:xfrm>
              <a:off x="821241" y="1566874"/>
              <a:ext cx="2441856" cy="544668"/>
            </a:xfrm>
            <a:prstGeom prst="roundRect">
              <a:avLst/>
            </a:prstGeom>
            <a:solidFill>
              <a:schemeClr val="bg1"/>
            </a:solidFill>
            <a:ln w="19050" cmpd="thinThick">
              <a:solidFill>
                <a:schemeClr val="tx1"/>
              </a:solidFill>
            </a:ln>
          </p:spPr>
          <p:txBody>
            <a:bodyPr wrap="square" anchor="ctr">
              <a:noAutofit/>
            </a:bodyPr>
            <a:lstStyle>
              <a:defPPr>
                <a:defRPr lang="ru-RU"/>
              </a:defPPr>
              <a:lvl1pPr algn="ctr">
                <a:defRPr sz="1200" b="1">
                  <a:latin typeface="Century Gothic" panose="020B050202020202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altLang="ru-RU" b="0" u="none" strike="noStrike" kern="1200" cap="none" spc="0" normalizeH="0" baseline="0" noProof="0" dirty="0">
                  <a:ln>
                    <a:noFill/>
                  </a:ln>
                  <a:solidFill>
                    <a:prstClr val="black"/>
                  </a:solidFill>
                  <a:effectLst/>
                  <a:uLnTx/>
                  <a:uFillTx/>
                </a:rPr>
                <a:t>Лицей-интернат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altLang="ru-RU" b="0" u="none" strike="noStrike" kern="1200" cap="none" spc="0" normalizeH="0" baseline="0" noProof="0" dirty="0">
                  <a:ln>
                    <a:noFill/>
                  </a:ln>
                  <a:solidFill>
                    <a:prstClr val="black"/>
                  </a:solidFill>
                  <a:effectLst/>
                  <a:uLnTx/>
                  <a:uFillTx/>
                </a:rPr>
                <a:t>для одарённых детей</a:t>
              </a:r>
            </a:p>
          </p:txBody>
        </p:sp>
        <p:sp>
          <p:nvSpPr>
            <p:cNvPr id="178" name="Прямоугольник 114">
              <a:extLst>
                <a:ext uri="{FF2B5EF4-FFF2-40B4-BE49-F238E27FC236}">
                  <a16:creationId xmlns:a16="http://schemas.microsoft.com/office/drawing/2014/main" id="{516DD612-FAC6-7F50-D944-EED62FC1D633}"/>
                </a:ext>
              </a:extLst>
            </p:cNvPr>
            <p:cNvSpPr>
              <a:spLocks noChangeArrowheads="1"/>
            </p:cNvSpPr>
            <p:nvPr/>
          </p:nvSpPr>
          <p:spPr bwMode="auto">
            <a:xfrm>
              <a:off x="3584576" y="1566874"/>
              <a:ext cx="2496192" cy="544668"/>
            </a:xfrm>
            <a:prstGeom prst="roundRect">
              <a:avLst/>
            </a:prstGeom>
            <a:solidFill>
              <a:schemeClr val="bg1"/>
            </a:solidFill>
            <a:ln w="19050" cmpd="thinThick">
              <a:solidFill>
                <a:schemeClr val="tx1"/>
              </a:solidFill>
            </a:ln>
          </p:spPr>
          <p:txBody>
            <a:bodyPr wrap="square"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altLang="ru-RU" sz="1200" u="none" strike="noStrike" kern="1200" cap="none" spc="0" normalizeH="0" baseline="0" noProof="0" dirty="0">
                  <a:ln>
                    <a:noFill/>
                  </a:ln>
                  <a:solidFill>
                    <a:prstClr val="black"/>
                  </a:solidFill>
                  <a:effectLst/>
                  <a:uLnTx/>
                  <a:uFillTx/>
                  <a:latin typeface="Century Gothic" panose="020B0502020202020204" pitchFamily="34" charset="0"/>
                </a:rPr>
                <a:t>Казанский технологический колледж</a:t>
              </a:r>
            </a:p>
          </p:txBody>
        </p:sp>
        <p:sp>
          <p:nvSpPr>
            <p:cNvPr id="179" name="Скругленный прямоугольник 178">
              <a:extLst>
                <a:ext uri="{FF2B5EF4-FFF2-40B4-BE49-F238E27FC236}">
                  <a16:creationId xmlns:a16="http://schemas.microsoft.com/office/drawing/2014/main" id="{62161BB1-2246-4BAB-592F-496A5BF21659}"/>
                </a:ext>
              </a:extLst>
            </p:cNvPr>
            <p:cNvSpPr>
              <a:spLocks/>
            </p:cNvSpPr>
            <p:nvPr/>
          </p:nvSpPr>
          <p:spPr bwMode="auto">
            <a:xfrm>
              <a:off x="3584577" y="2696089"/>
              <a:ext cx="2509704" cy="544668"/>
            </a:xfrm>
            <a:prstGeom prst="roundRect">
              <a:avLst/>
            </a:prstGeom>
            <a:solidFill>
              <a:schemeClr val="bg1"/>
            </a:solidFill>
            <a:ln w="19050" cmpd="thinThick">
              <a:solidFill>
                <a:schemeClr val="tx1"/>
              </a:solidFill>
            </a:ln>
          </p:spPr>
          <p:txBody>
            <a:bodyPr wrap="square"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u="none" strike="noStrike" kern="1200" cap="none" spc="0" normalizeH="0" baseline="0" noProof="0" dirty="0">
                  <a:ln>
                    <a:noFill/>
                  </a:ln>
                  <a:solidFill>
                    <a:prstClr val="black"/>
                  </a:solidFill>
                  <a:effectLst/>
                  <a:uLnTx/>
                  <a:uFillTx/>
                  <a:latin typeface="Century Gothic" panose="020B0502020202020204" pitchFamily="34" charset="0"/>
                </a:rPr>
                <a:t>Проектный институт</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u="none" strike="noStrike" kern="1200" cap="none" spc="0" normalizeH="0" baseline="0" noProof="0" dirty="0">
                  <a:ln>
                    <a:noFill/>
                  </a:ln>
                  <a:solidFill>
                    <a:prstClr val="black"/>
                  </a:solidFill>
                  <a:effectLst/>
                  <a:uLnTx/>
                  <a:uFillTx/>
                  <a:latin typeface="Century Gothic" panose="020B0502020202020204" pitchFamily="34" charset="0"/>
                </a:rPr>
                <a:t>«</a:t>
              </a:r>
              <a:r>
                <a:rPr kumimoji="0" lang="ru-RU" sz="1200" u="none" strike="noStrike" kern="1200" cap="none" spc="0" normalizeH="0" baseline="0" noProof="0" dirty="0" err="1">
                  <a:ln>
                    <a:noFill/>
                  </a:ln>
                  <a:solidFill>
                    <a:prstClr val="black"/>
                  </a:solidFill>
                  <a:effectLst/>
                  <a:uLnTx/>
                  <a:uFillTx/>
                  <a:latin typeface="Century Gothic" panose="020B0502020202020204" pitchFamily="34" charset="0"/>
                </a:rPr>
                <a:t>Союзхимпромпроект</a:t>
              </a:r>
              <a:r>
                <a:rPr kumimoji="0" lang="ru-RU" sz="1200" u="none" strike="noStrike" kern="1200" cap="none" spc="0" normalizeH="0" baseline="0" noProof="0" dirty="0">
                  <a:ln>
                    <a:noFill/>
                  </a:ln>
                  <a:solidFill>
                    <a:prstClr val="black"/>
                  </a:solidFill>
                  <a:effectLst/>
                  <a:uLnTx/>
                  <a:uFillTx/>
                  <a:latin typeface="Century Gothic" panose="020B0502020202020204" pitchFamily="34" charset="0"/>
                </a:rPr>
                <a:t>»</a:t>
              </a:r>
              <a:endParaRPr kumimoji="0" lang="en-US" sz="120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80" name="Прямоугольник 119">
              <a:extLst>
                <a:ext uri="{FF2B5EF4-FFF2-40B4-BE49-F238E27FC236}">
                  <a16:creationId xmlns:a16="http://schemas.microsoft.com/office/drawing/2014/main" id="{EF516DFD-9660-44AA-E4B1-D619994C68D9}"/>
                </a:ext>
              </a:extLst>
            </p:cNvPr>
            <p:cNvSpPr>
              <a:spLocks noChangeArrowheads="1"/>
            </p:cNvSpPr>
            <p:nvPr/>
          </p:nvSpPr>
          <p:spPr bwMode="auto">
            <a:xfrm>
              <a:off x="821241" y="2209792"/>
              <a:ext cx="5259527" cy="381008"/>
            </a:xfrm>
            <a:prstGeom prst="roundRect">
              <a:avLst/>
            </a:prstGeom>
            <a:solidFill>
              <a:schemeClr val="bg1"/>
            </a:solidFill>
            <a:ln w="19050" cmpd="thinThick">
              <a:solidFill>
                <a:schemeClr val="tx1"/>
              </a:solidFill>
            </a:ln>
          </p:spPr>
          <p:txBody>
            <a:bodyPr wrap="square"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ru-RU" sz="1400" b="1" u="none" strike="noStrike" kern="1200" cap="none" spc="0" normalizeH="0" baseline="0" noProof="0" dirty="0">
                  <a:ln>
                    <a:noFill/>
                  </a:ln>
                  <a:solidFill>
                    <a:prstClr val="black"/>
                  </a:solidFill>
                  <a:effectLst/>
                  <a:uLnTx/>
                  <a:uFillTx/>
                  <a:latin typeface="Century Gothic" panose="020B0502020202020204" pitchFamily="34" charset="0"/>
                </a:rPr>
                <a:t>8 </a:t>
              </a:r>
              <a:r>
                <a:rPr kumimoji="0" lang="ru-RU" altLang="ru-RU" sz="1400" b="1" u="none" strike="noStrike" kern="1200" cap="none" spc="0" normalizeH="0" baseline="0" noProof="0" dirty="0">
                  <a:ln>
                    <a:noFill/>
                  </a:ln>
                  <a:solidFill>
                    <a:prstClr val="black"/>
                  </a:solidFill>
                  <a:effectLst/>
                  <a:uLnTx/>
                  <a:uFillTx/>
                  <a:latin typeface="Century Gothic" panose="020B0502020202020204" pitchFamily="34" charset="0"/>
                </a:rPr>
                <a:t>учебных институтов КНИТУ</a:t>
              </a:r>
            </a:p>
          </p:txBody>
        </p:sp>
        <p:sp>
          <p:nvSpPr>
            <p:cNvPr id="181" name="object 42">
              <a:extLst>
                <a:ext uri="{FF2B5EF4-FFF2-40B4-BE49-F238E27FC236}">
                  <a16:creationId xmlns:a16="http://schemas.microsoft.com/office/drawing/2014/main" id="{99F2BE78-AF67-EB0E-57E4-ADDE454DDD02}"/>
                </a:ext>
              </a:extLst>
            </p:cNvPr>
            <p:cNvSpPr txBox="1">
              <a:spLocks noChangeArrowheads="1"/>
            </p:cNvSpPr>
            <p:nvPr/>
          </p:nvSpPr>
          <p:spPr bwMode="auto">
            <a:xfrm>
              <a:off x="821241" y="2698304"/>
              <a:ext cx="2428977" cy="544668"/>
            </a:xfrm>
            <a:prstGeom prst="roundRect">
              <a:avLst/>
            </a:prstGeom>
            <a:solidFill>
              <a:schemeClr val="bg1"/>
            </a:solidFill>
            <a:ln w="19050" cmpd="thinThick">
              <a:solidFill>
                <a:schemeClr val="tx1"/>
              </a:solidFill>
            </a:ln>
          </p:spPr>
          <p:txBody>
            <a:bodyPr wrap="square" anchor="ctr">
              <a:noAutofit/>
            </a:bodyPr>
            <a:lstStyle>
              <a:defPPr>
                <a:defRPr lang="ru-RU"/>
              </a:defPPr>
              <a:lvl1pPr algn="r">
                <a:defRPr sz="1050" b="1">
                  <a:latin typeface="Century Gothic" panose="020B050202020202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altLang="ru-RU" sz="1200" b="0" u="none" strike="noStrike" kern="1200" cap="none" spc="0" normalizeH="0" baseline="0" noProof="0" dirty="0">
                  <a:ln>
                    <a:noFill/>
                  </a:ln>
                  <a:solidFill>
                    <a:prstClr val="black"/>
                  </a:solidFill>
                  <a:effectLst/>
                  <a:uLnTx/>
                  <a:uFillTx/>
                </a:rPr>
                <a:t>Институт дополнительного профессионального образования</a:t>
              </a:r>
            </a:p>
          </p:txBody>
        </p:sp>
        <p:sp>
          <p:nvSpPr>
            <p:cNvPr id="182" name="Скругленный прямоугольник 22">
              <a:extLst>
                <a:ext uri="{FF2B5EF4-FFF2-40B4-BE49-F238E27FC236}">
                  <a16:creationId xmlns:a16="http://schemas.microsoft.com/office/drawing/2014/main" id="{C7E6A9F4-44CD-9CBF-D2A4-5036193D8453}"/>
                </a:ext>
              </a:extLst>
            </p:cNvPr>
            <p:cNvSpPr>
              <a:spLocks/>
            </p:cNvSpPr>
            <p:nvPr/>
          </p:nvSpPr>
          <p:spPr bwMode="auto">
            <a:xfrm>
              <a:off x="4124167" y="3341532"/>
              <a:ext cx="1960854" cy="544668"/>
            </a:xfrm>
            <a:prstGeom prst="roundRect">
              <a:avLst/>
            </a:prstGeom>
            <a:solidFill>
              <a:schemeClr val="bg1"/>
            </a:solidFill>
            <a:ln w="19050" cmpd="thinThick">
              <a:solidFill>
                <a:schemeClr val="tx1"/>
              </a:solidFill>
            </a:ln>
          </p:spPr>
          <p:txBody>
            <a:bodyPr wrap="square"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u="none" strike="noStrike" kern="1200" cap="none" spc="0" normalizeH="0" baseline="0" noProof="0" dirty="0" err="1">
                  <a:ln>
                    <a:noFill/>
                  </a:ln>
                  <a:solidFill>
                    <a:prstClr val="black"/>
                  </a:solidFill>
                  <a:effectLst/>
                  <a:uLnTx/>
                  <a:uFillTx/>
                  <a:latin typeface="Century Gothic" panose="020B0502020202020204" pitchFamily="34" charset="0"/>
                </a:rPr>
                <a:t>Бугульминский</a:t>
              </a:r>
              <a:r>
                <a:rPr kumimoji="0" lang="ru-RU" sz="1200" u="none" strike="noStrike" kern="1200" cap="none" spc="0" normalizeH="0" baseline="0" noProof="0" dirty="0">
                  <a:ln>
                    <a:noFill/>
                  </a:ln>
                  <a:solidFill>
                    <a:prstClr val="black"/>
                  </a:solidFill>
                  <a:effectLst/>
                  <a:uLnTx/>
                  <a:uFillTx/>
                  <a:latin typeface="Century Gothic" panose="020B0502020202020204" pitchFamily="34" charset="0"/>
                </a:rPr>
                <a:t> филиал</a:t>
              </a:r>
              <a:endParaRPr kumimoji="0" lang="en-US" sz="120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83" name="object 42">
              <a:extLst>
                <a:ext uri="{FF2B5EF4-FFF2-40B4-BE49-F238E27FC236}">
                  <a16:creationId xmlns:a16="http://schemas.microsoft.com/office/drawing/2014/main" id="{A6E73F9A-F900-0F35-0440-CFCADFE45941}"/>
                </a:ext>
              </a:extLst>
            </p:cNvPr>
            <p:cNvSpPr txBox="1">
              <a:spLocks noChangeArrowheads="1"/>
            </p:cNvSpPr>
            <p:nvPr/>
          </p:nvSpPr>
          <p:spPr bwMode="auto">
            <a:xfrm>
              <a:off x="838200" y="3327096"/>
              <a:ext cx="1650017" cy="544668"/>
            </a:xfrm>
            <a:prstGeom prst="roundRect">
              <a:avLst/>
            </a:prstGeom>
            <a:solidFill>
              <a:schemeClr val="bg1"/>
            </a:solidFill>
            <a:ln w="19050" cmpd="thinThick">
              <a:solidFill>
                <a:schemeClr val="tx1"/>
              </a:solidFill>
            </a:ln>
          </p:spPr>
          <p:txBody>
            <a:bodyPr wrap="square" anchor="ctr">
              <a:noAutofit/>
            </a:bodyPr>
            <a:lstStyle>
              <a:defPPr>
                <a:defRPr lang="ru-RU"/>
              </a:defPPr>
              <a:lvl1pPr algn="r">
                <a:defRPr sz="1050" b="1">
                  <a:latin typeface="Century Gothic" panose="020B050202020202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altLang="ru-RU" sz="1200" b="0" u="none" strike="noStrike" kern="1200" cap="none" spc="0" normalizeH="0" baseline="0" noProof="0" dirty="0">
                  <a:ln>
                    <a:noFill/>
                  </a:ln>
                  <a:solidFill>
                    <a:prstClr val="black"/>
                  </a:solidFill>
                  <a:effectLst/>
                  <a:uLnTx/>
                  <a:uFillTx/>
                </a:rPr>
                <a:t>НХТИ </a:t>
              </a:r>
              <a:endParaRPr kumimoji="0" lang="en-US" altLang="ru-RU" sz="1200" b="0" u="none" strike="noStrike" kern="1200" cap="none" spc="0" normalizeH="0" baseline="0" noProof="0" dirty="0">
                <a:ln>
                  <a:noFill/>
                </a:ln>
                <a:solidFill>
                  <a:prstClr val="black"/>
                </a:solidFill>
                <a:effectLst/>
                <a:uLnTx/>
                <a:uFillTx/>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altLang="ru-RU" sz="1200" b="0" u="none" strike="noStrike" kern="1200" cap="none" spc="0" normalizeH="0" baseline="0" noProof="0" dirty="0">
                  <a:ln>
                    <a:noFill/>
                  </a:ln>
                  <a:solidFill>
                    <a:prstClr val="black"/>
                  </a:solidFill>
                  <a:effectLst/>
                  <a:uLnTx/>
                  <a:uFillTx/>
                </a:rPr>
                <a:t>(г.</a:t>
              </a:r>
              <a:r>
                <a:rPr kumimoji="0" lang="en-US" altLang="ru-RU" sz="1200" b="0" u="none" strike="noStrike" kern="1200" cap="none" spc="0" normalizeH="0" baseline="0" noProof="0" dirty="0">
                  <a:ln>
                    <a:noFill/>
                  </a:ln>
                  <a:solidFill>
                    <a:prstClr val="black"/>
                  </a:solidFill>
                  <a:effectLst/>
                  <a:uLnTx/>
                  <a:uFillTx/>
                </a:rPr>
                <a:t> </a:t>
              </a:r>
              <a:r>
                <a:rPr kumimoji="0" lang="ru-RU" altLang="ru-RU" sz="1200" b="0" u="none" strike="noStrike" kern="1200" cap="none" spc="0" normalizeH="0" baseline="0" noProof="0" dirty="0">
                  <a:ln>
                    <a:noFill/>
                  </a:ln>
                  <a:solidFill>
                    <a:prstClr val="black"/>
                  </a:solidFill>
                  <a:effectLst/>
                  <a:uLnTx/>
                  <a:uFillTx/>
                </a:rPr>
                <a:t>Нижнекамск)</a:t>
              </a:r>
            </a:p>
          </p:txBody>
        </p:sp>
        <p:grpSp>
          <p:nvGrpSpPr>
            <p:cNvPr id="184" name="Группа 183">
              <a:extLst>
                <a:ext uri="{FF2B5EF4-FFF2-40B4-BE49-F238E27FC236}">
                  <a16:creationId xmlns:a16="http://schemas.microsoft.com/office/drawing/2014/main" id="{0481E424-1AD0-6433-650B-6E7CA3C71013}"/>
                </a:ext>
              </a:extLst>
            </p:cNvPr>
            <p:cNvGrpSpPr/>
            <p:nvPr/>
          </p:nvGrpSpPr>
          <p:grpSpPr>
            <a:xfrm>
              <a:off x="7772341" y="2764116"/>
              <a:ext cx="3553310" cy="3255683"/>
              <a:chOff x="7772341" y="2764117"/>
              <a:chExt cx="3048059" cy="2792752"/>
            </a:xfrm>
          </p:grpSpPr>
          <p:grpSp>
            <p:nvGrpSpPr>
              <p:cNvPr id="185" name="Группа 184">
                <a:extLst>
                  <a:ext uri="{FF2B5EF4-FFF2-40B4-BE49-F238E27FC236}">
                    <a16:creationId xmlns:a16="http://schemas.microsoft.com/office/drawing/2014/main" id="{63FD8E4A-C5D6-793B-E776-0B13719C0911}"/>
                  </a:ext>
                </a:extLst>
              </p:cNvPr>
              <p:cNvGrpSpPr/>
              <p:nvPr/>
            </p:nvGrpSpPr>
            <p:grpSpPr>
              <a:xfrm>
                <a:off x="7772341" y="2764117"/>
                <a:ext cx="3048059" cy="588683"/>
                <a:chOff x="7772341" y="2590800"/>
                <a:chExt cx="3048059" cy="588683"/>
              </a:xfrm>
            </p:grpSpPr>
            <p:sp>
              <p:nvSpPr>
                <p:cNvPr id="214" name="Полилиния: фигура 112">
                  <a:extLst>
                    <a:ext uri="{FF2B5EF4-FFF2-40B4-BE49-F238E27FC236}">
                      <a16:creationId xmlns:a16="http://schemas.microsoft.com/office/drawing/2014/main" id="{17A469E9-DCC0-B3BF-6615-BF17EC7600A8}"/>
                    </a:ext>
                  </a:extLst>
                </p:cNvPr>
                <p:cNvSpPr/>
                <p:nvPr/>
              </p:nvSpPr>
              <p:spPr>
                <a:xfrm>
                  <a:off x="7772341" y="2590800"/>
                  <a:ext cx="3048059" cy="588683"/>
                </a:xfrm>
                <a:prstGeom prst="roundRect">
                  <a:avLst/>
                </a:prstGeom>
                <a:solidFill>
                  <a:schemeClr val="bg1"/>
                </a:solidFill>
                <a:ln w="19050" cmpd="thinThick">
                  <a:solidFill>
                    <a:srgbClr val="C00000"/>
                  </a:solidFill>
                </a:ln>
              </p:spPr>
              <p:txBody>
                <a:bodyPr wrap="square" lIns="720000" anchor="ctr">
                  <a:noAutofit/>
                </a:bodyPr>
                <a:lstStyle/>
                <a:p>
                  <a:pPr>
                    <a:lnSpc>
                      <a:spcPct val="80000"/>
                    </a:lnSpc>
                  </a:pPr>
                  <a:r>
                    <a:rPr lang="ru-RU" sz="1400" dirty="0">
                      <a:solidFill>
                        <a:prstClr val="black"/>
                      </a:solidFill>
                      <a:latin typeface="Century Gothic" panose="020B0502020202020204" pitchFamily="34" charset="0"/>
                    </a:rPr>
                    <a:t>Задаём основной вектор развития </a:t>
                  </a:r>
                  <a:r>
                    <a:rPr lang="ru-RU" sz="1400" dirty="0" err="1">
                      <a:solidFill>
                        <a:prstClr val="black"/>
                      </a:solidFill>
                      <a:latin typeface="Century Gothic" panose="020B0502020202020204" pitchFamily="34" charset="0"/>
                    </a:rPr>
                    <a:t>хим.технологии</a:t>
                  </a:r>
                  <a:endParaRPr lang="ru-RU" sz="1400" dirty="0">
                    <a:solidFill>
                      <a:prstClr val="black"/>
                    </a:solidFill>
                    <a:latin typeface="Century Gothic" panose="020B0502020202020204" pitchFamily="34" charset="0"/>
                  </a:endParaRPr>
                </a:p>
              </p:txBody>
            </p:sp>
            <p:grpSp>
              <p:nvGrpSpPr>
                <p:cNvPr id="215" name="Группа 214">
                  <a:extLst>
                    <a:ext uri="{FF2B5EF4-FFF2-40B4-BE49-F238E27FC236}">
                      <a16:creationId xmlns:a16="http://schemas.microsoft.com/office/drawing/2014/main" id="{385F2721-701D-D5F2-C03E-AC51EE8F83B9}"/>
                    </a:ext>
                  </a:extLst>
                </p:cNvPr>
                <p:cNvGrpSpPr/>
                <p:nvPr/>
              </p:nvGrpSpPr>
              <p:grpSpPr>
                <a:xfrm>
                  <a:off x="7942800" y="2705141"/>
                  <a:ext cx="360000" cy="360000"/>
                  <a:chOff x="7954330" y="2700332"/>
                  <a:chExt cx="491242" cy="461036"/>
                </a:xfrm>
                <a:solidFill>
                  <a:schemeClr val="tx1"/>
                </a:solidFill>
              </p:grpSpPr>
              <p:sp>
                <p:nvSpPr>
                  <p:cNvPr id="216" name="Google Shape;11131;p77">
                    <a:extLst>
                      <a:ext uri="{FF2B5EF4-FFF2-40B4-BE49-F238E27FC236}">
                        <a16:creationId xmlns:a16="http://schemas.microsoft.com/office/drawing/2014/main" id="{93319265-9A0B-1E9E-785D-D3F632C8B9A9}"/>
                      </a:ext>
                    </a:extLst>
                  </p:cNvPr>
                  <p:cNvSpPr/>
                  <p:nvPr/>
                </p:nvSpPr>
                <p:spPr>
                  <a:xfrm>
                    <a:off x="7954330" y="2823360"/>
                    <a:ext cx="491242" cy="338008"/>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17" name="Google Shape;11132;p77">
                    <a:extLst>
                      <a:ext uri="{FF2B5EF4-FFF2-40B4-BE49-F238E27FC236}">
                        <a16:creationId xmlns:a16="http://schemas.microsoft.com/office/drawing/2014/main" id="{638CFF1F-744A-54A6-5CB1-6376707180E1}"/>
                      </a:ext>
                    </a:extLst>
                  </p:cNvPr>
                  <p:cNvSpPr/>
                  <p:nvPr/>
                </p:nvSpPr>
                <p:spPr>
                  <a:xfrm>
                    <a:off x="8066966" y="2700332"/>
                    <a:ext cx="376551" cy="172401"/>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18" name="Google Shape;11133;p77">
                    <a:extLst>
                      <a:ext uri="{FF2B5EF4-FFF2-40B4-BE49-F238E27FC236}">
                        <a16:creationId xmlns:a16="http://schemas.microsoft.com/office/drawing/2014/main" id="{97ACAF1C-FBF8-6243-4525-22E3FAE968AB}"/>
                      </a:ext>
                    </a:extLst>
                  </p:cNvPr>
                  <p:cNvSpPr/>
                  <p:nvPr/>
                </p:nvSpPr>
                <p:spPr>
                  <a:xfrm>
                    <a:off x="8129618" y="3076133"/>
                    <a:ext cx="13822" cy="27300"/>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19" name="Google Shape;11134;p77">
                    <a:extLst>
                      <a:ext uri="{FF2B5EF4-FFF2-40B4-BE49-F238E27FC236}">
                        <a16:creationId xmlns:a16="http://schemas.microsoft.com/office/drawing/2014/main" id="{E5723315-C608-5BCE-D1D3-3CFBFE970628}"/>
                      </a:ext>
                    </a:extLst>
                  </p:cNvPr>
                  <p:cNvSpPr/>
                  <p:nvPr/>
                </p:nvSpPr>
                <p:spPr>
                  <a:xfrm>
                    <a:off x="8160174" y="3076133"/>
                    <a:ext cx="13822" cy="27300"/>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20" name="Google Shape;11135;p77">
                    <a:extLst>
                      <a:ext uri="{FF2B5EF4-FFF2-40B4-BE49-F238E27FC236}">
                        <a16:creationId xmlns:a16="http://schemas.microsoft.com/office/drawing/2014/main" id="{301FD99B-59BB-ED29-D7DB-386650DD6ADE}"/>
                      </a:ext>
                    </a:extLst>
                  </p:cNvPr>
                  <p:cNvSpPr/>
                  <p:nvPr/>
                </p:nvSpPr>
                <p:spPr>
                  <a:xfrm>
                    <a:off x="8190772" y="3076133"/>
                    <a:ext cx="14807" cy="27300"/>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21" name="Google Shape;11136;p77">
                    <a:extLst>
                      <a:ext uri="{FF2B5EF4-FFF2-40B4-BE49-F238E27FC236}">
                        <a16:creationId xmlns:a16="http://schemas.microsoft.com/office/drawing/2014/main" id="{C8B79B79-0050-A046-0AC9-30395189375E}"/>
                      </a:ext>
                    </a:extLst>
                  </p:cNvPr>
                  <p:cNvSpPr/>
                  <p:nvPr/>
                </p:nvSpPr>
                <p:spPr>
                  <a:xfrm>
                    <a:off x="8221841" y="3076133"/>
                    <a:ext cx="14293" cy="27300"/>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22" name="Google Shape;11137;p77">
                    <a:extLst>
                      <a:ext uri="{FF2B5EF4-FFF2-40B4-BE49-F238E27FC236}">
                        <a16:creationId xmlns:a16="http://schemas.microsoft.com/office/drawing/2014/main" id="{BD7788D1-6980-23B7-8943-DAA86BA784DF}"/>
                      </a:ext>
                    </a:extLst>
                  </p:cNvPr>
                  <p:cNvSpPr/>
                  <p:nvPr/>
                </p:nvSpPr>
                <p:spPr>
                  <a:xfrm>
                    <a:off x="8252397" y="3076133"/>
                    <a:ext cx="14336" cy="27300"/>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23" name="Google Shape;11138;p77">
                    <a:extLst>
                      <a:ext uri="{FF2B5EF4-FFF2-40B4-BE49-F238E27FC236}">
                        <a16:creationId xmlns:a16="http://schemas.microsoft.com/office/drawing/2014/main" id="{8BE36817-9995-3387-4EF0-6222F5A23A2E}"/>
                      </a:ext>
                    </a:extLst>
                  </p:cNvPr>
                  <p:cNvSpPr/>
                  <p:nvPr/>
                </p:nvSpPr>
                <p:spPr>
                  <a:xfrm>
                    <a:off x="8282995" y="3076133"/>
                    <a:ext cx="14807" cy="27300"/>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24" name="Google Shape;11139;p77">
                    <a:extLst>
                      <a:ext uri="{FF2B5EF4-FFF2-40B4-BE49-F238E27FC236}">
                        <a16:creationId xmlns:a16="http://schemas.microsoft.com/office/drawing/2014/main" id="{C57B5479-426D-C4D5-1AA6-B8ADAFD31265}"/>
                      </a:ext>
                    </a:extLst>
                  </p:cNvPr>
                  <p:cNvSpPr/>
                  <p:nvPr/>
                </p:nvSpPr>
                <p:spPr>
                  <a:xfrm>
                    <a:off x="8314063" y="3076133"/>
                    <a:ext cx="14293" cy="27300"/>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25" name="Google Shape;11140;p77">
                    <a:extLst>
                      <a:ext uri="{FF2B5EF4-FFF2-40B4-BE49-F238E27FC236}">
                        <a16:creationId xmlns:a16="http://schemas.microsoft.com/office/drawing/2014/main" id="{1001CF8C-84F6-BB90-5A82-C0560FE0C953}"/>
                      </a:ext>
                    </a:extLst>
                  </p:cNvPr>
                  <p:cNvSpPr/>
                  <p:nvPr/>
                </p:nvSpPr>
                <p:spPr>
                  <a:xfrm>
                    <a:off x="8344662" y="3076133"/>
                    <a:ext cx="14293" cy="27300"/>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grpSp>
          </p:grpSp>
          <p:grpSp>
            <p:nvGrpSpPr>
              <p:cNvPr id="186" name="Группа 185">
                <a:extLst>
                  <a:ext uri="{FF2B5EF4-FFF2-40B4-BE49-F238E27FC236}">
                    <a16:creationId xmlns:a16="http://schemas.microsoft.com/office/drawing/2014/main" id="{36E9E0FC-B021-6C38-BE9F-92BBB08463DA}"/>
                  </a:ext>
                </a:extLst>
              </p:cNvPr>
              <p:cNvGrpSpPr/>
              <p:nvPr/>
            </p:nvGrpSpPr>
            <p:grpSpPr>
              <a:xfrm>
                <a:off x="7772341" y="3505200"/>
                <a:ext cx="3048058" cy="588683"/>
                <a:chOff x="7772341" y="3334686"/>
                <a:chExt cx="3048058" cy="588683"/>
              </a:xfrm>
            </p:grpSpPr>
            <p:sp>
              <p:nvSpPr>
                <p:cNvPr id="210" name="Полилиния: фигура 126">
                  <a:extLst>
                    <a:ext uri="{FF2B5EF4-FFF2-40B4-BE49-F238E27FC236}">
                      <a16:creationId xmlns:a16="http://schemas.microsoft.com/office/drawing/2014/main" id="{5ABD715B-D7A3-1BA8-B6A1-8A8BCE5F9A89}"/>
                    </a:ext>
                  </a:extLst>
                </p:cNvPr>
                <p:cNvSpPr/>
                <p:nvPr/>
              </p:nvSpPr>
              <p:spPr>
                <a:xfrm>
                  <a:off x="7772341" y="3334686"/>
                  <a:ext cx="3048058" cy="588683"/>
                </a:xfrm>
                <a:prstGeom prst="roundRect">
                  <a:avLst/>
                </a:prstGeom>
                <a:solidFill>
                  <a:schemeClr val="bg1"/>
                </a:solidFill>
                <a:ln w="19050" cmpd="thinThick">
                  <a:solidFill>
                    <a:srgbClr val="C00000"/>
                  </a:solidFill>
                </a:ln>
              </p:spPr>
              <p:txBody>
                <a:bodyPr wrap="square" lIns="720000" anchor="ctr">
                  <a:noAutofit/>
                </a:bodyPr>
                <a:lstStyle/>
                <a:p>
                  <a:pPr>
                    <a:lnSpc>
                      <a:spcPct val="80000"/>
                    </a:lnSpc>
                  </a:pPr>
                  <a:r>
                    <a:rPr lang="ru-RU" sz="1400" dirty="0">
                      <a:solidFill>
                        <a:prstClr val="black"/>
                      </a:solidFill>
                      <a:latin typeface="Century Gothic" panose="020B0502020202020204" pitchFamily="34" charset="0"/>
                    </a:rPr>
                    <a:t>Высокая степень готовности и внедрения технологий</a:t>
                  </a:r>
                </a:p>
              </p:txBody>
            </p:sp>
            <p:grpSp>
              <p:nvGrpSpPr>
                <p:cNvPr id="211" name="Группа 210">
                  <a:extLst>
                    <a:ext uri="{FF2B5EF4-FFF2-40B4-BE49-F238E27FC236}">
                      <a16:creationId xmlns:a16="http://schemas.microsoft.com/office/drawing/2014/main" id="{5098B90A-1C9F-AFBB-6565-5769AC031B06}"/>
                    </a:ext>
                  </a:extLst>
                </p:cNvPr>
                <p:cNvGrpSpPr/>
                <p:nvPr/>
              </p:nvGrpSpPr>
              <p:grpSpPr>
                <a:xfrm>
                  <a:off x="7942800" y="3429000"/>
                  <a:ext cx="360000" cy="360000"/>
                  <a:chOff x="7985689" y="3511982"/>
                  <a:chExt cx="398413" cy="440694"/>
                </a:xfrm>
                <a:solidFill>
                  <a:schemeClr val="tx1"/>
                </a:solidFill>
              </p:grpSpPr>
              <p:sp>
                <p:nvSpPr>
                  <p:cNvPr id="212" name="Google Shape;10909;p77">
                    <a:extLst>
                      <a:ext uri="{FF2B5EF4-FFF2-40B4-BE49-F238E27FC236}">
                        <a16:creationId xmlns:a16="http://schemas.microsoft.com/office/drawing/2014/main" id="{B7FE4A77-B535-7027-AE43-384C7DE4622D}"/>
                      </a:ext>
                    </a:extLst>
                  </p:cNvPr>
                  <p:cNvSpPr/>
                  <p:nvPr/>
                </p:nvSpPr>
                <p:spPr>
                  <a:xfrm>
                    <a:off x="7985689" y="3677819"/>
                    <a:ext cx="398413" cy="274857"/>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13" name="Google Shape;10910;p77">
                    <a:extLst>
                      <a:ext uri="{FF2B5EF4-FFF2-40B4-BE49-F238E27FC236}">
                        <a16:creationId xmlns:a16="http://schemas.microsoft.com/office/drawing/2014/main" id="{6CEE24F6-626B-4230-E834-316B4D21B457}"/>
                      </a:ext>
                    </a:extLst>
                  </p:cNvPr>
                  <p:cNvSpPr/>
                  <p:nvPr/>
                </p:nvSpPr>
                <p:spPr>
                  <a:xfrm>
                    <a:off x="7991652" y="3511982"/>
                    <a:ext cx="380988" cy="25465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grpSp>
          </p:grpSp>
          <p:grpSp>
            <p:nvGrpSpPr>
              <p:cNvPr id="187" name="Группа 186">
                <a:extLst>
                  <a:ext uri="{FF2B5EF4-FFF2-40B4-BE49-F238E27FC236}">
                    <a16:creationId xmlns:a16="http://schemas.microsoft.com/office/drawing/2014/main" id="{8FB3892C-C016-FB99-1285-A22533B6B8D5}"/>
                  </a:ext>
                </a:extLst>
              </p:cNvPr>
              <p:cNvGrpSpPr/>
              <p:nvPr/>
            </p:nvGrpSpPr>
            <p:grpSpPr>
              <a:xfrm>
                <a:off x="7772341" y="4953000"/>
                <a:ext cx="3048059" cy="603869"/>
                <a:chOff x="7772341" y="5111131"/>
                <a:chExt cx="3048059" cy="603869"/>
              </a:xfrm>
            </p:grpSpPr>
            <p:sp>
              <p:nvSpPr>
                <p:cNvPr id="208" name="Полилиния: фигура 134">
                  <a:extLst>
                    <a:ext uri="{FF2B5EF4-FFF2-40B4-BE49-F238E27FC236}">
                      <a16:creationId xmlns:a16="http://schemas.microsoft.com/office/drawing/2014/main" id="{B482F56E-8C3C-A62A-6EB1-3125EACEE9C1}"/>
                    </a:ext>
                  </a:extLst>
                </p:cNvPr>
                <p:cNvSpPr/>
                <p:nvPr/>
              </p:nvSpPr>
              <p:spPr>
                <a:xfrm>
                  <a:off x="7772341" y="5111131"/>
                  <a:ext cx="3048059" cy="603869"/>
                </a:xfrm>
                <a:prstGeom prst="roundRect">
                  <a:avLst/>
                </a:prstGeom>
                <a:solidFill>
                  <a:schemeClr val="bg1"/>
                </a:solidFill>
                <a:ln w="19050" cmpd="thinThick">
                  <a:solidFill>
                    <a:srgbClr val="C00000"/>
                  </a:solidFill>
                </a:ln>
              </p:spPr>
              <p:txBody>
                <a:bodyPr wrap="square" lIns="720000" anchor="ctr">
                  <a:noAutofit/>
                </a:bodyPr>
                <a:lstStyle/>
                <a:p>
                  <a:pPr>
                    <a:lnSpc>
                      <a:spcPct val="80000"/>
                    </a:lnSpc>
                  </a:pPr>
                  <a:r>
                    <a:rPr lang="ru-RU" sz="1400" dirty="0">
                      <a:solidFill>
                        <a:prstClr val="black"/>
                      </a:solidFill>
                      <a:latin typeface="Century Gothic" panose="020B0502020202020204" pitchFamily="34" charset="0"/>
                    </a:rPr>
                    <a:t>Тесная связь с партнёрами</a:t>
                  </a:r>
                </a:p>
              </p:txBody>
            </p:sp>
            <p:sp>
              <p:nvSpPr>
                <p:cNvPr id="209" name="Google Shape;13587;p81">
                  <a:extLst>
                    <a:ext uri="{FF2B5EF4-FFF2-40B4-BE49-F238E27FC236}">
                      <a16:creationId xmlns:a16="http://schemas.microsoft.com/office/drawing/2014/main" id="{1AD96066-E2F4-0D82-24DE-9CBBD37ABA5B}"/>
                    </a:ext>
                  </a:extLst>
                </p:cNvPr>
                <p:cNvSpPr/>
                <p:nvPr/>
              </p:nvSpPr>
              <p:spPr>
                <a:xfrm>
                  <a:off x="7924800" y="5257800"/>
                  <a:ext cx="396000" cy="36000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chemeClr val="tx1"/>
                </a:solid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grpSp>
          <p:grpSp>
            <p:nvGrpSpPr>
              <p:cNvPr id="188" name="Группа 187">
                <a:extLst>
                  <a:ext uri="{FF2B5EF4-FFF2-40B4-BE49-F238E27FC236}">
                    <a16:creationId xmlns:a16="http://schemas.microsoft.com/office/drawing/2014/main" id="{29F6621F-EF18-94D9-A82D-01324D26F504}"/>
                  </a:ext>
                </a:extLst>
              </p:cNvPr>
              <p:cNvGrpSpPr/>
              <p:nvPr/>
            </p:nvGrpSpPr>
            <p:grpSpPr>
              <a:xfrm>
                <a:off x="7772341" y="4224861"/>
                <a:ext cx="3048058" cy="588683"/>
                <a:chOff x="7772341" y="4224861"/>
                <a:chExt cx="3048058" cy="588683"/>
              </a:xfrm>
            </p:grpSpPr>
            <p:sp>
              <p:nvSpPr>
                <p:cNvPr id="189" name="Полилиния: фигура 137">
                  <a:extLst>
                    <a:ext uri="{FF2B5EF4-FFF2-40B4-BE49-F238E27FC236}">
                      <a16:creationId xmlns:a16="http://schemas.microsoft.com/office/drawing/2014/main" id="{75B0872D-9AEA-15D5-E795-B1184A137654}"/>
                    </a:ext>
                  </a:extLst>
                </p:cNvPr>
                <p:cNvSpPr/>
                <p:nvPr/>
              </p:nvSpPr>
              <p:spPr>
                <a:xfrm>
                  <a:off x="7772341" y="4224861"/>
                  <a:ext cx="3048058" cy="588683"/>
                </a:xfrm>
                <a:prstGeom prst="roundRect">
                  <a:avLst/>
                </a:prstGeom>
                <a:solidFill>
                  <a:schemeClr val="bg1"/>
                </a:solidFill>
                <a:ln w="19050" cmpd="thinThick">
                  <a:solidFill>
                    <a:srgbClr val="C00000"/>
                  </a:solidFill>
                </a:ln>
              </p:spPr>
              <p:txBody>
                <a:bodyPr wrap="square" lIns="720000" anchor="ctr">
                  <a:noAutofit/>
                </a:bodyPr>
                <a:lstStyle/>
                <a:p>
                  <a:pPr>
                    <a:lnSpc>
                      <a:spcPct val="80000"/>
                    </a:lnSpc>
                  </a:pPr>
                  <a:r>
                    <a:rPr lang="ru-RU" sz="1400" dirty="0">
                      <a:solidFill>
                        <a:prstClr val="black"/>
                      </a:solidFill>
                      <a:latin typeface="Century Gothic" panose="020B0502020202020204" pitchFamily="34" charset="0"/>
                    </a:rPr>
                    <a:t>Разработки под заказ</a:t>
                  </a:r>
                </a:p>
              </p:txBody>
            </p:sp>
            <p:grpSp>
              <p:nvGrpSpPr>
                <p:cNvPr id="190" name="Группа 189">
                  <a:extLst>
                    <a:ext uri="{FF2B5EF4-FFF2-40B4-BE49-F238E27FC236}">
                      <a16:creationId xmlns:a16="http://schemas.microsoft.com/office/drawing/2014/main" id="{A263AA04-72A6-AF63-F02D-5369560BFCF1}"/>
                    </a:ext>
                  </a:extLst>
                </p:cNvPr>
                <p:cNvGrpSpPr/>
                <p:nvPr/>
              </p:nvGrpSpPr>
              <p:grpSpPr>
                <a:xfrm>
                  <a:off x="7960800" y="4306343"/>
                  <a:ext cx="324000" cy="425718"/>
                  <a:chOff x="4795947" y="3716461"/>
                  <a:chExt cx="374054" cy="458279"/>
                </a:xfrm>
                <a:solidFill>
                  <a:schemeClr val="tx1"/>
                </a:solidFill>
              </p:grpSpPr>
              <p:sp>
                <p:nvSpPr>
                  <p:cNvPr id="191" name="Google Shape;10637;p77">
                    <a:extLst>
                      <a:ext uri="{FF2B5EF4-FFF2-40B4-BE49-F238E27FC236}">
                        <a16:creationId xmlns:a16="http://schemas.microsoft.com/office/drawing/2014/main" id="{4925E7E0-3259-0889-4DD5-B8C94EA0E187}"/>
                      </a:ext>
                    </a:extLst>
                  </p:cNvPr>
                  <p:cNvSpPr/>
                  <p:nvPr/>
                </p:nvSpPr>
                <p:spPr>
                  <a:xfrm>
                    <a:off x="4795947" y="3716461"/>
                    <a:ext cx="374054" cy="458279"/>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2" name="Google Shape;10638;p77">
                    <a:extLst>
                      <a:ext uri="{FF2B5EF4-FFF2-40B4-BE49-F238E27FC236}">
                        <a16:creationId xmlns:a16="http://schemas.microsoft.com/office/drawing/2014/main" id="{9E70F761-A769-892C-E27F-B5AB3EAE070D}"/>
                      </a:ext>
                    </a:extLst>
                  </p:cNvPr>
                  <p:cNvSpPr/>
                  <p:nvPr/>
                </p:nvSpPr>
                <p:spPr>
                  <a:xfrm>
                    <a:off x="4975618" y="3775724"/>
                    <a:ext cx="15280" cy="13412"/>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3" name="Google Shape;10639;p77">
                    <a:extLst>
                      <a:ext uri="{FF2B5EF4-FFF2-40B4-BE49-F238E27FC236}">
                        <a16:creationId xmlns:a16="http://schemas.microsoft.com/office/drawing/2014/main" id="{9F0B1584-AB60-CC76-28D1-22DE0F7B647D}"/>
                      </a:ext>
                    </a:extLst>
                  </p:cNvPr>
                  <p:cNvSpPr/>
                  <p:nvPr/>
                </p:nvSpPr>
                <p:spPr>
                  <a:xfrm>
                    <a:off x="4828065" y="3773486"/>
                    <a:ext cx="309291" cy="35814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4" name="Google Shape;10640;p77">
                    <a:extLst>
                      <a:ext uri="{FF2B5EF4-FFF2-40B4-BE49-F238E27FC236}">
                        <a16:creationId xmlns:a16="http://schemas.microsoft.com/office/drawing/2014/main" id="{C09BE02F-7CC7-5F89-E0A5-E98703F537B9}"/>
                      </a:ext>
                    </a:extLst>
                  </p:cNvPr>
                  <p:cNvSpPr/>
                  <p:nvPr/>
                </p:nvSpPr>
                <p:spPr>
                  <a:xfrm>
                    <a:off x="4877646" y="3947297"/>
                    <a:ext cx="47921" cy="42195"/>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5" name="Google Shape;10641;p77">
                    <a:extLst>
                      <a:ext uri="{FF2B5EF4-FFF2-40B4-BE49-F238E27FC236}">
                        <a16:creationId xmlns:a16="http://schemas.microsoft.com/office/drawing/2014/main" id="{AE0780ED-FFBD-9FA3-876F-8A65E72F24C0}"/>
                      </a:ext>
                    </a:extLst>
                  </p:cNvPr>
                  <p:cNvSpPr/>
                  <p:nvPr/>
                </p:nvSpPr>
                <p:spPr>
                  <a:xfrm>
                    <a:off x="4877646" y="4011778"/>
                    <a:ext cx="47921" cy="42195"/>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6" name="Google Shape;10642;p77">
                    <a:extLst>
                      <a:ext uri="{FF2B5EF4-FFF2-40B4-BE49-F238E27FC236}">
                        <a16:creationId xmlns:a16="http://schemas.microsoft.com/office/drawing/2014/main" id="{7D587187-5B4C-E9EF-E29D-7A51BC52A0D9}"/>
                      </a:ext>
                    </a:extLst>
                  </p:cNvPr>
                  <p:cNvSpPr/>
                  <p:nvPr/>
                </p:nvSpPr>
                <p:spPr>
                  <a:xfrm>
                    <a:off x="4877646" y="4077258"/>
                    <a:ext cx="47921" cy="41695"/>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7" name="Google Shape;10643;p77">
                    <a:extLst>
                      <a:ext uri="{FF2B5EF4-FFF2-40B4-BE49-F238E27FC236}">
                        <a16:creationId xmlns:a16="http://schemas.microsoft.com/office/drawing/2014/main" id="{366AC030-761E-C367-DD31-6B4379E5CEA0}"/>
                      </a:ext>
                    </a:extLst>
                  </p:cNvPr>
                  <p:cNvSpPr/>
                  <p:nvPr/>
                </p:nvSpPr>
                <p:spPr>
                  <a:xfrm>
                    <a:off x="4942976" y="3947297"/>
                    <a:ext cx="89031" cy="13954"/>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8" name="Google Shape;10644;p77">
                    <a:extLst>
                      <a:ext uri="{FF2B5EF4-FFF2-40B4-BE49-F238E27FC236}">
                        <a16:creationId xmlns:a16="http://schemas.microsoft.com/office/drawing/2014/main" id="{B9CE98B7-A787-519F-92D2-5EDE9C6C6A8F}"/>
                      </a:ext>
                    </a:extLst>
                  </p:cNvPr>
                  <p:cNvSpPr/>
                  <p:nvPr/>
                </p:nvSpPr>
                <p:spPr>
                  <a:xfrm>
                    <a:off x="4942976" y="3862280"/>
                    <a:ext cx="145941" cy="13912"/>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199" name="Google Shape;10645;p77">
                    <a:extLst>
                      <a:ext uri="{FF2B5EF4-FFF2-40B4-BE49-F238E27FC236}">
                        <a16:creationId xmlns:a16="http://schemas.microsoft.com/office/drawing/2014/main" id="{02B15517-E99D-7F41-41A8-22341C8B9766}"/>
                      </a:ext>
                    </a:extLst>
                  </p:cNvPr>
                  <p:cNvSpPr/>
                  <p:nvPr/>
                </p:nvSpPr>
                <p:spPr>
                  <a:xfrm>
                    <a:off x="4942976" y="4011778"/>
                    <a:ext cx="89031" cy="13912"/>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0" name="Google Shape;10646;p77">
                    <a:extLst>
                      <a:ext uri="{FF2B5EF4-FFF2-40B4-BE49-F238E27FC236}">
                        <a16:creationId xmlns:a16="http://schemas.microsoft.com/office/drawing/2014/main" id="{2822C916-C142-5E10-5031-F02DCF96A93D}"/>
                      </a:ext>
                    </a:extLst>
                  </p:cNvPr>
                  <p:cNvSpPr/>
                  <p:nvPr/>
                </p:nvSpPr>
                <p:spPr>
                  <a:xfrm>
                    <a:off x="4942976" y="4041061"/>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1" name="Google Shape;10647;p77">
                    <a:extLst>
                      <a:ext uri="{FF2B5EF4-FFF2-40B4-BE49-F238E27FC236}">
                        <a16:creationId xmlns:a16="http://schemas.microsoft.com/office/drawing/2014/main" id="{37B62004-0CA0-BB6D-E8A5-96292EA58A2C}"/>
                      </a:ext>
                    </a:extLst>
                  </p:cNvPr>
                  <p:cNvSpPr/>
                  <p:nvPr/>
                </p:nvSpPr>
                <p:spPr>
                  <a:xfrm>
                    <a:off x="4942976" y="4077258"/>
                    <a:ext cx="89031" cy="13412"/>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2" name="Google Shape;10648;p77">
                    <a:extLst>
                      <a:ext uri="{FF2B5EF4-FFF2-40B4-BE49-F238E27FC236}">
                        <a16:creationId xmlns:a16="http://schemas.microsoft.com/office/drawing/2014/main" id="{ADFE5F3F-C74C-7845-C075-0E688D5BC0B3}"/>
                      </a:ext>
                    </a:extLst>
                  </p:cNvPr>
                  <p:cNvSpPr/>
                  <p:nvPr/>
                </p:nvSpPr>
                <p:spPr>
                  <a:xfrm>
                    <a:off x="4942976" y="4105500"/>
                    <a:ext cx="145941" cy="13954"/>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3" name="Google Shape;10649;p77">
                    <a:extLst>
                      <a:ext uri="{FF2B5EF4-FFF2-40B4-BE49-F238E27FC236}">
                        <a16:creationId xmlns:a16="http://schemas.microsoft.com/office/drawing/2014/main" id="{8894738A-6429-756F-7DDC-B86FA7CE355F}"/>
                      </a:ext>
                    </a:extLst>
                  </p:cNvPr>
                  <p:cNvSpPr/>
                  <p:nvPr/>
                </p:nvSpPr>
                <p:spPr>
                  <a:xfrm>
                    <a:off x="4942976" y="3840204"/>
                    <a:ext cx="145941" cy="13912"/>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4" name="Google Shape;10650;p77">
                    <a:extLst>
                      <a:ext uri="{FF2B5EF4-FFF2-40B4-BE49-F238E27FC236}">
                        <a16:creationId xmlns:a16="http://schemas.microsoft.com/office/drawing/2014/main" id="{568A4340-1007-D0D3-19FF-CA8928B2BBB6}"/>
                      </a:ext>
                    </a:extLst>
                  </p:cNvPr>
                  <p:cNvSpPr/>
                  <p:nvPr/>
                </p:nvSpPr>
                <p:spPr>
                  <a:xfrm>
                    <a:off x="4877646" y="3904644"/>
                    <a:ext cx="211272" cy="13954"/>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5" name="Google Shape;10651;p77">
                    <a:extLst>
                      <a:ext uri="{FF2B5EF4-FFF2-40B4-BE49-F238E27FC236}">
                        <a16:creationId xmlns:a16="http://schemas.microsoft.com/office/drawing/2014/main" id="{4A55AB74-6FC8-89F3-B58D-6AD962651289}"/>
                      </a:ext>
                    </a:extLst>
                  </p:cNvPr>
                  <p:cNvSpPr/>
                  <p:nvPr/>
                </p:nvSpPr>
                <p:spPr>
                  <a:xfrm>
                    <a:off x="4942976" y="3868945"/>
                    <a:ext cx="40021" cy="13454"/>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6" name="Google Shape;10652;p77">
                    <a:extLst>
                      <a:ext uri="{FF2B5EF4-FFF2-40B4-BE49-F238E27FC236}">
                        <a16:creationId xmlns:a16="http://schemas.microsoft.com/office/drawing/2014/main" id="{51455DC2-E6C0-C422-A089-A6B53DE74CBC}"/>
                      </a:ext>
                    </a:extLst>
                  </p:cNvPr>
                  <p:cNvSpPr/>
                  <p:nvPr/>
                </p:nvSpPr>
                <p:spPr>
                  <a:xfrm>
                    <a:off x="4999319" y="3868945"/>
                    <a:ext cx="40021" cy="13454"/>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sp>
                <p:nvSpPr>
                  <p:cNvPr id="207" name="Google Shape;10653;p77">
                    <a:extLst>
                      <a:ext uri="{FF2B5EF4-FFF2-40B4-BE49-F238E27FC236}">
                        <a16:creationId xmlns:a16="http://schemas.microsoft.com/office/drawing/2014/main" id="{86C6B3BB-3D8C-5F3A-A1DA-FE0A51EB70C3}"/>
                      </a:ext>
                    </a:extLst>
                  </p:cNvPr>
                  <p:cNvSpPr/>
                  <p:nvPr/>
                </p:nvSpPr>
                <p:spPr>
                  <a:xfrm>
                    <a:off x="4878213" y="3840204"/>
                    <a:ext cx="47921" cy="42195"/>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grpFill/>
                  <a:ln w="952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solidFill>
                        <a:srgbClr val="002060"/>
                      </a:solidFill>
                      <a:latin typeface="Century Gothic" panose="020B0502020202020204" pitchFamily="34" charset="0"/>
                    </a:endParaRPr>
                  </a:p>
                </p:txBody>
              </p:sp>
            </p:grpSp>
          </p:grpSp>
        </p:grpSp>
        <p:sp>
          <p:nvSpPr>
            <p:cNvPr id="226" name="TextBox 225">
              <a:extLst>
                <a:ext uri="{FF2B5EF4-FFF2-40B4-BE49-F238E27FC236}">
                  <a16:creationId xmlns:a16="http://schemas.microsoft.com/office/drawing/2014/main" id="{165E81AC-613E-3631-2369-CE98C05498B1}"/>
                </a:ext>
              </a:extLst>
            </p:cNvPr>
            <p:cNvSpPr txBox="1"/>
            <p:nvPr/>
          </p:nvSpPr>
          <p:spPr>
            <a:xfrm>
              <a:off x="7772341" y="1091997"/>
              <a:ext cx="3581400" cy="1406822"/>
            </a:xfrm>
            <a:prstGeom prst="rect">
              <a:avLst/>
            </a:prstGeom>
            <a:noFill/>
          </p:spPr>
          <p:txBody>
            <a:bodyPr wrap="square" rtlCol="0">
              <a:spAutoFit/>
            </a:bodyPr>
            <a:lstStyle/>
            <a:p>
              <a:pPr algn="ctr"/>
              <a:r>
                <a:rPr lang="ru-RU" sz="1300" b="1" dirty="0">
                  <a:latin typeface="Century Gothic" panose="020B0502020202020204" pitchFamily="34" charset="0"/>
                </a:rPr>
                <a:t>КНИТУ – ведущий отраслевой </a:t>
              </a:r>
            </a:p>
            <a:p>
              <a:pPr algn="ctr"/>
              <a:r>
                <a:rPr lang="ru-RU" sz="1300" b="1" dirty="0">
                  <a:solidFill>
                    <a:srgbClr val="C00000"/>
                  </a:solidFill>
                  <a:latin typeface="Century Gothic" panose="020B0502020202020204" pitchFamily="34" charset="0"/>
                </a:rPr>
                <a:t>вуз, который задаёт фронтир </a:t>
              </a:r>
              <a:endParaRPr lang="en-US" sz="1300" b="1" dirty="0">
                <a:solidFill>
                  <a:srgbClr val="C00000"/>
                </a:solidFill>
                <a:latin typeface="Century Gothic" panose="020B0502020202020204" pitchFamily="34" charset="0"/>
              </a:endParaRPr>
            </a:p>
            <a:p>
              <a:pPr algn="ctr"/>
              <a:r>
                <a:rPr lang="ru-RU" sz="1300" b="1" dirty="0">
                  <a:latin typeface="Century Gothic" panose="020B0502020202020204" pitchFamily="34" charset="0"/>
                </a:rPr>
                <a:t>в химической технологии </a:t>
              </a:r>
            </a:p>
            <a:p>
              <a:pPr algn="ctr"/>
              <a:r>
                <a:rPr lang="ru-RU" sz="1300" dirty="0">
                  <a:latin typeface="Century Gothic" panose="020B0502020202020204" pitchFamily="34" charset="0"/>
                </a:rPr>
                <a:t>(формирует повестку на федеральном и региональном уровнях)</a:t>
              </a:r>
            </a:p>
          </p:txBody>
        </p:sp>
        <p:grpSp>
          <p:nvGrpSpPr>
            <p:cNvPr id="227" name="Группа 226">
              <a:extLst>
                <a:ext uri="{FF2B5EF4-FFF2-40B4-BE49-F238E27FC236}">
                  <a16:creationId xmlns:a16="http://schemas.microsoft.com/office/drawing/2014/main" id="{5E777637-28F1-519B-F932-0B1022442775}"/>
                </a:ext>
              </a:extLst>
            </p:cNvPr>
            <p:cNvGrpSpPr/>
            <p:nvPr/>
          </p:nvGrpSpPr>
          <p:grpSpPr>
            <a:xfrm>
              <a:off x="2362200" y="4162443"/>
              <a:ext cx="1439390" cy="1686906"/>
              <a:chOff x="2531403" y="3895936"/>
              <a:chExt cx="1539914" cy="1804716"/>
            </a:xfrm>
          </p:grpSpPr>
          <p:sp>
            <p:nvSpPr>
              <p:cNvPr id="228" name="object 6">
                <a:extLst>
                  <a:ext uri="{FF2B5EF4-FFF2-40B4-BE49-F238E27FC236}">
                    <a16:creationId xmlns:a16="http://schemas.microsoft.com/office/drawing/2014/main" id="{64522221-EA85-EA98-6CCE-2786A8B65D9E}"/>
                  </a:ext>
                </a:extLst>
              </p:cNvPr>
              <p:cNvSpPr txBox="1"/>
              <p:nvPr/>
            </p:nvSpPr>
            <p:spPr>
              <a:xfrm>
                <a:off x="2531403" y="5298702"/>
                <a:ext cx="1539914" cy="401950"/>
              </a:xfrm>
              <a:prstGeom prst="rect">
                <a:avLst/>
              </a:prstGeom>
            </p:spPr>
            <p:txBody>
              <a:bodyPr vert="horz" wrap="square" lIns="0" tIns="12700" rIns="0" bIns="0" rtlCol="0">
                <a:spAutoFit/>
              </a:bodyPr>
              <a:lstStyle/>
              <a:p>
                <a:pPr marL="0" marR="0" lvl="0" indent="0" algn="ctr" defTabSz="914400" rtl="0" eaLnBrk="1" fontAlgn="auto" latinLnBrk="0" hangingPunct="1">
                  <a:lnSpc>
                    <a:spcPct val="90000"/>
                  </a:lnSpc>
                  <a:spcBef>
                    <a:spcPts val="100"/>
                  </a:spcBef>
                  <a:spcAft>
                    <a:spcPts val="0"/>
                  </a:spcAft>
                  <a:buClrTx/>
                  <a:buSzTx/>
                  <a:buFontTx/>
                  <a:buNone/>
                  <a:tabLst/>
                  <a:defRPr/>
                </a:pPr>
                <a:r>
                  <a:rPr kumimoji="0" lang="ru-RU" sz="1200" u="none" strike="noStrike" kern="1200" cap="none" spc="-10" normalizeH="0" baseline="0" noProof="0" dirty="0">
                    <a:ln>
                      <a:noFill/>
                    </a:ln>
                    <a:solidFill>
                      <a:prstClr val="black"/>
                    </a:solidFill>
                    <a:effectLst/>
                    <a:uLnTx/>
                    <a:uFillTx/>
                    <a:latin typeface="Century Gothic" panose="020B0502020202020204" pitchFamily="34" charset="0"/>
                  </a:rPr>
                  <a:t>докторов и кандидатов</a:t>
                </a:r>
                <a:r>
                  <a:rPr kumimoji="0" lang="ru-RU" sz="1200" u="none" strike="noStrike" kern="1200" cap="none" spc="-10" normalizeH="0" noProof="0" dirty="0">
                    <a:ln>
                      <a:noFill/>
                    </a:ln>
                    <a:solidFill>
                      <a:prstClr val="black"/>
                    </a:solidFill>
                    <a:effectLst/>
                    <a:uLnTx/>
                    <a:uFillTx/>
                    <a:latin typeface="Century Gothic" panose="020B0502020202020204" pitchFamily="34" charset="0"/>
                  </a:rPr>
                  <a:t> </a:t>
                </a:r>
                <a:r>
                  <a:rPr kumimoji="0" lang="ru-RU" sz="1200" u="none" strike="noStrike" kern="1200" cap="none" spc="-10" normalizeH="0" baseline="0" noProof="0" dirty="0">
                    <a:ln>
                      <a:noFill/>
                    </a:ln>
                    <a:solidFill>
                      <a:prstClr val="black"/>
                    </a:solidFill>
                    <a:effectLst/>
                    <a:uLnTx/>
                    <a:uFillTx/>
                    <a:latin typeface="Century Gothic" panose="020B0502020202020204" pitchFamily="34" charset="0"/>
                  </a:rPr>
                  <a:t>наук</a:t>
                </a:r>
              </a:p>
            </p:txBody>
          </p:sp>
          <p:sp>
            <p:nvSpPr>
              <p:cNvPr id="229" name="Овал 228">
                <a:extLst>
                  <a:ext uri="{FF2B5EF4-FFF2-40B4-BE49-F238E27FC236}">
                    <a16:creationId xmlns:a16="http://schemas.microsoft.com/office/drawing/2014/main" id="{761C6D78-7D41-1340-4879-DD9988E3E8D2}"/>
                  </a:ext>
                </a:extLst>
              </p:cNvPr>
              <p:cNvSpPr/>
              <p:nvPr/>
            </p:nvSpPr>
            <p:spPr>
              <a:xfrm>
                <a:off x="2641392" y="3895936"/>
                <a:ext cx="1319936" cy="1319936"/>
              </a:xfrm>
              <a:prstGeom prst="ellipse">
                <a:avLst/>
              </a:prstGeom>
              <a:solidFill>
                <a:srgbClr val="A3A3A3"/>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lvl="0" algn="ctr">
                  <a:spcBef>
                    <a:spcPts val="100"/>
                  </a:spcBef>
                  <a:defRPr/>
                </a:pPr>
                <a:r>
                  <a:rPr lang="ru-RU" sz="2000" b="1" dirty="0">
                    <a:solidFill>
                      <a:prstClr val="white"/>
                    </a:solidFill>
                    <a:latin typeface="Century Gothic" panose="020B0502020202020204" pitchFamily="34" charset="0"/>
                  </a:rPr>
                  <a:t>&gt;</a:t>
                </a:r>
                <a:r>
                  <a:rPr lang="ru-RU" sz="2600" b="1" dirty="0">
                    <a:solidFill>
                      <a:prstClr val="white"/>
                    </a:solidFill>
                    <a:latin typeface="Century Gothic" panose="020B0502020202020204" pitchFamily="34" charset="0"/>
                  </a:rPr>
                  <a:t>900</a:t>
                </a:r>
                <a:endParaRPr kumimoji="0" lang="ru-RU" sz="2600" b="1" u="none" strike="noStrike" kern="1200" cap="none" spc="0" normalizeH="0" baseline="0" noProof="0" dirty="0">
                  <a:ln>
                    <a:noFill/>
                  </a:ln>
                  <a:solidFill>
                    <a:prstClr val="white"/>
                  </a:solidFill>
                  <a:effectLst/>
                  <a:uLnTx/>
                  <a:uFillTx/>
                  <a:latin typeface="Century Gothic" panose="020B0502020202020204" pitchFamily="34" charset="0"/>
                </a:endParaRPr>
              </a:p>
            </p:txBody>
          </p:sp>
        </p:grpSp>
        <p:grpSp>
          <p:nvGrpSpPr>
            <p:cNvPr id="230" name="Группа 229">
              <a:extLst>
                <a:ext uri="{FF2B5EF4-FFF2-40B4-BE49-F238E27FC236}">
                  <a16:creationId xmlns:a16="http://schemas.microsoft.com/office/drawing/2014/main" id="{E50C133D-88C1-5E90-9498-F304961C5BDE}"/>
                </a:ext>
              </a:extLst>
            </p:cNvPr>
            <p:cNvGrpSpPr/>
            <p:nvPr/>
          </p:nvGrpSpPr>
          <p:grpSpPr>
            <a:xfrm>
              <a:off x="931119" y="4161167"/>
              <a:ext cx="1233771" cy="1503651"/>
              <a:chOff x="914400" y="3905663"/>
              <a:chExt cx="1319936" cy="1608663"/>
            </a:xfrm>
          </p:grpSpPr>
          <p:sp>
            <p:nvSpPr>
              <p:cNvPr id="231" name="object 8">
                <a:extLst>
                  <a:ext uri="{FF2B5EF4-FFF2-40B4-BE49-F238E27FC236}">
                    <a16:creationId xmlns:a16="http://schemas.microsoft.com/office/drawing/2014/main" id="{307CC9CF-57CA-A9F5-E8FF-8626A875BF5D}"/>
                  </a:ext>
                </a:extLst>
              </p:cNvPr>
              <p:cNvSpPr txBox="1"/>
              <p:nvPr/>
            </p:nvSpPr>
            <p:spPr>
              <a:xfrm>
                <a:off x="978035" y="5307379"/>
                <a:ext cx="1141304" cy="206947"/>
              </a:xfrm>
              <a:prstGeom prst="rect">
                <a:avLst/>
              </a:prstGeom>
            </p:spPr>
            <p:txBody>
              <a:bodyPr vert="horz" wrap="square" lIns="0" tIns="11430" rIns="0" bIns="0" rtlCol="0">
                <a:spAutoFit/>
              </a:bodyPr>
              <a:lstStyle/>
              <a:p>
                <a:pPr marL="0" marR="0" lvl="0" indent="0" algn="ctr" defTabSz="914400" rtl="0" eaLnBrk="1" fontAlgn="auto" latinLnBrk="0" hangingPunct="1">
                  <a:lnSpc>
                    <a:spcPct val="90000"/>
                  </a:lnSpc>
                  <a:spcBef>
                    <a:spcPts val="15"/>
                  </a:spcBef>
                  <a:spcAft>
                    <a:spcPts val="0"/>
                  </a:spcAft>
                  <a:buClrTx/>
                  <a:buSzTx/>
                  <a:buFontTx/>
                  <a:buNone/>
                  <a:tabLst/>
                  <a:defRPr/>
                </a:pPr>
                <a:r>
                  <a:rPr lang="ru-RU" sz="1200" dirty="0">
                    <a:latin typeface="Century Gothic" panose="020B0502020202020204" pitchFamily="34" charset="0"/>
                    <a:cs typeface="Arial" pitchFamily="34" charset="0"/>
                  </a:rPr>
                  <a:t>студентов</a:t>
                </a:r>
                <a:endParaRPr sz="1200" dirty="0">
                  <a:latin typeface="Century Gothic" panose="020B0502020202020204" pitchFamily="34" charset="0"/>
                  <a:cs typeface="Arial" pitchFamily="34" charset="0"/>
                </a:endParaRPr>
              </a:p>
            </p:txBody>
          </p:sp>
          <p:sp>
            <p:nvSpPr>
              <p:cNvPr id="232" name="Овал 231">
                <a:extLst>
                  <a:ext uri="{FF2B5EF4-FFF2-40B4-BE49-F238E27FC236}">
                    <a16:creationId xmlns:a16="http://schemas.microsoft.com/office/drawing/2014/main" id="{E0DC3DF4-086C-7CAF-9D22-C4EC87ECC130}"/>
                  </a:ext>
                </a:extLst>
              </p:cNvPr>
              <p:cNvSpPr/>
              <p:nvPr/>
            </p:nvSpPr>
            <p:spPr>
              <a:xfrm>
                <a:off x="914400" y="3905663"/>
                <a:ext cx="1319936" cy="1319936"/>
              </a:xfrm>
              <a:prstGeom prst="ellipse">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US" b="1" dirty="0">
                    <a:solidFill>
                      <a:prstClr val="white"/>
                    </a:solidFill>
                    <a:latin typeface="Century Gothic" panose="020B0502020202020204" pitchFamily="34" charset="0"/>
                  </a:rPr>
                  <a:t>&gt;</a:t>
                </a:r>
                <a:r>
                  <a:rPr kumimoji="0" lang="ru-RU" sz="2600" b="1" u="none" strike="noStrike" kern="1200" cap="none" spc="0" normalizeH="0" baseline="0" noProof="0" dirty="0">
                    <a:ln>
                      <a:noFill/>
                    </a:ln>
                    <a:solidFill>
                      <a:prstClr val="white"/>
                    </a:solidFill>
                    <a:effectLst/>
                    <a:uLnTx/>
                    <a:uFillTx/>
                    <a:latin typeface="Century Gothic" panose="020B0502020202020204" pitchFamily="34" charset="0"/>
                  </a:rPr>
                  <a:t>20000</a:t>
                </a:r>
              </a:p>
            </p:txBody>
          </p:sp>
        </p:grpSp>
        <p:grpSp>
          <p:nvGrpSpPr>
            <p:cNvPr id="233" name="Группа 232">
              <a:extLst>
                <a:ext uri="{FF2B5EF4-FFF2-40B4-BE49-F238E27FC236}">
                  <a16:creationId xmlns:a16="http://schemas.microsoft.com/office/drawing/2014/main" id="{942EF953-C731-2EB6-2138-4860AFCD373E}"/>
                </a:ext>
              </a:extLst>
            </p:cNvPr>
            <p:cNvGrpSpPr/>
            <p:nvPr/>
          </p:nvGrpSpPr>
          <p:grpSpPr>
            <a:xfrm>
              <a:off x="3897552" y="4148744"/>
              <a:ext cx="2122248" cy="1808953"/>
              <a:chOff x="3959785" y="3886200"/>
              <a:chExt cx="2270462" cy="1935287"/>
            </a:xfrm>
          </p:grpSpPr>
          <p:sp>
            <p:nvSpPr>
              <p:cNvPr id="234" name="object 7">
                <a:extLst>
                  <a:ext uri="{FF2B5EF4-FFF2-40B4-BE49-F238E27FC236}">
                    <a16:creationId xmlns:a16="http://schemas.microsoft.com/office/drawing/2014/main" id="{8CA6A7EA-AB08-31E8-6946-5F88C95FF062}"/>
                  </a:ext>
                </a:extLst>
              </p:cNvPr>
              <p:cNvSpPr txBox="1"/>
              <p:nvPr/>
            </p:nvSpPr>
            <p:spPr>
              <a:xfrm>
                <a:off x="3959785" y="5178845"/>
                <a:ext cx="2270462" cy="642642"/>
              </a:xfrm>
              <a:prstGeom prst="rect">
                <a:avLst/>
              </a:prstGeom>
            </p:spPr>
            <p:txBody>
              <a:bodyPr vert="horz" wrap="square" lIns="0" tIns="12700" rIns="0" bIns="0" rtlCol="0">
                <a:spAutoFit/>
              </a:bodyPr>
              <a:lstStyle/>
              <a:p>
                <a:pPr lvl="0" algn="ctr">
                  <a:lnSpc>
                    <a:spcPct val="90000"/>
                  </a:lnSpc>
                  <a:spcBef>
                    <a:spcPts val="100"/>
                  </a:spcBef>
                  <a:defRPr/>
                </a:pPr>
                <a:r>
                  <a:rPr lang="ru-RU" sz="1200" spc="-10" dirty="0">
                    <a:solidFill>
                      <a:prstClr val="black"/>
                    </a:solidFill>
                    <a:latin typeface="Century Gothic" panose="020B0502020202020204" pitchFamily="34" charset="0"/>
                  </a:rPr>
                  <a:t>«Химическая технология» </a:t>
                </a:r>
              </a:p>
              <a:p>
                <a:pPr lvl="0" algn="ctr">
                  <a:lnSpc>
                    <a:spcPct val="90000"/>
                  </a:lnSpc>
                  <a:spcBef>
                    <a:spcPts val="100"/>
                  </a:spcBef>
                  <a:defRPr/>
                </a:pPr>
                <a:r>
                  <a:rPr lang="ru-RU" sz="1400" b="1" spc="-10" dirty="0">
                    <a:solidFill>
                      <a:prstClr val="black"/>
                    </a:solidFill>
                    <a:latin typeface="Century Gothic" panose="020B0502020202020204" pitchFamily="34" charset="0"/>
                  </a:rPr>
                  <a:t>30%</a:t>
                </a:r>
                <a:r>
                  <a:rPr lang="ru-RU" sz="1200" spc="-10" dirty="0">
                    <a:solidFill>
                      <a:prstClr val="black"/>
                    </a:solidFill>
                    <a:latin typeface="Century Gothic" panose="020B0502020202020204" pitchFamily="34" charset="0"/>
                  </a:rPr>
                  <a:t> магистрантов РФ обучается в КНИТУ</a:t>
                </a:r>
                <a:endParaRPr kumimoji="0" sz="1200" u="none" strike="noStrike" kern="1200" cap="none" spc="-10" normalizeH="0" baseline="0" noProof="0" dirty="0">
                  <a:ln>
                    <a:noFill/>
                  </a:ln>
                  <a:solidFill>
                    <a:prstClr val="black"/>
                  </a:solidFill>
                  <a:effectLst/>
                  <a:uLnTx/>
                  <a:uFillTx/>
                  <a:latin typeface="Century Gothic" panose="020B0502020202020204" pitchFamily="34" charset="0"/>
                </a:endParaRPr>
              </a:p>
            </p:txBody>
          </p:sp>
          <p:sp>
            <p:nvSpPr>
              <p:cNvPr id="235" name="Овал 234">
                <a:extLst>
                  <a:ext uri="{FF2B5EF4-FFF2-40B4-BE49-F238E27FC236}">
                    <a16:creationId xmlns:a16="http://schemas.microsoft.com/office/drawing/2014/main" id="{1D9A8FD4-4C92-FBE6-894E-DE483FBA85FC}"/>
                  </a:ext>
                </a:extLst>
              </p:cNvPr>
              <p:cNvSpPr/>
              <p:nvPr/>
            </p:nvSpPr>
            <p:spPr>
              <a:xfrm>
                <a:off x="4433327" y="3886200"/>
                <a:ext cx="1319936" cy="1319936"/>
              </a:xfrm>
              <a:prstGeom prst="ellipse">
                <a:avLst/>
              </a:prstGeom>
              <a:solidFill>
                <a:schemeClr val="tx1">
                  <a:lumMod val="50000"/>
                  <a:lumOff val="50000"/>
                </a:schemeClr>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lvl="0" algn="ctr">
                  <a:spcBef>
                    <a:spcPts val="100"/>
                  </a:spcBef>
                  <a:defRPr/>
                </a:pPr>
                <a:r>
                  <a:rPr lang="ru-RU" sz="2000" noProof="0" dirty="0">
                    <a:solidFill>
                      <a:schemeClr val="bg1"/>
                    </a:solidFill>
                    <a:latin typeface="Century Gothic" panose="020B0502020202020204" pitchFamily="34" charset="0"/>
                    <a:cs typeface="Arial" pitchFamily="34" charset="0"/>
                  </a:rPr>
                  <a:t>№</a:t>
                </a:r>
                <a:r>
                  <a:rPr lang="en-US" sz="2800" noProof="0" dirty="0">
                    <a:solidFill>
                      <a:schemeClr val="bg1"/>
                    </a:solidFill>
                    <a:latin typeface="Century Gothic" panose="020B0502020202020204" pitchFamily="34" charset="0"/>
                    <a:cs typeface="Arial" pitchFamily="34" charset="0"/>
                  </a:rPr>
                  <a:t>1</a:t>
                </a:r>
                <a:r>
                  <a:rPr lang="en-US" sz="2400" noProof="0" dirty="0">
                    <a:solidFill>
                      <a:schemeClr val="bg1"/>
                    </a:solidFill>
                    <a:latin typeface="Century Gothic" panose="020B0502020202020204" pitchFamily="34" charset="0"/>
                    <a:cs typeface="Arial" pitchFamily="34" charset="0"/>
                  </a:rPr>
                  <a:t> </a:t>
                </a:r>
                <a:r>
                  <a:rPr lang="ru-RU" sz="2200" noProof="0" dirty="0">
                    <a:solidFill>
                      <a:schemeClr val="bg1"/>
                    </a:solidFill>
                    <a:latin typeface="Century Gothic" panose="020B0502020202020204" pitchFamily="34" charset="0"/>
                    <a:cs typeface="Arial" pitchFamily="34" charset="0"/>
                  </a:rPr>
                  <a:t>в РФ</a:t>
                </a:r>
                <a:endParaRPr kumimoji="0" lang="ru-RU" sz="2200" b="1" u="none" strike="noStrike" kern="1200" cap="none" spc="0" normalizeH="0" baseline="0" noProof="0" dirty="0">
                  <a:ln>
                    <a:noFill/>
                  </a:ln>
                  <a:solidFill>
                    <a:prstClr val="white"/>
                  </a:solidFill>
                  <a:effectLst/>
                  <a:uLnTx/>
                  <a:uFillTx/>
                  <a:latin typeface="Century Gothic" panose="020B0502020202020204" pitchFamily="34" charset="0"/>
                </a:endParaRPr>
              </a:p>
            </p:txBody>
          </p:sp>
        </p:grpSp>
        <p:sp>
          <p:nvSpPr>
            <p:cNvPr id="236" name="TextBox 235">
              <a:extLst>
                <a:ext uri="{FF2B5EF4-FFF2-40B4-BE49-F238E27FC236}">
                  <a16:creationId xmlns:a16="http://schemas.microsoft.com/office/drawing/2014/main" id="{586D1897-94FF-93CE-33AD-72A2FB756103}"/>
                </a:ext>
              </a:extLst>
            </p:cNvPr>
            <p:cNvSpPr txBox="1"/>
            <p:nvPr/>
          </p:nvSpPr>
          <p:spPr>
            <a:xfrm>
              <a:off x="6400800" y="3143884"/>
              <a:ext cx="762000" cy="371803"/>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ru-RU" sz="1800" b="1" kern="1200" dirty="0">
                  <a:solidFill>
                    <a:srgbClr val="C00000"/>
                  </a:solidFill>
                  <a:latin typeface="Century Gothic" panose="020B0502020202020204" pitchFamily="34" charset="0"/>
                  <a:ea typeface="Segoe UI Black" panose="020B0A02040204020203" pitchFamily="34" charset="0"/>
                </a:rPr>
                <a:t>203</a:t>
              </a:r>
              <a:r>
                <a:rPr lang="ru-RU" sz="1800" b="1" dirty="0">
                  <a:solidFill>
                    <a:srgbClr val="C00000"/>
                  </a:solidFill>
                  <a:latin typeface="Century Gothic" panose="020B0502020202020204" pitchFamily="34" charset="0"/>
                  <a:ea typeface="Segoe UI Black" panose="020B0A02040204020203" pitchFamily="34" charset="0"/>
                </a:rPr>
                <a:t>0</a:t>
              </a:r>
              <a:endParaRPr lang="ru-RU" sz="1400" b="1" kern="1200" dirty="0">
                <a:solidFill>
                  <a:srgbClr val="C00000"/>
                </a:solidFill>
                <a:latin typeface="Century Gothic" panose="020B0502020202020204" pitchFamily="34" charset="0"/>
                <a:ea typeface="Segoe UI Black" panose="020B0A02040204020203" pitchFamily="34" charset="0"/>
              </a:endParaRPr>
            </a:p>
          </p:txBody>
        </p:sp>
        <p:grpSp>
          <p:nvGrpSpPr>
            <p:cNvPr id="237" name="Группа 236">
              <a:extLst>
                <a:ext uri="{FF2B5EF4-FFF2-40B4-BE49-F238E27FC236}">
                  <a16:creationId xmlns:a16="http://schemas.microsoft.com/office/drawing/2014/main" id="{ECCA6A24-73B9-142A-7E32-39FDC2627426}"/>
                </a:ext>
              </a:extLst>
            </p:cNvPr>
            <p:cNvGrpSpPr/>
            <p:nvPr/>
          </p:nvGrpSpPr>
          <p:grpSpPr>
            <a:xfrm>
              <a:off x="7086600" y="3124200"/>
              <a:ext cx="304800" cy="381000"/>
              <a:chOff x="7010400" y="3124200"/>
              <a:chExt cx="304800" cy="381000"/>
            </a:xfrm>
          </p:grpSpPr>
          <p:sp>
            <p:nvSpPr>
              <p:cNvPr id="238" name="Нашивка 237">
                <a:extLst>
                  <a:ext uri="{FF2B5EF4-FFF2-40B4-BE49-F238E27FC236}">
                    <a16:creationId xmlns:a16="http://schemas.microsoft.com/office/drawing/2014/main" id="{41D91892-A4DB-125B-242E-48287707EBB5}"/>
                  </a:ext>
                </a:extLst>
              </p:cNvPr>
              <p:cNvSpPr/>
              <p:nvPr/>
            </p:nvSpPr>
            <p:spPr>
              <a:xfrm>
                <a:off x="7010400" y="3124200"/>
                <a:ext cx="152400" cy="381000"/>
              </a:xfrm>
              <a:prstGeom prst="chevr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Century Gothic" panose="020B0502020202020204" pitchFamily="34" charset="0"/>
                </a:endParaRPr>
              </a:p>
            </p:txBody>
          </p:sp>
          <p:sp>
            <p:nvSpPr>
              <p:cNvPr id="239" name="Нашивка 238">
                <a:extLst>
                  <a:ext uri="{FF2B5EF4-FFF2-40B4-BE49-F238E27FC236}">
                    <a16:creationId xmlns:a16="http://schemas.microsoft.com/office/drawing/2014/main" id="{4C42EAEB-8623-12D7-DFCA-8647C068F6B7}"/>
                  </a:ext>
                </a:extLst>
              </p:cNvPr>
              <p:cNvSpPr/>
              <p:nvPr/>
            </p:nvSpPr>
            <p:spPr>
              <a:xfrm>
                <a:off x="7162800" y="3124200"/>
                <a:ext cx="152400" cy="381000"/>
              </a:xfrm>
              <a:prstGeom prst="chevr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Century Gothic" panose="020B0502020202020204" pitchFamily="34" charset="0"/>
                </a:endParaRPr>
              </a:p>
            </p:txBody>
          </p:sp>
        </p:grpSp>
        <p:grpSp>
          <p:nvGrpSpPr>
            <p:cNvPr id="240" name="Группа 239">
              <a:extLst>
                <a:ext uri="{FF2B5EF4-FFF2-40B4-BE49-F238E27FC236}">
                  <a16:creationId xmlns:a16="http://schemas.microsoft.com/office/drawing/2014/main" id="{84DED04F-77FF-4DDC-3AD9-AE191B967071}"/>
                </a:ext>
              </a:extLst>
            </p:cNvPr>
            <p:cNvGrpSpPr/>
            <p:nvPr/>
          </p:nvGrpSpPr>
          <p:grpSpPr>
            <a:xfrm>
              <a:off x="6172200" y="3124200"/>
              <a:ext cx="304800" cy="381000"/>
              <a:chOff x="7010400" y="3124200"/>
              <a:chExt cx="304800" cy="381000"/>
            </a:xfrm>
          </p:grpSpPr>
          <p:sp>
            <p:nvSpPr>
              <p:cNvPr id="241" name="Нашивка 240">
                <a:extLst>
                  <a:ext uri="{FF2B5EF4-FFF2-40B4-BE49-F238E27FC236}">
                    <a16:creationId xmlns:a16="http://schemas.microsoft.com/office/drawing/2014/main" id="{3C5B0855-271D-C44C-2297-63F2826D93B3}"/>
                  </a:ext>
                </a:extLst>
              </p:cNvPr>
              <p:cNvSpPr/>
              <p:nvPr/>
            </p:nvSpPr>
            <p:spPr>
              <a:xfrm>
                <a:off x="7010400" y="3124200"/>
                <a:ext cx="152400" cy="381000"/>
              </a:xfrm>
              <a:prstGeom prst="chevr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Century Gothic" panose="020B0502020202020204" pitchFamily="34" charset="0"/>
                </a:endParaRPr>
              </a:p>
            </p:txBody>
          </p:sp>
          <p:sp>
            <p:nvSpPr>
              <p:cNvPr id="242" name="Нашивка 241">
                <a:extLst>
                  <a:ext uri="{FF2B5EF4-FFF2-40B4-BE49-F238E27FC236}">
                    <a16:creationId xmlns:a16="http://schemas.microsoft.com/office/drawing/2014/main" id="{7BB48FD4-151B-81F9-06F0-AF45362DD25C}"/>
                  </a:ext>
                </a:extLst>
              </p:cNvPr>
              <p:cNvSpPr/>
              <p:nvPr/>
            </p:nvSpPr>
            <p:spPr>
              <a:xfrm>
                <a:off x="7162800" y="3124200"/>
                <a:ext cx="152400" cy="381000"/>
              </a:xfrm>
              <a:prstGeom prst="chevron">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latin typeface="Century Gothic" panose="020B0502020202020204" pitchFamily="34" charset="0"/>
                </a:endParaRPr>
              </a:p>
            </p:txBody>
          </p:sp>
        </p:grpSp>
        <p:sp>
          <p:nvSpPr>
            <p:cNvPr id="243" name="Скругленный прямоугольник 242">
              <a:extLst>
                <a:ext uri="{FF2B5EF4-FFF2-40B4-BE49-F238E27FC236}">
                  <a16:creationId xmlns:a16="http://schemas.microsoft.com/office/drawing/2014/main" id="{E9086E6C-A59C-2071-65D9-A9978334AA5C}"/>
                </a:ext>
              </a:extLst>
            </p:cNvPr>
            <p:cNvSpPr>
              <a:spLocks/>
            </p:cNvSpPr>
            <p:nvPr/>
          </p:nvSpPr>
          <p:spPr bwMode="auto">
            <a:xfrm>
              <a:off x="2590800" y="3334897"/>
              <a:ext cx="1446188" cy="544668"/>
            </a:xfrm>
            <a:prstGeom prst="roundRect">
              <a:avLst/>
            </a:prstGeom>
            <a:solidFill>
              <a:schemeClr val="bg1"/>
            </a:solidFill>
            <a:ln w="19050" cmpd="thinThick">
              <a:solidFill>
                <a:schemeClr val="tx1"/>
              </a:solidFill>
            </a:ln>
          </p:spPr>
          <p:txBody>
            <a:bodyPr wrap="square"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ru-RU" sz="1200" u="none" strike="noStrike" kern="1200" cap="none" spc="0" normalizeH="0" baseline="0" noProof="0" dirty="0">
                  <a:ln>
                    <a:noFill/>
                  </a:ln>
                  <a:solidFill>
                    <a:prstClr val="black"/>
                  </a:solidFill>
                  <a:effectLst/>
                  <a:uLnTx/>
                  <a:uFillTx/>
                  <a:latin typeface="Century Gothic" panose="020B0502020202020204" pitchFamily="34" charset="0"/>
                </a:rPr>
                <a:t>Военный учебный центр</a:t>
              </a:r>
              <a:endParaRPr kumimoji="0" lang="en-US" sz="120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244" name="Прямоугольник 243">
              <a:extLst>
                <a:ext uri="{FF2B5EF4-FFF2-40B4-BE49-F238E27FC236}">
                  <a16:creationId xmlns:a16="http://schemas.microsoft.com/office/drawing/2014/main" id="{50E0F98E-1451-85B5-C206-A6B447539E96}"/>
                </a:ext>
              </a:extLst>
            </p:cNvPr>
            <p:cNvSpPr/>
            <p:nvPr/>
          </p:nvSpPr>
          <p:spPr>
            <a:xfrm>
              <a:off x="838200" y="762000"/>
              <a:ext cx="5257799" cy="736564"/>
            </a:xfrm>
            <a:prstGeom prst="rect">
              <a:avLst/>
            </a:prstGeom>
            <a:solidFill>
              <a:schemeClr val="bg1">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sp>
          <p:nvSpPr>
            <p:cNvPr id="245" name="object 8">
              <a:extLst>
                <a:ext uri="{FF2B5EF4-FFF2-40B4-BE49-F238E27FC236}">
                  <a16:creationId xmlns:a16="http://schemas.microsoft.com/office/drawing/2014/main" id="{A5D14B9C-22C4-E513-0442-96E85D19D7B3}"/>
                </a:ext>
              </a:extLst>
            </p:cNvPr>
            <p:cNvSpPr txBox="1"/>
            <p:nvPr/>
          </p:nvSpPr>
          <p:spPr>
            <a:xfrm>
              <a:off x="910691" y="838200"/>
              <a:ext cx="5109109" cy="615484"/>
            </a:xfrm>
            <a:prstGeom prst="rect">
              <a:avLst/>
            </a:prstGeom>
          </p:spPr>
          <p:txBody>
            <a:bodyPr vert="horz" wrap="square" lIns="0" tIns="1143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ru-RU" sz="1400" i="0" u="none" strike="noStrike" kern="1200" cap="none" spc="-10" normalizeH="0" baseline="0" noProof="0" dirty="0">
                  <a:ln>
                    <a:noFill/>
                  </a:ln>
                  <a:solidFill>
                    <a:prstClr val="black"/>
                  </a:solidFill>
                  <a:effectLst/>
                  <a:uLnTx/>
                  <a:uFillTx/>
                  <a:latin typeface="Century Gothic" panose="020B0502020202020204" pitchFamily="34" charset="0"/>
                  <a:cs typeface="Century Gothic"/>
                </a:rPr>
                <a:t>КНИТУ – </a:t>
              </a:r>
              <a:r>
                <a:rPr kumimoji="0" lang="ru-RU" sz="1400" b="1" i="0" u="none" strike="noStrike" kern="1200" cap="none" spc="-10" normalizeH="0" noProof="0" dirty="0">
                  <a:ln>
                    <a:noFill/>
                  </a:ln>
                  <a:solidFill>
                    <a:prstClr val="black"/>
                  </a:solidFill>
                  <a:effectLst/>
                  <a:uLnTx/>
                  <a:uFillTx/>
                  <a:latin typeface="Century Gothic" panose="020B0502020202020204" pitchFamily="34" charset="0"/>
                  <a:cs typeface="Century Gothic"/>
                </a:rPr>
                <a:t>«Ведущий инженерный вуз» </a:t>
              </a:r>
              <a:endParaRPr kumimoji="0" lang="ru-RU" sz="1400" i="0" u="none" strike="noStrike" kern="1200" cap="none" spc="-10" normalizeH="0" noProof="0" dirty="0">
                <a:ln>
                  <a:noFill/>
                </a:ln>
                <a:solidFill>
                  <a:prstClr val="black"/>
                </a:solidFill>
                <a:effectLst/>
                <a:uLnTx/>
                <a:uFillTx/>
                <a:latin typeface="Century Gothic" panose="020B0502020202020204" pitchFamily="34" charset="0"/>
                <a:cs typeface="Century Gothic"/>
              </a:endParaRPr>
            </a:p>
            <a:p>
              <a:pPr marL="0" marR="0" lvl="0" indent="0" algn="ctr" defTabSz="914400" rtl="0" eaLnBrk="1" fontAlgn="auto" latinLnBrk="0" hangingPunct="1">
                <a:spcBef>
                  <a:spcPts val="0"/>
                </a:spcBef>
                <a:spcAft>
                  <a:spcPts val="0"/>
                </a:spcAft>
                <a:buClrTx/>
                <a:buSzTx/>
                <a:buFontTx/>
                <a:buNone/>
                <a:tabLst/>
                <a:defRPr/>
              </a:pPr>
              <a:r>
                <a:rPr lang="ru-RU" sz="1200" spc="-10" dirty="0">
                  <a:solidFill>
                    <a:prstClr val="black"/>
                  </a:solidFill>
                  <a:latin typeface="Century Gothic" panose="020B0502020202020204" pitchFamily="34" charset="0"/>
                  <a:cs typeface="Century Gothic"/>
                </a:rPr>
                <a:t>  </a:t>
              </a:r>
              <a:r>
                <a:rPr kumimoji="0" lang="ru-RU" sz="1000" b="0" i="0" u="none" strike="noStrike" kern="1200" cap="none" spc="-10" normalizeH="0" baseline="0" noProof="0" dirty="0">
                  <a:ln>
                    <a:noFill/>
                  </a:ln>
                  <a:solidFill>
                    <a:prstClr val="black"/>
                  </a:solidFill>
                  <a:effectLst/>
                  <a:uLnTx/>
                  <a:uFillTx/>
                  <a:latin typeface="Century Gothic" panose="020B0502020202020204" pitchFamily="34" charset="0"/>
                  <a:cs typeface="Century Gothic"/>
                </a:rPr>
                <a:t>(Перечень ООВО, обеспечивающих подготовку кадров и научных разработок для технологического лидерства, </a:t>
              </a:r>
              <a:r>
                <a:rPr kumimoji="0" lang="ru-RU" sz="1000" b="0" i="0" u="none" strike="noStrike" kern="1200" cap="none" spc="-10" normalizeH="0" baseline="0" noProof="0" dirty="0" err="1">
                  <a:ln>
                    <a:noFill/>
                  </a:ln>
                  <a:solidFill>
                    <a:prstClr val="black"/>
                  </a:solidFill>
                  <a:effectLst/>
                  <a:uLnTx/>
                  <a:uFillTx/>
                  <a:latin typeface="Century Gothic" panose="020B0502020202020204" pitchFamily="34" charset="0"/>
                  <a:cs typeface="Century Gothic"/>
                </a:rPr>
                <a:t>Минобрнауки</a:t>
              </a:r>
              <a:r>
                <a:rPr kumimoji="0" lang="ru-RU" sz="1000" b="0" i="0" u="none" strike="noStrike" kern="1200" cap="none" spc="-10" normalizeH="0" baseline="0" noProof="0" dirty="0">
                  <a:ln>
                    <a:noFill/>
                  </a:ln>
                  <a:solidFill>
                    <a:prstClr val="black"/>
                  </a:solidFill>
                  <a:effectLst/>
                  <a:uLnTx/>
                  <a:uFillTx/>
                  <a:latin typeface="Century Gothic" panose="020B0502020202020204" pitchFamily="34" charset="0"/>
                  <a:cs typeface="Century Gothic"/>
                </a:rPr>
                <a:t> РФ,</a:t>
              </a:r>
              <a:r>
                <a:rPr kumimoji="0" lang="ru-RU" sz="1000" b="0" i="0" u="none" strike="noStrike" kern="1200" cap="none" spc="-10" normalizeH="0" noProof="0" dirty="0">
                  <a:ln>
                    <a:noFill/>
                  </a:ln>
                  <a:solidFill>
                    <a:prstClr val="black"/>
                  </a:solidFill>
                  <a:effectLst/>
                  <a:uLnTx/>
                  <a:uFillTx/>
                  <a:latin typeface="Century Gothic" panose="020B0502020202020204" pitchFamily="34" charset="0"/>
                  <a:cs typeface="Century Gothic"/>
                </a:rPr>
                <a:t> </a:t>
              </a:r>
              <a:r>
                <a:rPr lang="ru-RU" sz="1000" spc="-10" dirty="0">
                  <a:solidFill>
                    <a:prstClr val="black"/>
                  </a:solidFill>
                  <a:latin typeface="Century Gothic" panose="020B0502020202020204" pitchFamily="34" charset="0"/>
                  <a:cs typeface="Century Gothic"/>
                </a:rPr>
                <a:t>2 декабря</a:t>
              </a:r>
              <a:r>
                <a:rPr kumimoji="0" lang="ru-RU" sz="1000" b="0" i="0" u="none" strike="noStrike" kern="1200" cap="none" spc="-10" normalizeH="0" noProof="0" dirty="0">
                  <a:ln>
                    <a:noFill/>
                  </a:ln>
                  <a:solidFill>
                    <a:prstClr val="black"/>
                  </a:solidFill>
                  <a:effectLst/>
                  <a:uLnTx/>
                  <a:uFillTx/>
                  <a:latin typeface="Century Gothic" panose="020B0502020202020204" pitchFamily="34" charset="0"/>
                  <a:cs typeface="Century Gothic"/>
                </a:rPr>
                <a:t> 2024 г.</a:t>
              </a:r>
              <a:r>
                <a:rPr kumimoji="0" lang="ru-RU" sz="1000" b="0" i="0" u="none" strike="noStrike" kern="1200" cap="none" spc="-10" normalizeH="0" baseline="0" noProof="0" dirty="0">
                  <a:ln>
                    <a:noFill/>
                  </a:ln>
                  <a:solidFill>
                    <a:prstClr val="black"/>
                  </a:solidFill>
                  <a:effectLst/>
                  <a:uLnTx/>
                  <a:uFillTx/>
                  <a:latin typeface="Century Gothic" panose="020B0502020202020204" pitchFamily="34" charset="0"/>
                  <a:cs typeface="Century Gothic"/>
                </a:rPr>
                <a:t>)</a:t>
              </a:r>
              <a:endParaRPr kumimoji="0" lang="ru-RU" sz="800" b="1" i="0" u="none" strike="noStrike" kern="1200" cap="none" spc="-10" normalizeH="0" baseline="0" noProof="0" dirty="0">
                <a:ln>
                  <a:noFill/>
                </a:ln>
                <a:solidFill>
                  <a:prstClr val="black"/>
                </a:solidFill>
                <a:effectLst/>
                <a:uLnTx/>
                <a:uFillTx/>
                <a:latin typeface="Century Gothic" panose="020B0502020202020204" pitchFamily="34" charset="0"/>
                <a:cs typeface="Century Gothic"/>
              </a:endParaRPr>
            </a:p>
          </p:txBody>
        </p:sp>
      </p:grpSp>
    </p:spTree>
    <p:extLst>
      <p:ext uri="{BB962C8B-B14F-4D97-AF65-F5344CB8AC3E}">
        <p14:creationId xmlns:p14="http://schemas.microsoft.com/office/powerpoint/2010/main" val="1509714137"/>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BASE+\КНИТУ\+Материал+\Логотипы2024\Амоний.emf"/>
          <p:cNvPicPr>
            <a:picLocks noChangeAspect="1" noChangeArrowheads="1"/>
          </p:cNvPicPr>
          <p:nvPr/>
        </p:nvPicPr>
        <p:blipFill>
          <a:blip r:embed="rId3" cstate="print"/>
          <a:srcRect/>
          <a:stretch>
            <a:fillRect/>
          </a:stretch>
        </p:blipFill>
        <p:spPr bwMode="auto">
          <a:xfrm>
            <a:off x="10210800" y="3729790"/>
            <a:ext cx="1371600" cy="258591"/>
          </a:xfrm>
          <a:prstGeom prst="rect">
            <a:avLst/>
          </a:prstGeom>
          <a:noFill/>
        </p:spPr>
      </p:pic>
      <p:pic>
        <p:nvPicPr>
          <p:cNvPr id="1027" name="Picture 3" descr="E:\+BASE+\КНИТУ\+Материал+\Логотипы2024\КАМАЗ.emf"/>
          <p:cNvPicPr>
            <a:picLocks noChangeAspect="1" noChangeArrowheads="1"/>
          </p:cNvPicPr>
          <p:nvPr/>
        </p:nvPicPr>
        <p:blipFill>
          <a:blip r:embed="rId4" cstate="print"/>
          <a:srcRect/>
          <a:stretch>
            <a:fillRect/>
          </a:stretch>
        </p:blipFill>
        <p:spPr bwMode="auto">
          <a:xfrm>
            <a:off x="10503656" y="2815390"/>
            <a:ext cx="545344" cy="762000"/>
          </a:xfrm>
          <a:prstGeom prst="rect">
            <a:avLst/>
          </a:prstGeom>
          <a:noFill/>
        </p:spPr>
      </p:pic>
      <p:pic>
        <p:nvPicPr>
          <p:cNvPr id="3" name="Picture 2" descr="E:\+BASE+\КНИТУ\Презентация55\Link\kisspng-brand-logo-organization-product-design-gazprom-5b85e4521f5bc8.9311716815355013941285.png"/>
          <p:cNvPicPr>
            <a:picLocks noChangeAspect="1" noChangeArrowheads="1"/>
          </p:cNvPicPr>
          <p:nvPr/>
        </p:nvPicPr>
        <p:blipFill>
          <a:blip r:embed="rId5" cstate="print"/>
          <a:srcRect/>
          <a:stretch>
            <a:fillRect/>
          </a:stretch>
        </p:blipFill>
        <p:spPr bwMode="auto">
          <a:xfrm>
            <a:off x="9220200" y="2822405"/>
            <a:ext cx="673662" cy="718410"/>
          </a:xfrm>
          <a:prstGeom prst="rect">
            <a:avLst/>
          </a:prstGeom>
          <a:noFill/>
        </p:spPr>
      </p:pic>
      <p:pic>
        <p:nvPicPr>
          <p:cNvPr id="16" name="Рисунок 15">
            <a:extLst>
              <a:ext uri="{FF2B5EF4-FFF2-40B4-BE49-F238E27FC236}">
                <a16:creationId xmlns:a16="http://schemas.microsoft.com/office/drawing/2014/main" id="{B87BB112-28FA-4FB9-1DCE-D273FFD0D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3666681"/>
            <a:ext cx="1375306" cy="444109"/>
          </a:xfrm>
          <a:prstGeom prst="rect">
            <a:avLst/>
          </a:prstGeom>
        </p:spPr>
      </p:pic>
      <p:pic>
        <p:nvPicPr>
          <p:cNvPr id="18" name="Рисунок 17">
            <a:extLst>
              <a:ext uri="{FF2B5EF4-FFF2-40B4-BE49-F238E27FC236}">
                <a16:creationId xmlns:a16="http://schemas.microsoft.com/office/drawing/2014/main" id="{D4E6988C-7E4F-B0BC-EAA7-79C490BA33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23" t="20054" r="24902" b="24223"/>
          <a:stretch/>
        </p:blipFill>
        <p:spPr>
          <a:xfrm>
            <a:off x="7772400" y="2851965"/>
            <a:ext cx="1045941" cy="725425"/>
          </a:xfrm>
          <a:prstGeom prst="rect">
            <a:avLst/>
          </a:prstGeom>
        </p:spPr>
      </p:pic>
      <p:sp>
        <p:nvSpPr>
          <p:cNvPr id="56" name="Скругленный прямоугольник 55">
            <a:extLst>
              <a:ext uri="{FF2B5EF4-FFF2-40B4-BE49-F238E27FC236}">
                <a16:creationId xmlns:a16="http://schemas.microsoft.com/office/drawing/2014/main" id="{174653A8-9C72-7506-7D61-AC4A2F532675}"/>
              </a:ext>
            </a:extLst>
          </p:cNvPr>
          <p:cNvSpPr/>
          <p:nvPr/>
        </p:nvSpPr>
        <p:spPr>
          <a:xfrm>
            <a:off x="0" y="1911301"/>
            <a:ext cx="12192000" cy="3678227"/>
          </a:xfrm>
          <a:prstGeom prst="roundRect">
            <a:avLst>
              <a:gd name="adj" fmla="val 0"/>
            </a:avLst>
          </a:prstGeom>
          <a:solidFill>
            <a:schemeClr val="bg1">
              <a:lumMod val="75000"/>
              <a:alpha val="141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entury Gothic" panose="020B0502020202020204" pitchFamily="34" charset="0"/>
            </a:endParaRPr>
          </a:p>
        </p:txBody>
      </p:sp>
      <p:sp>
        <p:nvSpPr>
          <p:cNvPr id="8" name="TextBox 7">
            <a:extLst>
              <a:ext uri="{FF2B5EF4-FFF2-40B4-BE49-F238E27FC236}">
                <a16:creationId xmlns:a16="http://schemas.microsoft.com/office/drawing/2014/main" id="{57BE76B6-4BC3-4B8C-C916-168AC4DD0A63}"/>
              </a:ext>
            </a:extLst>
          </p:cNvPr>
          <p:cNvSpPr txBox="1"/>
          <p:nvPr/>
        </p:nvSpPr>
        <p:spPr>
          <a:xfrm>
            <a:off x="609600" y="4110790"/>
            <a:ext cx="2423556" cy="830997"/>
          </a:xfrm>
          <a:prstGeom prst="rect">
            <a:avLst/>
          </a:prstGeom>
          <a:noFill/>
        </p:spPr>
        <p:txBody>
          <a:bodyPr wrap="square">
            <a:spAutoFit/>
          </a:bodyPr>
          <a:lstStyle/>
          <a:p>
            <a:pPr algn="ctr">
              <a:spcBef>
                <a:spcPts val="40"/>
              </a:spcBef>
              <a:buClr>
                <a:srgbClr val="FF0000"/>
              </a:buClr>
            </a:pPr>
            <a:r>
              <a:rPr lang="ru-RU" sz="1200" dirty="0">
                <a:solidFill>
                  <a:sysClr val="windowText" lastClr="000000"/>
                </a:solidFill>
                <a:latin typeface="Century Gothic" panose="020B0502020202020204" pitchFamily="34" charset="0"/>
                <a:ea typeface="Verdana" panose="020B0604030504040204" pitchFamily="34" charset="0"/>
              </a:rPr>
              <a:t>Объём инвестиций, привлечённых от </a:t>
            </a:r>
            <a:r>
              <a:rPr lang="ru-RU" sz="1200" dirty="0" err="1">
                <a:solidFill>
                  <a:sysClr val="windowText" lastClr="000000"/>
                </a:solidFill>
                <a:latin typeface="Century Gothic" panose="020B0502020202020204" pitchFamily="34" charset="0"/>
                <a:ea typeface="Verdana" panose="020B0604030504040204" pitchFamily="34" charset="0"/>
              </a:rPr>
              <a:t>промпартнёров</a:t>
            </a:r>
            <a:r>
              <a:rPr lang="ru-RU" sz="1200" dirty="0">
                <a:solidFill>
                  <a:sysClr val="windowText" lastClr="000000"/>
                </a:solidFill>
                <a:latin typeface="Century Gothic" panose="020B0502020202020204" pitchFamily="34" charset="0"/>
                <a:ea typeface="Verdana" panose="020B0604030504040204" pitchFamily="34" charset="0"/>
              </a:rPr>
              <a:t> и РТ</a:t>
            </a:r>
          </a:p>
          <a:p>
            <a:pPr algn="ctr">
              <a:spcBef>
                <a:spcPts val="40"/>
              </a:spcBef>
              <a:buClr>
                <a:srgbClr val="FF0000"/>
              </a:buClr>
            </a:pPr>
            <a:r>
              <a:rPr lang="ru-RU" sz="1200" dirty="0">
                <a:solidFill>
                  <a:sysClr val="windowText" lastClr="000000"/>
                </a:solidFill>
                <a:latin typeface="Century Gothic" panose="020B0502020202020204" pitchFamily="34" charset="0"/>
                <a:ea typeface="Verdana" panose="020B0604030504040204" pitchFamily="34" charset="0"/>
              </a:rPr>
              <a:t> за 2022-2024 гг.</a:t>
            </a:r>
            <a:endParaRPr lang="en-US" sz="1200" dirty="0">
              <a:solidFill>
                <a:sysClr val="windowText" lastClr="000000"/>
              </a:solidFill>
              <a:latin typeface="Century Gothic" panose="020B0502020202020204" pitchFamily="34" charset="0"/>
              <a:ea typeface="Verdana" panose="020B0604030504040204" pitchFamily="34" charset="0"/>
            </a:endParaRPr>
          </a:p>
        </p:txBody>
      </p:sp>
      <p:sp>
        <p:nvSpPr>
          <p:cNvPr id="11" name="Овал 10">
            <a:extLst>
              <a:ext uri="{FF2B5EF4-FFF2-40B4-BE49-F238E27FC236}">
                <a16:creationId xmlns:a16="http://schemas.microsoft.com/office/drawing/2014/main" id="{71C70977-5062-1582-213B-070973B45371}"/>
              </a:ext>
            </a:extLst>
          </p:cNvPr>
          <p:cNvSpPr/>
          <p:nvPr/>
        </p:nvSpPr>
        <p:spPr>
          <a:xfrm>
            <a:off x="3469782" y="2815390"/>
            <a:ext cx="1234800" cy="1234800"/>
          </a:xfrm>
          <a:prstGeom prst="ellipse">
            <a:avLst/>
          </a:prstGeom>
          <a:solidFill>
            <a:srgbClr val="A3A3A3"/>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80000"/>
              </a:lnSpc>
              <a:spcBef>
                <a:spcPts val="100"/>
              </a:spcBef>
            </a:pPr>
            <a:r>
              <a:rPr lang="ru-RU" sz="2800" dirty="0">
                <a:solidFill>
                  <a:prstClr val="white"/>
                </a:solidFill>
                <a:latin typeface="Century Gothic" panose="020B0502020202020204" pitchFamily="34" charset="0"/>
              </a:rPr>
              <a:t>₽</a:t>
            </a:r>
            <a:r>
              <a:rPr lang="ru-RU" sz="3600" dirty="0">
                <a:solidFill>
                  <a:prstClr val="white"/>
                </a:solidFill>
                <a:latin typeface="Century Gothic" panose="020B0502020202020204" pitchFamily="34" charset="0"/>
              </a:rPr>
              <a:t>4</a:t>
            </a:r>
            <a:r>
              <a:rPr lang="ru-RU" sz="2800" dirty="0">
                <a:solidFill>
                  <a:prstClr val="white"/>
                </a:solidFill>
                <a:latin typeface="Century Gothic" panose="020B0502020202020204" pitchFamily="34" charset="0"/>
              </a:rPr>
              <a:t>+</a:t>
            </a:r>
          </a:p>
          <a:p>
            <a:pPr algn="ctr">
              <a:lnSpc>
                <a:spcPct val="80000"/>
              </a:lnSpc>
              <a:spcBef>
                <a:spcPts val="100"/>
              </a:spcBef>
            </a:pPr>
            <a:r>
              <a:rPr lang="ru-RU" dirty="0">
                <a:solidFill>
                  <a:prstClr val="white"/>
                </a:solidFill>
                <a:latin typeface="Century Gothic" panose="020B0502020202020204" pitchFamily="34" charset="0"/>
              </a:rPr>
              <a:t>млрд</a:t>
            </a:r>
          </a:p>
        </p:txBody>
      </p:sp>
      <p:sp>
        <p:nvSpPr>
          <p:cNvPr id="12" name="TextBox 11">
            <a:extLst>
              <a:ext uri="{FF2B5EF4-FFF2-40B4-BE49-F238E27FC236}">
                <a16:creationId xmlns:a16="http://schemas.microsoft.com/office/drawing/2014/main" id="{9EFA8885-3A1D-D00E-D426-7BA64022C499}"/>
              </a:ext>
            </a:extLst>
          </p:cNvPr>
          <p:cNvSpPr txBox="1"/>
          <p:nvPr/>
        </p:nvSpPr>
        <p:spPr>
          <a:xfrm>
            <a:off x="3352800" y="4133672"/>
            <a:ext cx="1468765" cy="830997"/>
          </a:xfrm>
          <a:prstGeom prst="rect">
            <a:avLst/>
          </a:prstGeom>
          <a:noFill/>
        </p:spPr>
        <p:txBody>
          <a:bodyPr wrap="square">
            <a:spAutoFit/>
          </a:bodyPr>
          <a:lstStyle/>
          <a:p>
            <a:pPr algn="ctr">
              <a:spcBef>
                <a:spcPts val="40"/>
              </a:spcBef>
              <a:buClr>
                <a:srgbClr val="FF0000"/>
              </a:buClr>
            </a:pPr>
            <a:r>
              <a:rPr lang="ru-RU" sz="1200" dirty="0">
                <a:solidFill>
                  <a:sysClr val="windowText" lastClr="000000"/>
                </a:solidFill>
                <a:latin typeface="Century Gothic" panose="020B0502020202020204" pitchFamily="34" charset="0"/>
                <a:ea typeface="Verdana" panose="020B0604030504040204" pitchFamily="34" charset="0"/>
              </a:rPr>
              <a:t>Объём доходов от НИОКР </a:t>
            </a:r>
          </a:p>
          <a:p>
            <a:pPr algn="ctr">
              <a:spcBef>
                <a:spcPts val="40"/>
              </a:spcBef>
              <a:buClr>
                <a:srgbClr val="FF0000"/>
              </a:buClr>
            </a:pPr>
            <a:r>
              <a:rPr lang="ru-RU" sz="1200" dirty="0">
                <a:solidFill>
                  <a:sysClr val="windowText" lastClr="000000"/>
                </a:solidFill>
                <a:latin typeface="Century Gothic" panose="020B0502020202020204" pitchFamily="34" charset="0"/>
                <a:ea typeface="Verdana" panose="020B0604030504040204" pitchFamily="34" charset="0"/>
              </a:rPr>
              <a:t>за 2022-2024 гг.</a:t>
            </a:r>
          </a:p>
          <a:p>
            <a:pPr algn="ctr">
              <a:spcBef>
                <a:spcPts val="40"/>
              </a:spcBef>
              <a:buClr>
                <a:srgbClr val="FF0000"/>
              </a:buClr>
            </a:pPr>
            <a:endParaRPr lang="ru-RU" sz="1200" dirty="0">
              <a:solidFill>
                <a:sysClr val="windowText" lastClr="000000"/>
              </a:solidFill>
              <a:latin typeface="Century Gothic" panose="020B0502020202020204" pitchFamily="34" charset="0"/>
              <a:ea typeface="Verdana" panose="020B0604030504040204" pitchFamily="34" charset="0"/>
            </a:endParaRPr>
          </a:p>
        </p:txBody>
      </p:sp>
      <p:sp>
        <p:nvSpPr>
          <p:cNvPr id="14" name="Овал 13">
            <a:extLst>
              <a:ext uri="{FF2B5EF4-FFF2-40B4-BE49-F238E27FC236}">
                <a16:creationId xmlns:a16="http://schemas.microsoft.com/office/drawing/2014/main" id="{BE9A95D0-7BCB-2E38-550E-3A4F851BDD29}"/>
              </a:ext>
            </a:extLst>
          </p:cNvPr>
          <p:cNvSpPr/>
          <p:nvPr/>
        </p:nvSpPr>
        <p:spPr>
          <a:xfrm>
            <a:off x="5745300" y="2815390"/>
            <a:ext cx="1234800" cy="123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08000" rtlCol="0" anchor="ctr"/>
          <a:lstStyle/>
          <a:p>
            <a:pPr algn="ctr">
              <a:lnSpc>
                <a:spcPct val="80000"/>
              </a:lnSpc>
              <a:spcBef>
                <a:spcPts val="100"/>
              </a:spcBef>
            </a:pPr>
            <a:r>
              <a:rPr lang="ru-RU" sz="2800" dirty="0">
                <a:solidFill>
                  <a:prstClr val="white"/>
                </a:solidFill>
                <a:latin typeface="Century Gothic" panose="020B0502020202020204" pitchFamily="34" charset="0"/>
              </a:rPr>
              <a:t>×</a:t>
            </a:r>
            <a:r>
              <a:rPr lang="ru-RU" sz="3600" dirty="0">
                <a:solidFill>
                  <a:prstClr val="white"/>
                </a:solidFill>
                <a:latin typeface="Century Gothic" panose="020B0502020202020204" pitchFamily="34" charset="0"/>
              </a:rPr>
              <a:t>2,4</a:t>
            </a:r>
          </a:p>
        </p:txBody>
      </p:sp>
      <p:sp>
        <p:nvSpPr>
          <p:cNvPr id="15" name="TextBox 14">
            <a:extLst>
              <a:ext uri="{FF2B5EF4-FFF2-40B4-BE49-F238E27FC236}">
                <a16:creationId xmlns:a16="http://schemas.microsoft.com/office/drawing/2014/main" id="{DDB03342-CEFC-9821-261A-BE67E0100EFD}"/>
              </a:ext>
            </a:extLst>
          </p:cNvPr>
          <p:cNvSpPr txBox="1"/>
          <p:nvPr/>
        </p:nvSpPr>
        <p:spPr>
          <a:xfrm>
            <a:off x="5486400" y="4110790"/>
            <a:ext cx="1752600" cy="1015663"/>
          </a:xfrm>
          <a:prstGeom prst="rect">
            <a:avLst/>
          </a:prstGeom>
          <a:noFill/>
        </p:spPr>
        <p:txBody>
          <a:bodyPr wrap="square">
            <a:spAutoFit/>
          </a:bodyPr>
          <a:lstStyle/>
          <a:p>
            <a:pPr lvl="0" algn="ctr">
              <a:spcBef>
                <a:spcPts val="40"/>
              </a:spcBef>
              <a:buClr>
                <a:srgbClr val="FF0000"/>
              </a:buClr>
            </a:pPr>
            <a:r>
              <a:rPr lang="ru-RU" sz="1200" dirty="0">
                <a:solidFill>
                  <a:sysClr val="windowText" lastClr="000000"/>
                </a:solidFill>
                <a:latin typeface="Century Gothic" panose="020B0502020202020204" pitchFamily="34" charset="0"/>
                <a:ea typeface="Verdana" panose="020B0604030504040204" pitchFamily="34" charset="0"/>
              </a:rPr>
              <a:t>Рост внебюджетных доходов с начала реализации Программы развития</a:t>
            </a:r>
          </a:p>
        </p:txBody>
      </p:sp>
      <p:sp>
        <p:nvSpPr>
          <p:cNvPr id="4" name="TextBox 3">
            <a:extLst>
              <a:ext uri="{FF2B5EF4-FFF2-40B4-BE49-F238E27FC236}">
                <a16:creationId xmlns:a16="http://schemas.microsoft.com/office/drawing/2014/main" id="{89DE1147-4C46-D819-BB49-92937E34E961}"/>
              </a:ext>
            </a:extLst>
          </p:cNvPr>
          <p:cNvSpPr txBox="1"/>
          <p:nvPr/>
        </p:nvSpPr>
        <p:spPr>
          <a:xfrm>
            <a:off x="7924800" y="4147386"/>
            <a:ext cx="3352800" cy="954107"/>
          </a:xfrm>
          <a:prstGeom prst="rect">
            <a:avLst/>
          </a:prstGeom>
          <a:noFill/>
        </p:spPr>
        <p:txBody>
          <a:bodyPr wrap="square">
            <a:spAutoFit/>
          </a:bodyPr>
          <a:lstStyle/>
          <a:p>
            <a:pPr lvl="0" algn="ctr">
              <a:spcBef>
                <a:spcPts val="40"/>
              </a:spcBef>
              <a:buClr>
                <a:srgbClr val="FF0000"/>
              </a:buClr>
            </a:pPr>
            <a:r>
              <a:rPr lang="ru-RU" sz="1400" dirty="0">
                <a:solidFill>
                  <a:sysClr val="windowText" lastClr="000000"/>
                </a:solidFill>
                <a:latin typeface="Century Gothic" panose="020B0502020202020204" pitchFamily="34" charset="0"/>
                <a:ea typeface="Verdana" panose="020B0604030504040204" pitchFamily="34" charset="0"/>
              </a:rPr>
              <a:t>Новые </a:t>
            </a:r>
          </a:p>
          <a:p>
            <a:pPr lvl="0" algn="ctr">
              <a:spcBef>
                <a:spcPts val="40"/>
              </a:spcBef>
              <a:buClr>
                <a:srgbClr val="FF0000"/>
              </a:buClr>
            </a:pPr>
            <a:r>
              <a:rPr lang="ru-RU" sz="1400" dirty="0">
                <a:solidFill>
                  <a:sysClr val="windowText" lastClr="000000"/>
                </a:solidFill>
                <a:latin typeface="Century Gothic" panose="020B0502020202020204" pitchFamily="34" charset="0"/>
                <a:ea typeface="Verdana" panose="020B0604030504040204" pitchFamily="34" charset="0"/>
              </a:rPr>
              <a:t>промышленные партнёры </a:t>
            </a:r>
          </a:p>
          <a:p>
            <a:pPr lvl="0" algn="ctr">
              <a:spcBef>
                <a:spcPts val="40"/>
              </a:spcBef>
              <a:buClr>
                <a:srgbClr val="FF0000"/>
              </a:buClr>
            </a:pPr>
            <a:r>
              <a:rPr lang="ru-RU" sz="1400" dirty="0">
                <a:solidFill>
                  <a:sysClr val="windowText" lastClr="000000"/>
                </a:solidFill>
                <a:latin typeface="Century Gothic" panose="020B0502020202020204" pitchFamily="34" charset="0"/>
                <a:ea typeface="Verdana" panose="020B0604030504040204" pitchFamily="34" charset="0"/>
              </a:rPr>
              <a:t>(202</a:t>
            </a:r>
            <a:r>
              <a:rPr lang="en-US" sz="1400" dirty="0">
                <a:solidFill>
                  <a:sysClr val="windowText" lastClr="000000"/>
                </a:solidFill>
                <a:latin typeface="Century Gothic" panose="020B0502020202020204" pitchFamily="34" charset="0"/>
                <a:ea typeface="Verdana" panose="020B0604030504040204" pitchFamily="34" charset="0"/>
              </a:rPr>
              <a:t>2</a:t>
            </a:r>
            <a:r>
              <a:rPr lang="ru-RU" sz="1400" dirty="0">
                <a:solidFill>
                  <a:sysClr val="windowText" lastClr="000000"/>
                </a:solidFill>
                <a:latin typeface="Century Gothic" panose="020B0502020202020204" pitchFamily="34" charset="0"/>
                <a:ea typeface="Verdana" panose="020B0604030504040204" pitchFamily="34" charset="0"/>
              </a:rPr>
              <a:t>-2024)</a:t>
            </a:r>
          </a:p>
          <a:p>
            <a:pPr lvl="0" algn="ctr">
              <a:spcBef>
                <a:spcPts val="40"/>
              </a:spcBef>
              <a:buClr>
                <a:srgbClr val="FF0000"/>
              </a:buClr>
            </a:pPr>
            <a:endParaRPr lang="ru-RU" sz="1400" dirty="0">
              <a:solidFill>
                <a:sysClr val="windowText" lastClr="000000"/>
              </a:solidFill>
              <a:latin typeface="Century Gothic" panose="020B0502020202020204" pitchFamily="34" charset="0"/>
              <a:ea typeface="Verdana" panose="020B0604030504040204" pitchFamily="34" charset="0"/>
            </a:endParaRPr>
          </a:p>
        </p:txBody>
      </p:sp>
      <p:sp>
        <p:nvSpPr>
          <p:cNvPr id="17" name="Овал 16">
            <a:extLst>
              <a:ext uri="{FF2B5EF4-FFF2-40B4-BE49-F238E27FC236}">
                <a16:creationId xmlns:a16="http://schemas.microsoft.com/office/drawing/2014/main" id="{BE9A95D0-7BCB-2E38-550E-3A4F851BDD29}"/>
              </a:ext>
            </a:extLst>
          </p:cNvPr>
          <p:cNvSpPr/>
          <p:nvPr/>
        </p:nvSpPr>
        <p:spPr>
          <a:xfrm>
            <a:off x="1176658" y="2815390"/>
            <a:ext cx="1234800" cy="1234800"/>
          </a:xfrm>
          <a:prstGeom prst="ellipse">
            <a:avLst/>
          </a:prstGeom>
          <a:solidFill>
            <a:srgbClr val="8E2725"/>
          </a:solidFill>
          <a:ln>
            <a:noFill/>
          </a:ln>
        </p:spPr>
        <p:style>
          <a:lnRef idx="1">
            <a:schemeClr val="accent3"/>
          </a:lnRef>
          <a:fillRef idx="2">
            <a:schemeClr val="accent3"/>
          </a:fillRef>
          <a:effectRef idx="1">
            <a:schemeClr val="accent3"/>
          </a:effectRef>
          <a:fontRef idx="minor">
            <a:schemeClr val="dk1"/>
          </a:fontRef>
        </p:style>
        <p:txBody>
          <a:bodyPr wrap="none" lIns="0" tIns="0" rIns="0" bIns="108000" rtlCol="0" anchor="ctr"/>
          <a:lstStyle/>
          <a:p>
            <a:pPr algn="ctr">
              <a:lnSpc>
                <a:spcPct val="80000"/>
              </a:lnSpc>
            </a:pPr>
            <a:r>
              <a:rPr lang="ru-RU" sz="2800" dirty="0">
                <a:solidFill>
                  <a:prstClr val="white"/>
                </a:solidFill>
                <a:latin typeface="Century Gothic" panose="020B0502020202020204" pitchFamily="34" charset="0"/>
              </a:rPr>
              <a:t>₽</a:t>
            </a:r>
            <a:r>
              <a:rPr lang="ru-RU" sz="3600" dirty="0">
                <a:solidFill>
                  <a:prstClr val="white"/>
                </a:solidFill>
                <a:latin typeface="Century Gothic" panose="020B0502020202020204" pitchFamily="34" charset="0"/>
              </a:rPr>
              <a:t>6</a:t>
            </a:r>
          </a:p>
          <a:p>
            <a:pPr algn="ctr">
              <a:lnSpc>
                <a:spcPct val="80000"/>
              </a:lnSpc>
              <a:spcBef>
                <a:spcPts val="300"/>
              </a:spcBef>
            </a:pPr>
            <a:r>
              <a:rPr lang="ru-RU" dirty="0">
                <a:solidFill>
                  <a:prstClr val="white"/>
                </a:solidFill>
                <a:latin typeface="Century Gothic" panose="020B0502020202020204" pitchFamily="34" charset="0"/>
              </a:rPr>
              <a:t>млрд</a:t>
            </a:r>
          </a:p>
        </p:txBody>
      </p:sp>
      <p:sp>
        <p:nvSpPr>
          <p:cNvPr id="2" name="Заголовок 1">
            <a:extLst>
              <a:ext uri="{FF2B5EF4-FFF2-40B4-BE49-F238E27FC236}">
                <a16:creationId xmlns:a16="http://schemas.microsoft.com/office/drawing/2014/main" id="{313F0412-14DE-5EC7-8CF8-C3A3D9A888EB}"/>
              </a:ext>
            </a:extLst>
          </p:cNvPr>
          <p:cNvSpPr>
            <a:spLocks noGrp="1"/>
          </p:cNvSpPr>
          <p:nvPr>
            <p:ph type="title"/>
          </p:nvPr>
        </p:nvSpPr>
        <p:spPr>
          <a:xfrm>
            <a:off x="762000" y="620713"/>
            <a:ext cx="10515600" cy="625475"/>
          </a:xfrm>
        </p:spPr>
        <p:txBody>
          <a:bodyPr>
            <a:noAutofit/>
          </a:bodyPr>
          <a:lstStyle/>
          <a:p>
            <a:r>
              <a:rPr lang="ru-RU" sz="2200" dirty="0"/>
              <a:t>РЕЗУЛЬТАТЫ СИСТЕМНОЙ РАБОТЫ С ОТРАСЛЬЮ, РЕГИОНОМ И МУНИЦИПАЛИТЕТАМИ</a:t>
            </a:r>
          </a:p>
        </p:txBody>
      </p:sp>
      <p:pic>
        <p:nvPicPr>
          <p:cNvPr id="37" name="Picture 2" descr="Picture background">
            <a:extLst>
              <a:ext uri="{FF2B5EF4-FFF2-40B4-BE49-F238E27FC236}">
                <a16:creationId xmlns:a16="http://schemas.microsoft.com/office/drawing/2014/main" id="{F54E33BD-F846-DD84-948A-E923D0D7E7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5274" y="3805990"/>
            <a:ext cx="1003126" cy="191874"/>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a:extLst>
              <a:ext uri="{FF2B5EF4-FFF2-40B4-BE49-F238E27FC236}">
                <a16:creationId xmlns:a16="http://schemas.microsoft.com/office/drawing/2014/main" id="{1CDC1509-70E5-EBAE-22D7-84236F68D7E9}"/>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20</a:t>
            </a:fld>
            <a:endParaRPr lang="ru-RU" sz="1800" b="1" dirty="0"/>
          </a:p>
        </p:txBody>
      </p:sp>
    </p:spTree>
    <p:extLst>
      <p:ext uri="{BB962C8B-B14F-4D97-AF65-F5344CB8AC3E}">
        <p14:creationId xmlns:p14="http://schemas.microsoft.com/office/powerpoint/2010/main" val="2600643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BASE+\КНИТУ\Презентация114\Link\КНИТУ_Презентация69_3nd_2025_11.jpg"/>
          <p:cNvPicPr>
            <a:picLocks noChangeAspect="1" noChangeArrowheads="1"/>
          </p:cNvPicPr>
          <p:nvPr/>
        </p:nvPicPr>
        <p:blipFill>
          <a:blip r:embed="rId2" cstate="print"/>
          <a:srcRect/>
          <a:stretch>
            <a:fillRect/>
          </a:stretch>
        </p:blipFill>
        <p:spPr bwMode="auto">
          <a:xfrm>
            <a:off x="-2737" y="0"/>
            <a:ext cx="12194737" cy="6858000"/>
          </a:xfrm>
          <a:prstGeom prst="rect">
            <a:avLst/>
          </a:prstGeom>
          <a:noFill/>
        </p:spPr>
      </p:pic>
    </p:spTree>
    <p:extLst>
      <p:ext uri="{BB962C8B-B14F-4D97-AF65-F5344CB8AC3E}">
        <p14:creationId xmlns:p14="http://schemas.microsoft.com/office/powerpoint/2010/main" val="177526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9" y="0"/>
            <a:ext cx="12184303" cy="6854370"/>
          </a:xfrm>
          <a:prstGeom prst="rect">
            <a:avLst/>
          </a:prstGeom>
        </p:spPr>
      </p:pic>
    </p:spTree>
    <p:extLst>
      <p:ext uri="{BB962C8B-B14F-4D97-AF65-F5344CB8AC3E}">
        <p14:creationId xmlns:p14="http://schemas.microsoft.com/office/powerpoint/2010/main" val="1942488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9" y="0"/>
            <a:ext cx="12184303" cy="6854370"/>
          </a:xfrm>
          <a:prstGeom prst="rect">
            <a:avLst/>
          </a:prstGeom>
        </p:spPr>
      </p:pic>
    </p:spTree>
    <p:extLst>
      <p:ext uri="{BB962C8B-B14F-4D97-AF65-F5344CB8AC3E}">
        <p14:creationId xmlns:p14="http://schemas.microsoft.com/office/powerpoint/2010/main" val="2435036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BASE+\КНИТУ\Презентация114\Link\КНИТУ_Презентация69_3nd_2025_13.jpg"/>
          <p:cNvPicPr>
            <a:picLocks noChangeAspect="1" noChangeArrowheads="1"/>
          </p:cNvPicPr>
          <p:nvPr/>
        </p:nvPicPr>
        <p:blipFill>
          <a:blip r:embed="rId2" cstate="print"/>
          <a:srcRect/>
          <a:stretch>
            <a:fillRect/>
          </a:stretch>
        </p:blipFill>
        <p:spPr bwMode="auto">
          <a:xfrm>
            <a:off x="-2739" y="0"/>
            <a:ext cx="12194739" cy="6858000"/>
          </a:xfrm>
          <a:prstGeom prst="rect">
            <a:avLst/>
          </a:prstGeom>
          <a:noFill/>
        </p:spPr>
      </p:pic>
    </p:spTree>
    <p:extLst>
      <p:ext uri="{BB962C8B-B14F-4D97-AF65-F5344CB8AC3E}">
        <p14:creationId xmlns:p14="http://schemas.microsoft.com/office/powerpoint/2010/main" val="145173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06F5660E-EDE1-1A83-861B-30858F150C1B}"/>
              </a:ext>
            </a:extLst>
          </p:cNvPr>
          <p:cNvSpPr/>
          <p:nvPr/>
        </p:nvSpPr>
        <p:spPr>
          <a:xfrm>
            <a:off x="8671002" y="-1188469"/>
            <a:ext cx="4924490" cy="292388"/>
          </a:xfrm>
          <a:prstGeom prst="rect">
            <a:avLst/>
          </a:prstGeom>
          <a:ln>
            <a:noFill/>
          </a:ln>
        </p:spPr>
        <p:txBody>
          <a:bodyPr wrap="square">
            <a:spAutoFit/>
          </a:bodyPr>
          <a:lstStyle/>
          <a:p>
            <a:pPr marR="0" lvl="0" indent="0" fontAlgn="auto">
              <a:lnSpc>
                <a:spcPct val="100000"/>
              </a:lnSpc>
              <a:spcBef>
                <a:spcPts val="0"/>
              </a:spcBef>
              <a:spcAft>
                <a:spcPts val="0"/>
              </a:spcAft>
              <a:buClrTx/>
              <a:buSzTx/>
              <a:buFontTx/>
              <a:buNone/>
              <a:tabLst/>
              <a:defRPr/>
            </a:pPr>
            <a:r>
              <a:rPr lang="ru-RU" sz="1300" dirty="0">
                <a:solidFill>
                  <a:srgbClr val="8E2725"/>
                </a:solidFill>
                <a:latin typeface="Century Gothic" panose="020B0502020202020204" pitchFamily="34" charset="0"/>
              </a:rPr>
              <a:t>Дополнительное образование для школьников</a:t>
            </a:r>
          </a:p>
        </p:txBody>
      </p:sp>
      <p:sp>
        <p:nvSpPr>
          <p:cNvPr id="2" name="Номер слайда 2">
            <a:extLst>
              <a:ext uri="{FF2B5EF4-FFF2-40B4-BE49-F238E27FC236}">
                <a16:creationId xmlns:a16="http://schemas.microsoft.com/office/drawing/2014/main" id="{8431FCC0-965E-1087-42DE-A2FED4375E0B}"/>
              </a:ext>
            </a:extLst>
          </p:cNvPr>
          <p:cNvSpPr txBox="1">
            <a:spLocks/>
          </p:cNvSpPr>
          <p:nvPr/>
        </p:nvSpPr>
        <p:spPr>
          <a:xfrm>
            <a:off x="9050638" y="6356416"/>
            <a:ext cx="2844800" cy="366183"/>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7D48ED0-0147-4E62-9D88-B3415B06B227}" type="slidenum">
              <a:rPr lang="ru-RU" b="1" smtClean="0">
                <a:latin typeface="Century Gothic" panose="020B0502020202020204" pitchFamily="34" charset="0"/>
              </a:rPr>
              <a:pPr algn="r"/>
              <a:t>25</a:t>
            </a:fld>
            <a:endParaRPr lang="ru-RU" b="1" dirty="0">
              <a:latin typeface="Century Gothic" panose="020B0502020202020204" pitchFamily="34" charset="0"/>
            </a:endParaRPr>
          </a:p>
        </p:txBody>
      </p:sp>
      <p:sp>
        <p:nvSpPr>
          <p:cNvPr id="12" name="Прямоугольник 11">
            <a:extLst>
              <a:ext uri="{FF2B5EF4-FFF2-40B4-BE49-F238E27FC236}">
                <a16:creationId xmlns:a16="http://schemas.microsoft.com/office/drawing/2014/main" id="{3ED0802C-67E5-4058-FEC5-0961DAD105A5}"/>
              </a:ext>
            </a:extLst>
          </p:cNvPr>
          <p:cNvSpPr/>
          <p:nvPr/>
        </p:nvSpPr>
        <p:spPr>
          <a:xfrm>
            <a:off x="1" y="0"/>
            <a:ext cx="12192000" cy="6858000"/>
          </a:xfrm>
          <a:prstGeom prst="rect">
            <a:avLst/>
          </a:prstGeom>
          <a:gradFill flip="none" rotWithShape="1">
            <a:gsLst>
              <a:gs pos="20000">
                <a:srgbClr val="B00000"/>
              </a:gs>
              <a:gs pos="100000">
                <a:srgbClr val="4D050C"/>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latin typeface="Century Gothic" panose="020B0502020202020204" pitchFamily="34" charset="0"/>
            </a:endParaRPr>
          </a:p>
        </p:txBody>
      </p:sp>
      <p:sp>
        <p:nvSpPr>
          <p:cNvPr id="13" name="Прямоугольник 12"/>
          <p:cNvSpPr/>
          <p:nvPr/>
        </p:nvSpPr>
        <p:spPr>
          <a:xfrm>
            <a:off x="4979305" y="2889250"/>
            <a:ext cx="1872208"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endParaRPr>
          </a:p>
        </p:txBody>
      </p:sp>
      <p:sp>
        <p:nvSpPr>
          <p:cNvPr id="15" name="Подзаголовок 2">
            <a:extLst>
              <a:ext uri="{FF2B5EF4-FFF2-40B4-BE49-F238E27FC236}">
                <a16:creationId xmlns:a16="http://schemas.microsoft.com/office/drawing/2014/main" id="{E654B029-4889-DBFF-09BA-33A07ADBCD5A}"/>
              </a:ext>
            </a:extLst>
          </p:cNvPr>
          <p:cNvSpPr txBox="1">
            <a:spLocks/>
          </p:cNvSpPr>
          <p:nvPr/>
        </p:nvSpPr>
        <p:spPr bwMode="auto">
          <a:xfrm>
            <a:off x="1772418" y="1713701"/>
            <a:ext cx="8285982" cy="41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noAutofit/>
          </a:bodyPr>
          <a:lstStyle/>
          <a:p>
            <a:pPr algn="ctr"/>
            <a:r>
              <a:rPr lang="ru-RU" sz="4400" b="1" dirty="0">
                <a:solidFill>
                  <a:schemeClr val="bg1"/>
                </a:solidFill>
                <a:latin typeface="Century Gothic" panose="020B0502020202020204" pitchFamily="34" charset="0"/>
              </a:rPr>
              <a:t>Спасибо за внимание!</a:t>
            </a:r>
          </a:p>
        </p:txBody>
      </p:sp>
      <p:grpSp>
        <p:nvGrpSpPr>
          <p:cNvPr id="16" name="Группа 7">
            <a:extLst>
              <a:ext uri="{FF2B5EF4-FFF2-40B4-BE49-F238E27FC236}">
                <a16:creationId xmlns:a16="http://schemas.microsoft.com/office/drawing/2014/main" id="{3818A39C-D584-BC6A-B0FC-8BC085872A10}"/>
              </a:ext>
            </a:extLst>
          </p:cNvPr>
          <p:cNvGrpSpPr/>
          <p:nvPr/>
        </p:nvGrpSpPr>
        <p:grpSpPr>
          <a:xfrm>
            <a:off x="5051313" y="2961533"/>
            <a:ext cx="1689761" cy="1716887"/>
            <a:chOff x="4961948" y="2907847"/>
            <a:chExt cx="2253014" cy="2289182"/>
          </a:xfrm>
        </p:grpSpPr>
        <p:pic>
          <p:nvPicPr>
            <p:cNvPr id="17" name="Picture 3" descr="D:\+BASE+\КНИТУ\+2023+\Презентация20\Материал\t_me-KazakovKNITU.jpg">
              <a:extLst>
                <a:ext uri="{FF2B5EF4-FFF2-40B4-BE49-F238E27FC236}">
                  <a16:creationId xmlns:a16="http://schemas.microsoft.com/office/drawing/2014/main" id="{64962F56-162F-CE81-2958-4555B7A2DABA}"/>
                </a:ext>
              </a:extLst>
            </p:cNvPr>
            <p:cNvPicPr>
              <a:picLocks noChangeAspect="1" noChangeArrowheads="1"/>
            </p:cNvPicPr>
            <p:nvPr/>
          </p:nvPicPr>
          <p:blipFill>
            <a:blip r:embed="rId3" cstate="print">
              <a:grayscl/>
              <a:lum bright="-24000" contrast="50000"/>
            </a:blip>
            <a:srcRect l="23259" t="35937" r="23985" b="39295"/>
            <a:stretch>
              <a:fillRect/>
            </a:stretch>
          </p:blipFill>
          <p:spPr bwMode="auto">
            <a:xfrm>
              <a:off x="4961948" y="2907847"/>
              <a:ext cx="2253014" cy="2289182"/>
            </a:xfrm>
            <a:prstGeom prst="rect">
              <a:avLst/>
            </a:prstGeom>
            <a:noFill/>
          </p:spPr>
        </p:pic>
        <p:pic>
          <p:nvPicPr>
            <p:cNvPr id="18" name="Picture 2" descr="D:\+Clipart+\+Vector+\Social\Logo.png">
              <a:extLst>
                <a:ext uri="{FF2B5EF4-FFF2-40B4-BE49-F238E27FC236}">
                  <a16:creationId xmlns:a16="http://schemas.microsoft.com/office/drawing/2014/main" id="{719B7133-345A-A377-D026-AD36421DFD40}"/>
                </a:ext>
              </a:extLst>
            </p:cNvPr>
            <p:cNvPicPr>
              <a:picLocks noChangeAspect="1" noChangeArrowheads="1"/>
            </p:cNvPicPr>
            <p:nvPr/>
          </p:nvPicPr>
          <p:blipFill>
            <a:blip r:embed="rId4" cstate="print"/>
            <a:srcRect/>
            <a:stretch>
              <a:fillRect/>
            </a:stretch>
          </p:blipFill>
          <p:spPr bwMode="auto">
            <a:xfrm>
              <a:off x="5878536" y="3813744"/>
              <a:ext cx="453208" cy="453208"/>
            </a:xfrm>
            <a:prstGeom prst="rect">
              <a:avLst/>
            </a:prstGeom>
            <a:noFill/>
          </p:spPr>
        </p:pic>
      </p:grpSp>
      <p:sp>
        <p:nvSpPr>
          <p:cNvPr id="19" name="Подзаголовок 2">
            <a:extLst>
              <a:ext uri="{FF2B5EF4-FFF2-40B4-BE49-F238E27FC236}">
                <a16:creationId xmlns:a16="http://schemas.microsoft.com/office/drawing/2014/main" id="{95555771-3B7E-4562-93E8-0D71CC0C494F}"/>
              </a:ext>
            </a:extLst>
          </p:cNvPr>
          <p:cNvSpPr txBox="1">
            <a:spLocks/>
          </p:cNvSpPr>
          <p:nvPr/>
        </p:nvSpPr>
        <p:spPr bwMode="auto">
          <a:xfrm>
            <a:off x="5051313" y="4833466"/>
            <a:ext cx="1728191"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noAutofit/>
          </a:bodyPr>
          <a:lstStyle/>
          <a:p>
            <a:pPr algn="ctr"/>
            <a:r>
              <a:rPr lang="en-US" sz="1200" b="1" dirty="0">
                <a:latin typeface="Century Gothic" panose="020B0502020202020204" pitchFamily="34" charset="0"/>
              </a:rPr>
              <a:t>t</a:t>
            </a:r>
            <a:r>
              <a:rPr lang="ru-RU" sz="1200" b="1" dirty="0">
                <a:latin typeface="Century Gothic" panose="020B0502020202020204" pitchFamily="34" charset="0"/>
              </a:rPr>
              <a:t>.</a:t>
            </a:r>
            <a:r>
              <a:rPr lang="en-US" sz="1200" b="1" dirty="0">
                <a:latin typeface="Century Gothic" panose="020B0502020202020204" pitchFamily="34" charset="0"/>
              </a:rPr>
              <a:t>me</a:t>
            </a:r>
            <a:r>
              <a:rPr lang="ru-RU" sz="1200" b="1" dirty="0">
                <a:latin typeface="Century Gothic" panose="020B0502020202020204" pitchFamily="34" charset="0"/>
              </a:rPr>
              <a:t>/</a:t>
            </a:r>
            <a:r>
              <a:rPr lang="en-US" sz="1200" b="1" dirty="0" err="1">
                <a:latin typeface="Century Gothic" panose="020B0502020202020204" pitchFamily="34" charset="0"/>
              </a:rPr>
              <a:t>KazakovKNITU</a:t>
            </a:r>
            <a:endParaRPr lang="ru-RU" sz="1200" dirty="0">
              <a:latin typeface="Century Gothic" panose="020B0502020202020204" pitchFamily="34" charset="0"/>
            </a:endParaRPr>
          </a:p>
        </p:txBody>
      </p:sp>
      <p:grpSp>
        <p:nvGrpSpPr>
          <p:cNvPr id="20" name="Группа 19"/>
          <p:cNvGrpSpPr/>
          <p:nvPr/>
        </p:nvGrpSpPr>
        <p:grpSpPr>
          <a:xfrm>
            <a:off x="3689153" y="616718"/>
            <a:ext cx="4057848" cy="648360"/>
            <a:chOff x="442913" y="602157"/>
            <a:chExt cx="5473700" cy="874584"/>
          </a:xfrm>
        </p:grpSpPr>
        <p:grpSp>
          <p:nvGrpSpPr>
            <p:cNvPr id="21" name="Группа 29"/>
            <p:cNvGrpSpPr/>
            <p:nvPr/>
          </p:nvGrpSpPr>
          <p:grpSpPr>
            <a:xfrm>
              <a:off x="442913" y="602157"/>
              <a:ext cx="812595" cy="874584"/>
              <a:chOff x="442913" y="602157"/>
              <a:chExt cx="812595" cy="874584"/>
            </a:xfrm>
          </p:grpSpPr>
          <p:sp>
            <p:nvSpPr>
              <p:cNvPr id="24" name="Rectangle 6"/>
              <p:cNvSpPr>
                <a:spLocks noChangeArrowheads="1"/>
              </p:cNvSpPr>
              <p:nvPr/>
            </p:nvSpPr>
            <p:spPr bwMode="auto">
              <a:xfrm>
                <a:off x="1225348" y="1072958"/>
                <a:ext cx="1676" cy="1675"/>
              </a:xfrm>
              <a:prstGeom prst="rect">
                <a:avLst/>
              </a:prstGeom>
              <a:solidFill>
                <a:srgbClr val="89111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latin typeface="Century Gothic" panose="020B0502020202020204" pitchFamily="34" charset="0"/>
                </a:endParaRPr>
              </a:p>
            </p:txBody>
          </p:sp>
          <p:sp>
            <p:nvSpPr>
              <p:cNvPr id="25" name="Freeform 7"/>
              <p:cNvSpPr>
                <a:spLocks/>
              </p:cNvSpPr>
              <p:nvPr/>
            </p:nvSpPr>
            <p:spPr bwMode="auto">
              <a:xfrm>
                <a:off x="442913" y="602157"/>
                <a:ext cx="812595" cy="874584"/>
              </a:xfrm>
              <a:custGeom>
                <a:avLst/>
                <a:gdLst/>
                <a:ahLst/>
                <a:cxnLst>
                  <a:cxn ang="0">
                    <a:pos x="15" y="621"/>
                  </a:cxn>
                  <a:cxn ang="0">
                    <a:pos x="497" y="32"/>
                  </a:cxn>
                  <a:cxn ang="0">
                    <a:pos x="991" y="3"/>
                  </a:cxn>
                  <a:cxn ang="0">
                    <a:pos x="1008" y="151"/>
                  </a:cxn>
                  <a:cxn ang="0">
                    <a:pos x="818" y="163"/>
                  </a:cxn>
                  <a:cxn ang="0">
                    <a:pos x="821" y="185"/>
                  </a:cxn>
                  <a:cxn ang="0">
                    <a:pos x="1076" y="624"/>
                  </a:cxn>
                  <a:cxn ang="0">
                    <a:pos x="1077" y="652"/>
                  </a:cxn>
                  <a:cxn ang="0">
                    <a:pos x="1047" y="666"/>
                  </a:cxn>
                  <a:cxn ang="0">
                    <a:pos x="1047" y="667"/>
                  </a:cxn>
                  <a:cxn ang="0">
                    <a:pos x="1084" y="739"/>
                  </a:cxn>
                  <a:cxn ang="0">
                    <a:pos x="1030" y="764"/>
                  </a:cxn>
                  <a:cxn ang="0">
                    <a:pos x="1029" y="766"/>
                  </a:cxn>
                  <a:cxn ang="0">
                    <a:pos x="1044" y="864"/>
                  </a:cxn>
                  <a:cxn ang="0">
                    <a:pos x="992" y="860"/>
                  </a:cxn>
                  <a:cxn ang="0">
                    <a:pos x="991" y="862"/>
                  </a:cxn>
                  <a:cxn ang="0">
                    <a:pos x="995" y="935"/>
                  </a:cxn>
                  <a:cxn ang="0">
                    <a:pos x="937" y="943"/>
                  </a:cxn>
                  <a:cxn ang="0">
                    <a:pos x="936" y="943"/>
                  </a:cxn>
                  <a:cxn ang="0">
                    <a:pos x="906" y="1043"/>
                  </a:cxn>
                  <a:cxn ang="0">
                    <a:pos x="868" y="1012"/>
                  </a:cxn>
                  <a:cxn ang="0">
                    <a:pos x="867" y="1013"/>
                  </a:cxn>
                  <a:cxn ang="0">
                    <a:pos x="883" y="1058"/>
                  </a:cxn>
                  <a:cxn ang="0">
                    <a:pos x="783" y="1069"/>
                  </a:cxn>
                  <a:cxn ang="0">
                    <a:pos x="745" y="1138"/>
                  </a:cxn>
                  <a:cxn ang="0">
                    <a:pos x="693" y="1110"/>
                  </a:cxn>
                  <a:cxn ang="0">
                    <a:pos x="692" y="1110"/>
                  </a:cxn>
                  <a:cxn ang="0">
                    <a:pos x="690" y="1161"/>
                  </a:cxn>
                  <a:cxn ang="0">
                    <a:pos x="597" y="1131"/>
                  </a:cxn>
                  <a:cxn ang="0">
                    <a:pos x="595" y="1131"/>
                  </a:cxn>
                  <a:cxn ang="0">
                    <a:pos x="585" y="1178"/>
                  </a:cxn>
                  <a:cxn ang="0">
                    <a:pos x="508" y="1178"/>
                  </a:cxn>
                  <a:cxn ang="0">
                    <a:pos x="495" y="1131"/>
                  </a:cxn>
                  <a:cxn ang="0">
                    <a:pos x="493" y="1130"/>
                  </a:cxn>
                  <a:cxn ang="0">
                    <a:pos x="402" y="1159"/>
                  </a:cxn>
                  <a:cxn ang="0">
                    <a:pos x="399" y="1110"/>
                  </a:cxn>
                  <a:cxn ang="0">
                    <a:pos x="397" y="1110"/>
                  </a:cxn>
                  <a:cxn ang="0">
                    <a:pos x="325" y="1131"/>
                  </a:cxn>
                  <a:cxn ang="0">
                    <a:pos x="309" y="1069"/>
                  </a:cxn>
                  <a:cxn ang="0">
                    <a:pos x="269" y="1097"/>
                  </a:cxn>
                  <a:cxn ang="0">
                    <a:pos x="208" y="1061"/>
                  </a:cxn>
                  <a:cxn ang="0">
                    <a:pos x="225" y="1015"/>
                  </a:cxn>
                  <a:cxn ang="0">
                    <a:pos x="221" y="1011"/>
                  </a:cxn>
                  <a:cxn ang="0">
                    <a:pos x="186" y="1039"/>
                  </a:cxn>
                  <a:cxn ang="0">
                    <a:pos x="156" y="940"/>
                  </a:cxn>
                  <a:cxn ang="0">
                    <a:pos x="155" y="939"/>
                  </a:cxn>
                  <a:cxn ang="0">
                    <a:pos x="82" y="907"/>
                  </a:cxn>
                  <a:cxn ang="0">
                    <a:pos x="101" y="858"/>
                  </a:cxn>
                  <a:cxn ang="0">
                    <a:pos x="100" y="857"/>
                  </a:cxn>
                  <a:cxn ang="0">
                    <a:pos x="47" y="861"/>
                  </a:cxn>
                  <a:cxn ang="0">
                    <a:pos x="62" y="763"/>
                  </a:cxn>
                  <a:cxn ang="0">
                    <a:pos x="61" y="761"/>
                  </a:cxn>
                  <a:cxn ang="0">
                    <a:pos x="3" y="704"/>
                  </a:cxn>
                  <a:cxn ang="0">
                    <a:pos x="44" y="663"/>
                  </a:cxn>
                  <a:cxn ang="0">
                    <a:pos x="44" y="663"/>
                  </a:cxn>
                  <a:cxn ang="0">
                    <a:pos x="16" y="650"/>
                  </a:cxn>
                  <a:cxn ang="0">
                    <a:pos x="15" y="621"/>
                  </a:cxn>
                </a:cxnLst>
                <a:rect l="0" t="0" r="r" b="b"/>
                <a:pathLst>
                  <a:path w="1097" h="1182">
                    <a:moveTo>
                      <a:pt x="15" y="621"/>
                    </a:moveTo>
                    <a:cubicBezTo>
                      <a:pt x="23" y="332"/>
                      <a:pt x="208" y="101"/>
                      <a:pt x="497" y="32"/>
                    </a:cubicBezTo>
                    <a:cubicBezTo>
                      <a:pt x="619" y="4"/>
                      <a:pt x="855" y="0"/>
                      <a:pt x="991" y="3"/>
                    </a:cubicBezTo>
                    <a:lnTo>
                      <a:pt x="1008" y="151"/>
                    </a:lnTo>
                    <a:lnTo>
                      <a:pt x="818" y="163"/>
                    </a:lnTo>
                    <a:cubicBezTo>
                      <a:pt x="805" y="164"/>
                      <a:pt x="816" y="179"/>
                      <a:pt x="821" y="185"/>
                    </a:cubicBezTo>
                    <a:cubicBezTo>
                      <a:pt x="975" y="278"/>
                      <a:pt x="1072" y="443"/>
                      <a:pt x="1076" y="624"/>
                    </a:cubicBezTo>
                    <a:lnTo>
                      <a:pt x="1077" y="652"/>
                    </a:lnTo>
                    <a:lnTo>
                      <a:pt x="1047" y="666"/>
                    </a:lnTo>
                    <a:cubicBezTo>
                      <a:pt x="1047" y="666"/>
                      <a:pt x="1047" y="666"/>
                      <a:pt x="1047" y="667"/>
                    </a:cubicBezTo>
                    <a:cubicBezTo>
                      <a:pt x="1097" y="691"/>
                      <a:pt x="1089" y="684"/>
                      <a:pt x="1084" y="739"/>
                    </a:cubicBezTo>
                    <a:cubicBezTo>
                      <a:pt x="1081" y="766"/>
                      <a:pt x="1055" y="762"/>
                      <a:pt x="1030" y="764"/>
                    </a:cubicBezTo>
                    <a:cubicBezTo>
                      <a:pt x="1030" y="765"/>
                      <a:pt x="1030" y="766"/>
                      <a:pt x="1029" y="766"/>
                    </a:cubicBezTo>
                    <a:cubicBezTo>
                      <a:pt x="1071" y="800"/>
                      <a:pt x="1066" y="792"/>
                      <a:pt x="1044" y="864"/>
                    </a:cubicBezTo>
                    <a:lnTo>
                      <a:pt x="992" y="860"/>
                    </a:lnTo>
                    <a:cubicBezTo>
                      <a:pt x="991" y="861"/>
                      <a:pt x="991" y="861"/>
                      <a:pt x="991" y="862"/>
                    </a:cubicBezTo>
                    <a:cubicBezTo>
                      <a:pt x="1024" y="900"/>
                      <a:pt x="1017" y="892"/>
                      <a:pt x="995" y="935"/>
                    </a:cubicBezTo>
                    <a:cubicBezTo>
                      <a:pt x="982" y="961"/>
                      <a:pt x="956" y="950"/>
                      <a:pt x="937" y="943"/>
                    </a:cubicBezTo>
                    <a:cubicBezTo>
                      <a:pt x="936" y="943"/>
                      <a:pt x="936" y="943"/>
                      <a:pt x="936" y="943"/>
                    </a:cubicBezTo>
                    <a:cubicBezTo>
                      <a:pt x="962" y="993"/>
                      <a:pt x="961" y="983"/>
                      <a:pt x="906" y="1043"/>
                    </a:cubicBezTo>
                    <a:lnTo>
                      <a:pt x="868" y="1012"/>
                    </a:lnTo>
                    <a:cubicBezTo>
                      <a:pt x="867" y="1012"/>
                      <a:pt x="867" y="1013"/>
                      <a:pt x="867" y="1013"/>
                    </a:cubicBezTo>
                    <a:lnTo>
                      <a:pt x="883" y="1058"/>
                    </a:lnTo>
                    <a:cubicBezTo>
                      <a:pt x="819" y="1096"/>
                      <a:pt x="835" y="1117"/>
                      <a:pt x="783" y="1069"/>
                    </a:cubicBezTo>
                    <a:cubicBezTo>
                      <a:pt x="788" y="1121"/>
                      <a:pt x="789" y="1123"/>
                      <a:pt x="745" y="1138"/>
                    </a:cubicBezTo>
                    <a:cubicBezTo>
                      <a:pt x="723" y="1145"/>
                      <a:pt x="709" y="1128"/>
                      <a:pt x="693" y="1110"/>
                    </a:cubicBezTo>
                    <a:cubicBezTo>
                      <a:pt x="693" y="1110"/>
                      <a:pt x="693" y="1110"/>
                      <a:pt x="692" y="1110"/>
                    </a:cubicBezTo>
                    <a:lnTo>
                      <a:pt x="690" y="1161"/>
                    </a:lnTo>
                    <a:cubicBezTo>
                      <a:pt x="613" y="1172"/>
                      <a:pt x="625" y="1177"/>
                      <a:pt x="597" y="1131"/>
                    </a:cubicBezTo>
                    <a:cubicBezTo>
                      <a:pt x="597" y="1131"/>
                      <a:pt x="596" y="1131"/>
                      <a:pt x="595" y="1131"/>
                    </a:cubicBezTo>
                    <a:lnTo>
                      <a:pt x="585" y="1178"/>
                    </a:lnTo>
                    <a:lnTo>
                      <a:pt x="508" y="1178"/>
                    </a:lnTo>
                    <a:lnTo>
                      <a:pt x="495" y="1131"/>
                    </a:lnTo>
                    <a:cubicBezTo>
                      <a:pt x="495" y="1131"/>
                      <a:pt x="494" y="1131"/>
                      <a:pt x="493" y="1130"/>
                    </a:cubicBezTo>
                    <a:cubicBezTo>
                      <a:pt x="469" y="1182"/>
                      <a:pt x="474" y="1175"/>
                      <a:pt x="402" y="1159"/>
                    </a:cubicBezTo>
                    <a:lnTo>
                      <a:pt x="399" y="1110"/>
                    </a:lnTo>
                    <a:cubicBezTo>
                      <a:pt x="398" y="1110"/>
                      <a:pt x="398" y="1110"/>
                      <a:pt x="397" y="1110"/>
                    </a:cubicBezTo>
                    <a:cubicBezTo>
                      <a:pt x="362" y="1146"/>
                      <a:pt x="364" y="1142"/>
                      <a:pt x="325" y="1131"/>
                    </a:cubicBezTo>
                    <a:cubicBezTo>
                      <a:pt x="299" y="1124"/>
                      <a:pt x="305" y="1097"/>
                      <a:pt x="309" y="1069"/>
                    </a:cubicBezTo>
                    <a:lnTo>
                      <a:pt x="269" y="1097"/>
                    </a:lnTo>
                    <a:lnTo>
                      <a:pt x="208" y="1061"/>
                    </a:lnTo>
                    <a:lnTo>
                      <a:pt x="225" y="1015"/>
                    </a:lnTo>
                    <a:cubicBezTo>
                      <a:pt x="224" y="1013"/>
                      <a:pt x="223" y="1012"/>
                      <a:pt x="221" y="1011"/>
                    </a:cubicBezTo>
                    <a:lnTo>
                      <a:pt x="186" y="1039"/>
                    </a:lnTo>
                    <a:cubicBezTo>
                      <a:pt x="130" y="979"/>
                      <a:pt x="130" y="990"/>
                      <a:pt x="156" y="940"/>
                    </a:cubicBezTo>
                    <a:cubicBezTo>
                      <a:pt x="155" y="940"/>
                      <a:pt x="155" y="940"/>
                      <a:pt x="155" y="939"/>
                    </a:cubicBezTo>
                    <a:cubicBezTo>
                      <a:pt x="105" y="958"/>
                      <a:pt x="106" y="948"/>
                      <a:pt x="82" y="907"/>
                    </a:cubicBezTo>
                    <a:cubicBezTo>
                      <a:pt x="70" y="886"/>
                      <a:pt x="87" y="874"/>
                      <a:pt x="101" y="858"/>
                    </a:cubicBezTo>
                    <a:cubicBezTo>
                      <a:pt x="100" y="858"/>
                      <a:pt x="100" y="857"/>
                      <a:pt x="100" y="857"/>
                    </a:cubicBezTo>
                    <a:lnTo>
                      <a:pt x="47" y="861"/>
                    </a:lnTo>
                    <a:cubicBezTo>
                      <a:pt x="26" y="788"/>
                      <a:pt x="21" y="797"/>
                      <a:pt x="62" y="763"/>
                    </a:cubicBezTo>
                    <a:cubicBezTo>
                      <a:pt x="62" y="762"/>
                      <a:pt x="62" y="762"/>
                      <a:pt x="61" y="761"/>
                    </a:cubicBezTo>
                    <a:cubicBezTo>
                      <a:pt x="5" y="756"/>
                      <a:pt x="11" y="761"/>
                      <a:pt x="3" y="704"/>
                    </a:cubicBezTo>
                    <a:cubicBezTo>
                      <a:pt x="0" y="679"/>
                      <a:pt x="23" y="674"/>
                      <a:pt x="44" y="663"/>
                    </a:cubicBezTo>
                    <a:cubicBezTo>
                      <a:pt x="44" y="663"/>
                      <a:pt x="44" y="663"/>
                      <a:pt x="44" y="663"/>
                    </a:cubicBezTo>
                    <a:lnTo>
                      <a:pt x="16" y="650"/>
                    </a:lnTo>
                    <a:lnTo>
                      <a:pt x="15" y="621"/>
                    </a:lnTo>
                    <a:close/>
                  </a:path>
                </a:pathLst>
              </a:custGeom>
              <a:solidFill>
                <a:srgbClr val="FEFEFE"/>
              </a:solidFill>
              <a:ln w="9525">
                <a:noFill/>
                <a:round/>
                <a:headEnd/>
                <a:tailEnd/>
              </a:ln>
            </p:spPr>
            <p:txBody>
              <a:bodyPr vert="horz" wrap="square" lIns="68580" tIns="34290" rIns="68580" bIns="34290" numCol="1" anchor="t" anchorCtr="0" compatLnSpc="1">
                <a:prstTxWarp prst="textNoShape">
                  <a:avLst/>
                </a:prstTxWarp>
              </a:bodyPr>
              <a:lstStyle/>
              <a:p>
                <a:endParaRPr lang="ru-RU" sz="1350" dirty="0">
                  <a:latin typeface="Century Gothic" panose="020B0502020202020204" pitchFamily="34" charset="0"/>
                </a:endParaRPr>
              </a:p>
            </p:txBody>
          </p:sp>
          <p:sp>
            <p:nvSpPr>
              <p:cNvPr id="26" name="Freeform 8"/>
              <p:cNvSpPr>
                <a:spLocks noEditPoints="1"/>
              </p:cNvSpPr>
              <p:nvPr/>
            </p:nvSpPr>
            <p:spPr bwMode="auto">
              <a:xfrm>
                <a:off x="459668" y="615560"/>
                <a:ext cx="774059" cy="842751"/>
              </a:xfrm>
              <a:custGeom>
                <a:avLst/>
                <a:gdLst/>
                <a:ahLst/>
                <a:cxnLst>
                  <a:cxn ang="0">
                    <a:pos x="1025" y="626"/>
                  </a:cxn>
                  <a:cxn ang="0">
                    <a:pos x="42" y="636"/>
                  </a:cxn>
                  <a:cxn ang="0">
                    <a:pos x="54" y="727"/>
                  </a:cxn>
                  <a:cxn ang="0">
                    <a:pos x="88" y="822"/>
                  </a:cxn>
                  <a:cxn ang="0">
                    <a:pos x="143" y="903"/>
                  </a:cxn>
                  <a:cxn ang="0">
                    <a:pos x="204" y="969"/>
                  </a:cxn>
                  <a:cxn ang="0">
                    <a:pos x="262" y="1043"/>
                  </a:cxn>
                  <a:cxn ang="0">
                    <a:pos x="365" y="1073"/>
                  </a:cxn>
                  <a:cxn ang="0">
                    <a:pos x="458" y="1093"/>
                  </a:cxn>
                  <a:cxn ang="0">
                    <a:pos x="545" y="1137"/>
                  </a:cxn>
                  <a:cxn ang="0">
                    <a:pos x="647" y="1125"/>
                  </a:cxn>
                  <a:cxn ang="0">
                    <a:pos x="705" y="1098"/>
                  </a:cxn>
                  <a:cxn ang="0">
                    <a:pos x="760" y="1030"/>
                  </a:cxn>
                  <a:cxn ang="0">
                    <a:pos x="828" y="982"/>
                  </a:cxn>
                  <a:cxn ang="0">
                    <a:pos x="914" y="903"/>
                  </a:cxn>
                  <a:cxn ang="0">
                    <a:pos x="966" y="822"/>
                  </a:cxn>
                  <a:cxn ang="0">
                    <a:pos x="998" y="727"/>
                  </a:cxn>
                  <a:cxn ang="0">
                    <a:pos x="529" y="416"/>
                  </a:cxn>
                  <a:cxn ang="0">
                    <a:pos x="799" y="612"/>
                  </a:cxn>
                  <a:cxn ang="0">
                    <a:pos x="950" y="4"/>
                  </a:cxn>
                  <a:cxn ang="0">
                    <a:pos x="248" y="610"/>
                  </a:cxn>
                  <a:cxn ang="0">
                    <a:pos x="517" y="415"/>
                  </a:cxn>
                  <a:cxn ang="0">
                    <a:pos x="784" y="750"/>
                  </a:cxn>
                  <a:cxn ang="0">
                    <a:pos x="298" y="755"/>
                  </a:cxn>
                  <a:cxn ang="0">
                    <a:pos x="518" y="777"/>
                  </a:cxn>
                  <a:cxn ang="0">
                    <a:pos x="693" y="282"/>
                  </a:cxn>
                  <a:cxn ang="0">
                    <a:pos x="639" y="336"/>
                  </a:cxn>
                  <a:cxn ang="0">
                    <a:pos x="535" y="296"/>
                  </a:cxn>
                  <a:cxn ang="0">
                    <a:pos x="471" y="268"/>
                  </a:cxn>
                  <a:cxn ang="0">
                    <a:pos x="481" y="332"/>
                  </a:cxn>
                  <a:cxn ang="0">
                    <a:pos x="431" y="336"/>
                  </a:cxn>
                  <a:cxn ang="0">
                    <a:pos x="698" y="263"/>
                  </a:cxn>
                  <a:cxn ang="0">
                    <a:pos x="639" y="350"/>
                  </a:cxn>
                  <a:cxn ang="0">
                    <a:pos x="516" y="301"/>
                  </a:cxn>
                  <a:cxn ang="0">
                    <a:pos x="585" y="257"/>
                  </a:cxn>
                  <a:cxn ang="0">
                    <a:pos x="575" y="350"/>
                  </a:cxn>
                  <a:cxn ang="0">
                    <a:pos x="535" y="336"/>
                  </a:cxn>
                  <a:cxn ang="0">
                    <a:pos x="412" y="263"/>
                  </a:cxn>
                  <a:cxn ang="0">
                    <a:pos x="489" y="302"/>
                  </a:cxn>
                  <a:cxn ang="0">
                    <a:pos x="412" y="342"/>
                  </a:cxn>
                  <a:cxn ang="0">
                    <a:pos x="392" y="350"/>
                  </a:cxn>
                  <a:cxn ang="0">
                    <a:pos x="796" y="748"/>
                  </a:cxn>
                  <a:cxn ang="0">
                    <a:pos x="549" y="789"/>
                  </a:cxn>
                  <a:cxn ang="0">
                    <a:pos x="521" y="791"/>
                  </a:cxn>
                  <a:cxn ang="0">
                    <a:pos x="260" y="797"/>
                  </a:cxn>
                  <a:cxn ang="0">
                    <a:pos x="524" y="1054"/>
                  </a:cxn>
                  <a:cxn ang="0">
                    <a:pos x="280" y="892"/>
                  </a:cxn>
                  <a:cxn ang="0">
                    <a:pos x="360" y="838"/>
                  </a:cxn>
                  <a:cxn ang="0">
                    <a:pos x="367" y="933"/>
                  </a:cxn>
                  <a:cxn ang="0">
                    <a:pos x="567" y="933"/>
                  </a:cxn>
                  <a:cxn ang="0">
                    <a:pos x="554" y="838"/>
                  </a:cxn>
                  <a:cxn ang="0">
                    <a:pos x="574" y="852"/>
                  </a:cxn>
                  <a:cxn ang="0">
                    <a:pos x="739" y="933"/>
                  </a:cxn>
                  <a:cxn ang="0">
                    <a:pos x="702" y="920"/>
                  </a:cxn>
                  <a:cxn ang="0">
                    <a:pos x="675" y="876"/>
                  </a:cxn>
                  <a:cxn ang="0">
                    <a:pos x="752" y="838"/>
                  </a:cxn>
                </a:cxnLst>
                <a:rect l="0" t="0" r="r" b="b"/>
                <a:pathLst>
                  <a:path w="1046" h="1140">
                    <a:moveTo>
                      <a:pt x="1041" y="679"/>
                    </a:moveTo>
                    <a:cubicBezTo>
                      <a:pt x="1030" y="674"/>
                      <a:pt x="1019" y="669"/>
                      <a:pt x="1009" y="663"/>
                    </a:cubicBezTo>
                    <a:cubicBezTo>
                      <a:pt x="1007" y="662"/>
                      <a:pt x="1005" y="660"/>
                      <a:pt x="1005" y="658"/>
                    </a:cubicBezTo>
                    <a:cubicBezTo>
                      <a:pt x="1005" y="658"/>
                      <a:pt x="1005" y="657"/>
                      <a:pt x="1005" y="657"/>
                    </a:cubicBezTo>
                    <a:cubicBezTo>
                      <a:pt x="1004" y="651"/>
                      <a:pt x="1004" y="645"/>
                      <a:pt x="1003" y="640"/>
                    </a:cubicBezTo>
                    <a:cubicBezTo>
                      <a:pt x="1003" y="636"/>
                      <a:pt x="1004" y="634"/>
                      <a:pt x="1008" y="633"/>
                    </a:cubicBezTo>
                    <a:cubicBezTo>
                      <a:pt x="1008" y="633"/>
                      <a:pt x="1008" y="632"/>
                      <a:pt x="1008" y="632"/>
                    </a:cubicBezTo>
                    <a:cubicBezTo>
                      <a:pt x="1013" y="631"/>
                      <a:pt x="1020" y="628"/>
                      <a:pt x="1025" y="626"/>
                    </a:cubicBezTo>
                    <a:lnTo>
                      <a:pt x="978" y="625"/>
                    </a:lnTo>
                    <a:cubicBezTo>
                      <a:pt x="979" y="629"/>
                      <a:pt x="979" y="633"/>
                      <a:pt x="979" y="637"/>
                    </a:cubicBezTo>
                    <a:cubicBezTo>
                      <a:pt x="979" y="874"/>
                      <a:pt x="775" y="1066"/>
                      <a:pt x="524" y="1066"/>
                    </a:cubicBezTo>
                    <a:cubicBezTo>
                      <a:pt x="273" y="1066"/>
                      <a:pt x="69" y="874"/>
                      <a:pt x="69" y="637"/>
                    </a:cubicBezTo>
                    <a:cubicBezTo>
                      <a:pt x="69" y="631"/>
                      <a:pt x="69" y="627"/>
                      <a:pt x="70" y="623"/>
                    </a:cubicBezTo>
                    <a:lnTo>
                      <a:pt x="21" y="623"/>
                    </a:lnTo>
                    <a:cubicBezTo>
                      <a:pt x="26" y="625"/>
                      <a:pt x="32" y="628"/>
                      <a:pt x="37" y="629"/>
                    </a:cubicBezTo>
                    <a:cubicBezTo>
                      <a:pt x="41" y="630"/>
                      <a:pt x="43" y="632"/>
                      <a:pt x="42" y="636"/>
                    </a:cubicBezTo>
                    <a:cubicBezTo>
                      <a:pt x="41" y="643"/>
                      <a:pt x="41" y="649"/>
                      <a:pt x="40" y="655"/>
                    </a:cubicBezTo>
                    <a:cubicBezTo>
                      <a:pt x="40" y="657"/>
                      <a:pt x="38" y="659"/>
                      <a:pt x="37" y="660"/>
                    </a:cubicBezTo>
                    <a:cubicBezTo>
                      <a:pt x="26" y="665"/>
                      <a:pt x="15" y="671"/>
                      <a:pt x="4" y="676"/>
                    </a:cubicBezTo>
                    <a:cubicBezTo>
                      <a:pt x="1" y="677"/>
                      <a:pt x="0" y="679"/>
                      <a:pt x="0" y="683"/>
                    </a:cubicBezTo>
                    <a:cubicBezTo>
                      <a:pt x="2" y="694"/>
                      <a:pt x="3" y="705"/>
                      <a:pt x="4" y="716"/>
                    </a:cubicBezTo>
                    <a:cubicBezTo>
                      <a:pt x="5" y="720"/>
                      <a:pt x="7" y="721"/>
                      <a:pt x="10" y="721"/>
                    </a:cubicBezTo>
                    <a:cubicBezTo>
                      <a:pt x="23" y="722"/>
                      <a:pt x="35" y="723"/>
                      <a:pt x="47" y="724"/>
                    </a:cubicBezTo>
                    <a:cubicBezTo>
                      <a:pt x="50" y="724"/>
                      <a:pt x="53" y="725"/>
                      <a:pt x="54" y="727"/>
                    </a:cubicBezTo>
                    <a:cubicBezTo>
                      <a:pt x="56" y="732"/>
                      <a:pt x="58" y="739"/>
                      <a:pt x="60" y="745"/>
                    </a:cubicBezTo>
                    <a:cubicBezTo>
                      <a:pt x="61" y="750"/>
                      <a:pt x="59" y="754"/>
                      <a:pt x="55" y="757"/>
                    </a:cubicBezTo>
                    <a:cubicBezTo>
                      <a:pt x="47" y="764"/>
                      <a:pt x="39" y="771"/>
                      <a:pt x="30" y="779"/>
                    </a:cubicBezTo>
                    <a:cubicBezTo>
                      <a:pt x="29" y="780"/>
                      <a:pt x="27" y="782"/>
                      <a:pt x="28" y="783"/>
                    </a:cubicBezTo>
                    <a:cubicBezTo>
                      <a:pt x="31" y="796"/>
                      <a:pt x="35" y="809"/>
                      <a:pt x="39" y="822"/>
                    </a:cubicBezTo>
                    <a:cubicBezTo>
                      <a:pt x="40" y="821"/>
                      <a:pt x="41" y="821"/>
                      <a:pt x="42" y="821"/>
                    </a:cubicBezTo>
                    <a:cubicBezTo>
                      <a:pt x="55" y="820"/>
                      <a:pt x="67" y="819"/>
                      <a:pt x="80" y="819"/>
                    </a:cubicBezTo>
                    <a:cubicBezTo>
                      <a:pt x="82" y="819"/>
                      <a:pt x="86" y="820"/>
                      <a:pt x="88" y="822"/>
                    </a:cubicBezTo>
                    <a:cubicBezTo>
                      <a:pt x="94" y="828"/>
                      <a:pt x="98" y="834"/>
                      <a:pt x="104" y="841"/>
                    </a:cubicBezTo>
                    <a:cubicBezTo>
                      <a:pt x="102" y="842"/>
                      <a:pt x="101" y="844"/>
                      <a:pt x="100" y="845"/>
                    </a:cubicBezTo>
                    <a:cubicBezTo>
                      <a:pt x="93" y="854"/>
                      <a:pt x="85" y="862"/>
                      <a:pt x="77" y="871"/>
                    </a:cubicBezTo>
                    <a:cubicBezTo>
                      <a:pt x="75" y="874"/>
                      <a:pt x="74" y="876"/>
                      <a:pt x="76" y="879"/>
                    </a:cubicBezTo>
                    <a:cubicBezTo>
                      <a:pt x="81" y="887"/>
                      <a:pt x="86" y="896"/>
                      <a:pt x="91" y="904"/>
                    </a:cubicBezTo>
                    <a:cubicBezTo>
                      <a:pt x="94" y="910"/>
                      <a:pt x="99" y="911"/>
                      <a:pt x="104" y="910"/>
                    </a:cubicBezTo>
                    <a:cubicBezTo>
                      <a:pt x="113" y="907"/>
                      <a:pt x="122" y="904"/>
                      <a:pt x="131" y="900"/>
                    </a:cubicBezTo>
                    <a:cubicBezTo>
                      <a:pt x="136" y="898"/>
                      <a:pt x="140" y="897"/>
                      <a:pt x="143" y="903"/>
                    </a:cubicBezTo>
                    <a:cubicBezTo>
                      <a:pt x="145" y="906"/>
                      <a:pt x="147" y="909"/>
                      <a:pt x="150" y="911"/>
                    </a:cubicBezTo>
                    <a:cubicBezTo>
                      <a:pt x="154" y="916"/>
                      <a:pt x="155" y="922"/>
                      <a:pt x="152" y="928"/>
                    </a:cubicBezTo>
                    <a:cubicBezTo>
                      <a:pt x="147" y="938"/>
                      <a:pt x="142" y="947"/>
                      <a:pt x="137" y="957"/>
                    </a:cubicBezTo>
                    <a:cubicBezTo>
                      <a:pt x="136" y="959"/>
                      <a:pt x="136" y="962"/>
                      <a:pt x="137" y="963"/>
                    </a:cubicBezTo>
                    <a:cubicBezTo>
                      <a:pt x="146" y="974"/>
                      <a:pt x="155" y="984"/>
                      <a:pt x="165" y="994"/>
                    </a:cubicBezTo>
                    <a:cubicBezTo>
                      <a:pt x="177" y="984"/>
                      <a:pt x="189" y="974"/>
                      <a:pt x="202" y="964"/>
                    </a:cubicBezTo>
                    <a:cubicBezTo>
                      <a:pt x="203" y="966"/>
                      <a:pt x="205" y="967"/>
                      <a:pt x="206" y="969"/>
                    </a:cubicBezTo>
                    <a:lnTo>
                      <a:pt x="204" y="969"/>
                    </a:lnTo>
                    <a:cubicBezTo>
                      <a:pt x="210" y="976"/>
                      <a:pt x="217" y="983"/>
                      <a:pt x="223" y="991"/>
                    </a:cubicBezTo>
                    <a:cubicBezTo>
                      <a:pt x="224" y="993"/>
                      <a:pt x="223" y="995"/>
                      <a:pt x="223" y="998"/>
                    </a:cubicBezTo>
                    <a:cubicBezTo>
                      <a:pt x="222" y="1001"/>
                      <a:pt x="221" y="1004"/>
                      <a:pt x="220" y="1007"/>
                    </a:cubicBezTo>
                    <a:cubicBezTo>
                      <a:pt x="217" y="1016"/>
                      <a:pt x="213" y="1025"/>
                      <a:pt x="210" y="1035"/>
                    </a:cubicBezTo>
                    <a:cubicBezTo>
                      <a:pt x="221" y="1042"/>
                      <a:pt x="233" y="1049"/>
                      <a:pt x="244" y="1055"/>
                    </a:cubicBezTo>
                    <a:cubicBezTo>
                      <a:pt x="245" y="1055"/>
                      <a:pt x="245" y="1055"/>
                      <a:pt x="245" y="1055"/>
                    </a:cubicBezTo>
                    <a:cubicBezTo>
                      <a:pt x="246" y="1055"/>
                      <a:pt x="249" y="1054"/>
                      <a:pt x="250" y="1054"/>
                    </a:cubicBezTo>
                    <a:cubicBezTo>
                      <a:pt x="254" y="1050"/>
                      <a:pt x="258" y="1046"/>
                      <a:pt x="262" y="1043"/>
                    </a:cubicBezTo>
                    <a:cubicBezTo>
                      <a:pt x="265" y="1041"/>
                      <a:pt x="267" y="1038"/>
                      <a:pt x="270" y="1036"/>
                    </a:cubicBezTo>
                    <a:cubicBezTo>
                      <a:pt x="279" y="1029"/>
                      <a:pt x="288" y="1029"/>
                      <a:pt x="298" y="1035"/>
                    </a:cubicBezTo>
                    <a:cubicBezTo>
                      <a:pt x="307" y="1041"/>
                      <a:pt x="307" y="1040"/>
                      <a:pt x="306" y="1051"/>
                    </a:cubicBezTo>
                    <a:cubicBezTo>
                      <a:pt x="304" y="1063"/>
                      <a:pt x="304" y="1075"/>
                      <a:pt x="302" y="1087"/>
                    </a:cubicBezTo>
                    <a:cubicBezTo>
                      <a:pt x="302" y="1091"/>
                      <a:pt x="304" y="1093"/>
                      <a:pt x="307" y="1094"/>
                    </a:cubicBezTo>
                    <a:cubicBezTo>
                      <a:pt x="315" y="1096"/>
                      <a:pt x="322" y="1098"/>
                      <a:pt x="330" y="1100"/>
                    </a:cubicBezTo>
                    <a:cubicBezTo>
                      <a:pt x="333" y="1101"/>
                      <a:pt x="337" y="1100"/>
                      <a:pt x="339" y="1098"/>
                    </a:cubicBezTo>
                    <a:cubicBezTo>
                      <a:pt x="348" y="1090"/>
                      <a:pt x="357" y="1081"/>
                      <a:pt x="365" y="1073"/>
                    </a:cubicBezTo>
                    <a:cubicBezTo>
                      <a:pt x="368" y="1070"/>
                      <a:pt x="369" y="1069"/>
                      <a:pt x="373" y="1070"/>
                    </a:cubicBezTo>
                    <a:cubicBezTo>
                      <a:pt x="378" y="1072"/>
                      <a:pt x="384" y="1074"/>
                      <a:pt x="390" y="1076"/>
                    </a:cubicBezTo>
                    <a:cubicBezTo>
                      <a:pt x="393" y="1077"/>
                      <a:pt x="395" y="1080"/>
                      <a:pt x="395" y="1084"/>
                    </a:cubicBezTo>
                    <a:cubicBezTo>
                      <a:pt x="396" y="1097"/>
                      <a:pt x="397" y="1110"/>
                      <a:pt x="398" y="1124"/>
                    </a:cubicBezTo>
                    <a:cubicBezTo>
                      <a:pt x="410" y="1127"/>
                      <a:pt x="423" y="1130"/>
                      <a:pt x="436" y="1133"/>
                    </a:cubicBezTo>
                    <a:cubicBezTo>
                      <a:pt x="437" y="1133"/>
                      <a:pt x="439" y="1131"/>
                      <a:pt x="440" y="1129"/>
                    </a:cubicBezTo>
                    <a:cubicBezTo>
                      <a:pt x="445" y="1119"/>
                      <a:pt x="450" y="1109"/>
                      <a:pt x="454" y="1098"/>
                    </a:cubicBezTo>
                    <a:cubicBezTo>
                      <a:pt x="456" y="1097"/>
                      <a:pt x="457" y="1095"/>
                      <a:pt x="458" y="1093"/>
                    </a:cubicBezTo>
                    <a:cubicBezTo>
                      <a:pt x="458" y="1093"/>
                      <a:pt x="458" y="1092"/>
                      <a:pt x="459" y="1092"/>
                    </a:cubicBezTo>
                    <a:cubicBezTo>
                      <a:pt x="459" y="1092"/>
                      <a:pt x="461" y="1091"/>
                      <a:pt x="462" y="1092"/>
                    </a:cubicBezTo>
                    <a:cubicBezTo>
                      <a:pt x="469" y="1093"/>
                      <a:pt x="477" y="1093"/>
                      <a:pt x="484" y="1094"/>
                    </a:cubicBezTo>
                    <a:cubicBezTo>
                      <a:pt x="486" y="1094"/>
                      <a:pt x="488" y="1095"/>
                      <a:pt x="489" y="1097"/>
                    </a:cubicBezTo>
                    <a:cubicBezTo>
                      <a:pt x="493" y="1111"/>
                      <a:pt x="497" y="1126"/>
                      <a:pt x="500" y="1140"/>
                    </a:cubicBezTo>
                    <a:lnTo>
                      <a:pt x="544" y="1140"/>
                    </a:lnTo>
                    <a:cubicBezTo>
                      <a:pt x="544" y="1139"/>
                      <a:pt x="545" y="1138"/>
                      <a:pt x="545" y="1137"/>
                    </a:cubicBezTo>
                    <a:lnTo>
                      <a:pt x="545" y="1137"/>
                    </a:lnTo>
                    <a:cubicBezTo>
                      <a:pt x="549" y="1123"/>
                      <a:pt x="553" y="1108"/>
                      <a:pt x="557" y="1094"/>
                    </a:cubicBezTo>
                    <a:cubicBezTo>
                      <a:pt x="557" y="1093"/>
                      <a:pt x="557" y="1093"/>
                      <a:pt x="557" y="1092"/>
                    </a:cubicBezTo>
                    <a:cubicBezTo>
                      <a:pt x="566" y="1093"/>
                      <a:pt x="574" y="1093"/>
                      <a:pt x="583" y="1093"/>
                    </a:cubicBezTo>
                    <a:cubicBezTo>
                      <a:pt x="584" y="1093"/>
                      <a:pt x="587" y="1095"/>
                      <a:pt x="588" y="1096"/>
                    </a:cubicBezTo>
                    <a:cubicBezTo>
                      <a:pt x="594" y="1106"/>
                      <a:pt x="600" y="1116"/>
                      <a:pt x="605" y="1126"/>
                    </a:cubicBezTo>
                    <a:cubicBezTo>
                      <a:pt x="606" y="1126"/>
                      <a:pt x="606" y="1127"/>
                      <a:pt x="606" y="1127"/>
                    </a:cubicBezTo>
                    <a:cubicBezTo>
                      <a:pt x="608" y="1130"/>
                      <a:pt x="610" y="1131"/>
                      <a:pt x="614" y="1130"/>
                    </a:cubicBezTo>
                    <a:cubicBezTo>
                      <a:pt x="625" y="1128"/>
                      <a:pt x="636" y="1127"/>
                      <a:pt x="647" y="1125"/>
                    </a:cubicBezTo>
                    <a:cubicBezTo>
                      <a:pt x="647" y="1124"/>
                      <a:pt x="647" y="1123"/>
                      <a:pt x="647" y="1121"/>
                    </a:cubicBezTo>
                    <a:cubicBezTo>
                      <a:pt x="647" y="1121"/>
                      <a:pt x="648" y="1121"/>
                      <a:pt x="648" y="1121"/>
                    </a:cubicBezTo>
                    <a:cubicBezTo>
                      <a:pt x="649" y="1107"/>
                      <a:pt x="649" y="1094"/>
                      <a:pt x="650" y="1080"/>
                    </a:cubicBezTo>
                    <a:cubicBezTo>
                      <a:pt x="650" y="1079"/>
                      <a:pt x="651" y="1077"/>
                      <a:pt x="651" y="1076"/>
                    </a:cubicBezTo>
                    <a:cubicBezTo>
                      <a:pt x="652" y="1076"/>
                      <a:pt x="653" y="1075"/>
                      <a:pt x="655" y="1075"/>
                    </a:cubicBezTo>
                    <a:cubicBezTo>
                      <a:pt x="659" y="1074"/>
                      <a:pt x="664" y="1073"/>
                      <a:pt x="669" y="1071"/>
                    </a:cubicBezTo>
                    <a:cubicBezTo>
                      <a:pt x="675" y="1069"/>
                      <a:pt x="678" y="1071"/>
                      <a:pt x="682" y="1075"/>
                    </a:cubicBezTo>
                    <a:cubicBezTo>
                      <a:pt x="689" y="1083"/>
                      <a:pt x="697" y="1091"/>
                      <a:pt x="705" y="1098"/>
                    </a:cubicBezTo>
                    <a:cubicBezTo>
                      <a:pt x="708" y="1101"/>
                      <a:pt x="712" y="1102"/>
                      <a:pt x="716" y="1101"/>
                    </a:cubicBezTo>
                    <a:cubicBezTo>
                      <a:pt x="724" y="1098"/>
                      <a:pt x="732" y="1096"/>
                      <a:pt x="739" y="1093"/>
                    </a:cubicBezTo>
                    <a:cubicBezTo>
                      <a:pt x="740" y="1092"/>
                      <a:pt x="741" y="1090"/>
                      <a:pt x="742" y="1089"/>
                    </a:cubicBezTo>
                    <a:cubicBezTo>
                      <a:pt x="743" y="1087"/>
                      <a:pt x="743" y="1086"/>
                      <a:pt x="743" y="1084"/>
                    </a:cubicBezTo>
                    <a:cubicBezTo>
                      <a:pt x="742" y="1072"/>
                      <a:pt x="741" y="1060"/>
                      <a:pt x="740" y="1048"/>
                    </a:cubicBezTo>
                    <a:cubicBezTo>
                      <a:pt x="738" y="1039"/>
                      <a:pt x="738" y="1038"/>
                      <a:pt x="743" y="1034"/>
                    </a:cubicBezTo>
                    <a:cubicBezTo>
                      <a:pt x="744" y="1034"/>
                      <a:pt x="744" y="1034"/>
                      <a:pt x="744" y="1034"/>
                    </a:cubicBezTo>
                    <a:cubicBezTo>
                      <a:pt x="749" y="1033"/>
                      <a:pt x="755" y="1032"/>
                      <a:pt x="760" y="1030"/>
                    </a:cubicBezTo>
                    <a:cubicBezTo>
                      <a:pt x="764" y="1029"/>
                      <a:pt x="766" y="1030"/>
                      <a:pt x="769" y="1032"/>
                    </a:cubicBezTo>
                    <a:cubicBezTo>
                      <a:pt x="778" y="1040"/>
                      <a:pt x="787" y="1049"/>
                      <a:pt x="796" y="1057"/>
                    </a:cubicBezTo>
                    <a:cubicBezTo>
                      <a:pt x="797" y="1058"/>
                      <a:pt x="800" y="1059"/>
                      <a:pt x="801" y="1058"/>
                    </a:cubicBezTo>
                    <a:cubicBezTo>
                      <a:pt x="810" y="1052"/>
                      <a:pt x="818" y="1045"/>
                      <a:pt x="825" y="1039"/>
                    </a:cubicBezTo>
                    <a:cubicBezTo>
                      <a:pt x="826" y="1038"/>
                      <a:pt x="827" y="1037"/>
                      <a:pt x="828" y="1037"/>
                    </a:cubicBezTo>
                    <a:cubicBezTo>
                      <a:pt x="830" y="1035"/>
                      <a:pt x="833" y="1033"/>
                      <a:pt x="836" y="1032"/>
                    </a:cubicBezTo>
                    <a:cubicBezTo>
                      <a:pt x="831" y="1019"/>
                      <a:pt x="826" y="1007"/>
                      <a:pt x="822" y="995"/>
                    </a:cubicBezTo>
                    <a:cubicBezTo>
                      <a:pt x="822" y="990"/>
                      <a:pt x="824" y="986"/>
                      <a:pt x="828" y="982"/>
                    </a:cubicBezTo>
                    <a:cubicBezTo>
                      <a:pt x="833" y="977"/>
                      <a:pt x="838" y="973"/>
                      <a:pt x="844" y="967"/>
                    </a:cubicBezTo>
                    <a:cubicBezTo>
                      <a:pt x="856" y="977"/>
                      <a:pt x="868" y="987"/>
                      <a:pt x="881" y="997"/>
                    </a:cubicBezTo>
                    <a:cubicBezTo>
                      <a:pt x="890" y="987"/>
                      <a:pt x="900" y="977"/>
                      <a:pt x="909" y="966"/>
                    </a:cubicBezTo>
                    <a:cubicBezTo>
                      <a:pt x="910" y="965"/>
                      <a:pt x="909" y="962"/>
                      <a:pt x="908" y="960"/>
                    </a:cubicBezTo>
                    <a:cubicBezTo>
                      <a:pt x="903" y="950"/>
                      <a:pt x="898" y="941"/>
                      <a:pt x="893" y="931"/>
                    </a:cubicBezTo>
                    <a:cubicBezTo>
                      <a:pt x="890" y="925"/>
                      <a:pt x="891" y="920"/>
                      <a:pt x="896" y="915"/>
                    </a:cubicBezTo>
                    <a:cubicBezTo>
                      <a:pt x="898" y="912"/>
                      <a:pt x="900" y="909"/>
                      <a:pt x="902" y="906"/>
                    </a:cubicBezTo>
                    <a:cubicBezTo>
                      <a:pt x="905" y="900"/>
                      <a:pt x="909" y="901"/>
                      <a:pt x="914" y="903"/>
                    </a:cubicBezTo>
                    <a:cubicBezTo>
                      <a:pt x="923" y="907"/>
                      <a:pt x="932" y="910"/>
                      <a:pt x="941" y="913"/>
                    </a:cubicBezTo>
                    <a:cubicBezTo>
                      <a:pt x="947" y="915"/>
                      <a:pt x="952" y="914"/>
                      <a:pt x="955" y="908"/>
                    </a:cubicBezTo>
                    <a:cubicBezTo>
                      <a:pt x="959" y="899"/>
                      <a:pt x="964" y="890"/>
                      <a:pt x="969" y="882"/>
                    </a:cubicBezTo>
                    <a:cubicBezTo>
                      <a:pt x="971" y="879"/>
                      <a:pt x="971" y="877"/>
                      <a:pt x="968" y="874"/>
                    </a:cubicBezTo>
                    <a:cubicBezTo>
                      <a:pt x="960" y="866"/>
                      <a:pt x="953" y="857"/>
                      <a:pt x="945" y="848"/>
                    </a:cubicBezTo>
                    <a:cubicBezTo>
                      <a:pt x="944" y="847"/>
                      <a:pt x="943" y="846"/>
                      <a:pt x="942" y="844"/>
                    </a:cubicBezTo>
                    <a:cubicBezTo>
                      <a:pt x="947" y="837"/>
                      <a:pt x="952" y="831"/>
                      <a:pt x="957" y="825"/>
                    </a:cubicBezTo>
                    <a:cubicBezTo>
                      <a:pt x="959" y="823"/>
                      <a:pt x="963" y="822"/>
                      <a:pt x="966" y="822"/>
                    </a:cubicBezTo>
                    <a:cubicBezTo>
                      <a:pt x="978" y="823"/>
                      <a:pt x="991" y="824"/>
                      <a:pt x="1003" y="825"/>
                    </a:cubicBezTo>
                    <a:cubicBezTo>
                      <a:pt x="1004" y="825"/>
                      <a:pt x="1005" y="825"/>
                      <a:pt x="1007" y="825"/>
                    </a:cubicBezTo>
                    <a:cubicBezTo>
                      <a:pt x="1010" y="812"/>
                      <a:pt x="1014" y="799"/>
                      <a:pt x="1018" y="787"/>
                    </a:cubicBezTo>
                    <a:cubicBezTo>
                      <a:pt x="1018" y="785"/>
                      <a:pt x="1016" y="783"/>
                      <a:pt x="1015" y="782"/>
                    </a:cubicBezTo>
                    <a:cubicBezTo>
                      <a:pt x="1007" y="775"/>
                      <a:pt x="998" y="768"/>
                      <a:pt x="990" y="761"/>
                    </a:cubicBezTo>
                    <a:cubicBezTo>
                      <a:pt x="986" y="757"/>
                      <a:pt x="984" y="753"/>
                      <a:pt x="986" y="748"/>
                    </a:cubicBezTo>
                    <a:cubicBezTo>
                      <a:pt x="987" y="742"/>
                      <a:pt x="989" y="736"/>
                      <a:pt x="992" y="730"/>
                    </a:cubicBezTo>
                    <a:cubicBezTo>
                      <a:pt x="993" y="728"/>
                      <a:pt x="996" y="727"/>
                      <a:pt x="998" y="727"/>
                    </a:cubicBezTo>
                    <a:cubicBezTo>
                      <a:pt x="1010" y="726"/>
                      <a:pt x="1023" y="725"/>
                      <a:pt x="1035" y="724"/>
                    </a:cubicBezTo>
                    <a:cubicBezTo>
                      <a:pt x="1039" y="724"/>
                      <a:pt x="1041" y="723"/>
                      <a:pt x="1041" y="719"/>
                    </a:cubicBezTo>
                    <a:cubicBezTo>
                      <a:pt x="1042" y="708"/>
                      <a:pt x="1044" y="697"/>
                      <a:pt x="1045" y="686"/>
                    </a:cubicBezTo>
                    <a:cubicBezTo>
                      <a:pt x="1046" y="682"/>
                      <a:pt x="1044" y="680"/>
                      <a:pt x="1041" y="679"/>
                    </a:cubicBezTo>
                    <a:close/>
                    <a:moveTo>
                      <a:pt x="517" y="415"/>
                    </a:moveTo>
                    <a:lnTo>
                      <a:pt x="518" y="741"/>
                    </a:lnTo>
                    <a:lnTo>
                      <a:pt x="531" y="741"/>
                    </a:lnTo>
                    <a:lnTo>
                      <a:pt x="529" y="416"/>
                    </a:lnTo>
                    <a:cubicBezTo>
                      <a:pt x="531" y="415"/>
                      <a:pt x="532" y="413"/>
                      <a:pt x="534" y="411"/>
                    </a:cubicBezTo>
                    <a:cubicBezTo>
                      <a:pt x="544" y="402"/>
                      <a:pt x="558" y="397"/>
                      <a:pt x="572" y="393"/>
                    </a:cubicBezTo>
                    <a:cubicBezTo>
                      <a:pt x="600" y="386"/>
                      <a:pt x="629" y="389"/>
                      <a:pt x="658" y="393"/>
                    </a:cubicBezTo>
                    <a:cubicBezTo>
                      <a:pt x="682" y="396"/>
                      <a:pt x="706" y="399"/>
                      <a:pt x="730" y="398"/>
                    </a:cubicBezTo>
                    <a:cubicBezTo>
                      <a:pt x="751" y="398"/>
                      <a:pt x="771" y="397"/>
                      <a:pt x="792" y="396"/>
                    </a:cubicBezTo>
                    <a:cubicBezTo>
                      <a:pt x="797" y="395"/>
                      <a:pt x="799" y="396"/>
                      <a:pt x="799" y="401"/>
                    </a:cubicBezTo>
                    <a:cubicBezTo>
                      <a:pt x="798" y="405"/>
                      <a:pt x="799" y="410"/>
                      <a:pt x="799" y="414"/>
                    </a:cubicBezTo>
                    <a:cubicBezTo>
                      <a:pt x="799" y="480"/>
                      <a:pt x="799" y="546"/>
                      <a:pt x="799" y="612"/>
                    </a:cubicBezTo>
                    <a:cubicBezTo>
                      <a:pt x="898" y="612"/>
                      <a:pt x="969" y="612"/>
                      <a:pt x="971" y="613"/>
                    </a:cubicBezTo>
                    <a:lnTo>
                      <a:pt x="976" y="613"/>
                    </a:lnTo>
                    <a:lnTo>
                      <a:pt x="976" y="613"/>
                    </a:lnTo>
                    <a:lnTo>
                      <a:pt x="1034" y="613"/>
                    </a:lnTo>
                    <a:cubicBezTo>
                      <a:pt x="1031" y="431"/>
                      <a:pt x="932" y="271"/>
                      <a:pt x="785" y="183"/>
                    </a:cubicBezTo>
                    <a:cubicBezTo>
                      <a:pt x="753" y="150"/>
                      <a:pt x="777" y="126"/>
                      <a:pt x="793" y="125"/>
                    </a:cubicBezTo>
                    <a:cubicBezTo>
                      <a:pt x="860" y="119"/>
                      <a:pt x="962" y="114"/>
                      <a:pt x="962" y="114"/>
                    </a:cubicBezTo>
                    <a:lnTo>
                      <a:pt x="950" y="4"/>
                    </a:lnTo>
                    <a:cubicBezTo>
                      <a:pt x="950" y="4"/>
                      <a:pt x="622" y="0"/>
                      <a:pt x="479" y="34"/>
                    </a:cubicBezTo>
                    <a:cubicBezTo>
                      <a:pt x="324" y="70"/>
                      <a:pt x="205" y="147"/>
                      <a:pt x="130" y="257"/>
                    </a:cubicBezTo>
                    <a:cubicBezTo>
                      <a:pt x="130" y="257"/>
                      <a:pt x="130" y="257"/>
                      <a:pt x="130" y="258"/>
                    </a:cubicBezTo>
                    <a:cubicBezTo>
                      <a:pt x="60" y="343"/>
                      <a:pt x="14" y="490"/>
                      <a:pt x="12" y="610"/>
                    </a:cubicBezTo>
                    <a:lnTo>
                      <a:pt x="73" y="610"/>
                    </a:lnTo>
                    <a:lnTo>
                      <a:pt x="73" y="610"/>
                    </a:lnTo>
                    <a:lnTo>
                      <a:pt x="78" y="610"/>
                    </a:lnTo>
                    <a:cubicBezTo>
                      <a:pt x="103" y="610"/>
                      <a:pt x="166" y="610"/>
                      <a:pt x="248" y="610"/>
                    </a:cubicBezTo>
                    <a:cubicBezTo>
                      <a:pt x="249" y="545"/>
                      <a:pt x="249" y="480"/>
                      <a:pt x="249" y="414"/>
                    </a:cubicBezTo>
                    <a:cubicBezTo>
                      <a:pt x="249" y="410"/>
                      <a:pt x="249" y="405"/>
                      <a:pt x="249" y="401"/>
                    </a:cubicBezTo>
                    <a:cubicBezTo>
                      <a:pt x="249" y="396"/>
                      <a:pt x="251" y="395"/>
                      <a:pt x="255" y="396"/>
                    </a:cubicBezTo>
                    <a:cubicBezTo>
                      <a:pt x="276" y="397"/>
                      <a:pt x="297" y="398"/>
                      <a:pt x="318" y="398"/>
                    </a:cubicBezTo>
                    <a:cubicBezTo>
                      <a:pt x="342" y="399"/>
                      <a:pt x="365" y="396"/>
                      <a:pt x="389" y="393"/>
                    </a:cubicBezTo>
                    <a:cubicBezTo>
                      <a:pt x="418" y="389"/>
                      <a:pt x="447" y="386"/>
                      <a:pt x="476" y="393"/>
                    </a:cubicBezTo>
                    <a:cubicBezTo>
                      <a:pt x="490" y="397"/>
                      <a:pt x="503" y="402"/>
                      <a:pt x="514" y="411"/>
                    </a:cubicBezTo>
                    <a:cubicBezTo>
                      <a:pt x="515" y="412"/>
                      <a:pt x="516" y="413"/>
                      <a:pt x="517" y="415"/>
                    </a:cubicBezTo>
                    <a:close/>
                    <a:moveTo>
                      <a:pt x="532" y="778"/>
                    </a:moveTo>
                    <a:cubicBezTo>
                      <a:pt x="537" y="777"/>
                      <a:pt x="543" y="777"/>
                      <a:pt x="548" y="776"/>
                    </a:cubicBezTo>
                    <a:cubicBezTo>
                      <a:pt x="565" y="775"/>
                      <a:pt x="580" y="774"/>
                      <a:pt x="597" y="773"/>
                    </a:cubicBezTo>
                    <a:cubicBezTo>
                      <a:pt x="599" y="773"/>
                      <a:pt x="602" y="773"/>
                      <a:pt x="604" y="773"/>
                    </a:cubicBezTo>
                    <a:cubicBezTo>
                      <a:pt x="630" y="773"/>
                      <a:pt x="655" y="779"/>
                      <a:pt x="677" y="784"/>
                    </a:cubicBezTo>
                    <a:cubicBezTo>
                      <a:pt x="703" y="790"/>
                      <a:pt x="723" y="792"/>
                      <a:pt x="742" y="791"/>
                    </a:cubicBezTo>
                    <a:cubicBezTo>
                      <a:pt x="752" y="790"/>
                      <a:pt x="774" y="786"/>
                      <a:pt x="784" y="785"/>
                    </a:cubicBezTo>
                    <a:cubicBezTo>
                      <a:pt x="784" y="777"/>
                      <a:pt x="784" y="761"/>
                      <a:pt x="784" y="750"/>
                    </a:cubicBezTo>
                    <a:cubicBezTo>
                      <a:pt x="772" y="752"/>
                      <a:pt x="758" y="754"/>
                      <a:pt x="750" y="755"/>
                    </a:cubicBezTo>
                    <a:cubicBezTo>
                      <a:pt x="726" y="757"/>
                      <a:pt x="703" y="753"/>
                      <a:pt x="681" y="748"/>
                    </a:cubicBezTo>
                    <a:cubicBezTo>
                      <a:pt x="654" y="742"/>
                      <a:pt x="627" y="736"/>
                      <a:pt x="599" y="737"/>
                    </a:cubicBezTo>
                    <a:cubicBezTo>
                      <a:pt x="577" y="738"/>
                      <a:pt x="555" y="740"/>
                      <a:pt x="532" y="742"/>
                    </a:cubicBezTo>
                    <a:lnTo>
                      <a:pt x="532" y="777"/>
                    </a:lnTo>
                    <a:cubicBezTo>
                      <a:pt x="532" y="777"/>
                      <a:pt x="532" y="778"/>
                      <a:pt x="532" y="778"/>
                    </a:cubicBezTo>
                    <a:close/>
                    <a:moveTo>
                      <a:pt x="367" y="748"/>
                    </a:moveTo>
                    <a:cubicBezTo>
                      <a:pt x="344" y="753"/>
                      <a:pt x="321" y="757"/>
                      <a:pt x="298" y="755"/>
                    </a:cubicBezTo>
                    <a:cubicBezTo>
                      <a:pt x="291" y="754"/>
                      <a:pt x="278" y="752"/>
                      <a:pt x="268" y="751"/>
                    </a:cubicBezTo>
                    <a:lnTo>
                      <a:pt x="268" y="785"/>
                    </a:lnTo>
                    <a:cubicBezTo>
                      <a:pt x="278" y="787"/>
                      <a:pt x="299" y="790"/>
                      <a:pt x="309" y="791"/>
                    </a:cubicBezTo>
                    <a:cubicBezTo>
                      <a:pt x="328" y="792"/>
                      <a:pt x="348" y="790"/>
                      <a:pt x="374" y="784"/>
                    </a:cubicBezTo>
                    <a:cubicBezTo>
                      <a:pt x="398" y="778"/>
                      <a:pt x="425" y="772"/>
                      <a:pt x="454" y="773"/>
                    </a:cubicBezTo>
                    <a:cubicBezTo>
                      <a:pt x="470" y="774"/>
                      <a:pt x="485" y="775"/>
                      <a:pt x="502" y="776"/>
                    </a:cubicBezTo>
                    <a:cubicBezTo>
                      <a:pt x="507" y="777"/>
                      <a:pt x="512" y="777"/>
                      <a:pt x="518" y="778"/>
                    </a:cubicBezTo>
                    <a:cubicBezTo>
                      <a:pt x="518" y="778"/>
                      <a:pt x="518" y="777"/>
                      <a:pt x="518" y="777"/>
                    </a:cubicBezTo>
                    <a:lnTo>
                      <a:pt x="518" y="742"/>
                    </a:lnTo>
                    <a:cubicBezTo>
                      <a:pt x="494" y="740"/>
                      <a:pt x="471" y="738"/>
                      <a:pt x="448" y="737"/>
                    </a:cubicBezTo>
                    <a:cubicBezTo>
                      <a:pt x="420" y="736"/>
                      <a:pt x="393" y="742"/>
                      <a:pt x="367" y="748"/>
                    </a:cubicBezTo>
                    <a:close/>
                    <a:moveTo>
                      <a:pt x="639" y="336"/>
                    </a:moveTo>
                    <a:lnTo>
                      <a:pt x="680" y="336"/>
                    </a:lnTo>
                    <a:cubicBezTo>
                      <a:pt x="683" y="336"/>
                      <a:pt x="686" y="335"/>
                      <a:pt x="689" y="332"/>
                    </a:cubicBezTo>
                    <a:cubicBezTo>
                      <a:pt x="692" y="330"/>
                      <a:pt x="693" y="326"/>
                      <a:pt x="693" y="323"/>
                    </a:cubicBezTo>
                    <a:lnTo>
                      <a:pt x="693" y="282"/>
                    </a:lnTo>
                    <a:cubicBezTo>
                      <a:pt x="693" y="278"/>
                      <a:pt x="692" y="275"/>
                      <a:pt x="689" y="272"/>
                    </a:cubicBezTo>
                    <a:cubicBezTo>
                      <a:pt x="686" y="270"/>
                      <a:pt x="683" y="268"/>
                      <a:pt x="680" y="268"/>
                    </a:cubicBezTo>
                    <a:lnTo>
                      <a:pt x="639" y="268"/>
                    </a:lnTo>
                    <a:cubicBezTo>
                      <a:pt x="636" y="268"/>
                      <a:pt x="633" y="270"/>
                      <a:pt x="630" y="272"/>
                    </a:cubicBezTo>
                    <a:cubicBezTo>
                      <a:pt x="627" y="275"/>
                      <a:pt x="626" y="278"/>
                      <a:pt x="626" y="282"/>
                    </a:cubicBezTo>
                    <a:lnTo>
                      <a:pt x="626" y="323"/>
                    </a:lnTo>
                    <a:cubicBezTo>
                      <a:pt x="626" y="326"/>
                      <a:pt x="627" y="330"/>
                      <a:pt x="630" y="332"/>
                    </a:cubicBezTo>
                    <a:cubicBezTo>
                      <a:pt x="633" y="335"/>
                      <a:pt x="636" y="336"/>
                      <a:pt x="639" y="336"/>
                    </a:cubicBezTo>
                    <a:close/>
                    <a:moveTo>
                      <a:pt x="589" y="282"/>
                    </a:moveTo>
                    <a:cubicBezTo>
                      <a:pt x="589" y="278"/>
                      <a:pt x="587" y="275"/>
                      <a:pt x="585" y="272"/>
                    </a:cubicBezTo>
                    <a:cubicBezTo>
                      <a:pt x="582" y="270"/>
                      <a:pt x="579" y="268"/>
                      <a:pt x="575" y="268"/>
                    </a:cubicBezTo>
                    <a:lnTo>
                      <a:pt x="535" y="268"/>
                    </a:lnTo>
                    <a:cubicBezTo>
                      <a:pt x="532" y="268"/>
                      <a:pt x="528" y="270"/>
                      <a:pt x="526" y="272"/>
                    </a:cubicBezTo>
                    <a:cubicBezTo>
                      <a:pt x="523" y="275"/>
                      <a:pt x="522" y="278"/>
                      <a:pt x="522" y="282"/>
                    </a:cubicBezTo>
                    <a:cubicBezTo>
                      <a:pt x="522" y="286"/>
                      <a:pt x="523" y="289"/>
                      <a:pt x="526" y="292"/>
                    </a:cubicBezTo>
                    <a:cubicBezTo>
                      <a:pt x="528" y="294"/>
                      <a:pt x="532" y="296"/>
                      <a:pt x="535" y="296"/>
                    </a:cubicBezTo>
                    <a:lnTo>
                      <a:pt x="589" y="296"/>
                    </a:lnTo>
                    <a:lnTo>
                      <a:pt x="589" y="282"/>
                    </a:lnTo>
                    <a:close/>
                    <a:moveTo>
                      <a:pt x="431" y="296"/>
                    </a:moveTo>
                    <a:lnTo>
                      <a:pt x="471" y="296"/>
                    </a:lnTo>
                    <a:cubicBezTo>
                      <a:pt x="475" y="296"/>
                      <a:pt x="478" y="294"/>
                      <a:pt x="481" y="292"/>
                    </a:cubicBezTo>
                    <a:cubicBezTo>
                      <a:pt x="483" y="289"/>
                      <a:pt x="485" y="286"/>
                      <a:pt x="485" y="282"/>
                    </a:cubicBezTo>
                    <a:cubicBezTo>
                      <a:pt x="485" y="278"/>
                      <a:pt x="483" y="275"/>
                      <a:pt x="481" y="272"/>
                    </a:cubicBezTo>
                    <a:cubicBezTo>
                      <a:pt x="478" y="270"/>
                      <a:pt x="475" y="268"/>
                      <a:pt x="471" y="268"/>
                    </a:cubicBezTo>
                    <a:lnTo>
                      <a:pt x="431" y="268"/>
                    </a:lnTo>
                    <a:cubicBezTo>
                      <a:pt x="427" y="268"/>
                      <a:pt x="424" y="270"/>
                      <a:pt x="422" y="272"/>
                    </a:cubicBezTo>
                    <a:cubicBezTo>
                      <a:pt x="419" y="275"/>
                      <a:pt x="418" y="278"/>
                      <a:pt x="418" y="282"/>
                    </a:cubicBezTo>
                    <a:cubicBezTo>
                      <a:pt x="418" y="286"/>
                      <a:pt x="419" y="289"/>
                      <a:pt x="422" y="292"/>
                    </a:cubicBezTo>
                    <a:cubicBezTo>
                      <a:pt x="424" y="294"/>
                      <a:pt x="427" y="296"/>
                      <a:pt x="431" y="296"/>
                    </a:cubicBezTo>
                    <a:close/>
                    <a:moveTo>
                      <a:pt x="431" y="336"/>
                    </a:moveTo>
                    <a:lnTo>
                      <a:pt x="471" y="336"/>
                    </a:lnTo>
                    <a:cubicBezTo>
                      <a:pt x="475" y="336"/>
                      <a:pt x="478" y="335"/>
                      <a:pt x="481" y="332"/>
                    </a:cubicBezTo>
                    <a:cubicBezTo>
                      <a:pt x="483" y="330"/>
                      <a:pt x="485" y="326"/>
                      <a:pt x="485" y="323"/>
                    </a:cubicBezTo>
                    <a:cubicBezTo>
                      <a:pt x="485" y="319"/>
                      <a:pt x="483" y="316"/>
                      <a:pt x="481" y="313"/>
                    </a:cubicBezTo>
                    <a:cubicBezTo>
                      <a:pt x="478" y="310"/>
                      <a:pt x="475" y="309"/>
                      <a:pt x="471" y="309"/>
                    </a:cubicBezTo>
                    <a:lnTo>
                      <a:pt x="431" y="309"/>
                    </a:lnTo>
                    <a:cubicBezTo>
                      <a:pt x="427" y="309"/>
                      <a:pt x="424" y="310"/>
                      <a:pt x="422" y="313"/>
                    </a:cubicBezTo>
                    <a:cubicBezTo>
                      <a:pt x="419" y="316"/>
                      <a:pt x="418" y="319"/>
                      <a:pt x="418" y="323"/>
                    </a:cubicBezTo>
                    <a:cubicBezTo>
                      <a:pt x="418" y="326"/>
                      <a:pt x="419" y="330"/>
                      <a:pt x="422" y="332"/>
                    </a:cubicBezTo>
                    <a:cubicBezTo>
                      <a:pt x="424" y="335"/>
                      <a:pt x="427" y="336"/>
                      <a:pt x="431" y="336"/>
                    </a:cubicBezTo>
                    <a:close/>
                    <a:moveTo>
                      <a:pt x="613" y="282"/>
                    </a:moveTo>
                    <a:cubicBezTo>
                      <a:pt x="613" y="278"/>
                      <a:pt x="613" y="275"/>
                      <a:pt x="615" y="272"/>
                    </a:cubicBezTo>
                    <a:cubicBezTo>
                      <a:pt x="616" y="268"/>
                      <a:pt x="618" y="266"/>
                      <a:pt x="620" y="263"/>
                    </a:cubicBezTo>
                    <a:cubicBezTo>
                      <a:pt x="623" y="261"/>
                      <a:pt x="626" y="259"/>
                      <a:pt x="629" y="257"/>
                    </a:cubicBezTo>
                    <a:cubicBezTo>
                      <a:pt x="632" y="256"/>
                      <a:pt x="636" y="255"/>
                      <a:pt x="639" y="255"/>
                    </a:cubicBezTo>
                    <a:lnTo>
                      <a:pt x="680" y="255"/>
                    </a:lnTo>
                    <a:cubicBezTo>
                      <a:pt x="683" y="255"/>
                      <a:pt x="687" y="255"/>
                      <a:pt x="690" y="257"/>
                    </a:cubicBezTo>
                    <a:cubicBezTo>
                      <a:pt x="693" y="258"/>
                      <a:pt x="696" y="260"/>
                      <a:pt x="698" y="263"/>
                    </a:cubicBezTo>
                    <a:cubicBezTo>
                      <a:pt x="701" y="265"/>
                      <a:pt x="702" y="268"/>
                      <a:pt x="704" y="271"/>
                    </a:cubicBezTo>
                    <a:cubicBezTo>
                      <a:pt x="705" y="275"/>
                      <a:pt x="706" y="278"/>
                      <a:pt x="706" y="282"/>
                    </a:cubicBezTo>
                    <a:lnTo>
                      <a:pt x="706" y="323"/>
                    </a:lnTo>
                    <a:cubicBezTo>
                      <a:pt x="706" y="326"/>
                      <a:pt x="706" y="330"/>
                      <a:pt x="704" y="333"/>
                    </a:cubicBezTo>
                    <a:cubicBezTo>
                      <a:pt x="703" y="336"/>
                      <a:pt x="701" y="339"/>
                      <a:pt x="699" y="342"/>
                    </a:cubicBezTo>
                    <a:cubicBezTo>
                      <a:pt x="696" y="344"/>
                      <a:pt x="693" y="346"/>
                      <a:pt x="690" y="348"/>
                    </a:cubicBezTo>
                    <a:cubicBezTo>
                      <a:pt x="687" y="349"/>
                      <a:pt x="683" y="350"/>
                      <a:pt x="680" y="350"/>
                    </a:cubicBezTo>
                    <a:lnTo>
                      <a:pt x="639" y="350"/>
                    </a:lnTo>
                    <a:cubicBezTo>
                      <a:pt x="636" y="350"/>
                      <a:pt x="633" y="349"/>
                      <a:pt x="629" y="348"/>
                    </a:cubicBezTo>
                    <a:cubicBezTo>
                      <a:pt x="626" y="346"/>
                      <a:pt x="623" y="344"/>
                      <a:pt x="621" y="342"/>
                    </a:cubicBezTo>
                    <a:cubicBezTo>
                      <a:pt x="618" y="340"/>
                      <a:pt x="616" y="337"/>
                      <a:pt x="615" y="333"/>
                    </a:cubicBezTo>
                    <a:cubicBezTo>
                      <a:pt x="613" y="330"/>
                      <a:pt x="613" y="326"/>
                      <a:pt x="613" y="323"/>
                    </a:cubicBezTo>
                    <a:lnTo>
                      <a:pt x="613" y="282"/>
                    </a:lnTo>
                    <a:close/>
                    <a:moveTo>
                      <a:pt x="535" y="309"/>
                    </a:moveTo>
                    <a:cubicBezTo>
                      <a:pt x="532" y="309"/>
                      <a:pt x="528" y="308"/>
                      <a:pt x="525" y="307"/>
                    </a:cubicBezTo>
                    <a:cubicBezTo>
                      <a:pt x="522" y="306"/>
                      <a:pt x="519" y="304"/>
                      <a:pt x="516" y="301"/>
                    </a:cubicBezTo>
                    <a:cubicBezTo>
                      <a:pt x="514" y="299"/>
                      <a:pt x="512" y="296"/>
                      <a:pt x="511" y="293"/>
                    </a:cubicBezTo>
                    <a:cubicBezTo>
                      <a:pt x="509" y="289"/>
                      <a:pt x="509" y="286"/>
                      <a:pt x="509" y="282"/>
                    </a:cubicBezTo>
                    <a:cubicBezTo>
                      <a:pt x="509" y="278"/>
                      <a:pt x="509" y="275"/>
                      <a:pt x="511" y="272"/>
                    </a:cubicBezTo>
                    <a:cubicBezTo>
                      <a:pt x="512" y="268"/>
                      <a:pt x="514" y="266"/>
                      <a:pt x="516" y="263"/>
                    </a:cubicBezTo>
                    <a:cubicBezTo>
                      <a:pt x="519" y="261"/>
                      <a:pt x="522" y="259"/>
                      <a:pt x="525" y="257"/>
                    </a:cubicBezTo>
                    <a:cubicBezTo>
                      <a:pt x="528" y="256"/>
                      <a:pt x="532" y="255"/>
                      <a:pt x="535" y="255"/>
                    </a:cubicBezTo>
                    <a:lnTo>
                      <a:pt x="575" y="255"/>
                    </a:lnTo>
                    <a:cubicBezTo>
                      <a:pt x="579" y="255"/>
                      <a:pt x="582" y="255"/>
                      <a:pt x="585" y="257"/>
                    </a:cubicBezTo>
                    <a:cubicBezTo>
                      <a:pt x="589" y="258"/>
                      <a:pt x="592" y="260"/>
                      <a:pt x="594" y="263"/>
                    </a:cubicBezTo>
                    <a:cubicBezTo>
                      <a:pt x="596" y="265"/>
                      <a:pt x="598" y="268"/>
                      <a:pt x="600" y="271"/>
                    </a:cubicBezTo>
                    <a:cubicBezTo>
                      <a:pt x="601" y="275"/>
                      <a:pt x="602" y="278"/>
                      <a:pt x="602" y="282"/>
                    </a:cubicBezTo>
                    <a:lnTo>
                      <a:pt x="602" y="323"/>
                    </a:lnTo>
                    <a:cubicBezTo>
                      <a:pt x="602" y="326"/>
                      <a:pt x="601" y="330"/>
                      <a:pt x="600" y="333"/>
                    </a:cubicBezTo>
                    <a:cubicBezTo>
                      <a:pt x="599" y="336"/>
                      <a:pt x="597" y="339"/>
                      <a:pt x="594" y="342"/>
                    </a:cubicBezTo>
                    <a:cubicBezTo>
                      <a:pt x="592" y="344"/>
                      <a:pt x="589" y="346"/>
                      <a:pt x="586" y="348"/>
                    </a:cubicBezTo>
                    <a:cubicBezTo>
                      <a:pt x="583" y="349"/>
                      <a:pt x="579" y="350"/>
                      <a:pt x="575" y="350"/>
                    </a:cubicBezTo>
                    <a:lnTo>
                      <a:pt x="535" y="350"/>
                    </a:lnTo>
                    <a:cubicBezTo>
                      <a:pt x="532" y="350"/>
                      <a:pt x="528" y="349"/>
                      <a:pt x="525" y="348"/>
                    </a:cubicBezTo>
                    <a:cubicBezTo>
                      <a:pt x="522" y="346"/>
                      <a:pt x="519" y="344"/>
                      <a:pt x="517" y="342"/>
                    </a:cubicBezTo>
                    <a:cubicBezTo>
                      <a:pt x="514" y="340"/>
                      <a:pt x="512" y="337"/>
                      <a:pt x="511" y="333"/>
                    </a:cubicBezTo>
                    <a:cubicBezTo>
                      <a:pt x="509" y="330"/>
                      <a:pt x="509" y="326"/>
                      <a:pt x="509" y="323"/>
                    </a:cubicBezTo>
                    <a:lnTo>
                      <a:pt x="522" y="323"/>
                    </a:lnTo>
                    <a:cubicBezTo>
                      <a:pt x="522" y="326"/>
                      <a:pt x="523" y="330"/>
                      <a:pt x="526" y="332"/>
                    </a:cubicBezTo>
                    <a:cubicBezTo>
                      <a:pt x="528" y="335"/>
                      <a:pt x="532" y="336"/>
                      <a:pt x="535" y="336"/>
                    </a:cubicBezTo>
                    <a:lnTo>
                      <a:pt x="575" y="336"/>
                    </a:lnTo>
                    <a:cubicBezTo>
                      <a:pt x="579" y="336"/>
                      <a:pt x="582" y="335"/>
                      <a:pt x="585" y="332"/>
                    </a:cubicBezTo>
                    <a:cubicBezTo>
                      <a:pt x="587" y="330"/>
                      <a:pt x="589" y="326"/>
                      <a:pt x="589" y="323"/>
                    </a:cubicBezTo>
                    <a:lnTo>
                      <a:pt x="589" y="309"/>
                    </a:lnTo>
                    <a:lnTo>
                      <a:pt x="535" y="309"/>
                    </a:lnTo>
                    <a:close/>
                    <a:moveTo>
                      <a:pt x="404" y="282"/>
                    </a:moveTo>
                    <a:cubicBezTo>
                      <a:pt x="404" y="278"/>
                      <a:pt x="405" y="275"/>
                      <a:pt x="406" y="272"/>
                    </a:cubicBezTo>
                    <a:cubicBezTo>
                      <a:pt x="408" y="268"/>
                      <a:pt x="410" y="266"/>
                      <a:pt x="412" y="263"/>
                    </a:cubicBezTo>
                    <a:cubicBezTo>
                      <a:pt x="414" y="261"/>
                      <a:pt x="417" y="259"/>
                      <a:pt x="421" y="257"/>
                    </a:cubicBezTo>
                    <a:cubicBezTo>
                      <a:pt x="424" y="256"/>
                      <a:pt x="427" y="255"/>
                      <a:pt x="431" y="255"/>
                    </a:cubicBezTo>
                    <a:lnTo>
                      <a:pt x="471" y="255"/>
                    </a:lnTo>
                    <a:cubicBezTo>
                      <a:pt x="475" y="255"/>
                      <a:pt x="478" y="255"/>
                      <a:pt x="481" y="257"/>
                    </a:cubicBezTo>
                    <a:cubicBezTo>
                      <a:pt x="484" y="258"/>
                      <a:pt x="487" y="260"/>
                      <a:pt x="490" y="263"/>
                    </a:cubicBezTo>
                    <a:cubicBezTo>
                      <a:pt x="492" y="265"/>
                      <a:pt x="494" y="268"/>
                      <a:pt x="496" y="271"/>
                    </a:cubicBezTo>
                    <a:cubicBezTo>
                      <a:pt x="497" y="275"/>
                      <a:pt x="498" y="278"/>
                      <a:pt x="498" y="282"/>
                    </a:cubicBezTo>
                    <a:cubicBezTo>
                      <a:pt x="498" y="290"/>
                      <a:pt x="495" y="297"/>
                      <a:pt x="489" y="302"/>
                    </a:cubicBezTo>
                    <a:cubicBezTo>
                      <a:pt x="495" y="308"/>
                      <a:pt x="498" y="315"/>
                      <a:pt x="498" y="323"/>
                    </a:cubicBezTo>
                    <a:cubicBezTo>
                      <a:pt x="498" y="326"/>
                      <a:pt x="497" y="330"/>
                      <a:pt x="496" y="333"/>
                    </a:cubicBezTo>
                    <a:cubicBezTo>
                      <a:pt x="494" y="336"/>
                      <a:pt x="493" y="339"/>
                      <a:pt x="490" y="342"/>
                    </a:cubicBezTo>
                    <a:cubicBezTo>
                      <a:pt x="488" y="344"/>
                      <a:pt x="485" y="346"/>
                      <a:pt x="482" y="348"/>
                    </a:cubicBezTo>
                    <a:cubicBezTo>
                      <a:pt x="478" y="349"/>
                      <a:pt x="475" y="350"/>
                      <a:pt x="471" y="350"/>
                    </a:cubicBezTo>
                    <a:lnTo>
                      <a:pt x="431" y="350"/>
                    </a:lnTo>
                    <a:cubicBezTo>
                      <a:pt x="427" y="350"/>
                      <a:pt x="424" y="349"/>
                      <a:pt x="421" y="348"/>
                    </a:cubicBezTo>
                    <a:cubicBezTo>
                      <a:pt x="418" y="346"/>
                      <a:pt x="415" y="344"/>
                      <a:pt x="412" y="342"/>
                    </a:cubicBezTo>
                    <a:cubicBezTo>
                      <a:pt x="410" y="340"/>
                      <a:pt x="408" y="337"/>
                      <a:pt x="406" y="333"/>
                    </a:cubicBezTo>
                    <a:cubicBezTo>
                      <a:pt x="405" y="330"/>
                      <a:pt x="404" y="326"/>
                      <a:pt x="404" y="323"/>
                    </a:cubicBezTo>
                    <a:cubicBezTo>
                      <a:pt x="404" y="315"/>
                      <a:pt x="407" y="308"/>
                      <a:pt x="413" y="302"/>
                    </a:cubicBezTo>
                    <a:cubicBezTo>
                      <a:pt x="407" y="297"/>
                      <a:pt x="404" y="290"/>
                      <a:pt x="404" y="282"/>
                    </a:cubicBezTo>
                    <a:close/>
                    <a:moveTo>
                      <a:pt x="352" y="282"/>
                    </a:moveTo>
                    <a:lnTo>
                      <a:pt x="379" y="255"/>
                    </a:lnTo>
                    <a:lnTo>
                      <a:pt x="392" y="255"/>
                    </a:lnTo>
                    <a:lnTo>
                      <a:pt x="392" y="350"/>
                    </a:lnTo>
                    <a:lnTo>
                      <a:pt x="379" y="350"/>
                    </a:lnTo>
                    <a:lnTo>
                      <a:pt x="379" y="274"/>
                    </a:lnTo>
                    <a:lnTo>
                      <a:pt x="358" y="296"/>
                    </a:lnTo>
                    <a:lnTo>
                      <a:pt x="352" y="296"/>
                    </a:lnTo>
                    <a:lnTo>
                      <a:pt x="352" y="282"/>
                    </a:lnTo>
                    <a:close/>
                    <a:moveTo>
                      <a:pt x="799" y="702"/>
                    </a:moveTo>
                    <a:cubicBezTo>
                      <a:pt x="799" y="716"/>
                      <a:pt x="799" y="747"/>
                      <a:pt x="799" y="747"/>
                    </a:cubicBezTo>
                    <a:cubicBezTo>
                      <a:pt x="799" y="747"/>
                      <a:pt x="798" y="748"/>
                      <a:pt x="796" y="748"/>
                    </a:cubicBezTo>
                    <a:cubicBezTo>
                      <a:pt x="796" y="763"/>
                      <a:pt x="796" y="790"/>
                      <a:pt x="796" y="790"/>
                    </a:cubicBezTo>
                    <a:lnTo>
                      <a:pt x="797" y="795"/>
                    </a:lnTo>
                    <a:lnTo>
                      <a:pt x="791" y="796"/>
                    </a:lnTo>
                    <a:cubicBezTo>
                      <a:pt x="790" y="797"/>
                      <a:pt x="757" y="802"/>
                      <a:pt x="743" y="803"/>
                    </a:cubicBezTo>
                    <a:cubicBezTo>
                      <a:pt x="739" y="804"/>
                      <a:pt x="735" y="804"/>
                      <a:pt x="730" y="804"/>
                    </a:cubicBezTo>
                    <a:cubicBezTo>
                      <a:pt x="714" y="804"/>
                      <a:pt x="696" y="801"/>
                      <a:pt x="674" y="796"/>
                    </a:cubicBezTo>
                    <a:cubicBezTo>
                      <a:pt x="649" y="791"/>
                      <a:pt x="624" y="784"/>
                      <a:pt x="597" y="786"/>
                    </a:cubicBezTo>
                    <a:cubicBezTo>
                      <a:pt x="581" y="786"/>
                      <a:pt x="565" y="788"/>
                      <a:pt x="549" y="789"/>
                    </a:cubicBezTo>
                    <a:cubicBezTo>
                      <a:pt x="543" y="790"/>
                      <a:pt x="537" y="790"/>
                      <a:pt x="532" y="791"/>
                    </a:cubicBezTo>
                    <a:lnTo>
                      <a:pt x="532" y="791"/>
                    </a:lnTo>
                    <a:lnTo>
                      <a:pt x="529" y="791"/>
                    </a:lnTo>
                    <a:lnTo>
                      <a:pt x="529" y="791"/>
                    </a:lnTo>
                    <a:lnTo>
                      <a:pt x="528" y="791"/>
                    </a:lnTo>
                    <a:lnTo>
                      <a:pt x="522" y="791"/>
                    </a:lnTo>
                    <a:lnTo>
                      <a:pt x="521" y="791"/>
                    </a:lnTo>
                    <a:lnTo>
                      <a:pt x="521" y="791"/>
                    </a:lnTo>
                    <a:lnTo>
                      <a:pt x="518" y="791"/>
                    </a:lnTo>
                    <a:lnTo>
                      <a:pt x="518" y="791"/>
                    </a:lnTo>
                    <a:cubicBezTo>
                      <a:pt x="512" y="790"/>
                      <a:pt x="507" y="790"/>
                      <a:pt x="501" y="789"/>
                    </a:cubicBezTo>
                    <a:cubicBezTo>
                      <a:pt x="484" y="788"/>
                      <a:pt x="469" y="786"/>
                      <a:pt x="453" y="786"/>
                    </a:cubicBezTo>
                    <a:cubicBezTo>
                      <a:pt x="427" y="784"/>
                      <a:pt x="400" y="791"/>
                      <a:pt x="376" y="796"/>
                    </a:cubicBezTo>
                    <a:cubicBezTo>
                      <a:pt x="355" y="801"/>
                      <a:pt x="337" y="804"/>
                      <a:pt x="321" y="804"/>
                    </a:cubicBezTo>
                    <a:cubicBezTo>
                      <a:pt x="317" y="804"/>
                      <a:pt x="312" y="804"/>
                      <a:pt x="308" y="803"/>
                    </a:cubicBezTo>
                    <a:cubicBezTo>
                      <a:pt x="295" y="802"/>
                      <a:pt x="262" y="797"/>
                      <a:pt x="260" y="797"/>
                    </a:cubicBezTo>
                    <a:lnTo>
                      <a:pt x="255" y="796"/>
                    </a:lnTo>
                    <a:lnTo>
                      <a:pt x="255" y="749"/>
                    </a:lnTo>
                    <a:cubicBezTo>
                      <a:pt x="251" y="748"/>
                      <a:pt x="248" y="747"/>
                      <a:pt x="248" y="747"/>
                    </a:cubicBezTo>
                    <a:cubicBezTo>
                      <a:pt x="248" y="747"/>
                      <a:pt x="248" y="716"/>
                      <a:pt x="248" y="702"/>
                    </a:cubicBezTo>
                    <a:cubicBezTo>
                      <a:pt x="248" y="676"/>
                      <a:pt x="248" y="650"/>
                      <a:pt x="248" y="623"/>
                    </a:cubicBezTo>
                    <a:lnTo>
                      <a:pt x="82" y="623"/>
                    </a:lnTo>
                    <a:cubicBezTo>
                      <a:pt x="81" y="627"/>
                      <a:pt x="81" y="631"/>
                      <a:pt x="81" y="637"/>
                    </a:cubicBezTo>
                    <a:cubicBezTo>
                      <a:pt x="81" y="867"/>
                      <a:pt x="280" y="1054"/>
                      <a:pt x="524" y="1054"/>
                    </a:cubicBezTo>
                    <a:cubicBezTo>
                      <a:pt x="768" y="1054"/>
                      <a:pt x="966" y="867"/>
                      <a:pt x="966" y="637"/>
                    </a:cubicBezTo>
                    <a:cubicBezTo>
                      <a:pt x="966" y="633"/>
                      <a:pt x="966" y="629"/>
                      <a:pt x="965" y="625"/>
                    </a:cubicBezTo>
                    <a:lnTo>
                      <a:pt x="799" y="625"/>
                    </a:lnTo>
                    <a:cubicBezTo>
                      <a:pt x="799" y="651"/>
                      <a:pt x="799" y="677"/>
                      <a:pt x="799" y="702"/>
                    </a:cubicBezTo>
                    <a:close/>
                    <a:moveTo>
                      <a:pt x="360" y="933"/>
                    </a:moveTo>
                    <a:lnTo>
                      <a:pt x="342" y="933"/>
                    </a:lnTo>
                    <a:lnTo>
                      <a:pt x="302" y="892"/>
                    </a:lnTo>
                    <a:lnTo>
                      <a:pt x="280" y="892"/>
                    </a:lnTo>
                    <a:lnTo>
                      <a:pt x="280" y="933"/>
                    </a:lnTo>
                    <a:lnTo>
                      <a:pt x="267" y="933"/>
                    </a:lnTo>
                    <a:lnTo>
                      <a:pt x="267" y="838"/>
                    </a:lnTo>
                    <a:lnTo>
                      <a:pt x="280" y="838"/>
                    </a:lnTo>
                    <a:lnTo>
                      <a:pt x="280" y="879"/>
                    </a:lnTo>
                    <a:lnTo>
                      <a:pt x="302" y="879"/>
                    </a:lnTo>
                    <a:lnTo>
                      <a:pt x="342" y="838"/>
                    </a:lnTo>
                    <a:lnTo>
                      <a:pt x="360" y="838"/>
                    </a:lnTo>
                    <a:lnTo>
                      <a:pt x="314" y="886"/>
                    </a:lnTo>
                    <a:lnTo>
                      <a:pt x="360" y="933"/>
                    </a:lnTo>
                    <a:close/>
                    <a:moveTo>
                      <a:pt x="460" y="933"/>
                    </a:moveTo>
                    <a:lnTo>
                      <a:pt x="447" y="933"/>
                    </a:lnTo>
                    <a:lnTo>
                      <a:pt x="447" y="892"/>
                    </a:lnTo>
                    <a:lnTo>
                      <a:pt x="380" y="892"/>
                    </a:lnTo>
                    <a:lnTo>
                      <a:pt x="380" y="933"/>
                    </a:lnTo>
                    <a:lnTo>
                      <a:pt x="367" y="933"/>
                    </a:lnTo>
                    <a:lnTo>
                      <a:pt x="367" y="838"/>
                    </a:lnTo>
                    <a:lnTo>
                      <a:pt x="380" y="838"/>
                    </a:lnTo>
                    <a:lnTo>
                      <a:pt x="380" y="879"/>
                    </a:lnTo>
                    <a:lnTo>
                      <a:pt x="447" y="879"/>
                    </a:lnTo>
                    <a:lnTo>
                      <a:pt x="447" y="838"/>
                    </a:lnTo>
                    <a:lnTo>
                      <a:pt x="460" y="838"/>
                    </a:lnTo>
                    <a:lnTo>
                      <a:pt x="460" y="933"/>
                    </a:lnTo>
                    <a:close/>
                    <a:moveTo>
                      <a:pt x="567" y="933"/>
                    </a:moveTo>
                    <a:lnTo>
                      <a:pt x="554" y="933"/>
                    </a:lnTo>
                    <a:lnTo>
                      <a:pt x="554" y="857"/>
                    </a:lnTo>
                    <a:lnTo>
                      <a:pt x="487" y="933"/>
                    </a:lnTo>
                    <a:lnTo>
                      <a:pt x="474" y="933"/>
                    </a:lnTo>
                    <a:lnTo>
                      <a:pt x="474" y="838"/>
                    </a:lnTo>
                    <a:lnTo>
                      <a:pt x="487" y="838"/>
                    </a:lnTo>
                    <a:lnTo>
                      <a:pt x="487" y="913"/>
                    </a:lnTo>
                    <a:lnTo>
                      <a:pt x="554" y="838"/>
                    </a:lnTo>
                    <a:lnTo>
                      <a:pt x="567" y="838"/>
                    </a:lnTo>
                    <a:lnTo>
                      <a:pt x="567" y="933"/>
                    </a:lnTo>
                    <a:close/>
                    <a:moveTo>
                      <a:pt x="667" y="852"/>
                    </a:moveTo>
                    <a:lnTo>
                      <a:pt x="627" y="852"/>
                    </a:lnTo>
                    <a:lnTo>
                      <a:pt x="627" y="933"/>
                    </a:lnTo>
                    <a:lnTo>
                      <a:pt x="614" y="933"/>
                    </a:lnTo>
                    <a:lnTo>
                      <a:pt x="614" y="852"/>
                    </a:lnTo>
                    <a:lnTo>
                      <a:pt x="574" y="852"/>
                    </a:lnTo>
                    <a:lnTo>
                      <a:pt x="574" y="838"/>
                    </a:lnTo>
                    <a:lnTo>
                      <a:pt x="667" y="838"/>
                    </a:lnTo>
                    <a:lnTo>
                      <a:pt x="667" y="852"/>
                    </a:lnTo>
                    <a:close/>
                    <a:moveTo>
                      <a:pt x="766" y="906"/>
                    </a:moveTo>
                    <a:cubicBezTo>
                      <a:pt x="766" y="910"/>
                      <a:pt x="765" y="913"/>
                      <a:pt x="764" y="916"/>
                    </a:cubicBezTo>
                    <a:cubicBezTo>
                      <a:pt x="762" y="920"/>
                      <a:pt x="760" y="922"/>
                      <a:pt x="758" y="925"/>
                    </a:cubicBezTo>
                    <a:cubicBezTo>
                      <a:pt x="756" y="927"/>
                      <a:pt x="753" y="929"/>
                      <a:pt x="750" y="931"/>
                    </a:cubicBezTo>
                    <a:cubicBezTo>
                      <a:pt x="746" y="932"/>
                      <a:pt x="743" y="933"/>
                      <a:pt x="739" y="933"/>
                    </a:cubicBezTo>
                    <a:lnTo>
                      <a:pt x="702" y="933"/>
                    </a:lnTo>
                    <a:cubicBezTo>
                      <a:pt x="698" y="933"/>
                      <a:pt x="695" y="932"/>
                      <a:pt x="691" y="931"/>
                    </a:cubicBezTo>
                    <a:cubicBezTo>
                      <a:pt x="688" y="930"/>
                      <a:pt x="686" y="928"/>
                      <a:pt x="683" y="925"/>
                    </a:cubicBezTo>
                    <a:cubicBezTo>
                      <a:pt x="681" y="923"/>
                      <a:pt x="679" y="920"/>
                      <a:pt x="677" y="917"/>
                    </a:cubicBezTo>
                    <a:cubicBezTo>
                      <a:pt x="676" y="913"/>
                      <a:pt x="675" y="910"/>
                      <a:pt x="675" y="906"/>
                    </a:cubicBezTo>
                    <a:lnTo>
                      <a:pt x="688" y="906"/>
                    </a:lnTo>
                    <a:cubicBezTo>
                      <a:pt x="688" y="910"/>
                      <a:pt x="690" y="913"/>
                      <a:pt x="692" y="916"/>
                    </a:cubicBezTo>
                    <a:cubicBezTo>
                      <a:pt x="695" y="918"/>
                      <a:pt x="698" y="920"/>
                      <a:pt x="702" y="920"/>
                    </a:cubicBezTo>
                    <a:lnTo>
                      <a:pt x="739" y="920"/>
                    </a:lnTo>
                    <a:cubicBezTo>
                      <a:pt x="743" y="920"/>
                      <a:pt x="746" y="918"/>
                      <a:pt x="749" y="916"/>
                    </a:cubicBezTo>
                    <a:cubicBezTo>
                      <a:pt x="751" y="913"/>
                      <a:pt x="752" y="910"/>
                      <a:pt x="752" y="906"/>
                    </a:cubicBezTo>
                    <a:lnTo>
                      <a:pt x="752" y="892"/>
                    </a:lnTo>
                    <a:lnTo>
                      <a:pt x="699" y="892"/>
                    </a:lnTo>
                    <a:cubicBezTo>
                      <a:pt x="696" y="892"/>
                      <a:pt x="692" y="892"/>
                      <a:pt x="689" y="890"/>
                    </a:cubicBezTo>
                    <a:cubicBezTo>
                      <a:pt x="686" y="889"/>
                      <a:pt x="683" y="887"/>
                      <a:pt x="680" y="885"/>
                    </a:cubicBezTo>
                    <a:cubicBezTo>
                      <a:pt x="678" y="882"/>
                      <a:pt x="676" y="879"/>
                      <a:pt x="675" y="876"/>
                    </a:cubicBezTo>
                    <a:cubicBezTo>
                      <a:pt x="673" y="873"/>
                      <a:pt x="672" y="869"/>
                      <a:pt x="672" y="865"/>
                    </a:cubicBezTo>
                    <a:lnTo>
                      <a:pt x="672" y="838"/>
                    </a:lnTo>
                    <a:lnTo>
                      <a:pt x="686" y="838"/>
                    </a:lnTo>
                    <a:lnTo>
                      <a:pt x="686" y="865"/>
                    </a:lnTo>
                    <a:cubicBezTo>
                      <a:pt x="686" y="869"/>
                      <a:pt x="687" y="872"/>
                      <a:pt x="690" y="875"/>
                    </a:cubicBezTo>
                    <a:cubicBezTo>
                      <a:pt x="692" y="878"/>
                      <a:pt x="695" y="879"/>
                      <a:pt x="699" y="879"/>
                    </a:cubicBezTo>
                    <a:lnTo>
                      <a:pt x="752" y="879"/>
                    </a:lnTo>
                    <a:lnTo>
                      <a:pt x="752" y="838"/>
                    </a:lnTo>
                    <a:lnTo>
                      <a:pt x="766" y="838"/>
                    </a:lnTo>
                    <a:lnTo>
                      <a:pt x="766" y="906"/>
                    </a:lnTo>
                    <a:close/>
                  </a:path>
                </a:pathLst>
              </a:custGeom>
              <a:solidFill>
                <a:srgbClr val="A30101"/>
              </a:solidFill>
              <a:ln w="9525">
                <a:noFill/>
                <a:round/>
                <a:headEnd/>
                <a:tailEnd/>
              </a:ln>
            </p:spPr>
            <p:txBody>
              <a:bodyPr vert="horz" wrap="square" lIns="68580" tIns="34290" rIns="68580" bIns="34290" numCol="1" anchor="t" anchorCtr="0" compatLnSpc="1">
                <a:prstTxWarp prst="textNoShape">
                  <a:avLst/>
                </a:prstTxWarp>
              </a:bodyPr>
              <a:lstStyle/>
              <a:p>
                <a:endParaRPr lang="ru-RU" sz="1350" dirty="0">
                  <a:latin typeface="Century Gothic" panose="020B0502020202020204" pitchFamily="34" charset="0"/>
                </a:endParaRPr>
              </a:p>
            </p:txBody>
          </p:sp>
        </p:grpSp>
        <p:sp>
          <p:nvSpPr>
            <p:cNvPr id="22" name="Freeform 9"/>
            <p:cNvSpPr>
              <a:spLocks noEditPoints="1"/>
            </p:cNvSpPr>
            <p:nvPr/>
          </p:nvSpPr>
          <p:spPr bwMode="auto">
            <a:xfrm>
              <a:off x="1547035" y="843421"/>
              <a:ext cx="4369578" cy="358546"/>
            </a:xfrm>
            <a:custGeom>
              <a:avLst/>
              <a:gdLst/>
              <a:ahLst/>
              <a:cxnLst>
                <a:cxn ang="0">
                  <a:pos x="5760" y="177"/>
                </a:cxn>
                <a:cxn ang="0">
                  <a:pos x="5722" y="39"/>
                </a:cxn>
                <a:cxn ang="0">
                  <a:pos x="5465" y="177"/>
                </a:cxn>
                <a:cxn ang="0">
                  <a:pos x="5355" y="158"/>
                </a:cxn>
                <a:cxn ang="0">
                  <a:pos x="5292" y="100"/>
                </a:cxn>
                <a:cxn ang="0">
                  <a:pos x="5021" y="64"/>
                </a:cxn>
                <a:cxn ang="0">
                  <a:pos x="4983" y="118"/>
                </a:cxn>
                <a:cxn ang="0">
                  <a:pos x="4622" y="39"/>
                </a:cxn>
                <a:cxn ang="0">
                  <a:pos x="4603" y="118"/>
                </a:cxn>
                <a:cxn ang="0">
                  <a:pos x="4528" y="59"/>
                </a:cxn>
                <a:cxn ang="0">
                  <a:pos x="4413" y="63"/>
                </a:cxn>
                <a:cxn ang="0">
                  <a:pos x="4378" y="59"/>
                </a:cxn>
                <a:cxn ang="0">
                  <a:pos x="4237" y="59"/>
                </a:cxn>
                <a:cxn ang="0">
                  <a:pos x="3816" y="64"/>
                </a:cxn>
                <a:cxn ang="0">
                  <a:pos x="3774" y="42"/>
                </a:cxn>
                <a:cxn ang="0">
                  <a:pos x="3760" y="177"/>
                </a:cxn>
                <a:cxn ang="0">
                  <a:pos x="3556" y="59"/>
                </a:cxn>
                <a:cxn ang="0">
                  <a:pos x="3367" y="39"/>
                </a:cxn>
                <a:cxn ang="0">
                  <a:pos x="3139" y="177"/>
                </a:cxn>
                <a:cxn ang="0">
                  <a:pos x="3044" y="88"/>
                </a:cxn>
                <a:cxn ang="0">
                  <a:pos x="3101" y="39"/>
                </a:cxn>
                <a:cxn ang="0">
                  <a:pos x="2667" y="39"/>
                </a:cxn>
                <a:cxn ang="0">
                  <a:pos x="2667" y="108"/>
                </a:cxn>
                <a:cxn ang="0">
                  <a:pos x="2354" y="51"/>
                </a:cxn>
                <a:cxn ang="0">
                  <a:pos x="2368" y="65"/>
                </a:cxn>
                <a:cxn ang="0">
                  <a:pos x="2064" y="42"/>
                </a:cxn>
                <a:cxn ang="0">
                  <a:pos x="2136" y="158"/>
                </a:cxn>
                <a:cxn ang="0">
                  <a:pos x="1890" y="177"/>
                </a:cxn>
                <a:cxn ang="0">
                  <a:pos x="1669" y="39"/>
                </a:cxn>
                <a:cxn ang="0">
                  <a:pos x="1422" y="177"/>
                </a:cxn>
                <a:cxn ang="0">
                  <a:pos x="1308" y="177"/>
                </a:cxn>
                <a:cxn ang="0">
                  <a:pos x="1041" y="39"/>
                </a:cxn>
                <a:cxn ang="0">
                  <a:pos x="948" y="118"/>
                </a:cxn>
                <a:cxn ang="0">
                  <a:pos x="769" y="79"/>
                </a:cxn>
                <a:cxn ang="0">
                  <a:pos x="619" y="98"/>
                </a:cxn>
                <a:cxn ang="0">
                  <a:pos x="581" y="79"/>
                </a:cxn>
                <a:cxn ang="0">
                  <a:pos x="392" y="158"/>
                </a:cxn>
                <a:cxn ang="0">
                  <a:pos x="392" y="39"/>
                </a:cxn>
                <a:cxn ang="0">
                  <a:pos x="172" y="42"/>
                </a:cxn>
                <a:cxn ang="0">
                  <a:pos x="168" y="79"/>
                </a:cxn>
                <a:cxn ang="0">
                  <a:pos x="5812" y="308"/>
                </a:cxn>
                <a:cxn ang="0">
                  <a:pos x="5471" y="279"/>
                </a:cxn>
                <a:cxn ang="0">
                  <a:pos x="4832" y="316"/>
                </a:cxn>
                <a:cxn ang="0">
                  <a:pos x="5001" y="427"/>
                </a:cxn>
                <a:cxn ang="0">
                  <a:pos x="4790" y="409"/>
                </a:cxn>
                <a:cxn ang="0">
                  <a:pos x="4409" y="368"/>
                </a:cxn>
                <a:cxn ang="0">
                  <a:pos x="4296" y="486"/>
                </a:cxn>
                <a:cxn ang="0">
                  <a:pos x="3950" y="279"/>
                </a:cxn>
                <a:cxn ang="0">
                  <a:pos x="3719" y="486"/>
                </a:cxn>
                <a:cxn ang="0">
                  <a:pos x="3465" y="427"/>
                </a:cxn>
                <a:cxn ang="0">
                  <a:pos x="3289" y="486"/>
                </a:cxn>
                <a:cxn ang="0">
                  <a:pos x="2884" y="279"/>
                </a:cxn>
                <a:cxn ang="0">
                  <a:pos x="2743" y="397"/>
                </a:cxn>
                <a:cxn ang="0">
                  <a:pos x="2472" y="338"/>
                </a:cxn>
                <a:cxn ang="0">
                  <a:pos x="2423" y="308"/>
                </a:cxn>
                <a:cxn ang="0">
                  <a:pos x="2163" y="486"/>
                </a:cxn>
                <a:cxn ang="0">
                  <a:pos x="1747" y="279"/>
                </a:cxn>
                <a:cxn ang="0">
                  <a:pos x="1490" y="486"/>
                </a:cxn>
                <a:cxn ang="0">
                  <a:pos x="1118" y="338"/>
                </a:cxn>
                <a:cxn ang="0">
                  <a:pos x="1034" y="279"/>
                </a:cxn>
                <a:cxn ang="0">
                  <a:pos x="1063" y="427"/>
                </a:cxn>
                <a:cxn ang="0">
                  <a:pos x="662" y="486"/>
                </a:cxn>
                <a:cxn ang="0">
                  <a:pos x="465" y="486"/>
                </a:cxn>
              </a:cxnLst>
              <a:rect l="0" t="0" r="r" b="b"/>
              <a:pathLst>
                <a:path w="5898" h="486">
                  <a:moveTo>
                    <a:pt x="0" y="308"/>
                  </a:moveTo>
                  <a:lnTo>
                    <a:pt x="0" y="279"/>
                  </a:lnTo>
                  <a:lnTo>
                    <a:pt x="203" y="279"/>
                  </a:lnTo>
                  <a:lnTo>
                    <a:pt x="203" y="308"/>
                  </a:lnTo>
                  <a:lnTo>
                    <a:pt x="116" y="308"/>
                  </a:lnTo>
                  <a:lnTo>
                    <a:pt x="116" y="486"/>
                  </a:lnTo>
                  <a:lnTo>
                    <a:pt x="87" y="486"/>
                  </a:lnTo>
                  <a:lnTo>
                    <a:pt x="87" y="308"/>
                  </a:lnTo>
                  <a:lnTo>
                    <a:pt x="0" y="308"/>
                  </a:lnTo>
                  <a:close/>
                  <a:moveTo>
                    <a:pt x="5760" y="177"/>
                  </a:moveTo>
                  <a:lnTo>
                    <a:pt x="5760" y="39"/>
                  </a:lnTo>
                  <a:lnTo>
                    <a:pt x="5779" y="39"/>
                  </a:lnTo>
                  <a:lnTo>
                    <a:pt x="5779" y="149"/>
                  </a:lnTo>
                  <a:lnTo>
                    <a:pt x="5874" y="39"/>
                  </a:lnTo>
                  <a:lnTo>
                    <a:pt x="5893" y="39"/>
                  </a:lnTo>
                  <a:lnTo>
                    <a:pt x="5893" y="177"/>
                  </a:lnTo>
                  <a:lnTo>
                    <a:pt x="5874" y="177"/>
                  </a:lnTo>
                  <a:lnTo>
                    <a:pt x="5874" y="66"/>
                  </a:lnTo>
                  <a:lnTo>
                    <a:pt x="5779" y="177"/>
                  </a:lnTo>
                  <a:lnTo>
                    <a:pt x="5760" y="177"/>
                  </a:lnTo>
                  <a:close/>
                  <a:moveTo>
                    <a:pt x="5789" y="0"/>
                  </a:moveTo>
                  <a:lnTo>
                    <a:pt x="5808" y="0"/>
                  </a:lnTo>
                  <a:cubicBezTo>
                    <a:pt x="5808" y="5"/>
                    <a:pt x="5809" y="10"/>
                    <a:pt x="5813" y="14"/>
                  </a:cubicBezTo>
                  <a:cubicBezTo>
                    <a:pt x="5817" y="17"/>
                    <a:pt x="5821" y="19"/>
                    <a:pt x="5827" y="19"/>
                  </a:cubicBezTo>
                  <a:cubicBezTo>
                    <a:pt x="5832" y="19"/>
                    <a:pt x="5836" y="17"/>
                    <a:pt x="5840" y="14"/>
                  </a:cubicBezTo>
                  <a:cubicBezTo>
                    <a:pt x="5844" y="10"/>
                    <a:pt x="5846" y="5"/>
                    <a:pt x="5846" y="0"/>
                  </a:cubicBezTo>
                  <a:lnTo>
                    <a:pt x="5865" y="0"/>
                  </a:lnTo>
                  <a:cubicBezTo>
                    <a:pt x="5865" y="5"/>
                    <a:pt x="5864" y="10"/>
                    <a:pt x="5862" y="15"/>
                  </a:cubicBezTo>
                  <a:cubicBezTo>
                    <a:pt x="5860" y="19"/>
                    <a:pt x="5857" y="24"/>
                    <a:pt x="5854" y="27"/>
                  </a:cubicBezTo>
                  <a:cubicBezTo>
                    <a:pt x="5850" y="31"/>
                    <a:pt x="5846" y="34"/>
                    <a:pt x="5842" y="36"/>
                  </a:cubicBezTo>
                  <a:cubicBezTo>
                    <a:pt x="5837" y="38"/>
                    <a:pt x="5832" y="39"/>
                    <a:pt x="5827" y="39"/>
                  </a:cubicBezTo>
                  <a:cubicBezTo>
                    <a:pt x="5821" y="39"/>
                    <a:pt x="5817" y="38"/>
                    <a:pt x="5812" y="36"/>
                  </a:cubicBezTo>
                  <a:cubicBezTo>
                    <a:pt x="5807" y="34"/>
                    <a:pt x="5803" y="31"/>
                    <a:pt x="5800" y="28"/>
                  </a:cubicBezTo>
                  <a:cubicBezTo>
                    <a:pt x="5797" y="24"/>
                    <a:pt x="5794" y="20"/>
                    <a:pt x="5792" y="15"/>
                  </a:cubicBezTo>
                  <a:cubicBezTo>
                    <a:pt x="5790" y="10"/>
                    <a:pt x="5789" y="5"/>
                    <a:pt x="5789" y="0"/>
                  </a:cubicBezTo>
                  <a:close/>
                  <a:moveTo>
                    <a:pt x="5608" y="177"/>
                  </a:moveTo>
                  <a:lnTo>
                    <a:pt x="5608" y="39"/>
                  </a:lnTo>
                  <a:lnTo>
                    <a:pt x="5627" y="39"/>
                  </a:lnTo>
                  <a:lnTo>
                    <a:pt x="5627" y="149"/>
                  </a:lnTo>
                  <a:lnTo>
                    <a:pt x="5722" y="39"/>
                  </a:lnTo>
                  <a:lnTo>
                    <a:pt x="5741" y="39"/>
                  </a:lnTo>
                  <a:lnTo>
                    <a:pt x="5741" y="177"/>
                  </a:lnTo>
                  <a:lnTo>
                    <a:pt x="5722" y="177"/>
                  </a:lnTo>
                  <a:lnTo>
                    <a:pt x="5722" y="66"/>
                  </a:lnTo>
                  <a:lnTo>
                    <a:pt x="5627" y="177"/>
                  </a:lnTo>
                  <a:lnTo>
                    <a:pt x="5608" y="177"/>
                  </a:lnTo>
                  <a:close/>
                  <a:moveTo>
                    <a:pt x="5465" y="177"/>
                  </a:moveTo>
                  <a:lnTo>
                    <a:pt x="5465" y="39"/>
                  </a:lnTo>
                  <a:lnTo>
                    <a:pt x="5484" y="39"/>
                  </a:lnTo>
                  <a:lnTo>
                    <a:pt x="5484" y="98"/>
                  </a:lnTo>
                  <a:lnTo>
                    <a:pt x="5514" y="98"/>
                  </a:lnTo>
                  <a:lnTo>
                    <a:pt x="5571" y="39"/>
                  </a:lnTo>
                  <a:lnTo>
                    <a:pt x="5598" y="39"/>
                  </a:lnTo>
                  <a:lnTo>
                    <a:pt x="5532" y="108"/>
                  </a:lnTo>
                  <a:lnTo>
                    <a:pt x="5598" y="177"/>
                  </a:lnTo>
                  <a:lnTo>
                    <a:pt x="5571" y="177"/>
                  </a:lnTo>
                  <a:lnTo>
                    <a:pt x="5514" y="118"/>
                  </a:lnTo>
                  <a:lnTo>
                    <a:pt x="5484" y="118"/>
                  </a:lnTo>
                  <a:lnTo>
                    <a:pt x="5484" y="177"/>
                  </a:lnTo>
                  <a:lnTo>
                    <a:pt x="5465" y="177"/>
                  </a:lnTo>
                  <a:close/>
                  <a:moveTo>
                    <a:pt x="5316" y="138"/>
                  </a:moveTo>
                  <a:lnTo>
                    <a:pt x="5316" y="79"/>
                  </a:lnTo>
                  <a:cubicBezTo>
                    <a:pt x="5316" y="73"/>
                    <a:pt x="5317" y="68"/>
                    <a:pt x="5319" y="64"/>
                  </a:cubicBezTo>
                  <a:cubicBezTo>
                    <a:pt x="5321" y="59"/>
                    <a:pt x="5324" y="55"/>
                    <a:pt x="5328" y="51"/>
                  </a:cubicBezTo>
                  <a:cubicBezTo>
                    <a:pt x="5331" y="48"/>
                    <a:pt x="5335" y="45"/>
                    <a:pt x="5340" y="43"/>
                  </a:cubicBezTo>
                  <a:cubicBezTo>
                    <a:pt x="5344" y="40"/>
                    <a:pt x="5349" y="39"/>
                    <a:pt x="5355" y="39"/>
                  </a:cubicBezTo>
                  <a:lnTo>
                    <a:pt x="5412" y="39"/>
                  </a:lnTo>
                  <a:cubicBezTo>
                    <a:pt x="5417" y="39"/>
                    <a:pt x="5422" y="40"/>
                    <a:pt x="5426" y="42"/>
                  </a:cubicBezTo>
                  <a:cubicBezTo>
                    <a:pt x="5431" y="44"/>
                    <a:pt x="5435" y="47"/>
                    <a:pt x="5438" y="51"/>
                  </a:cubicBezTo>
                  <a:cubicBezTo>
                    <a:pt x="5442" y="54"/>
                    <a:pt x="5444" y="58"/>
                    <a:pt x="5446" y="63"/>
                  </a:cubicBezTo>
                  <a:cubicBezTo>
                    <a:pt x="5449" y="68"/>
                    <a:pt x="5450" y="73"/>
                    <a:pt x="5450" y="79"/>
                  </a:cubicBezTo>
                  <a:lnTo>
                    <a:pt x="5431" y="79"/>
                  </a:lnTo>
                  <a:cubicBezTo>
                    <a:pt x="5431" y="73"/>
                    <a:pt x="5429" y="68"/>
                    <a:pt x="5425" y="65"/>
                  </a:cubicBezTo>
                  <a:cubicBezTo>
                    <a:pt x="5422" y="61"/>
                    <a:pt x="5417" y="59"/>
                    <a:pt x="5412" y="59"/>
                  </a:cubicBezTo>
                  <a:lnTo>
                    <a:pt x="5355" y="59"/>
                  </a:lnTo>
                  <a:cubicBezTo>
                    <a:pt x="5349" y="59"/>
                    <a:pt x="5345" y="61"/>
                    <a:pt x="5341" y="65"/>
                  </a:cubicBezTo>
                  <a:cubicBezTo>
                    <a:pt x="5337" y="68"/>
                    <a:pt x="5336" y="73"/>
                    <a:pt x="5336" y="79"/>
                  </a:cubicBezTo>
                  <a:lnTo>
                    <a:pt x="5336" y="138"/>
                  </a:lnTo>
                  <a:cubicBezTo>
                    <a:pt x="5336" y="143"/>
                    <a:pt x="5337" y="148"/>
                    <a:pt x="5341" y="152"/>
                  </a:cubicBezTo>
                  <a:cubicBezTo>
                    <a:pt x="5345" y="156"/>
                    <a:pt x="5349" y="158"/>
                    <a:pt x="5355" y="158"/>
                  </a:cubicBezTo>
                  <a:lnTo>
                    <a:pt x="5412" y="158"/>
                  </a:lnTo>
                  <a:cubicBezTo>
                    <a:pt x="5417" y="158"/>
                    <a:pt x="5422" y="156"/>
                    <a:pt x="5425" y="152"/>
                  </a:cubicBezTo>
                  <a:cubicBezTo>
                    <a:pt x="5429" y="148"/>
                    <a:pt x="5431" y="143"/>
                    <a:pt x="5431" y="138"/>
                  </a:cubicBezTo>
                  <a:lnTo>
                    <a:pt x="5450" y="138"/>
                  </a:lnTo>
                  <a:cubicBezTo>
                    <a:pt x="5450" y="143"/>
                    <a:pt x="5449" y="148"/>
                    <a:pt x="5447" y="153"/>
                  </a:cubicBezTo>
                  <a:cubicBezTo>
                    <a:pt x="5445" y="158"/>
                    <a:pt x="5442" y="162"/>
                    <a:pt x="5439" y="165"/>
                  </a:cubicBezTo>
                  <a:cubicBezTo>
                    <a:pt x="5435" y="169"/>
                    <a:pt x="5431" y="172"/>
                    <a:pt x="5427" y="174"/>
                  </a:cubicBezTo>
                  <a:cubicBezTo>
                    <a:pt x="5422" y="176"/>
                    <a:pt x="5417" y="177"/>
                    <a:pt x="5412" y="177"/>
                  </a:cubicBezTo>
                  <a:lnTo>
                    <a:pt x="5355" y="177"/>
                  </a:lnTo>
                  <a:cubicBezTo>
                    <a:pt x="5350" y="177"/>
                    <a:pt x="5345" y="176"/>
                    <a:pt x="5340" y="174"/>
                  </a:cubicBezTo>
                  <a:cubicBezTo>
                    <a:pt x="5335" y="172"/>
                    <a:pt x="5331" y="170"/>
                    <a:pt x="5328" y="166"/>
                  </a:cubicBezTo>
                  <a:cubicBezTo>
                    <a:pt x="5324" y="162"/>
                    <a:pt x="5322" y="158"/>
                    <a:pt x="5320" y="153"/>
                  </a:cubicBezTo>
                  <a:cubicBezTo>
                    <a:pt x="5318" y="149"/>
                    <a:pt x="5316" y="143"/>
                    <a:pt x="5316" y="138"/>
                  </a:cubicBezTo>
                  <a:close/>
                  <a:moveTo>
                    <a:pt x="5170" y="177"/>
                  </a:moveTo>
                  <a:lnTo>
                    <a:pt x="5170" y="39"/>
                  </a:lnTo>
                  <a:lnTo>
                    <a:pt x="5189" y="39"/>
                  </a:lnTo>
                  <a:lnTo>
                    <a:pt x="5189" y="88"/>
                  </a:lnTo>
                  <a:lnTo>
                    <a:pt x="5265" y="88"/>
                  </a:lnTo>
                  <a:cubicBezTo>
                    <a:pt x="5270" y="88"/>
                    <a:pt x="5275" y="89"/>
                    <a:pt x="5280" y="92"/>
                  </a:cubicBezTo>
                  <a:cubicBezTo>
                    <a:pt x="5284" y="94"/>
                    <a:pt x="5288" y="96"/>
                    <a:pt x="5292" y="100"/>
                  </a:cubicBezTo>
                  <a:cubicBezTo>
                    <a:pt x="5295" y="103"/>
                    <a:pt x="5298" y="108"/>
                    <a:pt x="5300" y="112"/>
                  </a:cubicBezTo>
                  <a:cubicBezTo>
                    <a:pt x="5302" y="117"/>
                    <a:pt x="5303" y="122"/>
                    <a:pt x="5303" y="128"/>
                  </a:cubicBezTo>
                  <a:lnTo>
                    <a:pt x="5303" y="138"/>
                  </a:lnTo>
                  <a:cubicBezTo>
                    <a:pt x="5303" y="143"/>
                    <a:pt x="5302" y="148"/>
                    <a:pt x="5300" y="153"/>
                  </a:cubicBezTo>
                  <a:cubicBezTo>
                    <a:pt x="5298" y="158"/>
                    <a:pt x="5296" y="162"/>
                    <a:pt x="5292" y="165"/>
                  </a:cubicBezTo>
                  <a:cubicBezTo>
                    <a:pt x="5289" y="169"/>
                    <a:pt x="5285" y="172"/>
                    <a:pt x="5280" y="174"/>
                  </a:cubicBezTo>
                  <a:cubicBezTo>
                    <a:pt x="5275" y="176"/>
                    <a:pt x="5270" y="177"/>
                    <a:pt x="5265" y="177"/>
                  </a:cubicBezTo>
                  <a:lnTo>
                    <a:pt x="5170" y="177"/>
                  </a:lnTo>
                  <a:close/>
                  <a:moveTo>
                    <a:pt x="5189" y="158"/>
                  </a:moveTo>
                  <a:lnTo>
                    <a:pt x="5265" y="158"/>
                  </a:lnTo>
                  <a:cubicBezTo>
                    <a:pt x="5270" y="158"/>
                    <a:pt x="5275" y="156"/>
                    <a:pt x="5279" y="152"/>
                  </a:cubicBezTo>
                  <a:cubicBezTo>
                    <a:pt x="5282" y="148"/>
                    <a:pt x="5284" y="143"/>
                    <a:pt x="5284" y="138"/>
                  </a:cubicBezTo>
                  <a:lnTo>
                    <a:pt x="5284" y="128"/>
                  </a:lnTo>
                  <a:cubicBezTo>
                    <a:pt x="5284" y="122"/>
                    <a:pt x="5282" y="118"/>
                    <a:pt x="5279" y="114"/>
                  </a:cubicBezTo>
                  <a:cubicBezTo>
                    <a:pt x="5275" y="110"/>
                    <a:pt x="5270" y="108"/>
                    <a:pt x="5265" y="108"/>
                  </a:cubicBezTo>
                  <a:lnTo>
                    <a:pt x="5189" y="108"/>
                  </a:lnTo>
                  <a:lnTo>
                    <a:pt x="5189" y="158"/>
                  </a:lnTo>
                  <a:close/>
                  <a:moveTo>
                    <a:pt x="5018" y="177"/>
                  </a:moveTo>
                  <a:lnTo>
                    <a:pt x="5018" y="79"/>
                  </a:lnTo>
                  <a:cubicBezTo>
                    <a:pt x="5018" y="73"/>
                    <a:pt x="5019" y="68"/>
                    <a:pt x="5021" y="64"/>
                  </a:cubicBezTo>
                  <a:cubicBezTo>
                    <a:pt x="5023" y="59"/>
                    <a:pt x="5025" y="55"/>
                    <a:pt x="5029" y="51"/>
                  </a:cubicBezTo>
                  <a:cubicBezTo>
                    <a:pt x="5032" y="48"/>
                    <a:pt x="5036" y="45"/>
                    <a:pt x="5041" y="43"/>
                  </a:cubicBezTo>
                  <a:cubicBezTo>
                    <a:pt x="5045" y="40"/>
                    <a:pt x="5050" y="39"/>
                    <a:pt x="5056" y="39"/>
                  </a:cubicBezTo>
                  <a:lnTo>
                    <a:pt x="5151" y="39"/>
                  </a:lnTo>
                  <a:lnTo>
                    <a:pt x="5151" y="177"/>
                  </a:lnTo>
                  <a:lnTo>
                    <a:pt x="5132" y="177"/>
                  </a:lnTo>
                  <a:lnTo>
                    <a:pt x="5132" y="59"/>
                  </a:lnTo>
                  <a:lnTo>
                    <a:pt x="5056" y="59"/>
                  </a:lnTo>
                  <a:cubicBezTo>
                    <a:pt x="5050" y="59"/>
                    <a:pt x="5046" y="61"/>
                    <a:pt x="5042" y="65"/>
                  </a:cubicBezTo>
                  <a:cubicBezTo>
                    <a:pt x="5038" y="68"/>
                    <a:pt x="5037" y="73"/>
                    <a:pt x="5037" y="79"/>
                  </a:cubicBezTo>
                  <a:lnTo>
                    <a:pt x="5037" y="177"/>
                  </a:lnTo>
                  <a:lnTo>
                    <a:pt x="5018" y="177"/>
                  </a:lnTo>
                  <a:close/>
                  <a:moveTo>
                    <a:pt x="4869" y="177"/>
                  </a:moveTo>
                  <a:lnTo>
                    <a:pt x="4869" y="39"/>
                  </a:lnTo>
                  <a:lnTo>
                    <a:pt x="5002" y="39"/>
                  </a:lnTo>
                  <a:lnTo>
                    <a:pt x="5002" y="59"/>
                  </a:lnTo>
                  <a:lnTo>
                    <a:pt x="4888" y="59"/>
                  </a:lnTo>
                  <a:lnTo>
                    <a:pt x="4888" y="98"/>
                  </a:lnTo>
                  <a:lnTo>
                    <a:pt x="4983" y="98"/>
                  </a:lnTo>
                  <a:lnTo>
                    <a:pt x="4983" y="118"/>
                  </a:lnTo>
                  <a:lnTo>
                    <a:pt x="4888" y="118"/>
                  </a:lnTo>
                  <a:lnTo>
                    <a:pt x="4888" y="158"/>
                  </a:lnTo>
                  <a:lnTo>
                    <a:pt x="5002" y="158"/>
                  </a:lnTo>
                  <a:lnTo>
                    <a:pt x="5002" y="177"/>
                  </a:lnTo>
                  <a:lnTo>
                    <a:pt x="4869" y="177"/>
                  </a:lnTo>
                  <a:close/>
                  <a:moveTo>
                    <a:pt x="4726" y="59"/>
                  </a:moveTo>
                  <a:lnTo>
                    <a:pt x="4726" y="39"/>
                  </a:lnTo>
                  <a:lnTo>
                    <a:pt x="4860" y="39"/>
                  </a:lnTo>
                  <a:lnTo>
                    <a:pt x="4860" y="59"/>
                  </a:lnTo>
                  <a:lnTo>
                    <a:pt x="4803" y="59"/>
                  </a:lnTo>
                  <a:lnTo>
                    <a:pt x="4803" y="177"/>
                  </a:lnTo>
                  <a:lnTo>
                    <a:pt x="4783" y="177"/>
                  </a:lnTo>
                  <a:lnTo>
                    <a:pt x="4783" y="59"/>
                  </a:lnTo>
                  <a:lnTo>
                    <a:pt x="4726" y="59"/>
                  </a:lnTo>
                  <a:close/>
                  <a:moveTo>
                    <a:pt x="4584" y="177"/>
                  </a:moveTo>
                  <a:lnTo>
                    <a:pt x="4584" y="79"/>
                  </a:lnTo>
                  <a:cubicBezTo>
                    <a:pt x="4584" y="73"/>
                    <a:pt x="4585" y="68"/>
                    <a:pt x="4587" y="64"/>
                  </a:cubicBezTo>
                  <a:cubicBezTo>
                    <a:pt x="4589" y="59"/>
                    <a:pt x="4591" y="55"/>
                    <a:pt x="4595" y="51"/>
                  </a:cubicBezTo>
                  <a:cubicBezTo>
                    <a:pt x="4598" y="47"/>
                    <a:pt x="4602" y="45"/>
                    <a:pt x="4607" y="42"/>
                  </a:cubicBezTo>
                  <a:cubicBezTo>
                    <a:pt x="4611" y="40"/>
                    <a:pt x="4616" y="39"/>
                    <a:pt x="4622" y="39"/>
                  </a:cubicBezTo>
                  <a:lnTo>
                    <a:pt x="4679" y="39"/>
                  </a:lnTo>
                  <a:cubicBezTo>
                    <a:pt x="4684" y="39"/>
                    <a:pt x="4689" y="40"/>
                    <a:pt x="4693" y="42"/>
                  </a:cubicBezTo>
                  <a:cubicBezTo>
                    <a:pt x="4698" y="44"/>
                    <a:pt x="4702" y="47"/>
                    <a:pt x="4705" y="51"/>
                  </a:cubicBezTo>
                  <a:cubicBezTo>
                    <a:pt x="4709" y="54"/>
                    <a:pt x="4711" y="58"/>
                    <a:pt x="4714" y="63"/>
                  </a:cubicBezTo>
                  <a:cubicBezTo>
                    <a:pt x="4716" y="68"/>
                    <a:pt x="4717" y="73"/>
                    <a:pt x="4717" y="79"/>
                  </a:cubicBezTo>
                  <a:lnTo>
                    <a:pt x="4717" y="177"/>
                  </a:lnTo>
                  <a:lnTo>
                    <a:pt x="4698" y="177"/>
                  </a:lnTo>
                  <a:lnTo>
                    <a:pt x="4698" y="138"/>
                  </a:lnTo>
                  <a:lnTo>
                    <a:pt x="4603" y="138"/>
                  </a:lnTo>
                  <a:lnTo>
                    <a:pt x="4603" y="177"/>
                  </a:lnTo>
                  <a:lnTo>
                    <a:pt x="4584" y="177"/>
                  </a:lnTo>
                  <a:close/>
                  <a:moveTo>
                    <a:pt x="4603" y="118"/>
                  </a:moveTo>
                  <a:lnTo>
                    <a:pt x="4698" y="118"/>
                  </a:lnTo>
                  <a:lnTo>
                    <a:pt x="4698" y="79"/>
                  </a:lnTo>
                  <a:cubicBezTo>
                    <a:pt x="4698" y="73"/>
                    <a:pt x="4696" y="68"/>
                    <a:pt x="4692" y="65"/>
                  </a:cubicBezTo>
                  <a:cubicBezTo>
                    <a:pt x="4689" y="61"/>
                    <a:pt x="4684" y="59"/>
                    <a:pt x="4679" y="59"/>
                  </a:cubicBezTo>
                  <a:lnTo>
                    <a:pt x="4622" y="59"/>
                  </a:lnTo>
                  <a:cubicBezTo>
                    <a:pt x="4616" y="59"/>
                    <a:pt x="4612" y="61"/>
                    <a:pt x="4608" y="65"/>
                  </a:cubicBezTo>
                  <a:cubicBezTo>
                    <a:pt x="4605" y="68"/>
                    <a:pt x="4603" y="73"/>
                    <a:pt x="4603" y="79"/>
                  </a:cubicBezTo>
                  <a:lnTo>
                    <a:pt x="4603" y="118"/>
                  </a:lnTo>
                  <a:close/>
                  <a:moveTo>
                    <a:pt x="4433" y="177"/>
                  </a:moveTo>
                  <a:lnTo>
                    <a:pt x="4433" y="39"/>
                  </a:lnTo>
                  <a:lnTo>
                    <a:pt x="4528" y="39"/>
                  </a:lnTo>
                  <a:cubicBezTo>
                    <a:pt x="4533" y="39"/>
                    <a:pt x="4538" y="40"/>
                    <a:pt x="4543" y="42"/>
                  </a:cubicBezTo>
                  <a:cubicBezTo>
                    <a:pt x="4548" y="44"/>
                    <a:pt x="4552" y="47"/>
                    <a:pt x="4555" y="51"/>
                  </a:cubicBezTo>
                  <a:cubicBezTo>
                    <a:pt x="4559" y="54"/>
                    <a:pt x="4561" y="58"/>
                    <a:pt x="4563" y="63"/>
                  </a:cubicBezTo>
                  <a:cubicBezTo>
                    <a:pt x="4566" y="68"/>
                    <a:pt x="4567" y="73"/>
                    <a:pt x="4567" y="79"/>
                  </a:cubicBezTo>
                  <a:cubicBezTo>
                    <a:pt x="4567" y="90"/>
                    <a:pt x="4562" y="100"/>
                    <a:pt x="4554" y="108"/>
                  </a:cubicBezTo>
                  <a:cubicBezTo>
                    <a:pt x="4562" y="116"/>
                    <a:pt x="4567" y="126"/>
                    <a:pt x="4567" y="138"/>
                  </a:cubicBezTo>
                  <a:cubicBezTo>
                    <a:pt x="4567" y="143"/>
                    <a:pt x="4566" y="148"/>
                    <a:pt x="4564" y="153"/>
                  </a:cubicBezTo>
                  <a:cubicBezTo>
                    <a:pt x="4562" y="158"/>
                    <a:pt x="4559" y="162"/>
                    <a:pt x="4556" y="165"/>
                  </a:cubicBezTo>
                  <a:cubicBezTo>
                    <a:pt x="4552" y="169"/>
                    <a:pt x="4548" y="172"/>
                    <a:pt x="4543" y="174"/>
                  </a:cubicBezTo>
                  <a:cubicBezTo>
                    <a:pt x="4539" y="176"/>
                    <a:pt x="4534" y="177"/>
                    <a:pt x="4528" y="177"/>
                  </a:cubicBezTo>
                  <a:lnTo>
                    <a:pt x="4433" y="177"/>
                  </a:lnTo>
                  <a:close/>
                  <a:moveTo>
                    <a:pt x="4452" y="98"/>
                  </a:moveTo>
                  <a:lnTo>
                    <a:pt x="4528" y="98"/>
                  </a:lnTo>
                  <a:cubicBezTo>
                    <a:pt x="4534" y="98"/>
                    <a:pt x="4538" y="96"/>
                    <a:pt x="4542" y="93"/>
                  </a:cubicBezTo>
                  <a:cubicBezTo>
                    <a:pt x="4546" y="89"/>
                    <a:pt x="4548" y="84"/>
                    <a:pt x="4548" y="79"/>
                  </a:cubicBezTo>
                  <a:cubicBezTo>
                    <a:pt x="4548" y="73"/>
                    <a:pt x="4546" y="68"/>
                    <a:pt x="4542" y="65"/>
                  </a:cubicBezTo>
                  <a:cubicBezTo>
                    <a:pt x="4538" y="61"/>
                    <a:pt x="4534" y="59"/>
                    <a:pt x="4528" y="59"/>
                  </a:cubicBezTo>
                  <a:lnTo>
                    <a:pt x="4452" y="59"/>
                  </a:lnTo>
                  <a:lnTo>
                    <a:pt x="4452" y="98"/>
                  </a:lnTo>
                  <a:close/>
                  <a:moveTo>
                    <a:pt x="4452" y="158"/>
                  </a:moveTo>
                  <a:lnTo>
                    <a:pt x="4528" y="158"/>
                  </a:lnTo>
                  <a:cubicBezTo>
                    <a:pt x="4534" y="158"/>
                    <a:pt x="4538" y="156"/>
                    <a:pt x="4542" y="152"/>
                  </a:cubicBezTo>
                  <a:cubicBezTo>
                    <a:pt x="4546" y="148"/>
                    <a:pt x="4548" y="143"/>
                    <a:pt x="4548" y="138"/>
                  </a:cubicBezTo>
                  <a:cubicBezTo>
                    <a:pt x="4548" y="132"/>
                    <a:pt x="4546" y="128"/>
                    <a:pt x="4542" y="124"/>
                  </a:cubicBezTo>
                  <a:cubicBezTo>
                    <a:pt x="4538" y="120"/>
                    <a:pt x="4534" y="118"/>
                    <a:pt x="4528" y="118"/>
                  </a:cubicBezTo>
                  <a:lnTo>
                    <a:pt x="4452" y="118"/>
                  </a:lnTo>
                  <a:lnTo>
                    <a:pt x="4452" y="158"/>
                  </a:lnTo>
                  <a:close/>
                  <a:moveTo>
                    <a:pt x="4283" y="138"/>
                  </a:moveTo>
                  <a:lnTo>
                    <a:pt x="4283" y="79"/>
                  </a:lnTo>
                  <a:cubicBezTo>
                    <a:pt x="4283" y="73"/>
                    <a:pt x="4284" y="68"/>
                    <a:pt x="4286" y="63"/>
                  </a:cubicBezTo>
                  <a:cubicBezTo>
                    <a:pt x="4288" y="59"/>
                    <a:pt x="4291" y="54"/>
                    <a:pt x="4294" y="51"/>
                  </a:cubicBezTo>
                  <a:cubicBezTo>
                    <a:pt x="4298" y="47"/>
                    <a:pt x="4302" y="44"/>
                    <a:pt x="4306" y="42"/>
                  </a:cubicBezTo>
                  <a:cubicBezTo>
                    <a:pt x="4311" y="40"/>
                    <a:pt x="4316" y="39"/>
                    <a:pt x="4321" y="39"/>
                  </a:cubicBezTo>
                  <a:lnTo>
                    <a:pt x="4378" y="39"/>
                  </a:lnTo>
                  <a:cubicBezTo>
                    <a:pt x="4383" y="39"/>
                    <a:pt x="4388" y="40"/>
                    <a:pt x="4393" y="42"/>
                  </a:cubicBezTo>
                  <a:cubicBezTo>
                    <a:pt x="4397" y="44"/>
                    <a:pt x="4401" y="47"/>
                    <a:pt x="4405" y="51"/>
                  </a:cubicBezTo>
                  <a:cubicBezTo>
                    <a:pt x="4408" y="54"/>
                    <a:pt x="4411" y="59"/>
                    <a:pt x="4413" y="63"/>
                  </a:cubicBezTo>
                  <a:cubicBezTo>
                    <a:pt x="4415" y="68"/>
                    <a:pt x="4416" y="73"/>
                    <a:pt x="4416" y="79"/>
                  </a:cubicBezTo>
                  <a:lnTo>
                    <a:pt x="4416" y="138"/>
                  </a:lnTo>
                  <a:cubicBezTo>
                    <a:pt x="4416" y="143"/>
                    <a:pt x="4415" y="148"/>
                    <a:pt x="4413" y="153"/>
                  </a:cubicBezTo>
                  <a:cubicBezTo>
                    <a:pt x="4411" y="158"/>
                    <a:pt x="4408" y="162"/>
                    <a:pt x="4405" y="166"/>
                  </a:cubicBezTo>
                  <a:cubicBezTo>
                    <a:pt x="4402" y="169"/>
                    <a:pt x="4398" y="172"/>
                    <a:pt x="4393" y="174"/>
                  </a:cubicBezTo>
                  <a:cubicBezTo>
                    <a:pt x="4388" y="176"/>
                    <a:pt x="4383" y="177"/>
                    <a:pt x="4378" y="177"/>
                  </a:cubicBezTo>
                  <a:lnTo>
                    <a:pt x="4321" y="177"/>
                  </a:lnTo>
                  <a:cubicBezTo>
                    <a:pt x="4316" y="177"/>
                    <a:pt x="4311" y="176"/>
                    <a:pt x="4306" y="174"/>
                  </a:cubicBezTo>
                  <a:cubicBezTo>
                    <a:pt x="4301" y="172"/>
                    <a:pt x="4297" y="170"/>
                    <a:pt x="4294" y="166"/>
                  </a:cubicBezTo>
                  <a:cubicBezTo>
                    <a:pt x="4291" y="162"/>
                    <a:pt x="4288" y="158"/>
                    <a:pt x="4286" y="153"/>
                  </a:cubicBezTo>
                  <a:cubicBezTo>
                    <a:pt x="4284" y="149"/>
                    <a:pt x="4283" y="143"/>
                    <a:pt x="4283" y="138"/>
                  </a:cubicBezTo>
                  <a:close/>
                  <a:moveTo>
                    <a:pt x="4302" y="138"/>
                  </a:moveTo>
                  <a:cubicBezTo>
                    <a:pt x="4302" y="143"/>
                    <a:pt x="4304" y="148"/>
                    <a:pt x="4308" y="152"/>
                  </a:cubicBezTo>
                  <a:cubicBezTo>
                    <a:pt x="4311" y="156"/>
                    <a:pt x="4316" y="158"/>
                    <a:pt x="4321" y="158"/>
                  </a:cubicBezTo>
                  <a:lnTo>
                    <a:pt x="4378" y="158"/>
                  </a:lnTo>
                  <a:cubicBezTo>
                    <a:pt x="4383" y="158"/>
                    <a:pt x="4388" y="156"/>
                    <a:pt x="4392" y="152"/>
                  </a:cubicBezTo>
                  <a:cubicBezTo>
                    <a:pt x="4395" y="148"/>
                    <a:pt x="4397" y="143"/>
                    <a:pt x="4397" y="138"/>
                  </a:cubicBezTo>
                  <a:lnTo>
                    <a:pt x="4397" y="79"/>
                  </a:lnTo>
                  <a:cubicBezTo>
                    <a:pt x="4397" y="73"/>
                    <a:pt x="4395" y="68"/>
                    <a:pt x="4392" y="65"/>
                  </a:cubicBezTo>
                  <a:cubicBezTo>
                    <a:pt x="4388" y="61"/>
                    <a:pt x="4383" y="59"/>
                    <a:pt x="4378" y="59"/>
                  </a:cubicBezTo>
                  <a:lnTo>
                    <a:pt x="4321" y="59"/>
                  </a:lnTo>
                  <a:cubicBezTo>
                    <a:pt x="4316" y="59"/>
                    <a:pt x="4311" y="61"/>
                    <a:pt x="4308" y="65"/>
                  </a:cubicBezTo>
                  <a:cubicBezTo>
                    <a:pt x="4304" y="68"/>
                    <a:pt x="4302" y="73"/>
                    <a:pt x="4302" y="79"/>
                  </a:cubicBezTo>
                  <a:lnTo>
                    <a:pt x="4302" y="138"/>
                  </a:lnTo>
                  <a:close/>
                  <a:moveTo>
                    <a:pt x="4104" y="177"/>
                  </a:moveTo>
                  <a:lnTo>
                    <a:pt x="4104" y="158"/>
                  </a:lnTo>
                  <a:lnTo>
                    <a:pt x="4123" y="158"/>
                  </a:lnTo>
                  <a:lnTo>
                    <a:pt x="4123" y="79"/>
                  </a:lnTo>
                  <a:cubicBezTo>
                    <a:pt x="4123" y="73"/>
                    <a:pt x="4124" y="68"/>
                    <a:pt x="4126" y="64"/>
                  </a:cubicBezTo>
                  <a:cubicBezTo>
                    <a:pt x="4128" y="59"/>
                    <a:pt x="4131" y="55"/>
                    <a:pt x="4134" y="51"/>
                  </a:cubicBezTo>
                  <a:cubicBezTo>
                    <a:pt x="4137" y="47"/>
                    <a:pt x="4142" y="45"/>
                    <a:pt x="4146" y="42"/>
                  </a:cubicBezTo>
                  <a:cubicBezTo>
                    <a:pt x="4151" y="40"/>
                    <a:pt x="4156" y="39"/>
                    <a:pt x="4161" y="39"/>
                  </a:cubicBezTo>
                  <a:lnTo>
                    <a:pt x="4256" y="39"/>
                  </a:lnTo>
                  <a:lnTo>
                    <a:pt x="4256" y="158"/>
                  </a:lnTo>
                  <a:lnTo>
                    <a:pt x="4275" y="158"/>
                  </a:lnTo>
                  <a:lnTo>
                    <a:pt x="4275" y="177"/>
                  </a:lnTo>
                  <a:lnTo>
                    <a:pt x="4104" y="177"/>
                  </a:lnTo>
                  <a:close/>
                  <a:moveTo>
                    <a:pt x="4142" y="158"/>
                  </a:moveTo>
                  <a:lnTo>
                    <a:pt x="4237" y="158"/>
                  </a:lnTo>
                  <a:lnTo>
                    <a:pt x="4237" y="59"/>
                  </a:lnTo>
                  <a:lnTo>
                    <a:pt x="4161" y="59"/>
                  </a:lnTo>
                  <a:cubicBezTo>
                    <a:pt x="4156" y="59"/>
                    <a:pt x="4151" y="61"/>
                    <a:pt x="4148" y="65"/>
                  </a:cubicBezTo>
                  <a:cubicBezTo>
                    <a:pt x="4144" y="68"/>
                    <a:pt x="4142" y="73"/>
                    <a:pt x="4142" y="79"/>
                  </a:cubicBezTo>
                  <a:lnTo>
                    <a:pt x="4142" y="158"/>
                  </a:lnTo>
                  <a:close/>
                  <a:moveTo>
                    <a:pt x="3965" y="177"/>
                  </a:moveTo>
                  <a:lnTo>
                    <a:pt x="3965" y="39"/>
                  </a:lnTo>
                  <a:lnTo>
                    <a:pt x="4098" y="39"/>
                  </a:lnTo>
                  <a:lnTo>
                    <a:pt x="4098" y="59"/>
                  </a:lnTo>
                  <a:lnTo>
                    <a:pt x="3984" y="59"/>
                  </a:lnTo>
                  <a:lnTo>
                    <a:pt x="3984" y="98"/>
                  </a:lnTo>
                  <a:lnTo>
                    <a:pt x="4079" y="98"/>
                  </a:lnTo>
                  <a:lnTo>
                    <a:pt x="4079" y="118"/>
                  </a:lnTo>
                  <a:lnTo>
                    <a:pt x="3984" y="118"/>
                  </a:lnTo>
                  <a:lnTo>
                    <a:pt x="3984" y="158"/>
                  </a:lnTo>
                  <a:lnTo>
                    <a:pt x="4098" y="158"/>
                  </a:lnTo>
                  <a:lnTo>
                    <a:pt x="4098" y="177"/>
                  </a:lnTo>
                  <a:lnTo>
                    <a:pt x="3965" y="177"/>
                  </a:lnTo>
                  <a:close/>
                  <a:moveTo>
                    <a:pt x="3813" y="177"/>
                  </a:moveTo>
                  <a:lnTo>
                    <a:pt x="3813" y="79"/>
                  </a:lnTo>
                  <a:cubicBezTo>
                    <a:pt x="3813" y="73"/>
                    <a:pt x="3814" y="68"/>
                    <a:pt x="3816" y="64"/>
                  </a:cubicBezTo>
                  <a:cubicBezTo>
                    <a:pt x="3818" y="59"/>
                    <a:pt x="3820" y="55"/>
                    <a:pt x="3824" y="51"/>
                  </a:cubicBezTo>
                  <a:cubicBezTo>
                    <a:pt x="3827" y="48"/>
                    <a:pt x="3831" y="45"/>
                    <a:pt x="3836" y="43"/>
                  </a:cubicBezTo>
                  <a:cubicBezTo>
                    <a:pt x="3841" y="40"/>
                    <a:pt x="3846" y="39"/>
                    <a:pt x="3851" y="39"/>
                  </a:cubicBezTo>
                  <a:lnTo>
                    <a:pt x="3946" y="39"/>
                  </a:lnTo>
                  <a:lnTo>
                    <a:pt x="3946" y="177"/>
                  </a:lnTo>
                  <a:lnTo>
                    <a:pt x="3927" y="177"/>
                  </a:lnTo>
                  <a:lnTo>
                    <a:pt x="3927" y="59"/>
                  </a:lnTo>
                  <a:lnTo>
                    <a:pt x="3851" y="59"/>
                  </a:lnTo>
                  <a:cubicBezTo>
                    <a:pt x="3846" y="59"/>
                    <a:pt x="3841" y="61"/>
                    <a:pt x="3837" y="65"/>
                  </a:cubicBezTo>
                  <a:cubicBezTo>
                    <a:pt x="3834" y="68"/>
                    <a:pt x="3832" y="73"/>
                    <a:pt x="3832" y="79"/>
                  </a:cubicBezTo>
                  <a:lnTo>
                    <a:pt x="3832" y="177"/>
                  </a:lnTo>
                  <a:lnTo>
                    <a:pt x="3813" y="177"/>
                  </a:lnTo>
                  <a:close/>
                  <a:moveTo>
                    <a:pt x="3664" y="138"/>
                  </a:moveTo>
                  <a:lnTo>
                    <a:pt x="3664" y="79"/>
                  </a:lnTo>
                  <a:cubicBezTo>
                    <a:pt x="3664" y="73"/>
                    <a:pt x="3665" y="68"/>
                    <a:pt x="3667" y="64"/>
                  </a:cubicBezTo>
                  <a:cubicBezTo>
                    <a:pt x="3669" y="59"/>
                    <a:pt x="3672" y="55"/>
                    <a:pt x="3675" y="51"/>
                  </a:cubicBezTo>
                  <a:cubicBezTo>
                    <a:pt x="3679" y="48"/>
                    <a:pt x="3683" y="45"/>
                    <a:pt x="3687" y="43"/>
                  </a:cubicBezTo>
                  <a:cubicBezTo>
                    <a:pt x="3692" y="40"/>
                    <a:pt x="3697" y="39"/>
                    <a:pt x="3702" y="39"/>
                  </a:cubicBezTo>
                  <a:lnTo>
                    <a:pt x="3760" y="39"/>
                  </a:lnTo>
                  <a:cubicBezTo>
                    <a:pt x="3765" y="39"/>
                    <a:pt x="3769" y="40"/>
                    <a:pt x="3774" y="42"/>
                  </a:cubicBezTo>
                  <a:cubicBezTo>
                    <a:pt x="3779" y="44"/>
                    <a:pt x="3783" y="47"/>
                    <a:pt x="3786" y="51"/>
                  </a:cubicBezTo>
                  <a:cubicBezTo>
                    <a:pt x="3789" y="54"/>
                    <a:pt x="3792" y="58"/>
                    <a:pt x="3794" y="63"/>
                  </a:cubicBezTo>
                  <a:cubicBezTo>
                    <a:pt x="3796" y="68"/>
                    <a:pt x="3797" y="73"/>
                    <a:pt x="3798" y="79"/>
                  </a:cubicBezTo>
                  <a:lnTo>
                    <a:pt x="3779" y="79"/>
                  </a:lnTo>
                  <a:cubicBezTo>
                    <a:pt x="3779" y="73"/>
                    <a:pt x="3777" y="68"/>
                    <a:pt x="3773" y="65"/>
                  </a:cubicBezTo>
                  <a:cubicBezTo>
                    <a:pt x="3769" y="61"/>
                    <a:pt x="3765" y="59"/>
                    <a:pt x="3760" y="59"/>
                  </a:cubicBezTo>
                  <a:lnTo>
                    <a:pt x="3702" y="59"/>
                  </a:lnTo>
                  <a:cubicBezTo>
                    <a:pt x="3697" y="59"/>
                    <a:pt x="3693" y="61"/>
                    <a:pt x="3689" y="65"/>
                  </a:cubicBezTo>
                  <a:cubicBezTo>
                    <a:pt x="3685" y="68"/>
                    <a:pt x="3683" y="73"/>
                    <a:pt x="3683" y="79"/>
                  </a:cubicBezTo>
                  <a:lnTo>
                    <a:pt x="3683" y="138"/>
                  </a:lnTo>
                  <a:cubicBezTo>
                    <a:pt x="3683" y="143"/>
                    <a:pt x="3685" y="148"/>
                    <a:pt x="3689" y="152"/>
                  </a:cubicBezTo>
                  <a:cubicBezTo>
                    <a:pt x="3693" y="156"/>
                    <a:pt x="3697" y="158"/>
                    <a:pt x="3702" y="158"/>
                  </a:cubicBezTo>
                  <a:lnTo>
                    <a:pt x="3760" y="158"/>
                  </a:lnTo>
                  <a:cubicBezTo>
                    <a:pt x="3765" y="158"/>
                    <a:pt x="3769" y="156"/>
                    <a:pt x="3773" y="152"/>
                  </a:cubicBezTo>
                  <a:cubicBezTo>
                    <a:pt x="3777" y="148"/>
                    <a:pt x="3779" y="143"/>
                    <a:pt x="3779" y="138"/>
                  </a:cubicBezTo>
                  <a:lnTo>
                    <a:pt x="3798" y="138"/>
                  </a:lnTo>
                  <a:cubicBezTo>
                    <a:pt x="3798" y="143"/>
                    <a:pt x="3797" y="148"/>
                    <a:pt x="3795" y="153"/>
                  </a:cubicBezTo>
                  <a:cubicBezTo>
                    <a:pt x="3793" y="158"/>
                    <a:pt x="3790" y="162"/>
                    <a:pt x="3787" y="165"/>
                  </a:cubicBezTo>
                  <a:cubicBezTo>
                    <a:pt x="3783" y="169"/>
                    <a:pt x="3779" y="172"/>
                    <a:pt x="3774" y="174"/>
                  </a:cubicBezTo>
                  <a:cubicBezTo>
                    <a:pt x="3770" y="176"/>
                    <a:pt x="3765" y="177"/>
                    <a:pt x="3760" y="177"/>
                  </a:cubicBezTo>
                  <a:lnTo>
                    <a:pt x="3702" y="177"/>
                  </a:lnTo>
                  <a:cubicBezTo>
                    <a:pt x="3697" y="177"/>
                    <a:pt x="3692" y="176"/>
                    <a:pt x="3688" y="174"/>
                  </a:cubicBezTo>
                  <a:cubicBezTo>
                    <a:pt x="3683" y="172"/>
                    <a:pt x="3679" y="170"/>
                    <a:pt x="3676" y="166"/>
                  </a:cubicBezTo>
                  <a:cubicBezTo>
                    <a:pt x="3672" y="162"/>
                    <a:pt x="3669" y="158"/>
                    <a:pt x="3667" y="153"/>
                  </a:cubicBezTo>
                  <a:cubicBezTo>
                    <a:pt x="3665" y="149"/>
                    <a:pt x="3664" y="143"/>
                    <a:pt x="3664" y="138"/>
                  </a:cubicBezTo>
                  <a:close/>
                  <a:moveTo>
                    <a:pt x="3518" y="138"/>
                  </a:moveTo>
                  <a:lnTo>
                    <a:pt x="3518" y="79"/>
                  </a:lnTo>
                  <a:cubicBezTo>
                    <a:pt x="3518" y="73"/>
                    <a:pt x="3519" y="68"/>
                    <a:pt x="3521" y="64"/>
                  </a:cubicBezTo>
                  <a:cubicBezTo>
                    <a:pt x="3523" y="59"/>
                    <a:pt x="3525" y="55"/>
                    <a:pt x="3529" y="51"/>
                  </a:cubicBezTo>
                  <a:cubicBezTo>
                    <a:pt x="3532" y="48"/>
                    <a:pt x="3536" y="45"/>
                    <a:pt x="3541" y="43"/>
                  </a:cubicBezTo>
                  <a:cubicBezTo>
                    <a:pt x="3546" y="40"/>
                    <a:pt x="3551" y="39"/>
                    <a:pt x="3556" y="39"/>
                  </a:cubicBezTo>
                  <a:lnTo>
                    <a:pt x="3613" y="39"/>
                  </a:lnTo>
                  <a:cubicBezTo>
                    <a:pt x="3618" y="39"/>
                    <a:pt x="3623" y="40"/>
                    <a:pt x="3627" y="42"/>
                  </a:cubicBezTo>
                  <a:cubicBezTo>
                    <a:pt x="3632" y="44"/>
                    <a:pt x="3636" y="47"/>
                    <a:pt x="3639" y="51"/>
                  </a:cubicBezTo>
                  <a:cubicBezTo>
                    <a:pt x="3643" y="54"/>
                    <a:pt x="3646" y="58"/>
                    <a:pt x="3648" y="63"/>
                  </a:cubicBezTo>
                  <a:cubicBezTo>
                    <a:pt x="3650" y="68"/>
                    <a:pt x="3651" y="73"/>
                    <a:pt x="3651" y="79"/>
                  </a:cubicBezTo>
                  <a:lnTo>
                    <a:pt x="3632" y="79"/>
                  </a:lnTo>
                  <a:cubicBezTo>
                    <a:pt x="3632" y="73"/>
                    <a:pt x="3630" y="68"/>
                    <a:pt x="3627" y="65"/>
                  </a:cubicBezTo>
                  <a:cubicBezTo>
                    <a:pt x="3623" y="61"/>
                    <a:pt x="3618" y="59"/>
                    <a:pt x="3613" y="59"/>
                  </a:cubicBezTo>
                  <a:lnTo>
                    <a:pt x="3556" y="59"/>
                  </a:lnTo>
                  <a:cubicBezTo>
                    <a:pt x="3551" y="59"/>
                    <a:pt x="3546" y="61"/>
                    <a:pt x="3542" y="65"/>
                  </a:cubicBezTo>
                  <a:cubicBezTo>
                    <a:pt x="3539" y="68"/>
                    <a:pt x="3537" y="73"/>
                    <a:pt x="3537" y="79"/>
                  </a:cubicBezTo>
                  <a:lnTo>
                    <a:pt x="3537" y="138"/>
                  </a:lnTo>
                  <a:cubicBezTo>
                    <a:pt x="3537" y="143"/>
                    <a:pt x="3539" y="148"/>
                    <a:pt x="3542" y="152"/>
                  </a:cubicBezTo>
                  <a:cubicBezTo>
                    <a:pt x="3546" y="156"/>
                    <a:pt x="3551" y="158"/>
                    <a:pt x="3556" y="158"/>
                  </a:cubicBezTo>
                  <a:lnTo>
                    <a:pt x="3613" y="158"/>
                  </a:lnTo>
                  <a:cubicBezTo>
                    <a:pt x="3618" y="158"/>
                    <a:pt x="3623" y="156"/>
                    <a:pt x="3627" y="152"/>
                  </a:cubicBezTo>
                  <a:cubicBezTo>
                    <a:pt x="3630" y="148"/>
                    <a:pt x="3632" y="143"/>
                    <a:pt x="3632" y="138"/>
                  </a:cubicBezTo>
                  <a:lnTo>
                    <a:pt x="3651" y="138"/>
                  </a:lnTo>
                  <a:cubicBezTo>
                    <a:pt x="3651" y="143"/>
                    <a:pt x="3650" y="148"/>
                    <a:pt x="3648" y="153"/>
                  </a:cubicBezTo>
                  <a:cubicBezTo>
                    <a:pt x="3646" y="158"/>
                    <a:pt x="3643" y="162"/>
                    <a:pt x="3640" y="165"/>
                  </a:cubicBezTo>
                  <a:cubicBezTo>
                    <a:pt x="3637" y="169"/>
                    <a:pt x="3633" y="172"/>
                    <a:pt x="3628" y="174"/>
                  </a:cubicBezTo>
                  <a:cubicBezTo>
                    <a:pt x="3623" y="176"/>
                    <a:pt x="3618" y="177"/>
                    <a:pt x="3613" y="177"/>
                  </a:cubicBezTo>
                  <a:lnTo>
                    <a:pt x="3556" y="177"/>
                  </a:lnTo>
                  <a:cubicBezTo>
                    <a:pt x="3551" y="177"/>
                    <a:pt x="3546" y="176"/>
                    <a:pt x="3541" y="174"/>
                  </a:cubicBezTo>
                  <a:cubicBezTo>
                    <a:pt x="3537" y="172"/>
                    <a:pt x="3533" y="170"/>
                    <a:pt x="3529" y="166"/>
                  </a:cubicBezTo>
                  <a:cubicBezTo>
                    <a:pt x="3526" y="162"/>
                    <a:pt x="3523" y="158"/>
                    <a:pt x="3521" y="153"/>
                  </a:cubicBezTo>
                  <a:cubicBezTo>
                    <a:pt x="3519" y="149"/>
                    <a:pt x="3518" y="143"/>
                    <a:pt x="3518" y="138"/>
                  </a:cubicBezTo>
                  <a:close/>
                  <a:moveTo>
                    <a:pt x="3367" y="177"/>
                  </a:moveTo>
                  <a:lnTo>
                    <a:pt x="3367" y="39"/>
                  </a:lnTo>
                  <a:lnTo>
                    <a:pt x="3386" y="39"/>
                  </a:lnTo>
                  <a:lnTo>
                    <a:pt x="3386" y="149"/>
                  </a:lnTo>
                  <a:lnTo>
                    <a:pt x="3482" y="39"/>
                  </a:lnTo>
                  <a:lnTo>
                    <a:pt x="3501" y="39"/>
                  </a:lnTo>
                  <a:lnTo>
                    <a:pt x="3501" y="177"/>
                  </a:lnTo>
                  <a:lnTo>
                    <a:pt x="3482" y="177"/>
                  </a:lnTo>
                  <a:lnTo>
                    <a:pt x="3482" y="66"/>
                  </a:lnTo>
                  <a:lnTo>
                    <a:pt x="3386" y="177"/>
                  </a:lnTo>
                  <a:lnTo>
                    <a:pt x="3367" y="177"/>
                  </a:lnTo>
                  <a:close/>
                  <a:moveTo>
                    <a:pt x="3139" y="177"/>
                  </a:moveTo>
                  <a:lnTo>
                    <a:pt x="3139" y="39"/>
                  </a:lnTo>
                  <a:lnTo>
                    <a:pt x="3158" y="39"/>
                  </a:lnTo>
                  <a:lnTo>
                    <a:pt x="3158" y="149"/>
                  </a:lnTo>
                  <a:lnTo>
                    <a:pt x="3253" y="39"/>
                  </a:lnTo>
                  <a:lnTo>
                    <a:pt x="3272" y="39"/>
                  </a:lnTo>
                  <a:lnTo>
                    <a:pt x="3272" y="177"/>
                  </a:lnTo>
                  <a:lnTo>
                    <a:pt x="3253" y="177"/>
                  </a:lnTo>
                  <a:lnTo>
                    <a:pt x="3253" y="66"/>
                  </a:lnTo>
                  <a:lnTo>
                    <a:pt x="3158" y="177"/>
                  </a:lnTo>
                  <a:lnTo>
                    <a:pt x="3139" y="177"/>
                  </a:lnTo>
                  <a:close/>
                  <a:moveTo>
                    <a:pt x="3168" y="0"/>
                  </a:moveTo>
                  <a:lnTo>
                    <a:pt x="3187" y="0"/>
                  </a:lnTo>
                  <a:cubicBezTo>
                    <a:pt x="3187" y="5"/>
                    <a:pt x="3188" y="10"/>
                    <a:pt x="3192" y="14"/>
                  </a:cubicBezTo>
                  <a:cubicBezTo>
                    <a:pt x="3196" y="17"/>
                    <a:pt x="3200" y="19"/>
                    <a:pt x="3206" y="19"/>
                  </a:cubicBezTo>
                  <a:cubicBezTo>
                    <a:pt x="3211" y="19"/>
                    <a:pt x="3215" y="17"/>
                    <a:pt x="3219" y="14"/>
                  </a:cubicBezTo>
                  <a:cubicBezTo>
                    <a:pt x="3223" y="10"/>
                    <a:pt x="3225" y="5"/>
                    <a:pt x="3225" y="0"/>
                  </a:cubicBezTo>
                  <a:lnTo>
                    <a:pt x="3244" y="0"/>
                  </a:lnTo>
                  <a:cubicBezTo>
                    <a:pt x="3244" y="5"/>
                    <a:pt x="3243" y="10"/>
                    <a:pt x="3241" y="15"/>
                  </a:cubicBezTo>
                  <a:cubicBezTo>
                    <a:pt x="3239" y="19"/>
                    <a:pt x="3236" y="24"/>
                    <a:pt x="3233" y="27"/>
                  </a:cubicBezTo>
                  <a:cubicBezTo>
                    <a:pt x="3229" y="31"/>
                    <a:pt x="3225" y="34"/>
                    <a:pt x="3221" y="36"/>
                  </a:cubicBezTo>
                  <a:cubicBezTo>
                    <a:pt x="3216" y="38"/>
                    <a:pt x="3211" y="39"/>
                    <a:pt x="3206" y="39"/>
                  </a:cubicBezTo>
                  <a:cubicBezTo>
                    <a:pt x="3200" y="39"/>
                    <a:pt x="3196" y="38"/>
                    <a:pt x="3191" y="36"/>
                  </a:cubicBezTo>
                  <a:cubicBezTo>
                    <a:pt x="3186" y="34"/>
                    <a:pt x="3182" y="31"/>
                    <a:pt x="3179" y="28"/>
                  </a:cubicBezTo>
                  <a:cubicBezTo>
                    <a:pt x="3176" y="24"/>
                    <a:pt x="3173" y="20"/>
                    <a:pt x="3171" y="15"/>
                  </a:cubicBezTo>
                  <a:cubicBezTo>
                    <a:pt x="3169" y="10"/>
                    <a:pt x="3168" y="5"/>
                    <a:pt x="3168" y="0"/>
                  </a:cubicBezTo>
                  <a:close/>
                  <a:moveTo>
                    <a:pt x="2949" y="177"/>
                  </a:moveTo>
                  <a:lnTo>
                    <a:pt x="2949" y="39"/>
                  </a:lnTo>
                  <a:lnTo>
                    <a:pt x="2968" y="39"/>
                  </a:lnTo>
                  <a:lnTo>
                    <a:pt x="2968" y="88"/>
                  </a:lnTo>
                  <a:lnTo>
                    <a:pt x="3044" y="88"/>
                  </a:lnTo>
                  <a:cubicBezTo>
                    <a:pt x="3049" y="88"/>
                    <a:pt x="3054" y="89"/>
                    <a:pt x="3058" y="92"/>
                  </a:cubicBezTo>
                  <a:cubicBezTo>
                    <a:pt x="3063" y="94"/>
                    <a:pt x="3067" y="96"/>
                    <a:pt x="3070" y="100"/>
                  </a:cubicBezTo>
                  <a:cubicBezTo>
                    <a:pt x="3074" y="103"/>
                    <a:pt x="3076" y="108"/>
                    <a:pt x="3079" y="112"/>
                  </a:cubicBezTo>
                  <a:cubicBezTo>
                    <a:pt x="3081" y="117"/>
                    <a:pt x="3082" y="122"/>
                    <a:pt x="3082" y="128"/>
                  </a:cubicBezTo>
                  <a:lnTo>
                    <a:pt x="3082" y="138"/>
                  </a:lnTo>
                  <a:cubicBezTo>
                    <a:pt x="3082" y="143"/>
                    <a:pt x="3081" y="148"/>
                    <a:pt x="3079" y="153"/>
                  </a:cubicBezTo>
                  <a:cubicBezTo>
                    <a:pt x="3077" y="158"/>
                    <a:pt x="3074" y="162"/>
                    <a:pt x="3071" y="165"/>
                  </a:cubicBezTo>
                  <a:cubicBezTo>
                    <a:pt x="3067" y="169"/>
                    <a:pt x="3063" y="172"/>
                    <a:pt x="3059" y="174"/>
                  </a:cubicBezTo>
                  <a:cubicBezTo>
                    <a:pt x="3054" y="176"/>
                    <a:pt x="3049" y="177"/>
                    <a:pt x="3044" y="177"/>
                  </a:cubicBezTo>
                  <a:lnTo>
                    <a:pt x="2949" y="177"/>
                  </a:lnTo>
                  <a:close/>
                  <a:moveTo>
                    <a:pt x="2968" y="158"/>
                  </a:moveTo>
                  <a:lnTo>
                    <a:pt x="3044" y="158"/>
                  </a:lnTo>
                  <a:cubicBezTo>
                    <a:pt x="3049" y="158"/>
                    <a:pt x="3054" y="156"/>
                    <a:pt x="3057" y="152"/>
                  </a:cubicBezTo>
                  <a:cubicBezTo>
                    <a:pt x="3061" y="148"/>
                    <a:pt x="3063" y="143"/>
                    <a:pt x="3063" y="138"/>
                  </a:cubicBezTo>
                  <a:lnTo>
                    <a:pt x="3063" y="128"/>
                  </a:lnTo>
                  <a:cubicBezTo>
                    <a:pt x="3063" y="122"/>
                    <a:pt x="3061" y="118"/>
                    <a:pt x="3057" y="114"/>
                  </a:cubicBezTo>
                  <a:cubicBezTo>
                    <a:pt x="3054" y="110"/>
                    <a:pt x="3049" y="108"/>
                    <a:pt x="3044" y="108"/>
                  </a:cubicBezTo>
                  <a:lnTo>
                    <a:pt x="2968" y="108"/>
                  </a:lnTo>
                  <a:lnTo>
                    <a:pt x="2968" y="158"/>
                  </a:lnTo>
                  <a:close/>
                  <a:moveTo>
                    <a:pt x="3101" y="39"/>
                  </a:moveTo>
                  <a:lnTo>
                    <a:pt x="3120" y="39"/>
                  </a:lnTo>
                  <a:lnTo>
                    <a:pt x="3120" y="177"/>
                  </a:lnTo>
                  <a:lnTo>
                    <a:pt x="3101" y="177"/>
                  </a:lnTo>
                  <a:lnTo>
                    <a:pt x="3101" y="39"/>
                  </a:lnTo>
                  <a:close/>
                  <a:moveTo>
                    <a:pt x="2796" y="177"/>
                  </a:moveTo>
                  <a:lnTo>
                    <a:pt x="2796" y="39"/>
                  </a:lnTo>
                  <a:lnTo>
                    <a:pt x="2815" y="39"/>
                  </a:lnTo>
                  <a:lnTo>
                    <a:pt x="2815" y="98"/>
                  </a:lnTo>
                  <a:lnTo>
                    <a:pt x="2911" y="98"/>
                  </a:lnTo>
                  <a:lnTo>
                    <a:pt x="2911" y="39"/>
                  </a:lnTo>
                  <a:lnTo>
                    <a:pt x="2930" y="39"/>
                  </a:lnTo>
                  <a:lnTo>
                    <a:pt x="2930" y="177"/>
                  </a:lnTo>
                  <a:lnTo>
                    <a:pt x="2911" y="177"/>
                  </a:lnTo>
                  <a:lnTo>
                    <a:pt x="2911" y="118"/>
                  </a:lnTo>
                  <a:lnTo>
                    <a:pt x="2815" y="118"/>
                  </a:lnTo>
                  <a:lnTo>
                    <a:pt x="2815" y="177"/>
                  </a:lnTo>
                  <a:lnTo>
                    <a:pt x="2796" y="177"/>
                  </a:lnTo>
                  <a:close/>
                  <a:moveTo>
                    <a:pt x="2648" y="177"/>
                  </a:moveTo>
                  <a:lnTo>
                    <a:pt x="2648" y="39"/>
                  </a:lnTo>
                  <a:lnTo>
                    <a:pt x="2667" y="39"/>
                  </a:lnTo>
                  <a:lnTo>
                    <a:pt x="2667" y="88"/>
                  </a:lnTo>
                  <a:lnTo>
                    <a:pt x="2743" y="88"/>
                  </a:lnTo>
                  <a:cubicBezTo>
                    <a:pt x="2748" y="88"/>
                    <a:pt x="2753" y="89"/>
                    <a:pt x="2757" y="92"/>
                  </a:cubicBezTo>
                  <a:cubicBezTo>
                    <a:pt x="2762" y="94"/>
                    <a:pt x="2766" y="96"/>
                    <a:pt x="2769" y="100"/>
                  </a:cubicBezTo>
                  <a:cubicBezTo>
                    <a:pt x="2773" y="103"/>
                    <a:pt x="2776" y="108"/>
                    <a:pt x="2778" y="112"/>
                  </a:cubicBezTo>
                  <a:cubicBezTo>
                    <a:pt x="2780" y="117"/>
                    <a:pt x="2781" y="122"/>
                    <a:pt x="2781" y="128"/>
                  </a:cubicBezTo>
                  <a:lnTo>
                    <a:pt x="2781" y="138"/>
                  </a:lnTo>
                  <a:cubicBezTo>
                    <a:pt x="2781" y="143"/>
                    <a:pt x="2780" y="148"/>
                    <a:pt x="2778" y="153"/>
                  </a:cubicBezTo>
                  <a:cubicBezTo>
                    <a:pt x="2776" y="158"/>
                    <a:pt x="2774" y="162"/>
                    <a:pt x="2770" y="165"/>
                  </a:cubicBezTo>
                  <a:cubicBezTo>
                    <a:pt x="2767" y="169"/>
                    <a:pt x="2763" y="172"/>
                    <a:pt x="2758" y="174"/>
                  </a:cubicBezTo>
                  <a:cubicBezTo>
                    <a:pt x="2753" y="176"/>
                    <a:pt x="2748" y="177"/>
                    <a:pt x="2743" y="177"/>
                  </a:cubicBezTo>
                  <a:lnTo>
                    <a:pt x="2648" y="177"/>
                  </a:lnTo>
                  <a:close/>
                  <a:moveTo>
                    <a:pt x="2667" y="158"/>
                  </a:moveTo>
                  <a:lnTo>
                    <a:pt x="2743" y="158"/>
                  </a:lnTo>
                  <a:cubicBezTo>
                    <a:pt x="2748" y="158"/>
                    <a:pt x="2753" y="156"/>
                    <a:pt x="2757" y="152"/>
                  </a:cubicBezTo>
                  <a:cubicBezTo>
                    <a:pt x="2760" y="148"/>
                    <a:pt x="2762" y="143"/>
                    <a:pt x="2762" y="138"/>
                  </a:cubicBezTo>
                  <a:lnTo>
                    <a:pt x="2762" y="128"/>
                  </a:lnTo>
                  <a:cubicBezTo>
                    <a:pt x="2762" y="122"/>
                    <a:pt x="2760" y="118"/>
                    <a:pt x="2757" y="114"/>
                  </a:cubicBezTo>
                  <a:cubicBezTo>
                    <a:pt x="2753" y="110"/>
                    <a:pt x="2748" y="108"/>
                    <a:pt x="2743" y="108"/>
                  </a:cubicBezTo>
                  <a:lnTo>
                    <a:pt x="2667" y="108"/>
                  </a:lnTo>
                  <a:lnTo>
                    <a:pt x="2667" y="158"/>
                  </a:lnTo>
                  <a:close/>
                  <a:moveTo>
                    <a:pt x="2496" y="177"/>
                  </a:moveTo>
                  <a:lnTo>
                    <a:pt x="2496" y="79"/>
                  </a:lnTo>
                  <a:cubicBezTo>
                    <a:pt x="2496" y="73"/>
                    <a:pt x="2496" y="68"/>
                    <a:pt x="2498" y="64"/>
                  </a:cubicBezTo>
                  <a:cubicBezTo>
                    <a:pt x="2500" y="59"/>
                    <a:pt x="2503" y="55"/>
                    <a:pt x="2507" y="51"/>
                  </a:cubicBezTo>
                  <a:cubicBezTo>
                    <a:pt x="2510" y="48"/>
                    <a:pt x="2514" y="45"/>
                    <a:pt x="2519" y="43"/>
                  </a:cubicBezTo>
                  <a:cubicBezTo>
                    <a:pt x="2523" y="40"/>
                    <a:pt x="2528" y="39"/>
                    <a:pt x="2534" y="39"/>
                  </a:cubicBezTo>
                  <a:lnTo>
                    <a:pt x="2629" y="39"/>
                  </a:lnTo>
                  <a:lnTo>
                    <a:pt x="2629" y="177"/>
                  </a:lnTo>
                  <a:lnTo>
                    <a:pt x="2610" y="177"/>
                  </a:lnTo>
                  <a:lnTo>
                    <a:pt x="2610" y="59"/>
                  </a:lnTo>
                  <a:lnTo>
                    <a:pt x="2534" y="59"/>
                  </a:lnTo>
                  <a:cubicBezTo>
                    <a:pt x="2528" y="59"/>
                    <a:pt x="2524" y="61"/>
                    <a:pt x="2520" y="65"/>
                  </a:cubicBezTo>
                  <a:cubicBezTo>
                    <a:pt x="2516" y="68"/>
                    <a:pt x="2515" y="73"/>
                    <a:pt x="2515" y="79"/>
                  </a:cubicBezTo>
                  <a:lnTo>
                    <a:pt x="2515" y="177"/>
                  </a:lnTo>
                  <a:lnTo>
                    <a:pt x="2496" y="177"/>
                  </a:lnTo>
                  <a:close/>
                  <a:moveTo>
                    <a:pt x="2343" y="177"/>
                  </a:moveTo>
                  <a:lnTo>
                    <a:pt x="2343" y="79"/>
                  </a:lnTo>
                  <a:cubicBezTo>
                    <a:pt x="2343" y="73"/>
                    <a:pt x="2344" y="68"/>
                    <a:pt x="2346" y="64"/>
                  </a:cubicBezTo>
                  <a:cubicBezTo>
                    <a:pt x="2348" y="59"/>
                    <a:pt x="2351" y="55"/>
                    <a:pt x="2354" y="51"/>
                  </a:cubicBezTo>
                  <a:cubicBezTo>
                    <a:pt x="2358" y="47"/>
                    <a:pt x="2362" y="45"/>
                    <a:pt x="2366" y="42"/>
                  </a:cubicBezTo>
                  <a:cubicBezTo>
                    <a:pt x="2371" y="40"/>
                    <a:pt x="2376" y="39"/>
                    <a:pt x="2381" y="39"/>
                  </a:cubicBezTo>
                  <a:lnTo>
                    <a:pt x="2438" y="39"/>
                  </a:lnTo>
                  <a:cubicBezTo>
                    <a:pt x="2444" y="39"/>
                    <a:pt x="2448" y="40"/>
                    <a:pt x="2453" y="42"/>
                  </a:cubicBezTo>
                  <a:cubicBezTo>
                    <a:pt x="2457" y="44"/>
                    <a:pt x="2462" y="47"/>
                    <a:pt x="2465" y="51"/>
                  </a:cubicBezTo>
                  <a:cubicBezTo>
                    <a:pt x="2468" y="54"/>
                    <a:pt x="2471" y="58"/>
                    <a:pt x="2473" y="63"/>
                  </a:cubicBezTo>
                  <a:cubicBezTo>
                    <a:pt x="2475" y="68"/>
                    <a:pt x="2476" y="73"/>
                    <a:pt x="2477" y="79"/>
                  </a:cubicBezTo>
                  <a:lnTo>
                    <a:pt x="2477" y="177"/>
                  </a:lnTo>
                  <a:lnTo>
                    <a:pt x="2457" y="177"/>
                  </a:lnTo>
                  <a:lnTo>
                    <a:pt x="2457" y="138"/>
                  </a:lnTo>
                  <a:lnTo>
                    <a:pt x="2362" y="138"/>
                  </a:lnTo>
                  <a:lnTo>
                    <a:pt x="2362" y="177"/>
                  </a:lnTo>
                  <a:lnTo>
                    <a:pt x="2343" y="177"/>
                  </a:lnTo>
                  <a:close/>
                  <a:moveTo>
                    <a:pt x="2362" y="118"/>
                  </a:moveTo>
                  <a:lnTo>
                    <a:pt x="2457" y="118"/>
                  </a:lnTo>
                  <a:lnTo>
                    <a:pt x="2457" y="79"/>
                  </a:lnTo>
                  <a:cubicBezTo>
                    <a:pt x="2457" y="73"/>
                    <a:pt x="2456" y="68"/>
                    <a:pt x="2452" y="65"/>
                  </a:cubicBezTo>
                  <a:cubicBezTo>
                    <a:pt x="2448" y="61"/>
                    <a:pt x="2444" y="59"/>
                    <a:pt x="2438" y="59"/>
                  </a:cubicBezTo>
                  <a:lnTo>
                    <a:pt x="2381" y="59"/>
                  </a:lnTo>
                  <a:cubicBezTo>
                    <a:pt x="2376" y="59"/>
                    <a:pt x="2371" y="61"/>
                    <a:pt x="2368" y="65"/>
                  </a:cubicBezTo>
                  <a:cubicBezTo>
                    <a:pt x="2364" y="68"/>
                    <a:pt x="2362" y="73"/>
                    <a:pt x="2362" y="79"/>
                  </a:cubicBezTo>
                  <a:lnTo>
                    <a:pt x="2362" y="118"/>
                  </a:lnTo>
                  <a:close/>
                  <a:moveTo>
                    <a:pt x="2191" y="177"/>
                  </a:moveTo>
                  <a:lnTo>
                    <a:pt x="2191" y="39"/>
                  </a:lnTo>
                  <a:lnTo>
                    <a:pt x="2210" y="39"/>
                  </a:lnTo>
                  <a:lnTo>
                    <a:pt x="2210" y="98"/>
                  </a:lnTo>
                  <a:lnTo>
                    <a:pt x="2305" y="98"/>
                  </a:lnTo>
                  <a:lnTo>
                    <a:pt x="2305" y="39"/>
                  </a:lnTo>
                  <a:lnTo>
                    <a:pt x="2324" y="39"/>
                  </a:lnTo>
                  <a:lnTo>
                    <a:pt x="2324" y="177"/>
                  </a:lnTo>
                  <a:lnTo>
                    <a:pt x="2305" y="177"/>
                  </a:lnTo>
                  <a:lnTo>
                    <a:pt x="2305" y="118"/>
                  </a:lnTo>
                  <a:lnTo>
                    <a:pt x="2210" y="118"/>
                  </a:lnTo>
                  <a:lnTo>
                    <a:pt x="2210" y="177"/>
                  </a:lnTo>
                  <a:lnTo>
                    <a:pt x="2191" y="177"/>
                  </a:lnTo>
                  <a:close/>
                  <a:moveTo>
                    <a:pt x="2041" y="138"/>
                  </a:moveTo>
                  <a:lnTo>
                    <a:pt x="2041" y="79"/>
                  </a:lnTo>
                  <a:cubicBezTo>
                    <a:pt x="2041" y="73"/>
                    <a:pt x="2042" y="68"/>
                    <a:pt x="2044" y="63"/>
                  </a:cubicBezTo>
                  <a:cubicBezTo>
                    <a:pt x="2046" y="59"/>
                    <a:pt x="2048" y="54"/>
                    <a:pt x="2052" y="51"/>
                  </a:cubicBezTo>
                  <a:cubicBezTo>
                    <a:pt x="2055" y="47"/>
                    <a:pt x="2059" y="44"/>
                    <a:pt x="2064" y="42"/>
                  </a:cubicBezTo>
                  <a:cubicBezTo>
                    <a:pt x="2069" y="40"/>
                    <a:pt x="2074" y="39"/>
                    <a:pt x="2079" y="39"/>
                  </a:cubicBezTo>
                  <a:lnTo>
                    <a:pt x="2136" y="39"/>
                  </a:lnTo>
                  <a:cubicBezTo>
                    <a:pt x="2141" y="39"/>
                    <a:pt x="2146" y="40"/>
                    <a:pt x="2150" y="42"/>
                  </a:cubicBezTo>
                  <a:cubicBezTo>
                    <a:pt x="2155" y="44"/>
                    <a:pt x="2159" y="47"/>
                    <a:pt x="2162" y="51"/>
                  </a:cubicBezTo>
                  <a:cubicBezTo>
                    <a:pt x="2166" y="54"/>
                    <a:pt x="2169" y="59"/>
                    <a:pt x="2171" y="63"/>
                  </a:cubicBezTo>
                  <a:cubicBezTo>
                    <a:pt x="2173" y="68"/>
                    <a:pt x="2174" y="73"/>
                    <a:pt x="2174" y="79"/>
                  </a:cubicBezTo>
                  <a:lnTo>
                    <a:pt x="2174" y="138"/>
                  </a:lnTo>
                  <a:cubicBezTo>
                    <a:pt x="2174" y="143"/>
                    <a:pt x="2173" y="148"/>
                    <a:pt x="2171" y="153"/>
                  </a:cubicBezTo>
                  <a:cubicBezTo>
                    <a:pt x="2169" y="158"/>
                    <a:pt x="2166" y="162"/>
                    <a:pt x="2163" y="166"/>
                  </a:cubicBezTo>
                  <a:cubicBezTo>
                    <a:pt x="2159" y="169"/>
                    <a:pt x="2155" y="172"/>
                    <a:pt x="2151" y="174"/>
                  </a:cubicBezTo>
                  <a:cubicBezTo>
                    <a:pt x="2146" y="176"/>
                    <a:pt x="2141" y="177"/>
                    <a:pt x="2136" y="177"/>
                  </a:cubicBezTo>
                  <a:lnTo>
                    <a:pt x="2079" y="177"/>
                  </a:lnTo>
                  <a:cubicBezTo>
                    <a:pt x="2073" y="177"/>
                    <a:pt x="2068" y="176"/>
                    <a:pt x="2064" y="174"/>
                  </a:cubicBezTo>
                  <a:cubicBezTo>
                    <a:pt x="2059" y="172"/>
                    <a:pt x="2055" y="170"/>
                    <a:pt x="2052" y="166"/>
                  </a:cubicBezTo>
                  <a:cubicBezTo>
                    <a:pt x="2048" y="162"/>
                    <a:pt x="2045" y="158"/>
                    <a:pt x="2044" y="153"/>
                  </a:cubicBezTo>
                  <a:cubicBezTo>
                    <a:pt x="2042" y="149"/>
                    <a:pt x="2041" y="143"/>
                    <a:pt x="2041" y="138"/>
                  </a:cubicBezTo>
                  <a:close/>
                  <a:moveTo>
                    <a:pt x="2060" y="138"/>
                  </a:moveTo>
                  <a:cubicBezTo>
                    <a:pt x="2060" y="143"/>
                    <a:pt x="2061" y="148"/>
                    <a:pt x="2065" y="152"/>
                  </a:cubicBezTo>
                  <a:cubicBezTo>
                    <a:pt x="2069" y="156"/>
                    <a:pt x="2073" y="158"/>
                    <a:pt x="2079" y="158"/>
                  </a:cubicBezTo>
                  <a:lnTo>
                    <a:pt x="2136" y="158"/>
                  </a:lnTo>
                  <a:cubicBezTo>
                    <a:pt x="2141" y="158"/>
                    <a:pt x="2146" y="156"/>
                    <a:pt x="2149" y="152"/>
                  </a:cubicBezTo>
                  <a:cubicBezTo>
                    <a:pt x="2153" y="148"/>
                    <a:pt x="2155" y="143"/>
                    <a:pt x="2155" y="138"/>
                  </a:cubicBezTo>
                  <a:lnTo>
                    <a:pt x="2155" y="79"/>
                  </a:lnTo>
                  <a:cubicBezTo>
                    <a:pt x="2155" y="73"/>
                    <a:pt x="2153" y="68"/>
                    <a:pt x="2149" y="65"/>
                  </a:cubicBezTo>
                  <a:cubicBezTo>
                    <a:pt x="2146" y="61"/>
                    <a:pt x="2141" y="59"/>
                    <a:pt x="2136" y="59"/>
                  </a:cubicBezTo>
                  <a:lnTo>
                    <a:pt x="2079" y="59"/>
                  </a:lnTo>
                  <a:cubicBezTo>
                    <a:pt x="2073" y="59"/>
                    <a:pt x="2069" y="61"/>
                    <a:pt x="2065" y="65"/>
                  </a:cubicBezTo>
                  <a:cubicBezTo>
                    <a:pt x="2061" y="68"/>
                    <a:pt x="2060" y="73"/>
                    <a:pt x="2060" y="79"/>
                  </a:cubicBezTo>
                  <a:lnTo>
                    <a:pt x="2060" y="138"/>
                  </a:lnTo>
                  <a:close/>
                  <a:moveTo>
                    <a:pt x="1890" y="177"/>
                  </a:moveTo>
                  <a:lnTo>
                    <a:pt x="1890" y="39"/>
                  </a:lnTo>
                  <a:lnTo>
                    <a:pt x="1909" y="39"/>
                  </a:lnTo>
                  <a:lnTo>
                    <a:pt x="1909" y="149"/>
                  </a:lnTo>
                  <a:lnTo>
                    <a:pt x="2004" y="39"/>
                  </a:lnTo>
                  <a:lnTo>
                    <a:pt x="2023" y="39"/>
                  </a:lnTo>
                  <a:lnTo>
                    <a:pt x="2023" y="177"/>
                  </a:lnTo>
                  <a:lnTo>
                    <a:pt x="2004" y="177"/>
                  </a:lnTo>
                  <a:lnTo>
                    <a:pt x="2004" y="66"/>
                  </a:lnTo>
                  <a:lnTo>
                    <a:pt x="1909" y="177"/>
                  </a:lnTo>
                  <a:lnTo>
                    <a:pt x="1890" y="177"/>
                  </a:lnTo>
                  <a:close/>
                  <a:moveTo>
                    <a:pt x="1726" y="177"/>
                  </a:moveTo>
                  <a:lnTo>
                    <a:pt x="1726" y="39"/>
                  </a:lnTo>
                  <a:lnTo>
                    <a:pt x="1745" y="39"/>
                  </a:lnTo>
                  <a:lnTo>
                    <a:pt x="1745" y="158"/>
                  </a:lnTo>
                  <a:lnTo>
                    <a:pt x="1841" y="158"/>
                  </a:lnTo>
                  <a:lnTo>
                    <a:pt x="1841" y="39"/>
                  </a:lnTo>
                  <a:lnTo>
                    <a:pt x="1860" y="39"/>
                  </a:lnTo>
                  <a:lnTo>
                    <a:pt x="1860" y="158"/>
                  </a:lnTo>
                  <a:lnTo>
                    <a:pt x="1879" y="158"/>
                  </a:lnTo>
                  <a:lnTo>
                    <a:pt x="1879" y="197"/>
                  </a:lnTo>
                  <a:lnTo>
                    <a:pt x="1860" y="197"/>
                  </a:lnTo>
                  <a:lnTo>
                    <a:pt x="1860" y="177"/>
                  </a:lnTo>
                  <a:lnTo>
                    <a:pt x="1726" y="177"/>
                  </a:lnTo>
                  <a:close/>
                  <a:moveTo>
                    <a:pt x="1574" y="177"/>
                  </a:moveTo>
                  <a:lnTo>
                    <a:pt x="1574" y="79"/>
                  </a:lnTo>
                  <a:cubicBezTo>
                    <a:pt x="1574" y="73"/>
                    <a:pt x="1575" y="68"/>
                    <a:pt x="1577" y="64"/>
                  </a:cubicBezTo>
                  <a:cubicBezTo>
                    <a:pt x="1579" y="59"/>
                    <a:pt x="1582" y="55"/>
                    <a:pt x="1585" y="51"/>
                  </a:cubicBezTo>
                  <a:cubicBezTo>
                    <a:pt x="1589" y="47"/>
                    <a:pt x="1593" y="45"/>
                    <a:pt x="1597" y="42"/>
                  </a:cubicBezTo>
                  <a:cubicBezTo>
                    <a:pt x="1602" y="40"/>
                    <a:pt x="1607" y="39"/>
                    <a:pt x="1612" y="39"/>
                  </a:cubicBezTo>
                  <a:lnTo>
                    <a:pt x="1669" y="39"/>
                  </a:lnTo>
                  <a:cubicBezTo>
                    <a:pt x="1674" y="39"/>
                    <a:pt x="1679" y="40"/>
                    <a:pt x="1684" y="42"/>
                  </a:cubicBezTo>
                  <a:cubicBezTo>
                    <a:pt x="1688" y="44"/>
                    <a:pt x="1692" y="47"/>
                    <a:pt x="1696" y="51"/>
                  </a:cubicBezTo>
                  <a:cubicBezTo>
                    <a:pt x="1699" y="54"/>
                    <a:pt x="1702" y="58"/>
                    <a:pt x="1704" y="63"/>
                  </a:cubicBezTo>
                  <a:cubicBezTo>
                    <a:pt x="1706" y="68"/>
                    <a:pt x="1707" y="73"/>
                    <a:pt x="1707" y="79"/>
                  </a:cubicBezTo>
                  <a:lnTo>
                    <a:pt x="1707" y="177"/>
                  </a:lnTo>
                  <a:lnTo>
                    <a:pt x="1688" y="177"/>
                  </a:lnTo>
                  <a:lnTo>
                    <a:pt x="1688" y="138"/>
                  </a:lnTo>
                  <a:lnTo>
                    <a:pt x="1593" y="138"/>
                  </a:lnTo>
                  <a:lnTo>
                    <a:pt x="1593" y="177"/>
                  </a:lnTo>
                  <a:lnTo>
                    <a:pt x="1574" y="177"/>
                  </a:lnTo>
                  <a:close/>
                  <a:moveTo>
                    <a:pt x="1593" y="118"/>
                  </a:moveTo>
                  <a:lnTo>
                    <a:pt x="1688" y="118"/>
                  </a:lnTo>
                  <a:lnTo>
                    <a:pt x="1688" y="79"/>
                  </a:lnTo>
                  <a:cubicBezTo>
                    <a:pt x="1688" y="73"/>
                    <a:pt x="1687" y="68"/>
                    <a:pt x="1683" y="65"/>
                  </a:cubicBezTo>
                  <a:cubicBezTo>
                    <a:pt x="1679" y="61"/>
                    <a:pt x="1675" y="59"/>
                    <a:pt x="1669" y="59"/>
                  </a:cubicBezTo>
                  <a:lnTo>
                    <a:pt x="1612" y="59"/>
                  </a:lnTo>
                  <a:cubicBezTo>
                    <a:pt x="1607" y="59"/>
                    <a:pt x="1602" y="61"/>
                    <a:pt x="1599" y="65"/>
                  </a:cubicBezTo>
                  <a:cubicBezTo>
                    <a:pt x="1595" y="68"/>
                    <a:pt x="1593" y="73"/>
                    <a:pt x="1593" y="79"/>
                  </a:cubicBezTo>
                  <a:lnTo>
                    <a:pt x="1593" y="118"/>
                  </a:lnTo>
                  <a:close/>
                  <a:moveTo>
                    <a:pt x="1422" y="177"/>
                  </a:moveTo>
                  <a:lnTo>
                    <a:pt x="1422" y="39"/>
                  </a:lnTo>
                  <a:lnTo>
                    <a:pt x="1441" y="39"/>
                  </a:lnTo>
                  <a:lnTo>
                    <a:pt x="1441" y="98"/>
                  </a:lnTo>
                  <a:lnTo>
                    <a:pt x="1536" y="98"/>
                  </a:lnTo>
                  <a:lnTo>
                    <a:pt x="1536" y="39"/>
                  </a:lnTo>
                  <a:lnTo>
                    <a:pt x="1555" y="39"/>
                  </a:lnTo>
                  <a:lnTo>
                    <a:pt x="1555" y="177"/>
                  </a:lnTo>
                  <a:lnTo>
                    <a:pt x="1536" y="177"/>
                  </a:lnTo>
                  <a:lnTo>
                    <a:pt x="1536" y="118"/>
                  </a:lnTo>
                  <a:lnTo>
                    <a:pt x="1441" y="118"/>
                  </a:lnTo>
                  <a:lnTo>
                    <a:pt x="1441" y="177"/>
                  </a:lnTo>
                  <a:lnTo>
                    <a:pt x="1422" y="177"/>
                  </a:lnTo>
                  <a:close/>
                  <a:moveTo>
                    <a:pt x="1193" y="177"/>
                  </a:moveTo>
                  <a:lnTo>
                    <a:pt x="1193" y="39"/>
                  </a:lnTo>
                  <a:lnTo>
                    <a:pt x="1212" y="39"/>
                  </a:lnTo>
                  <a:lnTo>
                    <a:pt x="1212" y="149"/>
                  </a:lnTo>
                  <a:lnTo>
                    <a:pt x="1308" y="39"/>
                  </a:lnTo>
                  <a:lnTo>
                    <a:pt x="1327" y="39"/>
                  </a:lnTo>
                  <a:lnTo>
                    <a:pt x="1327" y="177"/>
                  </a:lnTo>
                  <a:lnTo>
                    <a:pt x="1308" y="177"/>
                  </a:lnTo>
                  <a:lnTo>
                    <a:pt x="1308" y="66"/>
                  </a:lnTo>
                  <a:lnTo>
                    <a:pt x="1212" y="177"/>
                  </a:lnTo>
                  <a:lnTo>
                    <a:pt x="1193" y="177"/>
                  </a:lnTo>
                  <a:close/>
                  <a:moveTo>
                    <a:pt x="1222" y="0"/>
                  </a:moveTo>
                  <a:lnTo>
                    <a:pt x="1241" y="0"/>
                  </a:lnTo>
                  <a:cubicBezTo>
                    <a:pt x="1241" y="5"/>
                    <a:pt x="1243" y="10"/>
                    <a:pt x="1247" y="14"/>
                  </a:cubicBezTo>
                  <a:cubicBezTo>
                    <a:pt x="1250" y="17"/>
                    <a:pt x="1255" y="19"/>
                    <a:pt x="1260" y="19"/>
                  </a:cubicBezTo>
                  <a:cubicBezTo>
                    <a:pt x="1265" y="19"/>
                    <a:pt x="1270" y="17"/>
                    <a:pt x="1274" y="14"/>
                  </a:cubicBezTo>
                  <a:cubicBezTo>
                    <a:pt x="1277" y="10"/>
                    <a:pt x="1279" y="5"/>
                    <a:pt x="1279" y="0"/>
                  </a:cubicBezTo>
                  <a:lnTo>
                    <a:pt x="1298" y="0"/>
                  </a:lnTo>
                  <a:cubicBezTo>
                    <a:pt x="1298" y="5"/>
                    <a:pt x="1297" y="10"/>
                    <a:pt x="1295" y="15"/>
                  </a:cubicBezTo>
                  <a:cubicBezTo>
                    <a:pt x="1293" y="19"/>
                    <a:pt x="1291" y="24"/>
                    <a:pt x="1287" y="27"/>
                  </a:cubicBezTo>
                  <a:cubicBezTo>
                    <a:pt x="1284" y="31"/>
                    <a:pt x="1280" y="34"/>
                    <a:pt x="1275" y="36"/>
                  </a:cubicBezTo>
                  <a:cubicBezTo>
                    <a:pt x="1270" y="38"/>
                    <a:pt x="1265" y="39"/>
                    <a:pt x="1260" y="39"/>
                  </a:cubicBezTo>
                  <a:cubicBezTo>
                    <a:pt x="1255" y="39"/>
                    <a:pt x="1250" y="38"/>
                    <a:pt x="1245" y="36"/>
                  </a:cubicBezTo>
                  <a:cubicBezTo>
                    <a:pt x="1241" y="34"/>
                    <a:pt x="1237" y="31"/>
                    <a:pt x="1233" y="28"/>
                  </a:cubicBezTo>
                  <a:cubicBezTo>
                    <a:pt x="1230" y="24"/>
                    <a:pt x="1227" y="20"/>
                    <a:pt x="1225" y="15"/>
                  </a:cubicBezTo>
                  <a:cubicBezTo>
                    <a:pt x="1223" y="10"/>
                    <a:pt x="1222" y="5"/>
                    <a:pt x="1222" y="0"/>
                  </a:cubicBezTo>
                  <a:close/>
                  <a:moveTo>
                    <a:pt x="1041" y="177"/>
                  </a:moveTo>
                  <a:lnTo>
                    <a:pt x="1041" y="39"/>
                  </a:lnTo>
                  <a:lnTo>
                    <a:pt x="1060" y="39"/>
                  </a:lnTo>
                  <a:lnTo>
                    <a:pt x="1060" y="149"/>
                  </a:lnTo>
                  <a:lnTo>
                    <a:pt x="1155" y="39"/>
                  </a:lnTo>
                  <a:lnTo>
                    <a:pt x="1174" y="39"/>
                  </a:lnTo>
                  <a:lnTo>
                    <a:pt x="1174" y="177"/>
                  </a:lnTo>
                  <a:lnTo>
                    <a:pt x="1155" y="177"/>
                  </a:lnTo>
                  <a:lnTo>
                    <a:pt x="1155" y="66"/>
                  </a:lnTo>
                  <a:lnTo>
                    <a:pt x="1060" y="177"/>
                  </a:lnTo>
                  <a:lnTo>
                    <a:pt x="1041" y="177"/>
                  </a:lnTo>
                  <a:close/>
                  <a:moveTo>
                    <a:pt x="898" y="177"/>
                  </a:moveTo>
                  <a:lnTo>
                    <a:pt x="898" y="39"/>
                  </a:lnTo>
                  <a:lnTo>
                    <a:pt x="917" y="39"/>
                  </a:lnTo>
                  <a:lnTo>
                    <a:pt x="917" y="98"/>
                  </a:lnTo>
                  <a:lnTo>
                    <a:pt x="948" y="98"/>
                  </a:lnTo>
                  <a:lnTo>
                    <a:pt x="1005" y="39"/>
                  </a:lnTo>
                  <a:lnTo>
                    <a:pt x="1032" y="39"/>
                  </a:lnTo>
                  <a:lnTo>
                    <a:pt x="965" y="108"/>
                  </a:lnTo>
                  <a:lnTo>
                    <a:pt x="1032" y="177"/>
                  </a:lnTo>
                  <a:lnTo>
                    <a:pt x="1005" y="177"/>
                  </a:lnTo>
                  <a:lnTo>
                    <a:pt x="948" y="118"/>
                  </a:lnTo>
                  <a:lnTo>
                    <a:pt x="917" y="118"/>
                  </a:lnTo>
                  <a:lnTo>
                    <a:pt x="917" y="177"/>
                  </a:lnTo>
                  <a:lnTo>
                    <a:pt x="898" y="177"/>
                  </a:lnTo>
                  <a:close/>
                  <a:moveTo>
                    <a:pt x="750" y="138"/>
                  </a:moveTo>
                  <a:lnTo>
                    <a:pt x="750" y="79"/>
                  </a:lnTo>
                  <a:cubicBezTo>
                    <a:pt x="750" y="73"/>
                    <a:pt x="751" y="68"/>
                    <a:pt x="753" y="64"/>
                  </a:cubicBezTo>
                  <a:cubicBezTo>
                    <a:pt x="755" y="59"/>
                    <a:pt x="758" y="55"/>
                    <a:pt x="761" y="51"/>
                  </a:cubicBezTo>
                  <a:cubicBezTo>
                    <a:pt x="764" y="48"/>
                    <a:pt x="768" y="45"/>
                    <a:pt x="773" y="43"/>
                  </a:cubicBezTo>
                  <a:cubicBezTo>
                    <a:pt x="778" y="40"/>
                    <a:pt x="783" y="39"/>
                    <a:pt x="788" y="39"/>
                  </a:cubicBezTo>
                  <a:lnTo>
                    <a:pt x="845" y="39"/>
                  </a:lnTo>
                  <a:cubicBezTo>
                    <a:pt x="850" y="39"/>
                    <a:pt x="855" y="40"/>
                    <a:pt x="860" y="42"/>
                  </a:cubicBezTo>
                  <a:cubicBezTo>
                    <a:pt x="864" y="44"/>
                    <a:pt x="868" y="47"/>
                    <a:pt x="872" y="51"/>
                  </a:cubicBezTo>
                  <a:cubicBezTo>
                    <a:pt x="875" y="54"/>
                    <a:pt x="878" y="58"/>
                    <a:pt x="880" y="63"/>
                  </a:cubicBezTo>
                  <a:cubicBezTo>
                    <a:pt x="882" y="68"/>
                    <a:pt x="883" y="73"/>
                    <a:pt x="883" y="79"/>
                  </a:cubicBezTo>
                  <a:lnTo>
                    <a:pt x="864" y="79"/>
                  </a:lnTo>
                  <a:cubicBezTo>
                    <a:pt x="864" y="73"/>
                    <a:pt x="862" y="68"/>
                    <a:pt x="859" y="65"/>
                  </a:cubicBezTo>
                  <a:cubicBezTo>
                    <a:pt x="855" y="61"/>
                    <a:pt x="851" y="59"/>
                    <a:pt x="845" y="59"/>
                  </a:cubicBezTo>
                  <a:lnTo>
                    <a:pt x="788" y="59"/>
                  </a:lnTo>
                  <a:cubicBezTo>
                    <a:pt x="783" y="59"/>
                    <a:pt x="778" y="61"/>
                    <a:pt x="775" y="65"/>
                  </a:cubicBezTo>
                  <a:cubicBezTo>
                    <a:pt x="771" y="68"/>
                    <a:pt x="769" y="73"/>
                    <a:pt x="769" y="79"/>
                  </a:cubicBezTo>
                  <a:lnTo>
                    <a:pt x="769" y="138"/>
                  </a:lnTo>
                  <a:cubicBezTo>
                    <a:pt x="769" y="143"/>
                    <a:pt x="771" y="148"/>
                    <a:pt x="775" y="152"/>
                  </a:cubicBezTo>
                  <a:cubicBezTo>
                    <a:pt x="778" y="156"/>
                    <a:pt x="783" y="158"/>
                    <a:pt x="788" y="158"/>
                  </a:cubicBezTo>
                  <a:lnTo>
                    <a:pt x="845" y="158"/>
                  </a:lnTo>
                  <a:cubicBezTo>
                    <a:pt x="851" y="158"/>
                    <a:pt x="855" y="156"/>
                    <a:pt x="859" y="152"/>
                  </a:cubicBezTo>
                  <a:cubicBezTo>
                    <a:pt x="862" y="148"/>
                    <a:pt x="864" y="143"/>
                    <a:pt x="864" y="138"/>
                  </a:cubicBezTo>
                  <a:lnTo>
                    <a:pt x="883" y="138"/>
                  </a:lnTo>
                  <a:cubicBezTo>
                    <a:pt x="883" y="143"/>
                    <a:pt x="882" y="148"/>
                    <a:pt x="880" y="153"/>
                  </a:cubicBezTo>
                  <a:cubicBezTo>
                    <a:pt x="878" y="158"/>
                    <a:pt x="876" y="162"/>
                    <a:pt x="872" y="165"/>
                  </a:cubicBezTo>
                  <a:cubicBezTo>
                    <a:pt x="869" y="169"/>
                    <a:pt x="865" y="172"/>
                    <a:pt x="860" y="174"/>
                  </a:cubicBezTo>
                  <a:cubicBezTo>
                    <a:pt x="855" y="176"/>
                    <a:pt x="851" y="177"/>
                    <a:pt x="845" y="177"/>
                  </a:cubicBezTo>
                  <a:lnTo>
                    <a:pt x="788" y="177"/>
                  </a:lnTo>
                  <a:cubicBezTo>
                    <a:pt x="783" y="177"/>
                    <a:pt x="778" y="176"/>
                    <a:pt x="774" y="174"/>
                  </a:cubicBezTo>
                  <a:cubicBezTo>
                    <a:pt x="769" y="172"/>
                    <a:pt x="765" y="170"/>
                    <a:pt x="761" y="166"/>
                  </a:cubicBezTo>
                  <a:cubicBezTo>
                    <a:pt x="758" y="162"/>
                    <a:pt x="755" y="158"/>
                    <a:pt x="753" y="153"/>
                  </a:cubicBezTo>
                  <a:cubicBezTo>
                    <a:pt x="751" y="149"/>
                    <a:pt x="750" y="143"/>
                    <a:pt x="750" y="138"/>
                  </a:cubicBezTo>
                  <a:close/>
                  <a:moveTo>
                    <a:pt x="600" y="177"/>
                  </a:moveTo>
                  <a:lnTo>
                    <a:pt x="600" y="39"/>
                  </a:lnTo>
                  <a:lnTo>
                    <a:pt x="619" y="39"/>
                  </a:lnTo>
                  <a:lnTo>
                    <a:pt x="619" y="98"/>
                  </a:lnTo>
                  <a:lnTo>
                    <a:pt x="714" y="98"/>
                  </a:lnTo>
                  <a:lnTo>
                    <a:pt x="714" y="39"/>
                  </a:lnTo>
                  <a:lnTo>
                    <a:pt x="733" y="39"/>
                  </a:lnTo>
                  <a:lnTo>
                    <a:pt x="733" y="177"/>
                  </a:lnTo>
                  <a:lnTo>
                    <a:pt x="714" y="177"/>
                  </a:lnTo>
                  <a:lnTo>
                    <a:pt x="714" y="118"/>
                  </a:lnTo>
                  <a:lnTo>
                    <a:pt x="619" y="118"/>
                  </a:lnTo>
                  <a:lnTo>
                    <a:pt x="619" y="177"/>
                  </a:lnTo>
                  <a:lnTo>
                    <a:pt x="600" y="177"/>
                  </a:lnTo>
                  <a:close/>
                  <a:moveTo>
                    <a:pt x="447" y="177"/>
                  </a:moveTo>
                  <a:lnTo>
                    <a:pt x="447" y="79"/>
                  </a:lnTo>
                  <a:cubicBezTo>
                    <a:pt x="447" y="73"/>
                    <a:pt x="448" y="68"/>
                    <a:pt x="450" y="64"/>
                  </a:cubicBezTo>
                  <a:cubicBezTo>
                    <a:pt x="452" y="59"/>
                    <a:pt x="455" y="55"/>
                    <a:pt x="458" y="51"/>
                  </a:cubicBezTo>
                  <a:cubicBezTo>
                    <a:pt x="462" y="47"/>
                    <a:pt x="466" y="45"/>
                    <a:pt x="470" y="42"/>
                  </a:cubicBezTo>
                  <a:cubicBezTo>
                    <a:pt x="475" y="40"/>
                    <a:pt x="480" y="39"/>
                    <a:pt x="485" y="39"/>
                  </a:cubicBezTo>
                  <a:lnTo>
                    <a:pt x="542" y="39"/>
                  </a:lnTo>
                  <a:cubicBezTo>
                    <a:pt x="548" y="39"/>
                    <a:pt x="552" y="40"/>
                    <a:pt x="557" y="42"/>
                  </a:cubicBezTo>
                  <a:cubicBezTo>
                    <a:pt x="562" y="44"/>
                    <a:pt x="566" y="47"/>
                    <a:pt x="569" y="51"/>
                  </a:cubicBezTo>
                  <a:cubicBezTo>
                    <a:pt x="572" y="54"/>
                    <a:pt x="575" y="58"/>
                    <a:pt x="577" y="63"/>
                  </a:cubicBezTo>
                  <a:cubicBezTo>
                    <a:pt x="579" y="68"/>
                    <a:pt x="580" y="73"/>
                    <a:pt x="581" y="79"/>
                  </a:cubicBezTo>
                  <a:lnTo>
                    <a:pt x="581" y="177"/>
                  </a:lnTo>
                  <a:lnTo>
                    <a:pt x="562" y="177"/>
                  </a:lnTo>
                  <a:lnTo>
                    <a:pt x="562" y="138"/>
                  </a:lnTo>
                  <a:lnTo>
                    <a:pt x="466" y="138"/>
                  </a:lnTo>
                  <a:lnTo>
                    <a:pt x="466" y="177"/>
                  </a:lnTo>
                  <a:lnTo>
                    <a:pt x="447" y="177"/>
                  </a:lnTo>
                  <a:close/>
                  <a:moveTo>
                    <a:pt x="466" y="118"/>
                  </a:moveTo>
                  <a:lnTo>
                    <a:pt x="562" y="118"/>
                  </a:lnTo>
                  <a:lnTo>
                    <a:pt x="562" y="79"/>
                  </a:lnTo>
                  <a:cubicBezTo>
                    <a:pt x="562" y="73"/>
                    <a:pt x="560" y="68"/>
                    <a:pt x="556" y="65"/>
                  </a:cubicBezTo>
                  <a:cubicBezTo>
                    <a:pt x="552" y="61"/>
                    <a:pt x="548" y="59"/>
                    <a:pt x="542" y="59"/>
                  </a:cubicBezTo>
                  <a:lnTo>
                    <a:pt x="485" y="59"/>
                  </a:lnTo>
                  <a:cubicBezTo>
                    <a:pt x="480" y="59"/>
                    <a:pt x="476" y="61"/>
                    <a:pt x="472" y="65"/>
                  </a:cubicBezTo>
                  <a:cubicBezTo>
                    <a:pt x="468" y="68"/>
                    <a:pt x="466" y="73"/>
                    <a:pt x="466" y="79"/>
                  </a:cubicBezTo>
                  <a:lnTo>
                    <a:pt x="466" y="118"/>
                  </a:lnTo>
                  <a:close/>
                  <a:moveTo>
                    <a:pt x="297" y="138"/>
                  </a:moveTo>
                  <a:lnTo>
                    <a:pt x="316" y="138"/>
                  </a:lnTo>
                  <a:cubicBezTo>
                    <a:pt x="316" y="143"/>
                    <a:pt x="318" y="148"/>
                    <a:pt x="322" y="152"/>
                  </a:cubicBezTo>
                  <a:cubicBezTo>
                    <a:pt x="325" y="156"/>
                    <a:pt x="330" y="158"/>
                    <a:pt x="335" y="158"/>
                  </a:cubicBezTo>
                  <a:lnTo>
                    <a:pt x="392" y="158"/>
                  </a:lnTo>
                  <a:cubicBezTo>
                    <a:pt x="397" y="158"/>
                    <a:pt x="402" y="156"/>
                    <a:pt x="406" y="152"/>
                  </a:cubicBezTo>
                  <a:cubicBezTo>
                    <a:pt x="409" y="148"/>
                    <a:pt x="411" y="143"/>
                    <a:pt x="411" y="138"/>
                  </a:cubicBezTo>
                  <a:cubicBezTo>
                    <a:pt x="411" y="132"/>
                    <a:pt x="409" y="128"/>
                    <a:pt x="406" y="124"/>
                  </a:cubicBezTo>
                  <a:cubicBezTo>
                    <a:pt x="402" y="120"/>
                    <a:pt x="397" y="118"/>
                    <a:pt x="392" y="118"/>
                  </a:cubicBezTo>
                  <a:lnTo>
                    <a:pt x="354" y="118"/>
                  </a:lnTo>
                  <a:lnTo>
                    <a:pt x="354" y="98"/>
                  </a:lnTo>
                  <a:lnTo>
                    <a:pt x="392" y="98"/>
                  </a:lnTo>
                  <a:cubicBezTo>
                    <a:pt x="397" y="98"/>
                    <a:pt x="402" y="96"/>
                    <a:pt x="406" y="93"/>
                  </a:cubicBezTo>
                  <a:cubicBezTo>
                    <a:pt x="409" y="89"/>
                    <a:pt x="411" y="84"/>
                    <a:pt x="411" y="79"/>
                  </a:cubicBezTo>
                  <a:cubicBezTo>
                    <a:pt x="411" y="73"/>
                    <a:pt x="409" y="68"/>
                    <a:pt x="406" y="65"/>
                  </a:cubicBezTo>
                  <a:cubicBezTo>
                    <a:pt x="402" y="61"/>
                    <a:pt x="397" y="59"/>
                    <a:pt x="392" y="59"/>
                  </a:cubicBezTo>
                  <a:lnTo>
                    <a:pt x="335" y="59"/>
                  </a:lnTo>
                  <a:cubicBezTo>
                    <a:pt x="330" y="59"/>
                    <a:pt x="325" y="61"/>
                    <a:pt x="322" y="65"/>
                  </a:cubicBezTo>
                  <a:cubicBezTo>
                    <a:pt x="318" y="68"/>
                    <a:pt x="316" y="73"/>
                    <a:pt x="316" y="79"/>
                  </a:cubicBezTo>
                  <a:lnTo>
                    <a:pt x="297" y="79"/>
                  </a:lnTo>
                  <a:cubicBezTo>
                    <a:pt x="297" y="73"/>
                    <a:pt x="298" y="68"/>
                    <a:pt x="300" y="64"/>
                  </a:cubicBezTo>
                  <a:cubicBezTo>
                    <a:pt x="302" y="59"/>
                    <a:pt x="305" y="55"/>
                    <a:pt x="308" y="51"/>
                  </a:cubicBezTo>
                  <a:cubicBezTo>
                    <a:pt x="311" y="47"/>
                    <a:pt x="316" y="45"/>
                    <a:pt x="320" y="42"/>
                  </a:cubicBezTo>
                  <a:cubicBezTo>
                    <a:pt x="325" y="40"/>
                    <a:pt x="330" y="39"/>
                    <a:pt x="335" y="39"/>
                  </a:cubicBezTo>
                  <a:lnTo>
                    <a:pt x="392" y="39"/>
                  </a:lnTo>
                  <a:cubicBezTo>
                    <a:pt x="397" y="39"/>
                    <a:pt x="402" y="40"/>
                    <a:pt x="407" y="42"/>
                  </a:cubicBezTo>
                  <a:cubicBezTo>
                    <a:pt x="411" y="44"/>
                    <a:pt x="415" y="47"/>
                    <a:pt x="419" y="51"/>
                  </a:cubicBezTo>
                  <a:cubicBezTo>
                    <a:pt x="422" y="54"/>
                    <a:pt x="425" y="58"/>
                    <a:pt x="427" y="63"/>
                  </a:cubicBezTo>
                  <a:cubicBezTo>
                    <a:pt x="429" y="68"/>
                    <a:pt x="430" y="73"/>
                    <a:pt x="430" y="79"/>
                  </a:cubicBezTo>
                  <a:cubicBezTo>
                    <a:pt x="430" y="90"/>
                    <a:pt x="426" y="100"/>
                    <a:pt x="417" y="108"/>
                  </a:cubicBezTo>
                  <a:cubicBezTo>
                    <a:pt x="426" y="116"/>
                    <a:pt x="430" y="126"/>
                    <a:pt x="430" y="138"/>
                  </a:cubicBezTo>
                  <a:cubicBezTo>
                    <a:pt x="430" y="143"/>
                    <a:pt x="429" y="148"/>
                    <a:pt x="427" y="153"/>
                  </a:cubicBezTo>
                  <a:cubicBezTo>
                    <a:pt x="425" y="158"/>
                    <a:pt x="423" y="162"/>
                    <a:pt x="419" y="165"/>
                  </a:cubicBezTo>
                  <a:cubicBezTo>
                    <a:pt x="416" y="169"/>
                    <a:pt x="412" y="172"/>
                    <a:pt x="407" y="174"/>
                  </a:cubicBezTo>
                  <a:cubicBezTo>
                    <a:pt x="402" y="176"/>
                    <a:pt x="397" y="177"/>
                    <a:pt x="392" y="177"/>
                  </a:cubicBezTo>
                  <a:lnTo>
                    <a:pt x="335" y="177"/>
                  </a:lnTo>
                  <a:cubicBezTo>
                    <a:pt x="330" y="177"/>
                    <a:pt x="325" y="176"/>
                    <a:pt x="320" y="174"/>
                  </a:cubicBezTo>
                  <a:cubicBezTo>
                    <a:pt x="316" y="172"/>
                    <a:pt x="312" y="170"/>
                    <a:pt x="308" y="166"/>
                  </a:cubicBezTo>
                  <a:cubicBezTo>
                    <a:pt x="305" y="162"/>
                    <a:pt x="302" y="158"/>
                    <a:pt x="300" y="153"/>
                  </a:cubicBezTo>
                  <a:cubicBezTo>
                    <a:pt x="298" y="149"/>
                    <a:pt x="297" y="143"/>
                    <a:pt x="297" y="138"/>
                  </a:cubicBezTo>
                  <a:close/>
                  <a:moveTo>
                    <a:pt x="148" y="177"/>
                  </a:moveTo>
                  <a:lnTo>
                    <a:pt x="148" y="79"/>
                  </a:lnTo>
                  <a:cubicBezTo>
                    <a:pt x="148" y="73"/>
                    <a:pt x="149" y="68"/>
                    <a:pt x="151" y="64"/>
                  </a:cubicBezTo>
                  <a:cubicBezTo>
                    <a:pt x="153" y="59"/>
                    <a:pt x="156" y="55"/>
                    <a:pt x="160" y="51"/>
                  </a:cubicBezTo>
                  <a:cubicBezTo>
                    <a:pt x="163" y="47"/>
                    <a:pt x="167" y="45"/>
                    <a:pt x="172" y="42"/>
                  </a:cubicBezTo>
                  <a:cubicBezTo>
                    <a:pt x="176" y="40"/>
                    <a:pt x="181" y="39"/>
                    <a:pt x="187" y="39"/>
                  </a:cubicBezTo>
                  <a:lnTo>
                    <a:pt x="244" y="39"/>
                  </a:lnTo>
                  <a:cubicBezTo>
                    <a:pt x="249" y="39"/>
                    <a:pt x="254" y="40"/>
                    <a:pt x="258" y="42"/>
                  </a:cubicBezTo>
                  <a:cubicBezTo>
                    <a:pt x="263" y="44"/>
                    <a:pt x="267" y="47"/>
                    <a:pt x="270" y="51"/>
                  </a:cubicBezTo>
                  <a:cubicBezTo>
                    <a:pt x="274" y="54"/>
                    <a:pt x="276" y="58"/>
                    <a:pt x="278" y="63"/>
                  </a:cubicBezTo>
                  <a:cubicBezTo>
                    <a:pt x="281" y="68"/>
                    <a:pt x="282" y="73"/>
                    <a:pt x="282" y="79"/>
                  </a:cubicBezTo>
                  <a:lnTo>
                    <a:pt x="282" y="177"/>
                  </a:lnTo>
                  <a:lnTo>
                    <a:pt x="263" y="177"/>
                  </a:lnTo>
                  <a:lnTo>
                    <a:pt x="263" y="138"/>
                  </a:lnTo>
                  <a:lnTo>
                    <a:pt x="168" y="138"/>
                  </a:lnTo>
                  <a:lnTo>
                    <a:pt x="168" y="177"/>
                  </a:lnTo>
                  <a:lnTo>
                    <a:pt x="148" y="177"/>
                  </a:lnTo>
                  <a:close/>
                  <a:moveTo>
                    <a:pt x="168" y="118"/>
                  </a:moveTo>
                  <a:lnTo>
                    <a:pt x="263" y="118"/>
                  </a:lnTo>
                  <a:lnTo>
                    <a:pt x="263" y="79"/>
                  </a:lnTo>
                  <a:cubicBezTo>
                    <a:pt x="263" y="73"/>
                    <a:pt x="261" y="68"/>
                    <a:pt x="257" y="65"/>
                  </a:cubicBezTo>
                  <a:cubicBezTo>
                    <a:pt x="254" y="61"/>
                    <a:pt x="249" y="59"/>
                    <a:pt x="244" y="59"/>
                  </a:cubicBezTo>
                  <a:lnTo>
                    <a:pt x="187" y="59"/>
                  </a:lnTo>
                  <a:cubicBezTo>
                    <a:pt x="181" y="59"/>
                    <a:pt x="177" y="61"/>
                    <a:pt x="173" y="65"/>
                  </a:cubicBezTo>
                  <a:cubicBezTo>
                    <a:pt x="169" y="68"/>
                    <a:pt x="168" y="73"/>
                    <a:pt x="168" y="79"/>
                  </a:cubicBezTo>
                  <a:lnTo>
                    <a:pt x="168" y="118"/>
                  </a:lnTo>
                  <a:close/>
                  <a:moveTo>
                    <a:pt x="6" y="177"/>
                  </a:moveTo>
                  <a:lnTo>
                    <a:pt x="6" y="39"/>
                  </a:lnTo>
                  <a:lnTo>
                    <a:pt x="25" y="39"/>
                  </a:lnTo>
                  <a:lnTo>
                    <a:pt x="25" y="98"/>
                  </a:lnTo>
                  <a:lnTo>
                    <a:pt x="55" y="98"/>
                  </a:lnTo>
                  <a:lnTo>
                    <a:pt x="112" y="39"/>
                  </a:lnTo>
                  <a:lnTo>
                    <a:pt x="139" y="39"/>
                  </a:lnTo>
                  <a:lnTo>
                    <a:pt x="72" y="108"/>
                  </a:lnTo>
                  <a:lnTo>
                    <a:pt x="139" y="177"/>
                  </a:lnTo>
                  <a:lnTo>
                    <a:pt x="112" y="177"/>
                  </a:lnTo>
                  <a:lnTo>
                    <a:pt x="55" y="118"/>
                  </a:lnTo>
                  <a:lnTo>
                    <a:pt x="25" y="118"/>
                  </a:lnTo>
                  <a:lnTo>
                    <a:pt x="25" y="177"/>
                  </a:lnTo>
                  <a:lnTo>
                    <a:pt x="6" y="177"/>
                  </a:lnTo>
                  <a:close/>
                  <a:moveTo>
                    <a:pt x="5696" y="308"/>
                  </a:moveTo>
                  <a:lnTo>
                    <a:pt x="5696" y="279"/>
                  </a:lnTo>
                  <a:lnTo>
                    <a:pt x="5898" y="279"/>
                  </a:lnTo>
                  <a:lnTo>
                    <a:pt x="5898" y="308"/>
                  </a:lnTo>
                  <a:lnTo>
                    <a:pt x="5812" y="308"/>
                  </a:lnTo>
                  <a:lnTo>
                    <a:pt x="5812" y="486"/>
                  </a:lnTo>
                  <a:lnTo>
                    <a:pt x="5783" y="486"/>
                  </a:lnTo>
                  <a:lnTo>
                    <a:pt x="5783" y="308"/>
                  </a:lnTo>
                  <a:lnTo>
                    <a:pt x="5696" y="308"/>
                  </a:lnTo>
                  <a:close/>
                  <a:moveTo>
                    <a:pt x="5485" y="486"/>
                  </a:moveTo>
                  <a:lnTo>
                    <a:pt x="5485" y="279"/>
                  </a:lnTo>
                  <a:lnTo>
                    <a:pt x="5688" y="279"/>
                  </a:lnTo>
                  <a:lnTo>
                    <a:pt x="5688" y="308"/>
                  </a:lnTo>
                  <a:lnTo>
                    <a:pt x="5514" y="308"/>
                  </a:lnTo>
                  <a:lnTo>
                    <a:pt x="5514" y="368"/>
                  </a:lnTo>
                  <a:lnTo>
                    <a:pt x="5659" y="368"/>
                  </a:lnTo>
                  <a:lnTo>
                    <a:pt x="5659" y="397"/>
                  </a:lnTo>
                  <a:lnTo>
                    <a:pt x="5514" y="397"/>
                  </a:lnTo>
                  <a:lnTo>
                    <a:pt x="5514" y="457"/>
                  </a:lnTo>
                  <a:lnTo>
                    <a:pt x="5688" y="457"/>
                  </a:lnTo>
                  <a:lnTo>
                    <a:pt x="5688" y="486"/>
                  </a:lnTo>
                  <a:lnTo>
                    <a:pt x="5485" y="486"/>
                  </a:lnTo>
                  <a:close/>
                  <a:moveTo>
                    <a:pt x="5269" y="308"/>
                  </a:moveTo>
                  <a:lnTo>
                    <a:pt x="5269" y="279"/>
                  </a:lnTo>
                  <a:lnTo>
                    <a:pt x="5471" y="279"/>
                  </a:lnTo>
                  <a:lnTo>
                    <a:pt x="5471" y="308"/>
                  </a:lnTo>
                  <a:lnTo>
                    <a:pt x="5384" y="308"/>
                  </a:lnTo>
                  <a:lnTo>
                    <a:pt x="5384" y="486"/>
                  </a:lnTo>
                  <a:lnTo>
                    <a:pt x="5356" y="486"/>
                  </a:lnTo>
                  <a:lnTo>
                    <a:pt x="5356" y="308"/>
                  </a:lnTo>
                  <a:lnTo>
                    <a:pt x="5269" y="308"/>
                  </a:lnTo>
                  <a:close/>
                  <a:moveTo>
                    <a:pt x="5052" y="486"/>
                  </a:moveTo>
                  <a:lnTo>
                    <a:pt x="5052" y="279"/>
                  </a:lnTo>
                  <a:lnTo>
                    <a:pt x="5081" y="279"/>
                  </a:lnTo>
                  <a:lnTo>
                    <a:pt x="5081" y="443"/>
                  </a:lnTo>
                  <a:lnTo>
                    <a:pt x="5226" y="279"/>
                  </a:lnTo>
                  <a:lnTo>
                    <a:pt x="5255" y="279"/>
                  </a:lnTo>
                  <a:lnTo>
                    <a:pt x="5255" y="486"/>
                  </a:lnTo>
                  <a:lnTo>
                    <a:pt x="5226" y="486"/>
                  </a:lnTo>
                  <a:lnTo>
                    <a:pt x="5226" y="319"/>
                  </a:lnTo>
                  <a:lnTo>
                    <a:pt x="5081" y="486"/>
                  </a:lnTo>
                  <a:lnTo>
                    <a:pt x="5052" y="486"/>
                  </a:lnTo>
                  <a:close/>
                  <a:moveTo>
                    <a:pt x="4827" y="427"/>
                  </a:moveTo>
                  <a:lnTo>
                    <a:pt x="4827" y="338"/>
                  </a:lnTo>
                  <a:cubicBezTo>
                    <a:pt x="4827" y="330"/>
                    <a:pt x="4829" y="323"/>
                    <a:pt x="4832" y="316"/>
                  </a:cubicBezTo>
                  <a:cubicBezTo>
                    <a:pt x="4835" y="309"/>
                    <a:pt x="4839" y="302"/>
                    <a:pt x="4844" y="297"/>
                  </a:cubicBezTo>
                  <a:cubicBezTo>
                    <a:pt x="4849" y="292"/>
                    <a:pt x="4855" y="287"/>
                    <a:pt x="4862" y="284"/>
                  </a:cubicBezTo>
                  <a:cubicBezTo>
                    <a:pt x="4869" y="281"/>
                    <a:pt x="4877" y="279"/>
                    <a:pt x="4885" y="279"/>
                  </a:cubicBezTo>
                  <a:lnTo>
                    <a:pt x="4972" y="279"/>
                  </a:lnTo>
                  <a:cubicBezTo>
                    <a:pt x="4979" y="279"/>
                    <a:pt x="4987" y="280"/>
                    <a:pt x="4994" y="283"/>
                  </a:cubicBezTo>
                  <a:cubicBezTo>
                    <a:pt x="5001" y="286"/>
                    <a:pt x="5007" y="291"/>
                    <a:pt x="5012" y="296"/>
                  </a:cubicBezTo>
                  <a:cubicBezTo>
                    <a:pt x="5017" y="301"/>
                    <a:pt x="5021" y="308"/>
                    <a:pt x="5024" y="315"/>
                  </a:cubicBezTo>
                  <a:cubicBezTo>
                    <a:pt x="5028" y="322"/>
                    <a:pt x="5029" y="330"/>
                    <a:pt x="5030" y="338"/>
                  </a:cubicBezTo>
                  <a:lnTo>
                    <a:pt x="5001" y="338"/>
                  </a:lnTo>
                  <a:cubicBezTo>
                    <a:pt x="5001" y="330"/>
                    <a:pt x="4998" y="323"/>
                    <a:pt x="4992" y="317"/>
                  </a:cubicBezTo>
                  <a:cubicBezTo>
                    <a:pt x="4987" y="311"/>
                    <a:pt x="4980" y="308"/>
                    <a:pt x="4972" y="308"/>
                  </a:cubicBezTo>
                  <a:lnTo>
                    <a:pt x="4885" y="308"/>
                  </a:lnTo>
                  <a:cubicBezTo>
                    <a:pt x="4877" y="308"/>
                    <a:pt x="4870" y="311"/>
                    <a:pt x="4865" y="317"/>
                  </a:cubicBezTo>
                  <a:cubicBezTo>
                    <a:pt x="4859" y="323"/>
                    <a:pt x="4856" y="330"/>
                    <a:pt x="4856" y="338"/>
                  </a:cubicBezTo>
                  <a:lnTo>
                    <a:pt x="4856" y="427"/>
                  </a:lnTo>
                  <a:cubicBezTo>
                    <a:pt x="4856" y="435"/>
                    <a:pt x="4859" y="442"/>
                    <a:pt x="4865" y="448"/>
                  </a:cubicBezTo>
                  <a:cubicBezTo>
                    <a:pt x="4870" y="454"/>
                    <a:pt x="4877" y="457"/>
                    <a:pt x="4885" y="457"/>
                  </a:cubicBezTo>
                  <a:lnTo>
                    <a:pt x="4972" y="457"/>
                  </a:lnTo>
                  <a:cubicBezTo>
                    <a:pt x="4980" y="457"/>
                    <a:pt x="4987" y="454"/>
                    <a:pt x="4992" y="448"/>
                  </a:cubicBezTo>
                  <a:cubicBezTo>
                    <a:pt x="4998" y="442"/>
                    <a:pt x="5001" y="435"/>
                    <a:pt x="5001" y="427"/>
                  </a:cubicBezTo>
                  <a:lnTo>
                    <a:pt x="5030" y="427"/>
                  </a:lnTo>
                  <a:cubicBezTo>
                    <a:pt x="5030" y="435"/>
                    <a:pt x="5028" y="442"/>
                    <a:pt x="5025" y="450"/>
                  </a:cubicBezTo>
                  <a:cubicBezTo>
                    <a:pt x="5022" y="457"/>
                    <a:pt x="5018" y="463"/>
                    <a:pt x="5013" y="468"/>
                  </a:cubicBezTo>
                  <a:cubicBezTo>
                    <a:pt x="5007" y="474"/>
                    <a:pt x="5001" y="478"/>
                    <a:pt x="4994" y="481"/>
                  </a:cubicBezTo>
                  <a:cubicBezTo>
                    <a:pt x="4987" y="485"/>
                    <a:pt x="4980" y="486"/>
                    <a:pt x="4972" y="486"/>
                  </a:cubicBezTo>
                  <a:lnTo>
                    <a:pt x="4885" y="486"/>
                  </a:lnTo>
                  <a:cubicBezTo>
                    <a:pt x="4877" y="486"/>
                    <a:pt x="4870" y="485"/>
                    <a:pt x="4863" y="482"/>
                  </a:cubicBezTo>
                  <a:cubicBezTo>
                    <a:pt x="4856" y="479"/>
                    <a:pt x="4850" y="474"/>
                    <a:pt x="4844" y="469"/>
                  </a:cubicBezTo>
                  <a:cubicBezTo>
                    <a:pt x="4839" y="464"/>
                    <a:pt x="4835" y="457"/>
                    <a:pt x="4832" y="450"/>
                  </a:cubicBezTo>
                  <a:cubicBezTo>
                    <a:pt x="4829" y="443"/>
                    <a:pt x="4827" y="435"/>
                    <a:pt x="4827" y="427"/>
                  </a:cubicBezTo>
                  <a:close/>
                  <a:moveTo>
                    <a:pt x="4605" y="486"/>
                  </a:moveTo>
                  <a:lnTo>
                    <a:pt x="4605" y="279"/>
                  </a:lnTo>
                  <a:lnTo>
                    <a:pt x="4749" y="279"/>
                  </a:lnTo>
                  <a:cubicBezTo>
                    <a:pt x="4757" y="279"/>
                    <a:pt x="4764" y="280"/>
                    <a:pt x="4771" y="283"/>
                  </a:cubicBezTo>
                  <a:cubicBezTo>
                    <a:pt x="4778" y="286"/>
                    <a:pt x="4784" y="291"/>
                    <a:pt x="4790" y="296"/>
                  </a:cubicBezTo>
                  <a:cubicBezTo>
                    <a:pt x="4795" y="301"/>
                    <a:pt x="4799" y="308"/>
                    <a:pt x="4802" y="315"/>
                  </a:cubicBezTo>
                  <a:cubicBezTo>
                    <a:pt x="4805" y="322"/>
                    <a:pt x="4807" y="330"/>
                    <a:pt x="4807" y="338"/>
                  </a:cubicBezTo>
                  <a:lnTo>
                    <a:pt x="4807" y="368"/>
                  </a:lnTo>
                  <a:cubicBezTo>
                    <a:pt x="4807" y="376"/>
                    <a:pt x="4806" y="383"/>
                    <a:pt x="4803" y="390"/>
                  </a:cubicBezTo>
                  <a:cubicBezTo>
                    <a:pt x="4800" y="397"/>
                    <a:pt x="4796" y="404"/>
                    <a:pt x="4790" y="409"/>
                  </a:cubicBezTo>
                  <a:cubicBezTo>
                    <a:pt x="4785" y="415"/>
                    <a:pt x="4779" y="419"/>
                    <a:pt x="4772" y="422"/>
                  </a:cubicBezTo>
                  <a:cubicBezTo>
                    <a:pt x="4765" y="425"/>
                    <a:pt x="4757" y="427"/>
                    <a:pt x="4749" y="427"/>
                  </a:cubicBezTo>
                  <a:lnTo>
                    <a:pt x="4634" y="427"/>
                  </a:lnTo>
                  <a:lnTo>
                    <a:pt x="4634" y="486"/>
                  </a:lnTo>
                  <a:lnTo>
                    <a:pt x="4605" y="486"/>
                  </a:lnTo>
                  <a:close/>
                  <a:moveTo>
                    <a:pt x="4634" y="397"/>
                  </a:moveTo>
                  <a:lnTo>
                    <a:pt x="4749" y="397"/>
                  </a:lnTo>
                  <a:cubicBezTo>
                    <a:pt x="4757" y="397"/>
                    <a:pt x="4764" y="395"/>
                    <a:pt x="4770" y="389"/>
                  </a:cubicBezTo>
                  <a:cubicBezTo>
                    <a:pt x="4775" y="383"/>
                    <a:pt x="4778" y="376"/>
                    <a:pt x="4778" y="368"/>
                  </a:cubicBezTo>
                  <a:lnTo>
                    <a:pt x="4778" y="338"/>
                  </a:lnTo>
                  <a:cubicBezTo>
                    <a:pt x="4778" y="330"/>
                    <a:pt x="4775" y="323"/>
                    <a:pt x="4770" y="317"/>
                  </a:cubicBezTo>
                  <a:cubicBezTo>
                    <a:pt x="4764" y="311"/>
                    <a:pt x="4757" y="308"/>
                    <a:pt x="4749" y="308"/>
                  </a:cubicBezTo>
                  <a:lnTo>
                    <a:pt x="4634" y="308"/>
                  </a:lnTo>
                  <a:lnTo>
                    <a:pt x="4634" y="397"/>
                  </a:lnTo>
                  <a:close/>
                  <a:moveTo>
                    <a:pt x="4380" y="486"/>
                  </a:moveTo>
                  <a:lnTo>
                    <a:pt x="4380" y="279"/>
                  </a:lnTo>
                  <a:lnTo>
                    <a:pt x="4582" y="279"/>
                  </a:lnTo>
                  <a:lnTo>
                    <a:pt x="4582" y="308"/>
                  </a:lnTo>
                  <a:lnTo>
                    <a:pt x="4409" y="308"/>
                  </a:lnTo>
                  <a:lnTo>
                    <a:pt x="4409" y="368"/>
                  </a:lnTo>
                  <a:lnTo>
                    <a:pt x="4553" y="368"/>
                  </a:lnTo>
                  <a:lnTo>
                    <a:pt x="4553" y="397"/>
                  </a:lnTo>
                  <a:lnTo>
                    <a:pt x="4409" y="397"/>
                  </a:lnTo>
                  <a:lnTo>
                    <a:pt x="4409" y="457"/>
                  </a:lnTo>
                  <a:lnTo>
                    <a:pt x="4582" y="457"/>
                  </a:lnTo>
                  <a:lnTo>
                    <a:pt x="4582" y="486"/>
                  </a:lnTo>
                  <a:lnTo>
                    <a:pt x="4380" y="486"/>
                  </a:lnTo>
                  <a:close/>
                  <a:moveTo>
                    <a:pt x="4152" y="486"/>
                  </a:moveTo>
                  <a:lnTo>
                    <a:pt x="4152" y="279"/>
                  </a:lnTo>
                  <a:lnTo>
                    <a:pt x="4296" y="279"/>
                  </a:lnTo>
                  <a:cubicBezTo>
                    <a:pt x="4304" y="279"/>
                    <a:pt x="4311" y="280"/>
                    <a:pt x="4318" y="283"/>
                  </a:cubicBezTo>
                  <a:cubicBezTo>
                    <a:pt x="4325" y="286"/>
                    <a:pt x="4331" y="291"/>
                    <a:pt x="4337" y="296"/>
                  </a:cubicBezTo>
                  <a:cubicBezTo>
                    <a:pt x="4342" y="301"/>
                    <a:pt x="4346" y="308"/>
                    <a:pt x="4349" y="315"/>
                  </a:cubicBezTo>
                  <a:cubicBezTo>
                    <a:pt x="4352" y="322"/>
                    <a:pt x="4354" y="330"/>
                    <a:pt x="4354" y="338"/>
                  </a:cubicBezTo>
                  <a:cubicBezTo>
                    <a:pt x="4354" y="356"/>
                    <a:pt x="4347" y="371"/>
                    <a:pt x="4334" y="383"/>
                  </a:cubicBezTo>
                  <a:cubicBezTo>
                    <a:pt x="4347" y="394"/>
                    <a:pt x="4354" y="409"/>
                    <a:pt x="4354" y="427"/>
                  </a:cubicBezTo>
                  <a:cubicBezTo>
                    <a:pt x="4354" y="435"/>
                    <a:pt x="4353" y="443"/>
                    <a:pt x="4350" y="450"/>
                  </a:cubicBezTo>
                  <a:cubicBezTo>
                    <a:pt x="4347" y="457"/>
                    <a:pt x="4342" y="463"/>
                    <a:pt x="4337" y="468"/>
                  </a:cubicBezTo>
                  <a:cubicBezTo>
                    <a:pt x="4332" y="474"/>
                    <a:pt x="4326" y="478"/>
                    <a:pt x="4319" y="481"/>
                  </a:cubicBezTo>
                  <a:cubicBezTo>
                    <a:pt x="4312" y="484"/>
                    <a:pt x="4304" y="486"/>
                    <a:pt x="4296" y="486"/>
                  </a:cubicBezTo>
                  <a:lnTo>
                    <a:pt x="4152" y="486"/>
                  </a:lnTo>
                  <a:close/>
                  <a:moveTo>
                    <a:pt x="4181" y="368"/>
                  </a:moveTo>
                  <a:lnTo>
                    <a:pt x="4296" y="368"/>
                  </a:lnTo>
                  <a:cubicBezTo>
                    <a:pt x="4304" y="368"/>
                    <a:pt x="4311" y="365"/>
                    <a:pt x="4317" y="359"/>
                  </a:cubicBezTo>
                  <a:cubicBezTo>
                    <a:pt x="4322" y="353"/>
                    <a:pt x="4325" y="346"/>
                    <a:pt x="4325" y="338"/>
                  </a:cubicBezTo>
                  <a:cubicBezTo>
                    <a:pt x="4325" y="330"/>
                    <a:pt x="4322" y="323"/>
                    <a:pt x="4317" y="317"/>
                  </a:cubicBezTo>
                  <a:cubicBezTo>
                    <a:pt x="4311" y="311"/>
                    <a:pt x="4304" y="308"/>
                    <a:pt x="4296" y="308"/>
                  </a:cubicBezTo>
                  <a:lnTo>
                    <a:pt x="4181" y="308"/>
                  </a:lnTo>
                  <a:lnTo>
                    <a:pt x="4181" y="368"/>
                  </a:lnTo>
                  <a:close/>
                  <a:moveTo>
                    <a:pt x="4181" y="457"/>
                  </a:moveTo>
                  <a:lnTo>
                    <a:pt x="4296" y="457"/>
                  </a:lnTo>
                  <a:cubicBezTo>
                    <a:pt x="4304" y="457"/>
                    <a:pt x="4311" y="454"/>
                    <a:pt x="4317" y="448"/>
                  </a:cubicBezTo>
                  <a:cubicBezTo>
                    <a:pt x="4322" y="442"/>
                    <a:pt x="4325" y="435"/>
                    <a:pt x="4325" y="427"/>
                  </a:cubicBezTo>
                  <a:cubicBezTo>
                    <a:pt x="4325" y="419"/>
                    <a:pt x="4322" y="412"/>
                    <a:pt x="4317" y="406"/>
                  </a:cubicBezTo>
                  <a:cubicBezTo>
                    <a:pt x="4311" y="400"/>
                    <a:pt x="4304" y="397"/>
                    <a:pt x="4296" y="397"/>
                  </a:cubicBezTo>
                  <a:lnTo>
                    <a:pt x="4181" y="397"/>
                  </a:lnTo>
                  <a:lnTo>
                    <a:pt x="4181" y="457"/>
                  </a:lnTo>
                  <a:close/>
                  <a:moveTo>
                    <a:pt x="3921" y="486"/>
                  </a:moveTo>
                  <a:lnTo>
                    <a:pt x="3921" y="279"/>
                  </a:lnTo>
                  <a:lnTo>
                    <a:pt x="3950" y="279"/>
                  </a:lnTo>
                  <a:lnTo>
                    <a:pt x="3950" y="443"/>
                  </a:lnTo>
                  <a:lnTo>
                    <a:pt x="4094" y="279"/>
                  </a:lnTo>
                  <a:lnTo>
                    <a:pt x="4123" y="279"/>
                  </a:lnTo>
                  <a:lnTo>
                    <a:pt x="4123" y="486"/>
                  </a:lnTo>
                  <a:lnTo>
                    <a:pt x="4094" y="486"/>
                  </a:lnTo>
                  <a:lnTo>
                    <a:pt x="4094" y="319"/>
                  </a:lnTo>
                  <a:lnTo>
                    <a:pt x="3950" y="486"/>
                  </a:lnTo>
                  <a:lnTo>
                    <a:pt x="3921" y="486"/>
                  </a:lnTo>
                  <a:close/>
                  <a:moveTo>
                    <a:pt x="3690" y="486"/>
                  </a:moveTo>
                  <a:lnTo>
                    <a:pt x="3690" y="279"/>
                  </a:lnTo>
                  <a:lnTo>
                    <a:pt x="3719" y="279"/>
                  </a:lnTo>
                  <a:lnTo>
                    <a:pt x="3719" y="368"/>
                  </a:lnTo>
                  <a:lnTo>
                    <a:pt x="3863" y="368"/>
                  </a:lnTo>
                  <a:lnTo>
                    <a:pt x="3863" y="279"/>
                  </a:lnTo>
                  <a:lnTo>
                    <a:pt x="3892" y="279"/>
                  </a:lnTo>
                  <a:lnTo>
                    <a:pt x="3892" y="486"/>
                  </a:lnTo>
                  <a:lnTo>
                    <a:pt x="3863" y="486"/>
                  </a:lnTo>
                  <a:lnTo>
                    <a:pt x="3863" y="397"/>
                  </a:lnTo>
                  <a:lnTo>
                    <a:pt x="3719" y="397"/>
                  </a:lnTo>
                  <a:lnTo>
                    <a:pt x="3719" y="486"/>
                  </a:lnTo>
                  <a:lnTo>
                    <a:pt x="3690" y="486"/>
                  </a:lnTo>
                  <a:close/>
                  <a:moveTo>
                    <a:pt x="3459" y="338"/>
                  </a:moveTo>
                  <a:lnTo>
                    <a:pt x="3459" y="279"/>
                  </a:lnTo>
                  <a:lnTo>
                    <a:pt x="3488" y="279"/>
                  </a:lnTo>
                  <a:lnTo>
                    <a:pt x="3488" y="338"/>
                  </a:lnTo>
                  <a:cubicBezTo>
                    <a:pt x="3488" y="346"/>
                    <a:pt x="3491" y="353"/>
                    <a:pt x="3496" y="359"/>
                  </a:cubicBezTo>
                  <a:cubicBezTo>
                    <a:pt x="3502" y="365"/>
                    <a:pt x="3509" y="368"/>
                    <a:pt x="3517" y="368"/>
                  </a:cubicBezTo>
                  <a:lnTo>
                    <a:pt x="3632" y="368"/>
                  </a:lnTo>
                  <a:lnTo>
                    <a:pt x="3632" y="279"/>
                  </a:lnTo>
                  <a:lnTo>
                    <a:pt x="3661" y="279"/>
                  </a:lnTo>
                  <a:lnTo>
                    <a:pt x="3661" y="427"/>
                  </a:lnTo>
                  <a:cubicBezTo>
                    <a:pt x="3661" y="435"/>
                    <a:pt x="3660" y="442"/>
                    <a:pt x="3657" y="450"/>
                  </a:cubicBezTo>
                  <a:cubicBezTo>
                    <a:pt x="3654" y="457"/>
                    <a:pt x="3650" y="463"/>
                    <a:pt x="3644" y="468"/>
                  </a:cubicBezTo>
                  <a:cubicBezTo>
                    <a:pt x="3639" y="474"/>
                    <a:pt x="3633" y="478"/>
                    <a:pt x="3626" y="481"/>
                  </a:cubicBezTo>
                  <a:cubicBezTo>
                    <a:pt x="3619" y="485"/>
                    <a:pt x="3612" y="486"/>
                    <a:pt x="3603" y="486"/>
                  </a:cubicBezTo>
                  <a:lnTo>
                    <a:pt x="3522" y="486"/>
                  </a:lnTo>
                  <a:cubicBezTo>
                    <a:pt x="3515" y="486"/>
                    <a:pt x="3507" y="485"/>
                    <a:pt x="3500" y="482"/>
                  </a:cubicBezTo>
                  <a:cubicBezTo>
                    <a:pt x="3493" y="479"/>
                    <a:pt x="3487" y="474"/>
                    <a:pt x="3482" y="469"/>
                  </a:cubicBezTo>
                  <a:cubicBezTo>
                    <a:pt x="3477" y="464"/>
                    <a:pt x="3473" y="457"/>
                    <a:pt x="3470" y="450"/>
                  </a:cubicBezTo>
                  <a:cubicBezTo>
                    <a:pt x="3467" y="443"/>
                    <a:pt x="3465" y="435"/>
                    <a:pt x="3465" y="427"/>
                  </a:cubicBezTo>
                  <a:lnTo>
                    <a:pt x="3494" y="427"/>
                  </a:lnTo>
                  <a:cubicBezTo>
                    <a:pt x="3494" y="435"/>
                    <a:pt x="3496" y="442"/>
                    <a:pt x="3502" y="448"/>
                  </a:cubicBezTo>
                  <a:cubicBezTo>
                    <a:pt x="3508" y="454"/>
                    <a:pt x="3514" y="457"/>
                    <a:pt x="3522" y="457"/>
                  </a:cubicBezTo>
                  <a:lnTo>
                    <a:pt x="3603" y="457"/>
                  </a:lnTo>
                  <a:cubicBezTo>
                    <a:pt x="3612" y="457"/>
                    <a:pt x="3618" y="454"/>
                    <a:pt x="3624" y="448"/>
                  </a:cubicBezTo>
                  <a:cubicBezTo>
                    <a:pt x="3630" y="442"/>
                    <a:pt x="3632" y="435"/>
                    <a:pt x="3632" y="427"/>
                  </a:cubicBezTo>
                  <a:lnTo>
                    <a:pt x="3632" y="397"/>
                  </a:lnTo>
                  <a:lnTo>
                    <a:pt x="3517" y="397"/>
                  </a:lnTo>
                  <a:cubicBezTo>
                    <a:pt x="3509" y="397"/>
                    <a:pt x="3502" y="396"/>
                    <a:pt x="3495" y="393"/>
                  </a:cubicBezTo>
                  <a:cubicBezTo>
                    <a:pt x="3488" y="390"/>
                    <a:pt x="3481" y="386"/>
                    <a:pt x="3476" y="380"/>
                  </a:cubicBezTo>
                  <a:cubicBezTo>
                    <a:pt x="3471" y="375"/>
                    <a:pt x="3467" y="369"/>
                    <a:pt x="3464" y="361"/>
                  </a:cubicBezTo>
                  <a:cubicBezTo>
                    <a:pt x="3461" y="354"/>
                    <a:pt x="3459" y="346"/>
                    <a:pt x="3459" y="338"/>
                  </a:cubicBezTo>
                  <a:close/>
                  <a:moveTo>
                    <a:pt x="3115" y="486"/>
                  </a:moveTo>
                  <a:lnTo>
                    <a:pt x="3115" y="279"/>
                  </a:lnTo>
                  <a:lnTo>
                    <a:pt x="3144" y="279"/>
                  </a:lnTo>
                  <a:lnTo>
                    <a:pt x="3144" y="443"/>
                  </a:lnTo>
                  <a:lnTo>
                    <a:pt x="3289" y="279"/>
                  </a:lnTo>
                  <a:lnTo>
                    <a:pt x="3318" y="279"/>
                  </a:lnTo>
                  <a:lnTo>
                    <a:pt x="3318" y="486"/>
                  </a:lnTo>
                  <a:lnTo>
                    <a:pt x="3289" y="486"/>
                  </a:lnTo>
                  <a:lnTo>
                    <a:pt x="3289" y="319"/>
                  </a:lnTo>
                  <a:lnTo>
                    <a:pt x="3144" y="486"/>
                  </a:lnTo>
                  <a:lnTo>
                    <a:pt x="3115" y="486"/>
                  </a:lnTo>
                  <a:close/>
                  <a:moveTo>
                    <a:pt x="3159" y="220"/>
                  </a:moveTo>
                  <a:lnTo>
                    <a:pt x="3188" y="220"/>
                  </a:lnTo>
                  <a:cubicBezTo>
                    <a:pt x="3188" y="228"/>
                    <a:pt x="3190" y="235"/>
                    <a:pt x="3196" y="241"/>
                  </a:cubicBezTo>
                  <a:cubicBezTo>
                    <a:pt x="3202" y="246"/>
                    <a:pt x="3208" y="249"/>
                    <a:pt x="3216" y="249"/>
                  </a:cubicBezTo>
                  <a:cubicBezTo>
                    <a:pt x="3225" y="249"/>
                    <a:pt x="3231" y="246"/>
                    <a:pt x="3237" y="241"/>
                  </a:cubicBezTo>
                  <a:cubicBezTo>
                    <a:pt x="3243" y="235"/>
                    <a:pt x="3245" y="228"/>
                    <a:pt x="3245" y="220"/>
                  </a:cubicBezTo>
                  <a:lnTo>
                    <a:pt x="3274" y="220"/>
                  </a:lnTo>
                  <a:cubicBezTo>
                    <a:pt x="3274" y="227"/>
                    <a:pt x="3273" y="235"/>
                    <a:pt x="3270" y="242"/>
                  </a:cubicBezTo>
                  <a:cubicBezTo>
                    <a:pt x="3267" y="249"/>
                    <a:pt x="3263" y="255"/>
                    <a:pt x="3258" y="261"/>
                  </a:cubicBezTo>
                  <a:cubicBezTo>
                    <a:pt x="3252" y="266"/>
                    <a:pt x="3246" y="271"/>
                    <a:pt x="3239" y="274"/>
                  </a:cubicBezTo>
                  <a:cubicBezTo>
                    <a:pt x="3232" y="277"/>
                    <a:pt x="3225" y="279"/>
                    <a:pt x="3216" y="279"/>
                  </a:cubicBezTo>
                  <a:cubicBezTo>
                    <a:pt x="3209" y="279"/>
                    <a:pt x="3201" y="277"/>
                    <a:pt x="3194" y="274"/>
                  </a:cubicBezTo>
                  <a:cubicBezTo>
                    <a:pt x="3187" y="271"/>
                    <a:pt x="3181" y="267"/>
                    <a:pt x="3176" y="262"/>
                  </a:cubicBezTo>
                  <a:cubicBezTo>
                    <a:pt x="3171" y="256"/>
                    <a:pt x="3167" y="250"/>
                    <a:pt x="3164" y="243"/>
                  </a:cubicBezTo>
                  <a:cubicBezTo>
                    <a:pt x="3161" y="236"/>
                    <a:pt x="3159" y="228"/>
                    <a:pt x="3159" y="220"/>
                  </a:cubicBezTo>
                  <a:close/>
                  <a:moveTo>
                    <a:pt x="2884" y="486"/>
                  </a:moveTo>
                  <a:lnTo>
                    <a:pt x="2884" y="279"/>
                  </a:lnTo>
                  <a:lnTo>
                    <a:pt x="2913" y="279"/>
                  </a:lnTo>
                  <a:lnTo>
                    <a:pt x="2913" y="443"/>
                  </a:lnTo>
                  <a:lnTo>
                    <a:pt x="3058" y="279"/>
                  </a:lnTo>
                  <a:lnTo>
                    <a:pt x="3087" y="279"/>
                  </a:lnTo>
                  <a:lnTo>
                    <a:pt x="3087" y="486"/>
                  </a:lnTo>
                  <a:lnTo>
                    <a:pt x="3058" y="486"/>
                  </a:lnTo>
                  <a:lnTo>
                    <a:pt x="3058" y="319"/>
                  </a:lnTo>
                  <a:lnTo>
                    <a:pt x="2913" y="486"/>
                  </a:lnTo>
                  <a:lnTo>
                    <a:pt x="2884" y="486"/>
                  </a:lnTo>
                  <a:close/>
                  <a:moveTo>
                    <a:pt x="2668" y="486"/>
                  </a:moveTo>
                  <a:lnTo>
                    <a:pt x="2668" y="279"/>
                  </a:lnTo>
                  <a:lnTo>
                    <a:pt x="2697" y="279"/>
                  </a:lnTo>
                  <a:lnTo>
                    <a:pt x="2697" y="368"/>
                  </a:lnTo>
                  <a:lnTo>
                    <a:pt x="2743" y="368"/>
                  </a:lnTo>
                  <a:lnTo>
                    <a:pt x="2829" y="279"/>
                  </a:lnTo>
                  <a:lnTo>
                    <a:pt x="2870" y="279"/>
                  </a:lnTo>
                  <a:lnTo>
                    <a:pt x="2769" y="383"/>
                  </a:lnTo>
                  <a:lnTo>
                    <a:pt x="2870" y="486"/>
                  </a:lnTo>
                  <a:lnTo>
                    <a:pt x="2829" y="486"/>
                  </a:lnTo>
                  <a:lnTo>
                    <a:pt x="2743" y="397"/>
                  </a:lnTo>
                  <a:lnTo>
                    <a:pt x="2697" y="397"/>
                  </a:lnTo>
                  <a:lnTo>
                    <a:pt x="2697" y="486"/>
                  </a:lnTo>
                  <a:lnTo>
                    <a:pt x="2668" y="486"/>
                  </a:lnTo>
                  <a:close/>
                  <a:moveTo>
                    <a:pt x="2443" y="427"/>
                  </a:moveTo>
                  <a:lnTo>
                    <a:pt x="2443" y="338"/>
                  </a:lnTo>
                  <a:cubicBezTo>
                    <a:pt x="2443" y="330"/>
                    <a:pt x="2444" y="323"/>
                    <a:pt x="2447" y="316"/>
                  </a:cubicBezTo>
                  <a:cubicBezTo>
                    <a:pt x="2450" y="309"/>
                    <a:pt x="2454" y="302"/>
                    <a:pt x="2460" y="297"/>
                  </a:cubicBezTo>
                  <a:cubicBezTo>
                    <a:pt x="2465" y="292"/>
                    <a:pt x="2471" y="287"/>
                    <a:pt x="2478" y="284"/>
                  </a:cubicBezTo>
                  <a:cubicBezTo>
                    <a:pt x="2485" y="281"/>
                    <a:pt x="2493" y="279"/>
                    <a:pt x="2501" y="279"/>
                  </a:cubicBezTo>
                  <a:lnTo>
                    <a:pt x="2587" y="279"/>
                  </a:lnTo>
                  <a:cubicBezTo>
                    <a:pt x="2595" y="279"/>
                    <a:pt x="2602" y="280"/>
                    <a:pt x="2609" y="283"/>
                  </a:cubicBezTo>
                  <a:cubicBezTo>
                    <a:pt x="2616" y="286"/>
                    <a:pt x="2622" y="291"/>
                    <a:pt x="2627" y="296"/>
                  </a:cubicBezTo>
                  <a:cubicBezTo>
                    <a:pt x="2633" y="301"/>
                    <a:pt x="2637" y="308"/>
                    <a:pt x="2640" y="315"/>
                  </a:cubicBezTo>
                  <a:cubicBezTo>
                    <a:pt x="2643" y="322"/>
                    <a:pt x="2645" y="330"/>
                    <a:pt x="2645" y="338"/>
                  </a:cubicBezTo>
                  <a:lnTo>
                    <a:pt x="2616" y="338"/>
                  </a:lnTo>
                  <a:cubicBezTo>
                    <a:pt x="2616" y="330"/>
                    <a:pt x="2613" y="323"/>
                    <a:pt x="2608" y="317"/>
                  </a:cubicBezTo>
                  <a:cubicBezTo>
                    <a:pt x="2602" y="311"/>
                    <a:pt x="2595" y="308"/>
                    <a:pt x="2587" y="308"/>
                  </a:cubicBezTo>
                  <a:lnTo>
                    <a:pt x="2501" y="308"/>
                  </a:lnTo>
                  <a:cubicBezTo>
                    <a:pt x="2493" y="308"/>
                    <a:pt x="2486" y="311"/>
                    <a:pt x="2480" y="317"/>
                  </a:cubicBezTo>
                  <a:cubicBezTo>
                    <a:pt x="2475" y="323"/>
                    <a:pt x="2472" y="330"/>
                    <a:pt x="2472" y="338"/>
                  </a:cubicBezTo>
                  <a:lnTo>
                    <a:pt x="2472" y="427"/>
                  </a:lnTo>
                  <a:cubicBezTo>
                    <a:pt x="2472" y="435"/>
                    <a:pt x="2475" y="442"/>
                    <a:pt x="2480" y="448"/>
                  </a:cubicBezTo>
                  <a:cubicBezTo>
                    <a:pt x="2486" y="454"/>
                    <a:pt x="2493" y="457"/>
                    <a:pt x="2501" y="457"/>
                  </a:cubicBezTo>
                  <a:lnTo>
                    <a:pt x="2587" y="457"/>
                  </a:lnTo>
                  <a:cubicBezTo>
                    <a:pt x="2595" y="457"/>
                    <a:pt x="2602" y="454"/>
                    <a:pt x="2608" y="448"/>
                  </a:cubicBezTo>
                  <a:cubicBezTo>
                    <a:pt x="2613" y="442"/>
                    <a:pt x="2616" y="435"/>
                    <a:pt x="2616" y="427"/>
                  </a:cubicBezTo>
                  <a:lnTo>
                    <a:pt x="2645" y="427"/>
                  </a:lnTo>
                  <a:cubicBezTo>
                    <a:pt x="2645" y="435"/>
                    <a:pt x="2644" y="442"/>
                    <a:pt x="2641" y="450"/>
                  </a:cubicBezTo>
                  <a:cubicBezTo>
                    <a:pt x="2637" y="457"/>
                    <a:pt x="2633" y="463"/>
                    <a:pt x="2628" y="468"/>
                  </a:cubicBezTo>
                  <a:cubicBezTo>
                    <a:pt x="2623" y="474"/>
                    <a:pt x="2617" y="478"/>
                    <a:pt x="2610" y="481"/>
                  </a:cubicBezTo>
                  <a:cubicBezTo>
                    <a:pt x="2603" y="485"/>
                    <a:pt x="2595" y="486"/>
                    <a:pt x="2587" y="486"/>
                  </a:cubicBezTo>
                  <a:lnTo>
                    <a:pt x="2501" y="486"/>
                  </a:lnTo>
                  <a:cubicBezTo>
                    <a:pt x="2493" y="486"/>
                    <a:pt x="2486" y="485"/>
                    <a:pt x="2478" y="482"/>
                  </a:cubicBezTo>
                  <a:cubicBezTo>
                    <a:pt x="2471" y="479"/>
                    <a:pt x="2465" y="474"/>
                    <a:pt x="2460" y="469"/>
                  </a:cubicBezTo>
                  <a:cubicBezTo>
                    <a:pt x="2455" y="464"/>
                    <a:pt x="2450" y="457"/>
                    <a:pt x="2447" y="450"/>
                  </a:cubicBezTo>
                  <a:cubicBezTo>
                    <a:pt x="2444" y="443"/>
                    <a:pt x="2443" y="435"/>
                    <a:pt x="2443" y="427"/>
                  </a:cubicBezTo>
                  <a:close/>
                  <a:moveTo>
                    <a:pt x="2220" y="486"/>
                  </a:moveTo>
                  <a:lnTo>
                    <a:pt x="2220" y="279"/>
                  </a:lnTo>
                  <a:lnTo>
                    <a:pt x="2423" y="279"/>
                  </a:lnTo>
                  <a:lnTo>
                    <a:pt x="2423" y="308"/>
                  </a:lnTo>
                  <a:lnTo>
                    <a:pt x="2249" y="308"/>
                  </a:lnTo>
                  <a:lnTo>
                    <a:pt x="2249" y="368"/>
                  </a:lnTo>
                  <a:lnTo>
                    <a:pt x="2394" y="368"/>
                  </a:lnTo>
                  <a:lnTo>
                    <a:pt x="2394" y="397"/>
                  </a:lnTo>
                  <a:lnTo>
                    <a:pt x="2249" y="397"/>
                  </a:lnTo>
                  <a:lnTo>
                    <a:pt x="2249" y="457"/>
                  </a:lnTo>
                  <a:lnTo>
                    <a:pt x="2423" y="457"/>
                  </a:lnTo>
                  <a:lnTo>
                    <a:pt x="2423" y="486"/>
                  </a:lnTo>
                  <a:lnTo>
                    <a:pt x="2220" y="486"/>
                  </a:lnTo>
                  <a:close/>
                  <a:moveTo>
                    <a:pt x="1990" y="353"/>
                  </a:moveTo>
                  <a:lnTo>
                    <a:pt x="1990" y="279"/>
                  </a:lnTo>
                  <a:lnTo>
                    <a:pt x="2019" y="279"/>
                  </a:lnTo>
                  <a:lnTo>
                    <a:pt x="2019" y="353"/>
                  </a:lnTo>
                  <a:cubicBezTo>
                    <a:pt x="2019" y="361"/>
                    <a:pt x="2021" y="368"/>
                    <a:pt x="2027" y="374"/>
                  </a:cubicBezTo>
                  <a:cubicBezTo>
                    <a:pt x="2033" y="379"/>
                    <a:pt x="2039" y="382"/>
                    <a:pt x="2047" y="382"/>
                  </a:cubicBezTo>
                  <a:lnTo>
                    <a:pt x="2163" y="382"/>
                  </a:lnTo>
                  <a:lnTo>
                    <a:pt x="2163" y="279"/>
                  </a:lnTo>
                  <a:lnTo>
                    <a:pt x="2192" y="279"/>
                  </a:lnTo>
                  <a:lnTo>
                    <a:pt x="2192" y="486"/>
                  </a:lnTo>
                  <a:lnTo>
                    <a:pt x="2163" y="486"/>
                  </a:lnTo>
                  <a:lnTo>
                    <a:pt x="2163" y="412"/>
                  </a:lnTo>
                  <a:lnTo>
                    <a:pt x="2047" y="412"/>
                  </a:lnTo>
                  <a:cubicBezTo>
                    <a:pt x="2040" y="412"/>
                    <a:pt x="2032" y="410"/>
                    <a:pt x="2025" y="407"/>
                  </a:cubicBezTo>
                  <a:cubicBezTo>
                    <a:pt x="2018" y="404"/>
                    <a:pt x="2012" y="400"/>
                    <a:pt x="2007" y="395"/>
                  </a:cubicBezTo>
                  <a:cubicBezTo>
                    <a:pt x="2001" y="389"/>
                    <a:pt x="1997" y="383"/>
                    <a:pt x="1994" y="376"/>
                  </a:cubicBezTo>
                  <a:cubicBezTo>
                    <a:pt x="1991" y="369"/>
                    <a:pt x="1990" y="361"/>
                    <a:pt x="1990" y="353"/>
                  </a:cubicBezTo>
                  <a:close/>
                  <a:moveTo>
                    <a:pt x="1761" y="486"/>
                  </a:moveTo>
                  <a:lnTo>
                    <a:pt x="1761" y="279"/>
                  </a:lnTo>
                  <a:lnTo>
                    <a:pt x="1790" y="279"/>
                  </a:lnTo>
                  <a:lnTo>
                    <a:pt x="1790" y="443"/>
                  </a:lnTo>
                  <a:lnTo>
                    <a:pt x="1935" y="279"/>
                  </a:lnTo>
                  <a:lnTo>
                    <a:pt x="1964" y="279"/>
                  </a:lnTo>
                  <a:lnTo>
                    <a:pt x="1964" y="486"/>
                  </a:lnTo>
                  <a:lnTo>
                    <a:pt x="1935" y="486"/>
                  </a:lnTo>
                  <a:lnTo>
                    <a:pt x="1935" y="319"/>
                  </a:lnTo>
                  <a:lnTo>
                    <a:pt x="1790" y="486"/>
                  </a:lnTo>
                  <a:lnTo>
                    <a:pt x="1761" y="486"/>
                  </a:lnTo>
                  <a:close/>
                  <a:moveTo>
                    <a:pt x="1574" y="486"/>
                  </a:moveTo>
                  <a:lnTo>
                    <a:pt x="1574" y="279"/>
                  </a:lnTo>
                  <a:lnTo>
                    <a:pt x="1747" y="279"/>
                  </a:lnTo>
                  <a:lnTo>
                    <a:pt x="1747" y="308"/>
                  </a:lnTo>
                  <a:lnTo>
                    <a:pt x="1603" y="308"/>
                  </a:lnTo>
                  <a:lnTo>
                    <a:pt x="1603" y="486"/>
                  </a:lnTo>
                  <a:lnTo>
                    <a:pt x="1574" y="486"/>
                  </a:lnTo>
                  <a:close/>
                  <a:moveTo>
                    <a:pt x="1346" y="427"/>
                  </a:moveTo>
                  <a:lnTo>
                    <a:pt x="1346" y="338"/>
                  </a:lnTo>
                  <a:cubicBezTo>
                    <a:pt x="1346" y="330"/>
                    <a:pt x="1347" y="322"/>
                    <a:pt x="1350" y="315"/>
                  </a:cubicBezTo>
                  <a:cubicBezTo>
                    <a:pt x="1353" y="308"/>
                    <a:pt x="1358" y="302"/>
                    <a:pt x="1363" y="296"/>
                  </a:cubicBezTo>
                  <a:cubicBezTo>
                    <a:pt x="1368" y="291"/>
                    <a:pt x="1374" y="287"/>
                    <a:pt x="1381" y="284"/>
                  </a:cubicBezTo>
                  <a:cubicBezTo>
                    <a:pt x="1388" y="280"/>
                    <a:pt x="1396" y="279"/>
                    <a:pt x="1404" y="279"/>
                  </a:cubicBezTo>
                  <a:lnTo>
                    <a:pt x="1490" y="279"/>
                  </a:lnTo>
                  <a:cubicBezTo>
                    <a:pt x="1498" y="279"/>
                    <a:pt x="1505" y="280"/>
                    <a:pt x="1512" y="284"/>
                  </a:cubicBezTo>
                  <a:cubicBezTo>
                    <a:pt x="1519" y="287"/>
                    <a:pt x="1525" y="291"/>
                    <a:pt x="1530" y="296"/>
                  </a:cubicBezTo>
                  <a:cubicBezTo>
                    <a:pt x="1536" y="302"/>
                    <a:pt x="1540" y="308"/>
                    <a:pt x="1543" y="315"/>
                  </a:cubicBezTo>
                  <a:cubicBezTo>
                    <a:pt x="1546" y="322"/>
                    <a:pt x="1548" y="330"/>
                    <a:pt x="1548" y="338"/>
                  </a:cubicBezTo>
                  <a:lnTo>
                    <a:pt x="1548" y="427"/>
                  </a:lnTo>
                  <a:cubicBezTo>
                    <a:pt x="1548" y="435"/>
                    <a:pt x="1546" y="443"/>
                    <a:pt x="1543" y="450"/>
                  </a:cubicBezTo>
                  <a:cubicBezTo>
                    <a:pt x="1540" y="457"/>
                    <a:pt x="1536" y="463"/>
                    <a:pt x="1531" y="469"/>
                  </a:cubicBezTo>
                  <a:cubicBezTo>
                    <a:pt x="1526" y="474"/>
                    <a:pt x="1520" y="478"/>
                    <a:pt x="1513" y="482"/>
                  </a:cubicBezTo>
                  <a:cubicBezTo>
                    <a:pt x="1506" y="485"/>
                    <a:pt x="1498" y="486"/>
                    <a:pt x="1490" y="486"/>
                  </a:cubicBezTo>
                  <a:lnTo>
                    <a:pt x="1404" y="486"/>
                  </a:lnTo>
                  <a:cubicBezTo>
                    <a:pt x="1396" y="486"/>
                    <a:pt x="1388" y="485"/>
                    <a:pt x="1381" y="482"/>
                  </a:cubicBezTo>
                  <a:cubicBezTo>
                    <a:pt x="1374" y="479"/>
                    <a:pt x="1368" y="474"/>
                    <a:pt x="1363" y="469"/>
                  </a:cubicBezTo>
                  <a:cubicBezTo>
                    <a:pt x="1357" y="464"/>
                    <a:pt x="1353" y="457"/>
                    <a:pt x="1350" y="450"/>
                  </a:cubicBezTo>
                  <a:cubicBezTo>
                    <a:pt x="1347" y="443"/>
                    <a:pt x="1346" y="435"/>
                    <a:pt x="1346" y="427"/>
                  </a:cubicBezTo>
                  <a:close/>
                  <a:moveTo>
                    <a:pt x="1375" y="427"/>
                  </a:moveTo>
                  <a:cubicBezTo>
                    <a:pt x="1375" y="435"/>
                    <a:pt x="1378" y="442"/>
                    <a:pt x="1383" y="448"/>
                  </a:cubicBezTo>
                  <a:cubicBezTo>
                    <a:pt x="1389" y="454"/>
                    <a:pt x="1396" y="457"/>
                    <a:pt x="1404" y="457"/>
                  </a:cubicBezTo>
                  <a:lnTo>
                    <a:pt x="1490" y="457"/>
                  </a:lnTo>
                  <a:cubicBezTo>
                    <a:pt x="1498" y="457"/>
                    <a:pt x="1505" y="454"/>
                    <a:pt x="1511" y="448"/>
                  </a:cubicBezTo>
                  <a:cubicBezTo>
                    <a:pt x="1516" y="442"/>
                    <a:pt x="1519" y="435"/>
                    <a:pt x="1519" y="427"/>
                  </a:cubicBezTo>
                  <a:lnTo>
                    <a:pt x="1519" y="338"/>
                  </a:lnTo>
                  <a:cubicBezTo>
                    <a:pt x="1519" y="330"/>
                    <a:pt x="1516" y="323"/>
                    <a:pt x="1511" y="317"/>
                  </a:cubicBezTo>
                  <a:cubicBezTo>
                    <a:pt x="1505" y="311"/>
                    <a:pt x="1498" y="308"/>
                    <a:pt x="1490" y="308"/>
                  </a:cubicBezTo>
                  <a:lnTo>
                    <a:pt x="1404" y="308"/>
                  </a:lnTo>
                  <a:cubicBezTo>
                    <a:pt x="1396" y="308"/>
                    <a:pt x="1389" y="311"/>
                    <a:pt x="1383" y="317"/>
                  </a:cubicBezTo>
                  <a:cubicBezTo>
                    <a:pt x="1378" y="323"/>
                    <a:pt x="1375" y="330"/>
                    <a:pt x="1375" y="338"/>
                  </a:cubicBezTo>
                  <a:lnTo>
                    <a:pt x="1375" y="427"/>
                  </a:lnTo>
                  <a:close/>
                  <a:moveTo>
                    <a:pt x="1118" y="486"/>
                  </a:moveTo>
                  <a:lnTo>
                    <a:pt x="1118" y="338"/>
                  </a:lnTo>
                  <a:cubicBezTo>
                    <a:pt x="1118" y="330"/>
                    <a:pt x="1119" y="323"/>
                    <a:pt x="1122" y="316"/>
                  </a:cubicBezTo>
                  <a:cubicBezTo>
                    <a:pt x="1125" y="309"/>
                    <a:pt x="1129" y="302"/>
                    <a:pt x="1134" y="297"/>
                  </a:cubicBezTo>
                  <a:cubicBezTo>
                    <a:pt x="1140" y="292"/>
                    <a:pt x="1146" y="287"/>
                    <a:pt x="1153" y="284"/>
                  </a:cubicBezTo>
                  <a:cubicBezTo>
                    <a:pt x="1160" y="281"/>
                    <a:pt x="1167" y="279"/>
                    <a:pt x="1175" y="279"/>
                  </a:cubicBezTo>
                  <a:lnTo>
                    <a:pt x="1320" y="279"/>
                  </a:lnTo>
                  <a:lnTo>
                    <a:pt x="1320" y="486"/>
                  </a:lnTo>
                  <a:lnTo>
                    <a:pt x="1291" y="486"/>
                  </a:lnTo>
                  <a:lnTo>
                    <a:pt x="1291" y="308"/>
                  </a:lnTo>
                  <a:lnTo>
                    <a:pt x="1175" y="308"/>
                  </a:lnTo>
                  <a:cubicBezTo>
                    <a:pt x="1167" y="308"/>
                    <a:pt x="1161" y="311"/>
                    <a:pt x="1155" y="317"/>
                  </a:cubicBezTo>
                  <a:cubicBezTo>
                    <a:pt x="1149" y="323"/>
                    <a:pt x="1147" y="330"/>
                    <a:pt x="1147" y="338"/>
                  </a:cubicBezTo>
                  <a:lnTo>
                    <a:pt x="1147" y="486"/>
                  </a:lnTo>
                  <a:lnTo>
                    <a:pt x="1118" y="486"/>
                  </a:lnTo>
                  <a:close/>
                  <a:moveTo>
                    <a:pt x="890" y="427"/>
                  </a:moveTo>
                  <a:lnTo>
                    <a:pt x="890" y="338"/>
                  </a:lnTo>
                  <a:cubicBezTo>
                    <a:pt x="890" y="330"/>
                    <a:pt x="891" y="322"/>
                    <a:pt x="894" y="315"/>
                  </a:cubicBezTo>
                  <a:cubicBezTo>
                    <a:pt x="897" y="308"/>
                    <a:pt x="901" y="302"/>
                    <a:pt x="907" y="296"/>
                  </a:cubicBezTo>
                  <a:cubicBezTo>
                    <a:pt x="912" y="291"/>
                    <a:pt x="918" y="287"/>
                    <a:pt x="925" y="284"/>
                  </a:cubicBezTo>
                  <a:cubicBezTo>
                    <a:pt x="932" y="280"/>
                    <a:pt x="940" y="279"/>
                    <a:pt x="947" y="279"/>
                  </a:cubicBezTo>
                  <a:lnTo>
                    <a:pt x="1034" y="279"/>
                  </a:lnTo>
                  <a:cubicBezTo>
                    <a:pt x="1042" y="279"/>
                    <a:pt x="1049" y="280"/>
                    <a:pt x="1056" y="284"/>
                  </a:cubicBezTo>
                  <a:cubicBezTo>
                    <a:pt x="1063" y="287"/>
                    <a:pt x="1069" y="291"/>
                    <a:pt x="1074" y="296"/>
                  </a:cubicBezTo>
                  <a:cubicBezTo>
                    <a:pt x="1080" y="302"/>
                    <a:pt x="1084" y="308"/>
                    <a:pt x="1087" y="315"/>
                  </a:cubicBezTo>
                  <a:cubicBezTo>
                    <a:pt x="1090" y="322"/>
                    <a:pt x="1092" y="330"/>
                    <a:pt x="1092" y="338"/>
                  </a:cubicBezTo>
                  <a:lnTo>
                    <a:pt x="1092" y="427"/>
                  </a:lnTo>
                  <a:cubicBezTo>
                    <a:pt x="1092" y="435"/>
                    <a:pt x="1090" y="443"/>
                    <a:pt x="1087" y="450"/>
                  </a:cubicBezTo>
                  <a:cubicBezTo>
                    <a:pt x="1084" y="457"/>
                    <a:pt x="1080" y="463"/>
                    <a:pt x="1075" y="469"/>
                  </a:cubicBezTo>
                  <a:cubicBezTo>
                    <a:pt x="1070" y="474"/>
                    <a:pt x="1063" y="478"/>
                    <a:pt x="1056" y="482"/>
                  </a:cubicBezTo>
                  <a:cubicBezTo>
                    <a:pt x="1049" y="485"/>
                    <a:pt x="1042" y="486"/>
                    <a:pt x="1034" y="486"/>
                  </a:cubicBezTo>
                  <a:lnTo>
                    <a:pt x="947" y="486"/>
                  </a:lnTo>
                  <a:cubicBezTo>
                    <a:pt x="939" y="486"/>
                    <a:pt x="932" y="485"/>
                    <a:pt x="925" y="482"/>
                  </a:cubicBezTo>
                  <a:cubicBezTo>
                    <a:pt x="918" y="479"/>
                    <a:pt x="912" y="474"/>
                    <a:pt x="906" y="469"/>
                  </a:cubicBezTo>
                  <a:cubicBezTo>
                    <a:pt x="901" y="464"/>
                    <a:pt x="897" y="457"/>
                    <a:pt x="894" y="450"/>
                  </a:cubicBezTo>
                  <a:cubicBezTo>
                    <a:pt x="891" y="443"/>
                    <a:pt x="890" y="435"/>
                    <a:pt x="890" y="427"/>
                  </a:cubicBezTo>
                  <a:close/>
                  <a:moveTo>
                    <a:pt x="919" y="427"/>
                  </a:moveTo>
                  <a:cubicBezTo>
                    <a:pt x="919" y="435"/>
                    <a:pt x="921" y="442"/>
                    <a:pt x="927" y="448"/>
                  </a:cubicBezTo>
                  <a:cubicBezTo>
                    <a:pt x="933" y="454"/>
                    <a:pt x="939" y="457"/>
                    <a:pt x="947" y="457"/>
                  </a:cubicBezTo>
                  <a:lnTo>
                    <a:pt x="1034" y="457"/>
                  </a:lnTo>
                  <a:cubicBezTo>
                    <a:pt x="1042" y="457"/>
                    <a:pt x="1049" y="454"/>
                    <a:pt x="1055" y="448"/>
                  </a:cubicBezTo>
                  <a:cubicBezTo>
                    <a:pt x="1060" y="442"/>
                    <a:pt x="1063" y="435"/>
                    <a:pt x="1063" y="427"/>
                  </a:cubicBezTo>
                  <a:lnTo>
                    <a:pt x="1063" y="338"/>
                  </a:lnTo>
                  <a:cubicBezTo>
                    <a:pt x="1063" y="330"/>
                    <a:pt x="1060" y="323"/>
                    <a:pt x="1055" y="317"/>
                  </a:cubicBezTo>
                  <a:cubicBezTo>
                    <a:pt x="1049" y="311"/>
                    <a:pt x="1042" y="308"/>
                    <a:pt x="1034" y="308"/>
                  </a:cubicBezTo>
                  <a:lnTo>
                    <a:pt x="947" y="308"/>
                  </a:lnTo>
                  <a:cubicBezTo>
                    <a:pt x="939" y="308"/>
                    <a:pt x="933" y="311"/>
                    <a:pt x="927" y="317"/>
                  </a:cubicBezTo>
                  <a:cubicBezTo>
                    <a:pt x="921" y="323"/>
                    <a:pt x="919" y="330"/>
                    <a:pt x="919" y="338"/>
                  </a:cubicBezTo>
                  <a:lnTo>
                    <a:pt x="919" y="427"/>
                  </a:lnTo>
                  <a:close/>
                  <a:moveTo>
                    <a:pt x="662" y="486"/>
                  </a:moveTo>
                  <a:lnTo>
                    <a:pt x="662" y="279"/>
                  </a:lnTo>
                  <a:lnTo>
                    <a:pt x="690" y="279"/>
                  </a:lnTo>
                  <a:lnTo>
                    <a:pt x="690" y="368"/>
                  </a:lnTo>
                  <a:lnTo>
                    <a:pt x="835" y="368"/>
                  </a:lnTo>
                  <a:lnTo>
                    <a:pt x="835" y="279"/>
                  </a:lnTo>
                  <a:lnTo>
                    <a:pt x="864" y="279"/>
                  </a:lnTo>
                  <a:lnTo>
                    <a:pt x="864" y="486"/>
                  </a:lnTo>
                  <a:lnTo>
                    <a:pt x="835" y="486"/>
                  </a:lnTo>
                  <a:lnTo>
                    <a:pt x="835" y="397"/>
                  </a:lnTo>
                  <a:lnTo>
                    <a:pt x="690" y="397"/>
                  </a:lnTo>
                  <a:lnTo>
                    <a:pt x="690" y="486"/>
                  </a:lnTo>
                  <a:lnTo>
                    <a:pt x="662" y="486"/>
                  </a:lnTo>
                  <a:close/>
                  <a:moveTo>
                    <a:pt x="436" y="486"/>
                  </a:moveTo>
                  <a:lnTo>
                    <a:pt x="436" y="442"/>
                  </a:lnTo>
                  <a:lnTo>
                    <a:pt x="513" y="383"/>
                  </a:lnTo>
                  <a:lnTo>
                    <a:pt x="436" y="323"/>
                  </a:lnTo>
                  <a:lnTo>
                    <a:pt x="436" y="279"/>
                  </a:lnTo>
                  <a:lnTo>
                    <a:pt x="465" y="279"/>
                  </a:lnTo>
                  <a:lnTo>
                    <a:pt x="465" y="308"/>
                  </a:lnTo>
                  <a:lnTo>
                    <a:pt x="537" y="364"/>
                  </a:lnTo>
                  <a:lnTo>
                    <a:pt x="610" y="308"/>
                  </a:lnTo>
                  <a:lnTo>
                    <a:pt x="610" y="279"/>
                  </a:lnTo>
                  <a:lnTo>
                    <a:pt x="639" y="279"/>
                  </a:lnTo>
                  <a:lnTo>
                    <a:pt x="639" y="323"/>
                  </a:lnTo>
                  <a:lnTo>
                    <a:pt x="561" y="383"/>
                  </a:lnTo>
                  <a:lnTo>
                    <a:pt x="639" y="442"/>
                  </a:lnTo>
                  <a:lnTo>
                    <a:pt x="639" y="486"/>
                  </a:lnTo>
                  <a:lnTo>
                    <a:pt x="610" y="486"/>
                  </a:lnTo>
                  <a:lnTo>
                    <a:pt x="610" y="457"/>
                  </a:lnTo>
                  <a:lnTo>
                    <a:pt x="537" y="401"/>
                  </a:lnTo>
                  <a:lnTo>
                    <a:pt x="465" y="457"/>
                  </a:lnTo>
                  <a:lnTo>
                    <a:pt x="465" y="486"/>
                  </a:lnTo>
                  <a:lnTo>
                    <a:pt x="436" y="486"/>
                  </a:lnTo>
                  <a:close/>
                  <a:moveTo>
                    <a:pt x="217" y="486"/>
                  </a:moveTo>
                  <a:lnTo>
                    <a:pt x="217" y="279"/>
                  </a:lnTo>
                  <a:lnTo>
                    <a:pt x="419" y="279"/>
                  </a:lnTo>
                  <a:lnTo>
                    <a:pt x="419" y="308"/>
                  </a:lnTo>
                  <a:lnTo>
                    <a:pt x="246" y="308"/>
                  </a:lnTo>
                  <a:lnTo>
                    <a:pt x="246" y="368"/>
                  </a:lnTo>
                  <a:lnTo>
                    <a:pt x="390" y="368"/>
                  </a:lnTo>
                  <a:lnTo>
                    <a:pt x="390" y="397"/>
                  </a:lnTo>
                  <a:lnTo>
                    <a:pt x="246" y="397"/>
                  </a:lnTo>
                  <a:lnTo>
                    <a:pt x="246" y="457"/>
                  </a:lnTo>
                  <a:lnTo>
                    <a:pt x="419" y="457"/>
                  </a:lnTo>
                  <a:lnTo>
                    <a:pt x="419" y="486"/>
                  </a:lnTo>
                  <a:lnTo>
                    <a:pt x="217" y="486"/>
                  </a:lnTo>
                  <a:close/>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ru-RU" sz="1350" dirty="0">
                <a:latin typeface="Century Gothic" panose="020B0502020202020204" pitchFamily="34" charset="0"/>
              </a:endParaRPr>
            </a:p>
          </p:txBody>
        </p:sp>
        <p:sp>
          <p:nvSpPr>
            <p:cNvPr id="23" name="Rectangle 10"/>
            <p:cNvSpPr>
              <a:spLocks noChangeArrowheads="1"/>
            </p:cNvSpPr>
            <p:nvPr/>
          </p:nvSpPr>
          <p:spPr bwMode="auto">
            <a:xfrm>
              <a:off x="1379490" y="786455"/>
              <a:ext cx="26807" cy="505986"/>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latin typeface="Century Gothic" panose="020B0502020202020204" pitchFamily="34" charset="0"/>
              </a:endParaRPr>
            </a:p>
          </p:txBody>
        </p:sp>
      </p:grpSp>
      <p:sp>
        <p:nvSpPr>
          <p:cNvPr id="6" name="Заголовок 2">
            <a:extLst>
              <a:ext uri="{FF2B5EF4-FFF2-40B4-BE49-F238E27FC236}">
                <a16:creationId xmlns:a16="http://schemas.microsoft.com/office/drawing/2014/main" id="{AB8C1E07-6CED-A5C6-73A4-423802C821FF}"/>
              </a:ext>
            </a:extLst>
          </p:cNvPr>
          <p:cNvSpPr txBox="1">
            <a:spLocks/>
          </p:cNvSpPr>
          <p:nvPr/>
        </p:nvSpPr>
        <p:spPr>
          <a:xfrm>
            <a:off x="113665" y="5539376"/>
            <a:ext cx="11583962" cy="732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ru-RU" sz="3200" b="0" kern="1200">
                <a:ln w="9525">
                  <a:solidFill>
                    <a:schemeClr val="tx1">
                      <a:alpha val="65000"/>
                    </a:schemeClr>
                  </a:solidFill>
                </a:ln>
                <a:solidFill>
                  <a:schemeClr val="tx1"/>
                </a:solidFill>
                <a:latin typeface="Century Gothic" panose="020B0502020202020204" pitchFamily="34" charset="0"/>
                <a:ea typeface="+mn-ea"/>
                <a:cs typeface="+mn-cs"/>
              </a:defRPr>
            </a:lvl1pPr>
          </a:lstStyle>
          <a:p>
            <a:pPr algn="ctr"/>
            <a:r>
              <a:rPr lang="en-US" sz="2200" dirty="0">
                <a:ln w="9525">
                  <a:noFill/>
                </a:ln>
                <a:solidFill>
                  <a:schemeClr val="bg1"/>
                </a:solidFill>
              </a:rPr>
              <a:t>Kazakov@kstu.ru</a:t>
            </a:r>
            <a:r>
              <a:rPr lang="ru-RU" sz="2200" dirty="0">
                <a:ln w="9525">
                  <a:noFill/>
                </a:ln>
                <a:solidFill>
                  <a:schemeClr val="bg1"/>
                </a:solidFill>
              </a:rPr>
              <a:t> </a:t>
            </a:r>
          </a:p>
        </p:txBody>
      </p:sp>
    </p:spTree>
    <p:extLst>
      <p:ext uri="{BB962C8B-B14F-4D97-AF65-F5344CB8AC3E}">
        <p14:creationId xmlns:p14="http://schemas.microsoft.com/office/powerpoint/2010/main" val="60136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51599" rIns="0" bIns="0" rtlCol="0" anchor="ctr">
            <a:spAutoFit/>
          </a:bodyPr>
          <a:lstStyle/>
          <a:p>
            <a:pPr marL="7701" marR="3081">
              <a:lnSpc>
                <a:spcPct val="100000"/>
              </a:lnSpc>
              <a:spcBef>
                <a:spcPts val="58"/>
              </a:spcBef>
            </a:pPr>
            <a:r>
              <a:rPr lang="ru-RU" sz="2200" dirty="0"/>
              <a:t>ИНЖЕНЕРНЫЙ ХИМИКО-ТЕХНОЛОГИЧЕСКИЙ ИНСТИТУТ</a:t>
            </a:r>
          </a:p>
        </p:txBody>
      </p:sp>
      <p:sp>
        <p:nvSpPr>
          <p:cNvPr id="6" name="Объект 9">
            <a:extLst>
              <a:ext uri="{FF2B5EF4-FFF2-40B4-BE49-F238E27FC236}">
                <a16:creationId xmlns:a16="http://schemas.microsoft.com/office/drawing/2014/main" id="{735D0765-9902-D515-5CAB-10628BF6E625}"/>
              </a:ext>
            </a:extLst>
          </p:cNvPr>
          <p:cNvSpPr>
            <a:spLocks noGrp="1"/>
          </p:cNvSpPr>
          <p:nvPr>
            <p:ph idx="1"/>
          </p:nvPr>
        </p:nvSpPr>
        <p:spPr>
          <a:xfrm>
            <a:off x="838200" y="1246402"/>
            <a:ext cx="6218208" cy="4832795"/>
          </a:xfrm>
        </p:spPr>
        <p:txBody>
          <a:bodyPr anchor="ctr">
            <a:normAutofit/>
          </a:bodyPr>
          <a:lstStyle/>
          <a:p>
            <a:pPr marL="0" indent="0">
              <a:spcBef>
                <a:spcPts val="622"/>
              </a:spcBef>
              <a:buNone/>
            </a:pPr>
            <a:r>
              <a:rPr lang="ru-RU" sz="1500" b="1" dirty="0">
                <a:latin typeface="Century Gothic" panose="020B0502020202020204" pitchFamily="34" charset="0"/>
              </a:rPr>
              <a:t>Образовательные программы</a:t>
            </a:r>
          </a:p>
          <a:p>
            <a:pPr marL="7701">
              <a:lnSpc>
                <a:spcPct val="100000"/>
              </a:lnSpc>
              <a:spcBef>
                <a:spcPts val="622"/>
              </a:spcBef>
              <a:tabLst>
                <a:tab pos="175589" algn="l"/>
              </a:tabLst>
            </a:pPr>
            <a:r>
              <a:rPr lang="ru-RU" sz="1500" dirty="0">
                <a:latin typeface="Century Gothic" panose="020B0502020202020204" pitchFamily="34" charset="0"/>
              </a:rPr>
              <a:t>Химическая технология энергонасыщенных материалов и изделий</a:t>
            </a:r>
          </a:p>
          <a:p>
            <a:pPr marL="7701">
              <a:lnSpc>
                <a:spcPct val="100000"/>
              </a:lnSpc>
              <a:spcBef>
                <a:spcPts val="622"/>
              </a:spcBef>
              <a:tabLst>
                <a:tab pos="175589" algn="l"/>
              </a:tabLst>
            </a:pPr>
            <a:r>
              <a:rPr lang="ru-RU" sz="1500" dirty="0">
                <a:latin typeface="Century Gothic" panose="020B0502020202020204" pitchFamily="34" charset="0"/>
              </a:rPr>
              <a:t>Взрывное дело</a:t>
            </a:r>
          </a:p>
          <a:p>
            <a:pPr marL="7701">
              <a:lnSpc>
                <a:spcPct val="100000"/>
              </a:lnSpc>
              <a:spcBef>
                <a:spcPts val="622"/>
              </a:spcBef>
              <a:tabLst>
                <a:tab pos="175589" algn="l"/>
              </a:tabLst>
            </a:pPr>
            <a:r>
              <a:rPr lang="ru-RU" sz="1500" dirty="0">
                <a:latin typeface="Century Gothic" panose="020B0502020202020204" pitchFamily="34" charset="0"/>
              </a:rPr>
              <a:t>Техносферная безопасность</a:t>
            </a:r>
          </a:p>
          <a:p>
            <a:pPr marL="7701">
              <a:lnSpc>
                <a:spcPct val="100000"/>
              </a:lnSpc>
              <a:spcBef>
                <a:spcPts val="622"/>
              </a:spcBef>
              <a:tabLst>
                <a:tab pos="175589" algn="l"/>
              </a:tabLst>
            </a:pPr>
            <a:r>
              <a:rPr lang="ru-RU" sz="1500" dirty="0">
                <a:latin typeface="Century Gothic" panose="020B0502020202020204" pitchFamily="34" charset="0"/>
              </a:rPr>
              <a:t>Информационная безопасность</a:t>
            </a:r>
          </a:p>
          <a:p>
            <a:pPr marL="7701">
              <a:lnSpc>
                <a:spcPct val="100000"/>
              </a:lnSpc>
              <a:spcBef>
                <a:spcPts val="622"/>
              </a:spcBef>
              <a:tabLst>
                <a:tab pos="175589" algn="l"/>
              </a:tabLst>
            </a:pPr>
            <a:r>
              <a:rPr lang="ru-RU" sz="1500" dirty="0">
                <a:latin typeface="Century Gothic" panose="020B0502020202020204" pitchFamily="34" charset="0"/>
              </a:rPr>
              <a:t>Фармация</a:t>
            </a:r>
          </a:p>
          <a:p>
            <a:pPr marL="36513" indent="0">
              <a:spcBef>
                <a:spcPts val="36"/>
              </a:spcBef>
              <a:buNone/>
            </a:pPr>
            <a:endParaRPr lang="ru-RU" sz="1500" dirty="0">
              <a:latin typeface="Century Gothic" panose="020B0502020202020204" pitchFamily="34" charset="0"/>
            </a:endParaRPr>
          </a:p>
          <a:p>
            <a:pPr marL="0" indent="0">
              <a:buNone/>
            </a:pPr>
            <a:r>
              <a:rPr lang="ru-RU" sz="1500" b="1" dirty="0">
                <a:latin typeface="Century Gothic" panose="020B0502020202020204" pitchFamily="34" charset="0"/>
              </a:rPr>
              <a:t>Научные направления</a:t>
            </a:r>
          </a:p>
          <a:p>
            <a:pPr marL="7701" marR="813255">
              <a:lnSpc>
                <a:spcPct val="100000"/>
              </a:lnSpc>
              <a:spcBef>
                <a:spcPts val="622"/>
              </a:spcBef>
              <a:tabLst>
                <a:tab pos="175589" algn="l"/>
              </a:tabLst>
            </a:pPr>
            <a:r>
              <a:rPr lang="ru-RU" sz="1500" dirty="0">
                <a:latin typeface="Century Gothic" panose="020B0502020202020204" pitchFamily="34" charset="0"/>
              </a:rPr>
              <a:t>Спецхимия и спецтехнологии</a:t>
            </a:r>
          </a:p>
          <a:p>
            <a:pPr marL="7701" marR="813255">
              <a:lnSpc>
                <a:spcPct val="100000"/>
              </a:lnSpc>
              <a:spcBef>
                <a:spcPts val="622"/>
              </a:spcBef>
              <a:tabLst>
                <a:tab pos="175589" algn="l"/>
              </a:tabLst>
            </a:pPr>
            <a:endParaRPr lang="ru-RU" sz="1500" dirty="0">
              <a:latin typeface="Century Gothic" panose="020B0502020202020204" pitchFamily="34" charset="0"/>
            </a:endParaRPr>
          </a:p>
          <a:p>
            <a:pPr marL="7701" marR="813255">
              <a:lnSpc>
                <a:spcPct val="100000"/>
              </a:lnSpc>
              <a:spcBef>
                <a:spcPts val="622"/>
              </a:spcBef>
              <a:tabLst>
                <a:tab pos="175589" algn="l"/>
              </a:tabLst>
            </a:pPr>
            <a:r>
              <a:rPr lang="ru-RU" sz="1500" dirty="0">
                <a:latin typeface="Century Gothic" panose="020B0502020202020204" pitchFamily="34" charset="0"/>
              </a:rPr>
              <a:t>Инженерная экология</a:t>
            </a:r>
          </a:p>
          <a:p>
            <a:pPr marL="7701" marR="813255">
              <a:lnSpc>
                <a:spcPct val="100000"/>
              </a:lnSpc>
              <a:spcBef>
                <a:spcPts val="622"/>
              </a:spcBef>
              <a:tabLst>
                <a:tab pos="175589" algn="l"/>
              </a:tabLst>
            </a:pPr>
            <a:endParaRPr lang="ru-RU" sz="1500" dirty="0">
              <a:latin typeface="Century Gothic" panose="020B0502020202020204" pitchFamily="34" charset="0"/>
            </a:endParaRPr>
          </a:p>
          <a:p>
            <a:pPr marL="7701" marR="813255">
              <a:lnSpc>
                <a:spcPct val="100000"/>
              </a:lnSpc>
              <a:spcBef>
                <a:spcPts val="622"/>
              </a:spcBef>
              <a:tabLst>
                <a:tab pos="175589" algn="l"/>
              </a:tabLst>
            </a:pPr>
            <a:r>
              <a:rPr lang="ru-RU" sz="1500" dirty="0">
                <a:latin typeface="Century Gothic" panose="020B0502020202020204" pitchFamily="34" charset="0"/>
              </a:rPr>
              <a:t>Технология химико-фармацевтических препаратов</a:t>
            </a:r>
          </a:p>
        </p:txBody>
      </p:sp>
      <p:pic>
        <p:nvPicPr>
          <p:cNvPr id="10" name="object 7">
            <a:extLst>
              <a:ext uri="{FF2B5EF4-FFF2-40B4-BE49-F238E27FC236}">
                <a16:creationId xmlns:a16="http://schemas.microsoft.com/office/drawing/2014/main" id="{68DE3175-5A1D-41BD-180F-0F488D9BE4E6}"/>
              </a:ext>
            </a:extLst>
          </p:cNvPr>
          <p:cNvPicPr/>
          <p:nvPr/>
        </p:nvPicPr>
        <p:blipFill rotWithShape="1">
          <a:blip r:embed="rId2" cstate="print">
            <a:extLst>
              <a:ext uri="{28A0092B-C50C-407E-A947-70E740481C1C}">
                <a14:useLocalDpi xmlns:a14="http://schemas.microsoft.com/office/drawing/2010/main" val="0"/>
              </a:ext>
            </a:extLst>
          </a:blip>
          <a:srcRect t="14518" b="14518"/>
          <a:stretch/>
        </p:blipFill>
        <p:spPr>
          <a:xfrm>
            <a:off x="7200181" y="1234797"/>
            <a:ext cx="4991819" cy="2377147"/>
          </a:xfrm>
          <a:prstGeom prst="rect">
            <a:avLst/>
          </a:prstGeom>
        </p:spPr>
      </p:pic>
      <p:pic>
        <p:nvPicPr>
          <p:cNvPr id="11" name="object 7">
            <a:extLst>
              <a:ext uri="{FF2B5EF4-FFF2-40B4-BE49-F238E27FC236}">
                <a16:creationId xmlns:a16="http://schemas.microsoft.com/office/drawing/2014/main" id="{CDC3032C-BC3A-B408-ABDF-80BBF55F050C}"/>
              </a:ext>
            </a:extLst>
          </p:cNvPr>
          <p:cNvPicPr/>
          <p:nvPr/>
        </p:nvPicPr>
        <p:blipFill rotWithShape="1">
          <a:blip r:embed="rId3" cstate="print">
            <a:extLst>
              <a:ext uri="{28A0092B-C50C-407E-A947-70E740481C1C}">
                <a14:useLocalDpi xmlns:a14="http://schemas.microsoft.com/office/drawing/2010/main" val="0"/>
              </a:ext>
            </a:extLst>
          </a:blip>
          <a:srcRect t="14475" b="14475"/>
          <a:stretch/>
        </p:blipFill>
        <p:spPr>
          <a:xfrm>
            <a:off x="7200181" y="3673197"/>
            <a:ext cx="4991819" cy="2377147"/>
          </a:xfrm>
          <a:prstGeom prst="rect">
            <a:avLst/>
          </a:prstGeom>
        </p:spPr>
      </p:pic>
      <p:sp>
        <p:nvSpPr>
          <p:cNvPr id="17" name="Номер слайда 2">
            <a:extLst>
              <a:ext uri="{FF2B5EF4-FFF2-40B4-BE49-F238E27FC236}">
                <a16:creationId xmlns:a16="http://schemas.microsoft.com/office/drawing/2014/main" id="{E905BAD8-8886-17D9-81C9-A2A6127C67E5}"/>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3</a:t>
            </a:fld>
            <a:endParaRPr lang="ru-RU" sz="1800" b="1" dirty="0"/>
          </a:p>
        </p:txBody>
      </p:sp>
    </p:spTree>
    <p:extLst>
      <p:ext uri="{BB962C8B-B14F-4D97-AF65-F5344CB8AC3E}">
        <p14:creationId xmlns:p14="http://schemas.microsoft.com/office/powerpoint/2010/main" val="2562905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535874"/>
            <a:ext cx="11045952" cy="390657"/>
          </a:xfrm>
          <a:prstGeom prst="rect">
            <a:avLst/>
          </a:prstGeom>
        </p:spPr>
        <p:txBody>
          <a:bodyPr vert="horz" wrap="square" lIns="0" tIns="51599" rIns="0" bIns="0" rtlCol="0" anchor="ctr">
            <a:spAutoFit/>
          </a:bodyPr>
          <a:lstStyle/>
          <a:p>
            <a:pPr marL="7701" marR="3081">
              <a:lnSpc>
                <a:spcPct val="100000"/>
              </a:lnSpc>
              <a:spcBef>
                <a:spcPts val="58"/>
              </a:spcBef>
            </a:pPr>
            <a:r>
              <a:rPr lang="ru-RU" sz="2200" dirty="0"/>
              <a:t>ИНСТИТУТ ХИМИЧЕСКОГО И НЕФТЯНОГО  МАШИНОСТРОЕНИЯ</a:t>
            </a:r>
          </a:p>
        </p:txBody>
      </p:sp>
      <p:sp>
        <p:nvSpPr>
          <p:cNvPr id="10" name="Объект 9">
            <a:extLst>
              <a:ext uri="{FF2B5EF4-FFF2-40B4-BE49-F238E27FC236}">
                <a16:creationId xmlns:a16="http://schemas.microsoft.com/office/drawing/2014/main" id="{7047B68E-76EB-D25D-F162-BC7762E78AA2}"/>
              </a:ext>
            </a:extLst>
          </p:cNvPr>
          <p:cNvSpPr>
            <a:spLocks noGrp="1"/>
          </p:cNvSpPr>
          <p:nvPr>
            <p:ph idx="1"/>
          </p:nvPr>
        </p:nvSpPr>
        <p:spPr>
          <a:xfrm>
            <a:off x="838200" y="1246402"/>
            <a:ext cx="6218208" cy="4832795"/>
          </a:xfrm>
        </p:spPr>
        <p:txBody>
          <a:bodyPr anchor="ctr">
            <a:normAutofit/>
          </a:bodyPr>
          <a:lstStyle/>
          <a:p>
            <a:pPr marL="0" indent="0">
              <a:spcBef>
                <a:spcPts val="622"/>
              </a:spcBef>
              <a:buNone/>
            </a:pPr>
            <a:r>
              <a:rPr lang="ru-RU" sz="1500" b="1" dirty="0">
                <a:latin typeface="Century Gothic" panose="020B0502020202020204" pitchFamily="34" charset="0"/>
              </a:rPr>
              <a:t>Образовательные программы</a:t>
            </a:r>
          </a:p>
          <a:p>
            <a:pPr marL="7701">
              <a:lnSpc>
                <a:spcPct val="100000"/>
              </a:lnSpc>
              <a:spcBef>
                <a:spcPts val="622"/>
              </a:spcBef>
              <a:tabLst>
                <a:tab pos="175589" algn="l"/>
              </a:tabLst>
            </a:pPr>
            <a:r>
              <a:rPr lang="ru-RU" sz="1500" dirty="0">
                <a:latin typeface="Century Gothic" panose="020B0502020202020204" pitchFamily="34" charset="0"/>
              </a:rPr>
              <a:t>Технологические машины и оборудование</a:t>
            </a:r>
          </a:p>
          <a:p>
            <a:pPr marL="7701">
              <a:lnSpc>
                <a:spcPct val="100000"/>
              </a:lnSpc>
              <a:spcBef>
                <a:spcPts val="622"/>
              </a:spcBef>
              <a:tabLst>
                <a:tab pos="175589" algn="l"/>
              </a:tabLst>
            </a:pPr>
            <a:r>
              <a:rPr lang="ru-RU" sz="1500" dirty="0">
                <a:latin typeface="Century Gothic" panose="020B0502020202020204" pitchFamily="34" charset="0"/>
              </a:rPr>
              <a:t>Проектирование технологических машин и комплексов</a:t>
            </a:r>
          </a:p>
          <a:p>
            <a:pPr marL="7701">
              <a:lnSpc>
                <a:spcPct val="100000"/>
              </a:lnSpc>
              <a:spcBef>
                <a:spcPts val="622"/>
              </a:spcBef>
              <a:tabLst>
                <a:tab pos="175589" algn="l"/>
              </a:tabLst>
            </a:pPr>
            <a:r>
              <a:rPr lang="ru-RU" sz="1500" dirty="0">
                <a:latin typeface="Century Gothic" panose="020B0502020202020204" pitchFamily="34" charset="0"/>
              </a:rPr>
              <a:t>Технология лесозаготовительных и деревообрабатывающих производств</a:t>
            </a:r>
          </a:p>
          <a:p>
            <a:pPr marL="7701">
              <a:lnSpc>
                <a:spcPct val="100000"/>
              </a:lnSpc>
              <a:spcBef>
                <a:spcPts val="622"/>
              </a:spcBef>
              <a:tabLst>
                <a:tab pos="175589" algn="l"/>
              </a:tabLst>
            </a:pPr>
            <a:r>
              <a:rPr lang="ru-RU" sz="1500" dirty="0">
                <a:latin typeface="Century Gothic" panose="020B0502020202020204" pitchFamily="34" charset="0"/>
              </a:rPr>
              <a:t>Вакуумная и компрессорная техника</a:t>
            </a:r>
          </a:p>
          <a:p>
            <a:pPr>
              <a:spcBef>
                <a:spcPts val="36"/>
              </a:spcBef>
              <a:buFont typeface="Lucida Sans Unicode"/>
              <a:buChar char="■"/>
            </a:pPr>
            <a:endParaRPr lang="ru-RU" sz="1500" dirty="0">
              <a:latin typeface="Century Gothic" panose="020B0502020202020204" pitchFamily="34" charset="0"/>
            </a:endParaRPr>
          </a:p>
          <a:p>
            <a:pPr marL="0" indent="0">
              <a:buNone/>
            </a:pPr>
            <a:r>
              <a:rPr lang="ru-RU" sz="1500" b="1" dirty="0">
                <a:latin typeface="Century Gothic" panose="020B0502020202020204" pitchFamily="34" charset="0"/>
              </a:rPr>
              <a:t>Научные направления</a:t>
            </a:r>
          </a:p>
          <a:p>
            <a:pPr marL="7701" marR="813255">
              <a:lnSpc>
                <a:spcPct val="100000"/>
              </a:lnSpc>
              <a:spcBef>
                <a:spcPts val="622"/>
              </a:spcBef>
              <a:tabLst>
                <a:tab pos="175589" algn="l"/>
              </a:tabLst>
            </a:pPr>
            <a:r>
              <a:rPr lang="ru-RU" sz="1500" dirty="0">
                <a:latin typeface="Century Gothic" panose="020B0502020202020204" pitchFamily="34" charset="0"/>
              </a:rPr>
              <a:t>Разработка нового высокоинтенсивного </a:t>
            </a:r>
            <a:r>
              <a:rPr lang="ru-RU" sz="1500" dirty="0" err="1">
                <a:latin typeface="Century Gothic" panose="020B0502020202020204" pitchFamily="34" charset="0"/>
              </a:rPr>
              <a:t>массо</a:t>
            </a:r>
            <a:r>
              <a:rPr lang="ru-RU" sz="1500" dirty="0">
                <a:latin typeface="Century Gothic" panose="020B0502020202020204" pitchFamily="34" charset="0"/>
              </a:rPr>
              <a:t>- теплообменного  оборудования для химического комплекса</a:t>
            </a:r>
          </a:p>
          <a:p>
            <a:pPr marL="7701" marR="3081">
              <a:lnSpc>
                <a:spcPct val="100000"/>
              </a:lnSpc>
              <a:spcBef>
                <a:spcPts val="622"/>
              </a:spcBef>
              <a:tabLst>
                <a:tab pos="175589" algn="l"/>
              </a:tabLst>
            </a:pPr>
            <a:r>
              <a:rPr lang="ru-RU" sz="1500" dirty="0">
                <a:latin typeface="Century Gothic" panose="020B0502020202020204" pitchFamily="34" charset="0"/>
              </a:rPr>
              <a:t>Разработка высокоэффективных энерго- ресурсосберегающих технологий  и оборудования для строительной отрасли и лесопромышленного  комплекса</a:t>
            </a:r>
          </a:p>
          <a:p>
            <a:pPr marL="7701" marR="108588">
              <a:lnSpc>
                <a:spcPct val="100000"/>
              </a:lnSpc>
              <a:spcBef>
                <a:spcPts val="622"/>
              </a:spcBef>
              <a:tabLst>
                <a:tab pos="175589" algn="l"/>
              </a:tabLst>
            </a:pPr>
            <a:r>
              <a:rPr lang="ru-RU" sz="1500" dirty="0">
                <a:latin typeface="Century Gothic" panose="020B0502020202020204" pitchFamily="34" charset="0"/>
              </a:rPr>
              <a:t>Обеспечение промышленной безопасности производственных объектов  химии и нефтехимии</a:t>
            </a:r>
          </a:p>
        </p:txBody>
      </p:sp>
      <p:pic>
        <p:nvPicPr>
          <p:cNvPr id="7" name="object 7"/>
          <p:cNvPicPr/>
          <p:nvPr/>
        </p:nvPicPr>
        <p:blipFill rotWithShape="1">
          <a:blip r:embed="rId2" cstate="print"/>
          <a:srcRect l="2472" b="16069"/>
          <a:stretch/>
        </p:blipFill>
        <p:spPr>
          <a:xfrm>
            <a:off x="7200181" y="1234797"/>
            <a:ext cx="4991819" cy="2377147"/>
          </a:xfrm>
          <a:prstGeom prst="rect">
            <a:avLst/>
          </a:prstGeom>
        </p:spPr>
      </p:pic>
      <p:pic>
        <p:nvPicPr>
          <p:cNvPr id="11" name="object 7">
            <a:extLst>
              <a:ext uri="{FF2B5EF4-FFF2-40B4-BE49-F238E27FC236}">
                <a16:creationId xmlns:a16="http://schemas.microsoft.com/office/drawing/2014/main" id="{86B019FB-14B7-4D23-5213-EE32297B5828}"/>
              </a:ext>
            </a:extLst>
          </p:cNvPr>
          <p:cNvPicPr/>
          <p:nvPr/>
        </p:nvPicPr>
        <p:blipFill rotWithShape="1">
          <a:blip r:embed="rId3" cstate="print">
            <a:extLst>
              <a:ext uri="{28A0092B-C50C-407E-A947-70E740481C1C}">
                <a14:useLocalDpi xmlns:a14="http://schemas.microsoft.com/office/drawing/2010/main" val="0"/>
              </a:ext>
            </a:extLst>
          </a:blip>
          <a:srcRect t="5650" b="5650"/>
          <a:stretch/>
        </p:blipFill>
        <p:spPr>
          <a:xfrm>
            <a:off x="7200181" y="3673197"/>
            <a:ext cx="4991819" cy="2377147"/>
          </a:xfrm>
          <a:prstGeom prst="rect">
            <a:avLst/>
          </a:prstGeom>
        </p:spPr>
      </p:pic>
      <p:sp>
        <p:nvSpPr>
          <p:cNvPr id="12" name="Номер слайда 2">
            <a:extLst>
              <a:ext uri="{FF2B5EF4-FFF2-40B4-BE49-F238E27FC236}">
                <a16:creationId xmlns:a16="http://schemas.microsoft.com/office/drawing/2014/main" id="{6C7B3343-DE27-D55D-0E68-FF34228A67C0}"/>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4</a:t>
            </a:fld>
            <a:endParaRPr lang="ru-RU" sz="1800" b="1" dirty="0"/>
          </a:p>
        </p:txBody>
      </p:sp>
    </p:spTree>
    <p:extLst>
      <p:ext uri="{BB962C8B-B14F-4D97-AF65-F5344CB8AC3E}">
        <p14:creationId xmlns:p14="http://schemas.microsoft.com/office/powerpoint/2010/main" val="158366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51599" rIns="0" bIns="0" rtlCol="0" anchor="ctr">
            <a:spAutoFit/>
          </a:bodyPr>
          <a:lstStyle/>
          <a:p>
            <a:pPr marL="7701" marR="3081">
              <a:lnSpc>
                <a:spcPct val="100000"/>
              </a:lnSpc>
              <a:spcBef>
                <a:spcPts val="58"/>
              </a:spcBef>
            </a:pPr>
            <a:r>
              <a:rPr sz="2200" dirty="0"/>
              <a:t>ИНСТИТУТ НЕФТИ, ХИМИИ И НАНОТЕХНОЛОГИЙ</a:t>
            </a:r>
          </a:p>
        </p:txBody>
      </p:sp>
      <p:sp>
        <p:nvSpPr>
          <p:cNvPr id="11" name="Номер слайда 2">
            <a:extLst>
              <a:ext uri="{FF2B5EF4-FFF2-40B4-BE49-F238E27FC236}">
                <a16:creationId xmlns:a16="http://schemas.microsoft.com/office/drawing/2014/main" id="{8D4B7F2E-8019-70FE-A422-D8DAA3F421A4}"/>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5</a:t>
            </a:fld>
            <a:endParaRPr lang="ru-RU" sz="1800" b="1" dirty="0"/>
          </a:p>
        </p:txBody>
      </p:sp>
      <p:pic>
        <p:nvPicPr>
          <p:cNvPr id="12" name="object 7">
            <a:extLst>
              <a:ext uri="{FF2B5EF4-FFF2-40B4-BE49-F238E27FC236}">
                <a16:creationId xmlns:a16="http://schemas.microsoft.com/office/drawing/2014/main" id="{1C30611D-BE6B-2D8A-F622-984CE4878A16}"/>
              </a:ext>
            </a:extLst>
          </p:cNvPr>
          <p:cNvPicPr/>
          <p:nvPr/>
        </p:nvPicPr>
        <p:blipFill rotWithShape="1">
          <a:blip r:embed="rId2" cstate="print">
            <a:extLst>
              <a:ext uri="{28A0092B-C50C-407E-A947-70E740481C1C}">
                <a14:useLocalDpi xmlns:a14="http://schemas.microsoft.com/office/drawing/2010/main" val="0"/>
              </a:ext>
            </a:extLst>
          </a:blip>
          <a:srcRect t="10655" b="10655"/>
          <a:stretch/>
        </p:blipFill>
        <p:spPr>
          <a:xfrm>
            <a:off x="7200181" y="1234797"/>
            <a:ext cx="4991819" cy="2377147"/>
          </a:xfrm>
          <a:prstGeom prst="rect">
            <a:avLst/>
          </a:prstGeom>
        </p:spPr>
      </p:pic>
      <p:pic>
        <p:nvPicPr>
          <p:cNvPr id="13" name="object 7">
            <a:extLst>
              <a:ext uri="{FF2B5EF4-FFF2-40B4-BE49-F238E27FC236}">
                <a16:creationId xmlns:a16="http://schemas.microsoft.com/office/drawing/2014/main" id="{BA51DF85-3943-F603-EF83-45116B96BF8C}"/>
              </a:ext>
            </a:extLst>
          </p:cNvPr>
          <p:cNvPicPr/>
          <p:nvPr/>
        </p:nvPicPr>
        <p:blipFill rotWithShape="1">
          <a:blip r:embed="rId3" cstate="print">
            <a:extLst>
              <a:ext uri="{28A0092B-C50C-407E-A947-70E740481C1C}">
                <a14:useLocalDpi xmlns:a14="http://schemas.microsoft.com/office/drawing/2010/main" val="0"/>
              </a:ext>
            </a:extLst>
          </a:blip>
          <a:srcRect t="7579" b="7579"/>
          <a:stretch/>
        </p:blipFill>
        <p:spPr>
          <a:xfrm>
            <a:off x="7200181" y="3673197"/>
            <a:ext cx="4991819" cy="2377147"/>
          </a:xfrm>
          <a:prstGeom prst="rect">
            <a:avLst/>
          </a:prstGeom>
        </p:spPr>
      </p:pic>
      <p:sp>
        <p:nvSpPr>
          <p:cNvPr id="17" name="Объект 9">
            <a:extLst>
              <a:ext uri="{FF2B5EF4-FFF2-40B4-BE49-F238E27FC236}">
                <a16:creationId xmlns:a16="http://schemas.microsoft.com/office/drawing/2014/main" id="{EBF473FA-E916-940A-216C-A6FB8D93A8FE}"/>
              </a:ext>
            </a:extLst>
          </p:cNvPr>
          <p:cNvSpPr>
            <a:spLocks noGrp="1"/>
          </p:cNvSpPr>
          <p:nvPr>
            <p:ph idx="1"/>
          </p:nvPr>
        </p:nvSpPr>
        <p:spPr>
          <a:xfrm>
            <a:off x="838200" y="1246402"/>
            <a:ext cx="6453996" cy="4832795"/>
          </a:xfrm>
        </p:spPr>
        <p:txBody>
          <a:bodyPr anchor="ctr">
            <a:noAutofit/>
          </a:bodyPr>
          <a:lstStyle/>
          <a:p>
            <a:pPr marL="0" indent="0">
              <a:spcBef>
                <a:spcPts val="622"/>
              </a:spcBef>
              <a:buNone/>
            </a:pPr>
            <a:r>
              <a:rPr lang="ru-RU" b="1" dirty="0">
                <a:latin typeface="Century Gothic" panose="020B0502020202020204" pitchFamily="34" charset="0"/>
              </a:rPr>
              <a:t>Образовательные программы</a:t>
            </a:r>
          </a:p>
          <a:p>
            <a:pPr marL="7701" marR="813255">
              <a:lnSpc>
                <a:spcPct val="110000"/>
              </a:lnSpc>
              <a:spcBef>
                <a:spcPts val="622"/>
              </a:spcBef>
              <a:tabLst>
                <a:tab pos="175589" algn="l"/>
              </a:tabLst>
            </a:pPr>
            <a:r>
              <a:rPr lang="ru-RU" dirty="0"/>
              <a:t>Цифровой менеджмент технологических проектов в  нефтегазохимическом комплексе</a:t>
            </a:r>
          </a:p>
          <a:p>
            <a:pPr marL="7701" marR="813255">
              <a:lnSpc>
                <a:spcPct val="110000"/>
              </a:lnSpc>
              <a:spcBef>
                <a:spcPts val="622"/>
              </a:spcBef>
              <a:tabLst>
                <a:tab pos="175589" algn="l"/>
              </a:tabLst>
            </a:pPr>
            <a:r>
              <a:rPr lang="en" dirty="0"/>
              <a:t>Smart-</a:t>
            </a:r>
            <a:r>
              <a:rPr lang="ru-RU" dirty="0"/>
              <a:t>нефтепромысловая химия</a:t>
            </a:r>
          </a:p>
          <a:p>
            <a:pPr marL="7701" marR="813255">
              <a:lnSpc>
                <a:spcPct val="110000"/>
              </a:lnSpc>
              <a:spcBef>
                <a:spcPts val="622"/>
              </a:spcBef>
              <a:tabLst>
                <a:tab pos="175589" algn="l"/>
              </a:tabLst>
            </a:pPr>
            <a:r>
              <a:rPr lang="ru-RU" dirty="0"/>
              <a:t>Электрохимическая и физико-химическая защита от	коррозии  конструкций и оборудования НГХК</a:t>
            </a:r>
          </a:p>
          <a:p>
            <a:pPr marL="7701" marR="813255">
              <a:lnSpc>
                <a:spcPct val="110000"/>
              </a:lnSpc>
              <a:spcBef>
                <a:spcPts val="622"/>
              </a:spcBef>
              <a:tabLst>
                <a:tab pos="175589" algn="l"/>
              </a:tabLst>
            </a:pPr>
            <a:r>
              <a:rPr lang="ru-RU" dirty="0"/>
              <a:t>Технология современных минеральных удобрений</a:t>
            </a:r>
          </a:p>
          <a:p>
            <a:pPr>
              <a:spcBef>
                <a:spcPts val="36"/>
              </a:spcBef>
              <a:buFont typeface="Lucida Sans Unicode"/>
              <a:buChar char="■"/>
            </a:pPr>
            <a:endParaRPr lang="ru-RU" dirty="0">
              <a:latin typeface="Century Gothic" panose="020B0502020202020204" pitchFamily="34" charset="0"/>
            </a:endParaRPr>
          </a:p>
          <a:p>
            <a:pPr marL="0" indent="0">
              <a:buNone/>
            </a:pPr>
            <a:r>
              <a:rPr lang="ru-RU" b="1" dirty="0">
                <a:latin typeface="Century Gothic" panose="020B0502020202020204" pitchFamily="34" charset="0"/>
              </a:rPr>
              <a:t>Научные направления</a:t>
            </a:r>
          </a:p>
          <a:p>
            <a:pPr marL="7701" marR="813255">
              <a:lnSpc>
                <a:spcPct val="100000"/>
              </a:lnSpc>
              <a:spcBef>
                <a:spcPts val="622"/>
              </a:spcBef>
              <a:tabLst>
                <a:tab pos="175589" algn="l"/>
              </a:tabLst>
            </a:pPr>
            <a:r>
              <a:rPr lang="ru-RU" dirty="0" err="1"/>
              <a:t>Низкоуглеродные</a:t>
            </a:r>
            <a:r>
              <a:rPr lang="ru-RU" dirty="0"/>
              <a:t> технологии и декарбонизация</a:t>
            </a:r>
          </a:p>
          <a:p>
            <a:pPr marL="7701" marR="813255">
              <a:lnSpc>
                <a:spcPct val="100000"/>
              </a:lnSpc>
              <a:spcBef>
                <a:spcPts val="622"/>
              </a:spcBef>
              <a:tabLst>
                <a:tab pos="175589" algn="l"/>
              </a:tabLst>
            </a:pPr>
            <a:r>
              <a:rPr lang="ru-RU" dirty="0"/>
              <a:t>Промышленная технология получения высших альфа-олефинов</a:t>
            </a:r>
          </a:p>
          <a:p>
            <a:pPr marL="7701" marR="813255">
              <a:lnSpc>
                <a:spcPct val="100000"/>
              </a:lnSpc>
              <a:spcBef>
                <a:spcPts val="622"/>
              </a:spcBef>
              <a:tabLst>
                <a:tab pos="175589" algn="l"/>
              </a:tabLst>
            </a:pPr>
            <a:r>
              <a:rPr lang="ru-RU" dirty="0"/>
              <a:t>Разработка комбинированной технологии получения окиси пропилена,  ацетона, фенола</a:t>
            </a:r>
          </a:p>
          <a:p>
            <a:pPr marL="7701" marR="813255">
              <a:lnSpc>
                <a:spcPct val="100000"/>
              </a:lnSpc>
              <a:spcBef>
                <a:spcPts val="622"/>
              </a:spcBef>
              <a:tabLst>
                <a:tab pos="175589" algn="l"/>
              </a:tabLst>
            </a:pPr>
            <a:r>
              <a:rPr lang="ru-RU" dirty="0"/>
              <a:t>Цифровое моделирование производств</a:t>
            </a:r>
          </a:p>
          <a:p>
            <a:pPr marL="7701" marR="813255">
              <a:lnSpc>
                <a:spcPct val="100000"/>
              </a:lnSpc>
              <a:spcBef>
                <a:spcPts val="622"/>
              </a:spcBef>
              <a:tabLst>
                <a:tab pos="175589" algn="l"/>
              </a:tabLst>
            </a:pPr>
            <a:r>
              <a:rPr lang="ru-RU" dirty="0"/>
              <a:t>Сверхкритические флюидные технологии глубокой каталитической  переработки углеводородного сырья</a:t>
            </a:r>
          </a:p>
        </p:txBody>
      </p:sp>
    </p:spTree>
    <p:extLst>
      <p:ext uri="{BB962C8B-B14F-4D97-AF65-F5344CB8AC3E}">
        <p14:creationId xmlns:p14="http://schemas.microsoft.com/office/powerpoint/2010/main" val="25961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7316" rIns="0" bIns="0" rtlCol="0" anchor="ctr">
            <a:spAutoFit/>
          </a:bodyPr>
          <a:lstStyle/>
          <a:p>
            <a:pPr marL="7701">
              <a:lnSpc>
                <a:spcPct val="100000"/>
              </a:lnSpc>
              <a:spcBef>
                <a:spcPts val="58"/>
              </a:spcBef>
            </a:pPr>
            <a:r>
              <a:rPr lang="ru-RU" sz="2200" dirty="0"/>
              <a:t>ИНСТИТУТ ПОЛИМЕРОВ</a:t>
            </a:r>
          </a:p>
        </p:txBody>
      </p:sp>
      <p:sp>
        <p:nvSpPr>
          <p:cNvPr id="13" name="Номер слайда 2">
            <a:extLst>
              <a:ext uri="{FF2B5EF4-FFF2-40B4-BE49-F238E27FC236}">
                <a16:creationId xmlns:a16="http://schemas.microsoft.com/office/drawing/2014/main" id="{C2186545-B000-B06D-414F-3B48147BF1F1}"/>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6</a:t>
            </a:fld>
            <a:endParaRPr lang="ru-RU" sz="1800" b="1" dirty="0"/>
          </a:p>
        </p:txBody>
      </p:sp>
      <p:pic>
        <p:nvPicPr>
          <p:cNvPr id="14" name="object 7">
            <a:extLst>
              <a:ext uri="{FF2B5EF4-FFF2-40B4-BE49-F238E27FC236}">
                <a16:creationId xmlns:a16="http://schemas.microsoft.com/office/drawing/2014/main" id="{499E3918-A972-9ABC-DE3C-613A1A2445A8}"/>
              </a:ext>
            </a:extLst>
          </p:cNvPr>
          <p:cNvPicPr/>
          <p:nvPr/>
        </p:nvPicPr>
        <p:blipFill rotWithShape="1">
          <a:blip r:embed="rId2" cstate="print">
            <a:extLst>
              <a:ext uri="{28A0092B-C50C-407E-A947-70E740481C1C}">
                <a14:useLocalDpi xmlns:a14="http://schemas.microsoft.com/office/drawing/2010/main" val="0"/>
              </a:ext>
            </a:extLst>
          </a:blip>
          <a:srcRect t="9444" b="9444"/>
          <a:stretch/>
        </p:blipFill>
        <p:spPr>
          <a:xfrm>
            <a:off x="7200181" y="1234797"/>
            <a:ext cx="4991819" cy="2377147"/>
          </a:xfrm>
          <a:prstGeom prst="rect">
            <a:avLst/>
          </a:prstGeom>
        </p:spPr>
      </p:pic>
      <p:pic>
        <p:nvPicPr>
          <p:cNvPr id="15" name="object 7">
            <a:extLst>
              <a:ext uri="{FF2B5EF4-FFF2-40B4-BE49-F238E27FC236}">
                <a16:creationId xmlns:a16="http://schemas.microsoft.com/office/drawing/2014/main" id="{F84EA701-87C2-E3B9-0D48-0500844852CE}"/>
              </a:ext>
            </a:extLst>
          </p:cNvPr>
          <p:cNvPicPr/>
          <p:nvPr/>
        </p:nvPicPr>
        <p:blipFill rotWithShape="1">
          <a:blip r:embed="rId3" cstate="print">
            <a:extLst>
              <a:ext uri="{28A0092B-C50C-407E-A947-70E740481C1C}">
                <a14:useLocalDpi xmlns:a14="http://schemas.microsoft.com/office/drawing/2010/main" val="0"/>
              </a:ext>
            </a:extLst>
          </a:blip>
          <a:srcRect t="6835" b="6835"/>
          <a:stretch/>
        </p:blipFill>
        <p:spPr>
          <a:xfrm>
            <a:off x="7200181" y="3673197"/>
            <a:ext cx="4991819" cy="2377147"/>
          </a:xfrm>
          <a:prstGeom prst="rect">
            <a:avLst/>
          </a:prstGeom>
        </p:spPr>
      </p:pic>
      <p:sp>
        <p:nvSpPr>
          <p:cNvPr id="16" name="Объект 9">
            <a:extLst>
              <a:ext uri="{FF2B5EF4-FFF2-40B4-BE49-F238E27FC236}">
                <a16:creationId xmlns:a16="http://schemas.microsoft.com/office/drawing/2014/main" id="{B95E42D7-488E-A16A-75A8-174BA47C0D9D}"/>
              </a:ext>
            </a:extLst>
          </p:cNvPr>
          <p:cNvSpPr>
            <a:spLocks noGrp="1"/>
          </p:cNvSpPr>
          <p:nvPr>
            <p:ph idx="1"/>
          </p:nvPr>
        </p:nvSpPr>
        <p:spPr>
          <a:xfrm>
            <a:off x="838199" y="1246402"/>
            <a:ext cx="6992639" cy="4832795"/>
          </a:xfrm>
        </p:spPr>
        <p:txBody>
          <a:bodyPr anchor="ctr">
            <a:noAutofit/>
          </a:bodyPr>
          <a:lstStyle/>
          <a:p>
            <a:pPr marL="0" indent="0">
              <a:spcBef>
                <a:spcPts val="100"/>
              </a:spcBef>
              <a:buNone/>
            </a:pPr>
            <a:r>
              <a:rPr lang="ru-RU" b="1" dirty="0">
                <a:latin typeface="Century Gothic" panose="020B0502020202020204" pitchFamily="34" charset="0"/>
              </a:rPr>
              <a:t>Образовательные программы</a:t>
            </a:r>
          </a:p>
          <a:p>
            <a:pPr marL="7701" marR="813255">
              <a:lnSpc>
                <a:spcPct val="110000"/>
              </a:lnSpc>
              <a:spcBef>
                <a:spcPts val="100"/>
              </a:spcBef>
              <a:tabLst>
                <a:tab pos="175589" algn="l"/>
              </a:tabLst>
            </a:pPr>
            <a:r>
              <a:rPr lang="en" dirty="0"/>
              <a:t>Smart Materials</a:t>
            </a:r>
          </a:p>
          <a:p>
            <a:pPr marL="7701" marR="813255">
              <a:lnSpc>
                <a:spcPct val="110000"/>
              </a:lnSpc>
              <a:spcBef>
                <a:spcPts val="100"/>
              </a:spcBef>
              <a:tabLst>
                <a:tab pos="175589" algn="l"/>
              </a:tabLst>
            </a:pPr>
            <a:r>
              <a:rPr lang="ru-RU" dirty="0"/>
              <a:t>Программирование полного жизненного цикла полимерных  материалов в рамках развития циклической экономики</a:t>
            </a:r>
          </a:p>
          <a:p>
            <a:pPr marL="7701" marR="813255">
              <a:lnSpc>
                <a:spcPct val="110000"/>
              </a:lnSpc>
              <a:spcBef>
                <a:spcPts val="100"/>
              </a:spcBef>
              <a:tabLst>
                <a:tab pos="175589" algn="l"/>
              </a:tabLst>
            </a:pPr>
            <a:r>
              <a:rPr lang="ru-RU" dirty="0"/>
              <a:t>Цифровой инжиниринг в технологии и переработке полимеров</a:t>
            </a:r>
          </a:p>
          <a:p>
            <a:pPr marL="7701" marR="813255">
              <a:lnSpc>
                <a:spcPct val="110000"/>
              </a:lnSpc>
              <a:spcBef>
                <a:spcPts val="100"/>
              </a:spcBef>
              <a:tabLst>
                <a:tab pos="175589" algn="l"/>
              </a:tabLst>
            </a:pPr>
            <a:r>
              <a:rPr lang="ru-RU" dirty="0"/>
              <a:t>Инноватика в химической технологии</a:t>
            </a:r>
          </a:p>
          <a:p>
            <a:pPr marL="7701" marR="813255">
              <a:lnSpc>
                <a:spcPct val="110000"/>
              </a:lnSpc>
              <a:spcBef>
                <a:spcPts val="100"/>
              </a:spcBef>
              <a:tabLst>
                <a:tab pos="175589" algn="l"/>
              </a:tabLst>
            </a:pPr>
            <a:r>
              <a:rPr lang="ru-RU" dirty="0"/>
              <a:t>Инновационные лечебно-косметические средства и функциональные  полимерные системы</a:t>
            </a:r>
          </a:p>
          <a:p>
            <a:pPr>
              <a:spcBef>
                <a:spcPts val="100"/>
              </a:spcBef>
              <a:buFont typeface="Lucida Sans Unicode"/>
              <a:buChar char="■"/>
            </a:pPr>
            <a:endParaRPr lang="ru-RU" dirty="0">
              <a:latin typeface="Century Gothic" panose="020B0502020202020204" pitchFamily="34" charset="0"/>
            </a:endParaRPr>
          </a:p>
          <a:p>
            <a:pPr marL="0" indent="0">
              <a:spcBef>
                <a:spcPts val="100"/>
              </a:spcBef>
              <a:buNone/>
            </a:pPr>
            <a:r>
              <a:rPr lang="ru-RU" b="1" dirty="0">
                <a:latin typeface="Century Gothic" panose="020B0502020202020204" pitchFamily="34" charset="0"/>
              </a:rPr>
              <a:t>Научные направления</a:t>
            </a:r>
          </a:p>
          <a:p>
            <a:pPr marL="7701" marR="813255">
              <a:lnSpc>
                <a:spcPct val="110000"/>
              </a:lnSpc>
              <a:spcBef>
                <a:spcPts val="100"/>
              </a:spcBef>
              <a:tabLst>
                <a:tab pos="175589" algn="l"/>
              </a:tabLst>
            </a:pPr>
            <a:r>
              <a:rPr lang="ru-RU" dirty="0"/>
              <a:t>Получение жидкокристаллических металлсодержащих соединений</a:t>
            </a:r>
          </a:p>
          <a:p>
            <a:pPr marL="7701" marR="813255">
              <a:lnSpc>
                <a:spcPct val="110000"/>
              </a:lnSpc>
              <a:spcBef>
                <a:spcPts val="100"/>
              </a:spcBef>
              <a:tabLst>
                <a:tab pos="175589" algn="l"/>
              </a:tabLst>
            </a:pPr>
            <a:r>
              <a:rPr lang="ru-RU" dirty="0"/>
              <a:t>Перспективные процессы синтеза </a:t>
            </a:r>
            <a:r>
              <a:rPr lang="ru-RU" dirty="0" err="1"/>
              <a:t>гиперразветвлённых</a:t>
            </a:r>
            <a:r>
              <a:rPr lang="ru-RU" dirty="0"/>
              <a:t> полимерных  материалов с заданными свойствами</a:t>
            </a:r>
          </a:p>
          <a:p>
            <a:pPr marL="7701" marR="813255">
              <a:lnSpc>
                <a:spcPct val="110000"/>
              </a:lnSpc>
              <a:spcBef>
                <a:spcPts val="100"/>
              </a:spcBef>
              <a:tabLst>
                <a:tab pos="175589" algn="l"/>
              </a:tabLst>
            </a:pPr>
            <a:r>
              <a:rPr lang="ru-RU" dirty="0"/>
              <a:t>Исследования в области физико-химических основ получения новых  полимерных композиционных материалов с высоким комплексом  физико-механических и эксплуатационных свойств</a:t>
            </a:r>
          </a:p>
        </p:txBody>
      </p:sp>
      <p:sp>
        <p:nvSpPr>
          <p:cNvPr id="17" name="object 8">
            <a:extLst>
              <a:ext uri="{FF2B5EF4-FFF2-40B4-BE49-F238E27FC236}">
                <a16:creationId xmlns:a16="http://schemas.microsoft.com/office/drawing/2014/main" id="{995122C2-AF12-BE74-B9E2-A05D71574F3C}"/>
              </a:ext>
            </a:extLst>
          </p:cNvPr>
          <p:cNvSpPr txBox="1"/>
          <p:nvPr/>
        </p:nvSpPr>
        <p:spPr>
          <a:xfrm>
            <a:off x="7210430" y="3164457"/>
            <a:ext cx="4981570" cy="439054"/>
          </a:xfrm>
          <a:prstGeom prst="rect">
            <a:avLst/>
          </a:prstGeom>
          <a:solidFill>
            <a:srgbClr val="8E2725">
              <a:alpha val="74469"/>
            </a:srgbClr>
          </a:solidFill>
        </p:spPr>
        <p:txBody>
          <a:bodyPr vert="horz" wrap="square" lIns="0" tIns="32345" rIns="0" bIns="0" rtlCol="0">
            <a:spAutoFit/>
          </a:bodyPr>
          <a:lstStyle/>
          <a:p>
            <a:pPr marL="1625740" marR="15017" indent="-1606102" algn="ctr">
              <a:lnSpc>
                <a:spcPct val="105000"/>
              </a:lnSpc>
              <a:spcBef>
                <a:spcPts val="255"/>
              </a:spcBef>
            </a:pPr>
            <a:r>
              <a:rPr sz="1182" spc="49" dirty="0">
                <a:solidFill>
                  <a:srgbClr val="FEFEFE"/>
                </a:solidFill>
                <a:latin typeface="Century Gothic" panose="020B0502020202020204" pitchFamily="34" charset="0"/>
                <a:cs typeface="Lucida Sans Unicode"/>
              </a:rPr>
              <a:t>Научно-образовательный</a:t>
            </a:r>
            <a:r>
              <a:rPr sz="1182" spc="-64" dirty="0">
                <a:solidFill>
                  <a:srgbClr val="FEFEFE"/>
                </a:solidFill>
                <a:latin typeface="Century Gothic" panose="020B0502020202020204" pitchFamily="34" charset="0"/>
                <a:cs typeface="Lucida Sans Unicode"/>
              </a:rPr>
              <a:t> </a:t>
            </a:r>
            <a:r>
              <a:rPr sz="1182" spc="49" dirty="0" err="1">
                <a:solidFill>
                  <a:srgbClr val="FEFEFE"/>
                </a:solidFill>
                <a:latin typeface="Century Gothic" panose="020B0502020202020204" pitchFamily="34" charset="0"/>
                <a:cs typeface="Lucida Sans Unicode"/>
              </a:rPr>
              <a:t>центр</a:t>
            </a:r>
            <a:r>
              <a:rPr sz="1182" spc="-64" dirty="0">
                <a:solidFill>
                  <a:srgbClr val="FEFEFE"/>
                </a:solidFill>
                <a:latin typeface="Century Gothic" panose="020B0502020202020204" pitchFamily="34" charset="0"/>
                <a:cs typeface="Lucida Sans Unicode"/>
              </a:rPr>
              <a:t> </a:t>
            </a:r>
            <a:endParaRPr lang="ru-RU" sz="1182" spc="-64" dirty="0">
              <a:solidFill>
                <a:srgbClr val="FEFEFE"/>
              </a:solidFill>
              <a:latin typeface="Century Gothic" panose="020B0502020202020204" pitchFamily="34" charset="0"/>
              <a:cs typeface="Lucida Sans Unicode"/>
            </a:endParaRPr>
          </a:p>
          <a:p>
            <a:pPr marL="1625740" marR="15017" indent="-1606102" algn="ctr">
              <a:lnSpc>
                <a:spcPct val="105000"/>
              </a:lnSpc>
              <a:spcBef>
                <a:spcPts val="255"/>
              </a:spcBef>
            </a:pPr>
            <a:r>
              <a:rPr sz="1182" spc="67" dirty="0" err="1">
                <a:solidFill>
                  <a:srgbClr val="FEFEFE"/>
                </a:solidFill>
                <a:latin typeface="Century Gothic" panose="020B0502020202020204" pitchFamily="34" charset="0"/>
                <a:cs typeface="Lucida Sans Unicode"/>
              </a:rPr>
              <a:t>Краусс</a:t>
            </a:r>
            <a:r>
              <a:rPr sz="1182" spc="-64" dirty="0">
                <a:solidFill>
                  <a:srgbClr val="FEFEFE"/>
                </a:solidFill>
                <a:latin typeface="Century Gothic" panose="020B0502020202020204" pitchFamily="34" charset="0"/>
                <a:cs typeface="Lucida Sans Unicode"/>
              </a:rPr>
              <a:t> </a:t>
            </a:r>
            <a:r>
              <a:rPr sz="1182" spc="45" dirty="0">
                <a:solidFill>
                  <a:srgbClr val="FEFEFE"/>
                </a:solidFill>
                <a:latin typeface="Century Gothic" panose="020B0502020202020204" pitchFamily="34" charset="0"/>
                <a:cs typeface="Lucida Sans Unicode"/>
              </a:rPr>
              <a:t>Маффай </a:t>
            </a:r>
            <a:r>
              <a:rPr sz="1182" spc="-367" dirty="0">
                <a:solidFill>
                  <a:srgbClr val="FEFEFE"/>
                </a:solidFill>
                <a:latin typeface="Century Gothic" panose="020B0502020202020204" pitchFamily="34" charset="0"/>
                <a:cs typeface="Lucida Sans Unicode"/>
              </a:rPr>
              <a:t> </a:t>
            </a:r>
            <a:r>
              <a:rPr sz="1182" spc="106" dirty="0">
                <a:solidFill>
                  <a:srgbClr val="FEFEFE"/>
                </a:solidFill>
                <a:latin typeface="Century Gothic" panose="020B0502020202020204" pitchFamily="34" charset="0"/>
                <a:cs typeface="Lucida Sans Unicode"/>
              </a:rPr>
              <a:t>в</a:t>
            </a:r>
            <a:r>
              <a:rPr sz="1182" spc="-64" dirty="0">
                <a:solidFill>
                  <a:srgbClr val="FEFEFE"/>
                </a:solidFill>
                <a:latin typeface="Century Gothic" panose="020B0502020202020204" pitchFamily="34" charset="0"/>
                <a:cs typeface="Lucida Sans Unicode"/>
              </a:rPr>
              <a:t> </a:t>
            </a:r>
            <a:r>
              <a:rPr sz="1182" spc="64" dirty="0">
                <a:solidFill>
                  <a:srgbClr val="FEFEFE"/>
                </a:solidFill>
                <a:latin typeface="Century Gothic" panose="020B0502020202020204" pitchFamily="34" charset="0"/>
                <a:cs typeface="Lucida Sans Unicode"/>
              </a:rPr>
              <a:t>КНИТУ</a:t>
            </a:r>
            <a:endParaRPr sz="1182" dirty="0">
              <a:latin typeface="Century Gothic" panose="020B0502020202020204" pitchFamily="34" charset="0"/>
              <a:cs typeface="Lucida Sans Unicode"/>
            </a:endParaRPr>
          </a:p>
        </p:txBody>
      </p:sp>
      <p:sp>
        <p:nvSpPr>
          <p:cNvPr id="18" name="object 8">
            <a:extLst>
              <a:ext uri="{FF2B5EF4-FFF2-40B4-BE49-F238E27FC236}">
                <a16:creationId xmlns:a16="http://schemas.microsoft.com/office/drawing/2014/main" id="{2000F68A-A3B2-0E35-DB82-FA2F2454EB95}"/>
              </a:ext>
            </a:extLst>
          </p:cNvPr>
          <p:cNvSpPr txBox="1"/>
          <p:nvPr/>
        </p:nvSpPr>
        <p:spPr>
          <a:xfrm>
            <a:off x="7210430" y="5608607"/>
            <a:ext cx="4981570" cy="439054"/>
          </a:xfrm>
          <a:prstGeom prst="rect">
            <a:avLst/>
          </a:prstGeom>
          <a:solidFill>
            <a:srgbClr val="8E2725">
              <a:alpha val="74469"/>
            </a:srgbClr>
          </a:solidFill>
        </p:spPr>
        <p:txBody>
          <a:bodyPr vert="horz" wrap="square" lIns="0" tIns="32345" rIns="0" bIns="0" rtlCol="0">
            <a:spAutoFit/>
          </a:bodyPr>
          <a:lstStyle/>
          <a:p>
            <a:pPr marL="1625740" marR="15017" indent="-1606102" algn="ctr">
              <a:lnSpc>
                <a:spcPct val="105000"/>
              </a:lnSpc>
              <a:spcBef>
                <a:spcPts val="255"/>
              </a:spcBef>
            </a:pPr>
            <a:r>
              <a:rPr lang="ru-RU" sz="1182" spc="49" dirty="0">
                <a:solidFill>
                  <a:srgbClr val="FEFEFE"/>
                </a:solidFill>
                <a:latin typeface="Century Gothic" panose="020B0502020202020204" pitchFamily="34" charset="0"/>
                <a:cs typeface="Lucida Sans Unicode"/>
              </a:rPr>
              <a:t>Учебно-научная лаборатория </a:t>
            </a:r>
          </a:p>
          <a:p>
            <a:pPr marL="1625740" marR="15017" indent="-1606102" algn="ctr">
              <a:lnSpc>
                <a:spcPct val="105000"/>
              </a:lnSpc>
              <a:spcBef>
                <a:spcPts val="255"/>
              </a:spcBef>
            </a:pPr>
            <a:r>
              <a:rPr lang="ru-RU" sz="1182" spc="49" dirty="0">
                <a:solidFill>
                  <a:srgbClr val="FEFEFE"/>
                </a:solidFill>
                <a:latin typeface="Century Gothic" panose="020B0502020202020204" pitchFamily="34" charset="0"/>
                <a:cs typeface="Lucida Sans Unicode"/>
              </a:rPr>
              <a:t>«Молекулярная  инженерия и </a:t>
            </a:r>
            <a:r>
              <a:rPr lang="en" sz="1182" spc="49" dirty="0">
                <a:solidFill>
                  <a:srgbClr val="FEFEFE"/>
                </a:solidFill>
                <a:latin typeface="Century Gothic" panose="020B0502020202020204" pitchFamily="34" charset="0"/>
                <a:cs typeface="Lucida Sans Unicode"/>
              </a:rPr>
              <a:t>Smart Materials»</a:t>
            </a:r>
          </a:p>
        </p:txBody>
      </p:sp>
    </p:spTree>
    <p:extLst>
      <p:ext uri="{BB962C8B-B14F-4D97-AF65-F5344CB8AC3E}">
        <p14:creationId xmlns:p14="http://schemas.microsoft.com/office/powerpoint/2010/main" val="641854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316" rIns="0" bIns="0" rtlCol="0" anchor="ctr">
            <a:spAutoFit/>
          </a:bodyPr>
          <a:lstStyle/>
          <a:p>
            <a:pPr marL="7701">
              <a:lnSpc>
                <a:spcPct val="100000"/>
              </a:lnSpc>
              <a:spcBef>
                <a:spcPts val="58"/>
              </a:spcBef>
            </a:pPr>
            <a:r>
              <a:rPr lang="ru-RU" sz="2200" dirty="0"/>
              <a:t>ИНСТИТУТ УПРАВЛЕНИЯ ИННОВАЦИЯМИ</a:t>
            </a:r>
          </a:p>
        </p:txBody>
      </p:sp>
      <p:sp>
        <p:nvSpPr>
          <p:cNvPr id="11" name="Номер слайда 2">
            <a:extLst>
              <a:ext uri="{FF2B5EF4-FFF2-40B4-BE49-F238E27FC236}">
                <a16:creationId xmlns:a16="http://schemas.microsoft.com/office/drawing/2014/main" id="{5D5AF583-2E45-407A-2913-6AD09F8BD3C8}"/>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7</a:t>
            </a:fld>
            <a:endParaRPr lang="ru-RU" sz="1800" b="1" dirty="0"/>
          </a:p>
        </p:txBody>
      </p:sp>
      <p:pic>
        <p:nvPicPr>
          <p:cNvPr id="12" name="object 7">
            <a:extLst>
              <a:ext uri="{FF2B5EF4-FFF2-40B4-BE49-F238E27FC236}">
                <a16:creationId xmlns:a16="http://schemas.microsoft.com/office/drawing/2014/main" id="{6753413B-A48A-7D3B-3E59-358155A236E0}"/>
              </a:ext>
            </a:extLst>
          </p:cNvPr>
          <p:cNvPicPr/>
          <p:nvPr/>
        </p:nvPicPr>
        <p:blipFill rotWithShape="1">
          <a:blip r:embed="rId2" cstate="print">
            <a:extLst>
              <a:ext uri="{28A0092B-C50C-407E-A947-70E740481C1C}">
                <a14:useLocalDpi xmlns:a14="http://schemas.microsoft.com/office/drawing/2010/main" val="0"/>
              </a:ext>
            </a:extLst>
          </a:blip>
          <a:srcRect t="14342" b="14342"/>
          <a:stretch/>
        </p:blipFill>
        <p:spPr>
          <a:xfrm>
            <a:off x="7200181" y="1234797"/>
            <a:ext cx="4991819" cy="2377147"/>
          </a:xfrm>
          <a:prstGeom prst="rect">
            <a:avLst/>
          </a:prstGeom>
        </p:spPr>
      </p:pic>
      <p:pic>
        <p:nvPicPr>
          <p:cNvPr id="13" name="object 7">
            <a:extLst>
              <a:ext uri="{FF2B5EF4-FFF2-40B4-BE49-F238E27FC236}">
                <a16:creationId xmlns:a16="http://schemas.microsoft.com/office/drawing/2014/main" id="{561117B8-215F-0129-9F5C-EE3CD427DED2}"/>
              </a:ext>
            </a:extLst>
          </p:cNvPr>
          <p:cNvPicPr/>
          <p:nvPr/>
        </p:nvPicPr>
        <p:blipFill rotWithShape="1">
          <a:blip r:embed="rId3" cstate="print">
            <a:extLst>
              <a:ext uri="{28A0092B-C50C-407E-A947-70E740481C1C}">
                <a14:useLocalDpi xmlns:a14="http://schemas.microsoft.com/office/drawing/2010/main" val="0"/>
              </a:ext>
            </a:extLst>
          </a:blip>
          <a:srcRect t="4437" b="4437"/>
          <a:stretch/>
        </p:blipFill>
        <p:spPr>
          <a:xfrm>
            <a:off x="7200181" y="3673197"/>
            <a:ext cx="4991819" cy="2377147"/>
          </a:xfrm>
          <a:prstGeom prst="rect">
            <a:avLst/>
          </a:prstGeom>
        </p:spPr>
      </p:pic>
      <p:sp>
        <p:nvSpPr>
          <p:cNvPr id="14" name="Объект 9">
            <a:extLst>
              <a:ext uri="{FF2B5EF4-FFF2-40B4-BE49-F238E27FC236}">
                <a16:creationId xmlns:a16="http://schemas.microsoft.com/office/drawing/2014/main" id="{CCE7A874-880C-E740-2CA7-589A5DC91ED1}"/>
              </a:ext>
            </a:extLst>
          </p:cNvPr>
          <p:cNvSpPr>
            <a:spLocks noGrp="1"/>
          </p:cNvSpPr>
          <p:nvPr>
            <p:ph idx="1"/>
          </p:nvPr>
        </p:nvSpPr>
        <p:spPr>
          <a:xfrm>
            <a:off x="838199" y="1246402"/>
            <a:ext cx="6992639" cy="4832795"/>
          </a:xfrm>
        </p:spPr>
        <p:txBody>
          <a:bodyPr anchor="ctr">
            <a:noAutofit/>
          </a:bodyPr>
          <a:lstStyle/>
          <a:p>
            <a:pPr marL="0" indent="0">
              <a:lnSpc>
                <a:spcPct val="100000"/>
              </a:lnSpc>
              <a:spcBef>
                <a:spcPts val="0"/>
              </a:spcBef>
              <a:buNone/>
            </a:pPr>
            <a:r>
              <a:rPr lang="ru-RU" b="1" dirty="0">
                <a:latin typeface="Century Gothic" panose="020B0502020202020204" pitchFamily="34" charset="0"/>
              </a:rPr>
              <a:t>Образовательные программы</a:t>
            </a:r>
          </a:p>
          <a:p>
            <a:pPr marL="7701" marR="813255">
              <a:lnSpc>
                <a:spcPct val="100000"/>
              </a:lnSpc>
              <a:spcBef>
                <a:spcPts val="0"/>
              </a:spcBef>
              <a:tabLst>
                <a:tab pos="175589" algn="l"/>
              </a:tabLst>
            </a:pPr>
            <a:r>
              <a:rPr lang="ru-RU" dirty="0"/>
              <a:t>Логистические системы и технологии</a:t>
            </a:r>
          </a:p>
          <a:p>
            <a:pPr marL="7701" marR="813255">
              <a:lnSpc>
                <a:spcPct val="100000"/>
              </a:lnSpc>
              <a:spcBef>
                <a:spcPts val="0"/>
              </a:spcBef>
              <a:tabLst>
                <a:tab pos="175589" algn="l"/>
              </a:tabLst>
            </a:pPr>
            <a:r>
              <a:rPr lang="ru-RU" dirty="0"/>
              <a:t>Управление цифровой трансформацией наукоемких производств</a:t>
            </a:r>
          </a:p>
          <a:p>
            <a:pPr marL="7701" marR="813255">
              <a:lnSpc>
                <a:spcPct val="100000"/>
              </a:lnSpc>
              <a:spcBef>
                <a:spcPts val="0"/>
              </a:spcBef>
              <a:tabLst>
                <a:tab pos="175589" algn="l"/>
              </a:tabLst>
            </a:pPr>
            <a:r>
              <a:rPr lang="ru-RU" dirty="0"/>
              <a:t>Бизнес-статистика и анализ данных</a:t>
            </a:r>
          </a:p>
          <a:p>
            <a:pPr marL="0" indent="0">
              <a:lnSpc>
                <a:spcPct val="100000"/>
              </a:lnSpc>
              <a:spcBef>
                <a:spcPts val="0"/>
              </a:spcBef>
              <a:buNone/>
            </a:pPr>
            <a:r>
              <a:rPr lang="ru-RU" b="1" dirty="0">
                <a:latin typeface="Century Gothic" panose="020B0502020202020204" pitchFamily="34" charset="0"/>
              </a:rPr>
              <a:t>Научные направления</a:t>
            </a:r>
          </a:p>
          <a:p>
            <a:pPr marL="7701" marR="813255">
              <a:lnSpc>
                <a:spcPct val="100000"/>
              </a:lnSpc>
              <a:spcBef>
                <a:spcPts val="0"/>
              </a:spcBef>
              <a:tabLst>
                <a:tab pos="175589" algn="l"/>
              </a:tabLst>
            </a:pPr>
            <a:r>
              <a:rPr lang="ru-RU" dirty="0"/>
              <a:t>Цифровая трансформация управления промышленными предприятиями</a:t>
            </a:r>
          </a:p>
          <a:p>
            <a:pPr marL="7701" marR="813255">
              <a:lnSpc>
                <a:spcPct val="100000"/>
              </a:lnSpc>
              <a:spcBef>
                <a:spcPts val="0"/>
              </a:spcBef>
              <a:tabLst>
                <a:tab pos="175589" algn="l"/>
              </a:tabLst>
            </a:pPr>
            <a:r>
              <a:rPr lang="ru-RU" dirty="0"/>
              <a:t>Инновационные логистические технологии и </a:t>
            </a:r>
            <a:r>
              <a:rPr lang="ru-RU" dirty="0" err="1"/>
              <a:t>энергоресурсоэффективность</a:t>
            </a:r>
            <a:endParaRPr lang="ru-RU" dirty="0"/>
          </a:p>
          <a:p>
            <a:pPr marL="7701" marR="813255">
              <a:lnSpc>
                <a:spcPct val="100000"/>
              </a:lnSpc>
              <a:spcBef>
                <a:spcPts val="0"/>
              </a:spcBef>
              <a:tabLst>
                <a:tab pos="175589" algn="l"/>
              </a:tabLst>
            </a:pPr>
            <a:r>
              <a:rPr lang="ru-RU" dirty="0"/>
              <a:t>Социально-экономические, политические и культурные измерения  устойчивого развития и национальной безопасности стран Евразии</a:t>
            </a:r>
          </a:p>
          <a:p>
            <a:pPr marL="0" indent="0">
              <a:lnSpc>
                <a:spcPct val="100000"/>
              </a:lnSpc>
              <a:spcBef>
                <a:spcPts val="0"/>
              </a:spcBef>
              <a:buNone/>
            </a:pPr>
            <a:r>
              <a:rPr lang="ru-RU" b="1" dirty="0"/>
              <a:t>Перспективные проекты</a:t>
            </a:r>
          </a:p>
          <a:p>
            <a:pPr marL="7701" marR="813255">
              <a:lnSpc>
                <a:spcPct val="100000"/>
              </a:lnSpc>
              <a:spcBef>
                <a:spcPts val="0"/>
              </a:spcBef>
              <a:tabLst>
                <a:tab pos="175589" algn="l"/>
              </a:tabLst>
            </a:pPr>
            <a:r>
              <a:rPr lang="ru-RU" dirty="0"/>
              <a:t>Открытие научно-технологических центров логистики нефтегазового  бизнеса в зарубежных вузах</a:t>
            </a:r>
          </a:p>
          <a:p>
            <a:pPr marL="7701" marR="813255">
              <a:lnSpc>
                <a:spcPct val="100000"/>
              </a:lnSpc>
              <a:spcBef>
                <a:spcPts val="0"/>
              </a:spcBef>
              <a:tabLst>
                <a:tab pos="175589" algn="l"/>
              </a:tabLst>
            </a:pPr>
            <a:r>
              <a:rPr lang="ru-RU" dirty="0"/>
              <a:t>Создание Лаборатории </a:t>
            </a:r>
            <a:r>
              <a:rPr lang="en" dirty="0"/>
              <a:t>ESG-</a:t>
            </a:r>
            <a:r>
              <a:rPr lang="ru-RU" dirty="0"/>
              <a:t>трансформации и НДТ (Наилучшие доступные  технологии, </a:t>
            </a:r>
            <a:r>
              <a:rPr lang="en" dirty="0"/>
              <a:t>Best Available Techniques) </a:t>
            </a:r>
            <a:r>
              <a:rPr lang="ru-RU" dirty="0"/>
              <a:t>совместно с Научно-  исследовательским институтом «Центр экологической промышленной  политики» (г. Москва)</a:t>
            </a:r>
          </a:p>
          <a:p>
            <a:pPr marL="7701" marR="813255">
              <a:lnSpc>
                <a:spcPct val="100000"/>
              </a:lnSpc>
              <a:spcBef>
                <a:spcPts val="0"/>
              </a:spcBef>
              <a:tabLst>
                <a:tab pos="175589" algn="l"/>
              </a:tabLst>
            </a:pPr>
            <a:r>
              <a:rPr lang="ru-RU" dirty="0"/>
              <a:t>Исследование международных транспортных коридоров, в том числе с  Китаем</a:t>
            </a:r>
            <a:endParaRPr lang="ru-RU" dirty="0">
              <a:latin typeface="Lucida Sans Unicode"/>
              <a:cs typeface="Lucida Sans Unicode"/>
            </a:endParaRPr>
          </a:p>
        </p:txBody>
      </p:sp>
    </p:spTree>
    <p:extLst>
      <p:ext uri="{BB962C8B-B14F-4D97-AF65-F5344CB8AC3E}">
        <p14:creationId xmlns:p14="http://schemas.microsoft.com/office/powerpoint/2010/main" val="359709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483476"/>
            <a:ext cx="11045952" cy="729211"/>
          </a:xfrm>
          <a:prstGeom prst="rect">
            <a:avLst/>
          </a:prstGeom>
        </p:spPr>
        <p:txBody>
          <a:bodyPr vert="horz" wrap="square" lIns="0" tIns="51599" rIns="0" bIns="0" rtlCol="0" anchor="ctr">
            <a:spAutoFit/>
          </a:bodyPr>
          <a:lstStyle/>
          <a:p>
            <a:pPr marL="7701" marR="3081">
              <a:lnSpc>
                <a:spcPct val="100000"/>
              </a:lnSpc>
              <a:spcBef>
                <a:spcPts val="58"/>
              </a:spcBef>
            </a:pPr>
            <a:r>
              <a:rPr lang="ru-RU" sz="2200" dirty="0"/>
              <a:t>ИНСТИТУТ УПРАВЛЕНИЯ, АВТОМАТИЗАЦИИ  И ИНФОРМАЦИОННЫХ ТЕХНОЛОГИЙ</a:t>
            </a:r>
          </a:p>
        </p:txBody>
      </p:sp>
      <p:sp>
        <p:nvSpPr>
          <p:cNvPr id="15" name="Номер слайда 2">
            <a:extLst>
              <a:ext uri="{FF2B5EF4-FFF2-40B4-BE49-F238E27FC236}">
                <a16:creationId xmlns:a16="http://schemas.microsoft.com/office/drawing/2014/main" id="{D88020F8-EA9D-1085-2D3C-48C76B7463DC}"/>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8</a:t>
            </a:fld>
            <a:endParaRPr lang="ru-RU" sz="1800" b="1" dirty="0"/>
          </a:p>
        </p:txBody>
      </p:sp>
      <p:pic>
        <p:nvPicPr>
          <p:cNvPr id="16" name="object 7">
            <a:extLst>
              <a:ext uri="{FF2B5EF4-FFF2-40B4-BE49-F238E27FC236}">
                <a16:creationId xmlns:a16="http://schemas.microsoft.com/office/drawing/2014/main" id="{3B1CF822-EC5F-8F14-1FB0-E20600D8EBC0}"/>
              </a:ext>
            </a:extLst>
          </p:cNvPr>
          <p:cNvPicPr/>
          <p:nvPr/>
        </p:nvPicPr>
        <p:blipFill rotWithShape="1">
          <a:blip r:embed="rId2" cstate="print">
            <a:extLst>
              <a:ext uri="{28A0092B-C50C-407E-A947-70E740481C1C}">
                <a14:useLocalDpi xmlns:a14="http://schemas.microsoft.com/office/drawing/2010/main" val="0"/>
              </a:ext>
            </a:extLst>
          </a:blip>
          <a:srcRect t="1118" b="1118"/>
          <a:stretch/>
        </p:blipFill>
        <p:spPr>
          <a:xfrm>
            <a:off x="7200181" y="1234797"/>
            <a:ext cx="4991819" cy="2377147"/>
          </a:xfrm>
          <a:prstGeom prst="rect">
            <a:avLst/>
          </a:prstGeom>
        </p:spPr>
      </p:pic>
      <p:pic>
        <p:nvPicPr>
          <p:cNvPr id="17" name="object 7">
            <a:extLst>
              <a:ext uri="{FF2B5EF4-FFF2-40B4-BE49-F238E27FC236}">
                <a16:creationId xmlns:a16="http://schemas.microsoft.com/office/drawing/2014/main" id="{ED2851A7-E0F3-4966-56E3-0A37C017D0A9}"/>
              </a:ext>
            </a:extLst>
          </p:cNvPr>
          <p:cNvPicPr/>
          <p:nvPr/>
        </p:nvPicPr>
        <p:blipFill rotWithShape="1">
          <a:blip r:embed="rId3" cstate="print">
            <a:extLst>
              <a:ext uri="{28A0092B-C50C-407E-A947-70E740481C1C}">
                <a14:useLocalDpi xmlns:a14="http://schemas.microsoft.com/office/drawing/2010/main" val="0"/>
              </a:ext>
            </a:extLst>
          </a:blip>
          <a:srcRect t="7086" b="7086"/>
          <a:stretch/>
        </p:blipFill>
        <p:spPr>
          <a:xfrm>
            <a:off x="7200181" y="3673197"/>
            <a:ext cx="4991819" cy="2377147"/>
          </a:xfrm>
          <a:prstGeom prst="rect">
            <a:avLst/>
          </a:prstGeom>
        </p:spPr>
      </p:pic>
      <p:sp>
        <p:nvSpPr>
          <p:cNvPr id="18" name="Объект 9">
            <a:extLst>
              <a:ext uri="{FF2B5EF4-FFF2-40B4-BE49-F238E27FC236}">
                <a16:creationId xmlns:a16="http://schemas.microsoft.com/office/drawing/2014/main" id="{D51A5119-F277-2414-F4A5-5757E653B302}"/>
              </a:ext>
            </a:extLst>
          </p:cNvPr>
          <p:cNvSpPr>
            <a:spLocks noGrp="1"/>
          </p:cNvSpPr>
          <p:nvPr>
            <p:ph idx="1"/>
          </p:nvPr>
        </p:nvSpPr>
        <p:spPr>
          <a:xfrm>
            <a:off x="838200" y="1246402"/>
            <a:ext cx="6215744" cy="4832795"/>
          </a:xfrm>
        </p:spPr>
        <p:txBody>
          <a:bodyPr anchor="ctr">
            <a:noAutofit/>
          </a:bodyPr>
          <a:lstStyle/>
          <a:p>
            <a:pPr marL="0" indent="0">
              <a:spcBef>
                <a:spcPts val="100"/>
              </a:spcBef>
              <a:buNone/>
            </a:pPr>
            <a:r>
              <a:rPr lang="ru-RU" b="1" dirty="0">
                <a:latin typeface="Century Gothic" panose="020B0502020202020204" pitchFamily="34" charset="0"/>
              </a:rPr>
              <a:t>Образовательные программы</a:t>
            </a:r>
          </a:p>
          <a:p>
            <a:pPr marL="7701" marR="813255">
              <a:lnSpc>
                <a:spcPct val="110000"/>
              </a:lnSpc>
              <a:spcBef>
                <a:spcPts val="100"/>
              </a:spcBef>
              <a:tabLst>
                <a:tab pos="175589" algn="l"/>
              </a:tabLst>
            </a:pPr>
            <a:r>
              <a:rPr lang="ru-RU" dirty="0"/>
              <a:t>Информационные системы и технологии</a:t>
            </a:r>
          </a:p>
          <a:p>
            <a:pPr marL="7701" marR="813255">
              <a:lnSpc>
                <a:spcPct val="110000"/>
              </a:lnSpc>
              <a:spcBef>
                <a:spcPts val="100"/>
              </a:spcBef>
              <a:tabLst>
                <a:tab pos="175589" algn="l"/>
              </a:tabLst>
            </a:pPr>
            <a:r>
              <a:rPr lang="ru-RU" dirty="0"/>
              <a:t>Электроэнергетика и электротехника</a:t>
            </a:r>
          </a:p>
          <a:p>
            <a:pPr marL="7701" marR="813255">
              <a:lnSpc>
                <a:spcPct val="110000"/>
              </a:lnSpc>
              <a:spcBef>
                <a:spcPts val="100"/>
              </a:spcBef>
              <a:tabLst>
                <a:tab pos="175589" algn="l"/>
              </a:tabLst>
            </a:pPr>
            <a:r>
              <a:rPr lang="ru-RU" dirty="0"/>
              <a:t>Автоматизация технологических процессов и производств</a:t>
            </a:r>
          </a:p>
          <a:p>
            <a:pPr marL="7701" marR="813255">
              <a:lnSpc>
                <a:spcPct val="110000"/>
              </a:lnSpc>
              <a:spcBef>
                <a:spcPts val="100"/>
              </a:spcBef>
              <a:tabLst>
                <a:tab pos="175589" algn="l"/>
              </a:tabLst>
            </a:pPr>
            <a:r>
              <a:rPr lang="ru-RU" dirty="0"/>
              <a:t>Математическое обеспечение и администрирование  информационных систем</a:t>
            </a:r>
          </a:p>
          <a:p>
            <a:pPr marL="7701" marR="813255">
              <a:lnSpc>
                <a:spcPct val="110000"/>
              </a:lnSpc>
              <a:spcBef>
                <a:spcPts val="100"/>
              </a:spcBef>
              <a:tabLst>
                <a:tab pos="175589" algn="l"/>
              </a:tabLst>
            </a:pPr>
            <a:r>
              <a:rPr lang="ru-RU" dirty="0"/>
              <a:t>Прикладная математика и информатика</a:t>
            </a:r>
          </a:p>
          <a:p>
            <a:pPr>
              <a:spcBef>
                <a:spcPts val="100"/>
              </a:spcBef>
              <a:buFont typeface="Lucida Sans Unicode"/>
              <a:buChar char="■"/>
            </a:pPr>
            <a:endParaRPr lang="ru-RU" dirty="0">
              <a:latin typeface="Century Gothic" panose="020B0502020202020204" pitchFamily="34" charset="0"/>
            </a:endParaRPr>
          </a:p>
          <a:p>
            <a:pPr marL="0" indent="0">
              <a:spcBef>
                <a:spcPts val="100"/>
              </a:spcBef>
              <a:buNone/>
            </a:pPr>
            <a:r>
              <a:rPr lang="ru-RU" b="1" dirty="0">
                <a:latin typeface="Century Gothic" panose="020B0502020202020204" pitchFamily="34" charset="0"/>
              </a:rPr>
              <a:t>Научные направления</a:t>
            </a:r>
          </a:p>
          <a:p>
            <a:pPr marL="7701" marR="813255">
              <a:lnSpc>
                <a:spcPct val="110000"/>
              </a:lnSpc>
              <a:spcBef>
                <a:spcPts val="100"/>
              </a:spcBef>
              <a:tabLst>
                <a:tab pos="175589" algn="l"/>
              </a:tabLst>
            </a:pPr>
            <a:r>
              <a:rPr lang="ru-RU" dirty="0"/>
              <a:t>Системный анализ и управление в химической технологии</a:t>
            </a:r>
          </a:p>
          <a:p>
            <a:pPr marL="7701" marR="813255">
              <a:lnSpc>
                <a:spcPct val="110000"/>
              </a:lnSpc>
              <a:spcBef>
                <a:spcPts val="100"/>
              </a:spcBef>
              <a:tabLst>
                <a:tab pos="175589" algn="l"/>
              </a:tabLst>
            </a:pPr>
            <a:r>
              <a:rPr lang="ru-RU" dirty="0"/>
              <a:t>Неразрушающий контроль неисправностей асинхронных двигателей</a:t>
            </a:r>
          </a:p>
          <a:p>
            <a:pPr marL="7701" marR="813255">
              <a:lnSpc>
                <a:spcPct val="110000"/>
              </a:lnSpc>
              <a:spcBef>
                <a:spcPts val="100"/>
              </a:spcBef>
              <a:tabLst>
                <a:tab pos="175589" algn="l"/>
              </a:tabLst>
            </a:pPr>
            <a:r>
              <a:rPr lang="ru-RU" dirty="0"/>
              <a:t>Моделирование систем и процессов: системы массового  обслуживания, потоков данных, распознавания образов, системы  процессов нефтедобычи</a:t>
            </a:r>
          </a:p>
        </p:txBody>
      </p:sp>
      <p:sp>
        <p:nvSpPr>
          <p:cNvPr id="19" name="object 8">
            <a:extLst>
              <a:ext uri="{FF2B5EF4-FFF2-40B4-BE49-F238E27FC236}">
                <a16:creationId xmlns:a16="http://schemas.microsoft.com/office/drawing/2014/main" id="{9C2304F2-23FF-5AA3-3767-3DD8D97293D3}"/>
              </a:ext>
            </a:extLst>
          </p:cNvPr>
          <p:cNvSpPr txBox="1"/>
          <p:nvPr/>
        </p:nvSpPr>
        <p:spPr>
          <a:xfrm>
            <a:off x="7210430" y="3164457"/>
            <a:ext cx="4981570" cy="439054"/>
          </a:xfrm>
          <a:prstGeom prst="rect">
            <a:avLst/>
          </a:prstGeom>
          <a:solidFill>
            <a:srgbClr val="8E2725">
              <a:alpha val="74469"/>
            </a:srgbClr>
          </a:solidFill>
        </p:spPr>
        <p:txBody>
          <a:bodyPr vert="horz" wrap="square" lIns="0" tIns="32345" rIns="0" bIns="0" rtlCol="0" anchor="ctr">
            <a:noAutofit/>
          </a:bodyPr>
          <a:lstStyle/>
          <a:p>
            <a:pPr marL="1625740" marR="15017" indent="-1606102" algn="ctr">
              <a:lnSpc>
                <a:spcPct val="105000"/>
              </a:lnSpc>
              <a:spcBef>
                <a:spcPts val="255"/>
              </a:spcBef>
            </a:pPr>
            <a:r>
              <a:rPr lang="ru-RU" sz="1182" spc="49" dirty="0">
                <a:solidFill>
                  <a:srgbClr val="FEFEFE"/>
                </a:solidFill>
                <a:latin typeface="Century Gothic" panose="020B0502020202020204" pitchFamily="34" charset="0"/>
                <a:cs typeface="Lucida Sans Unicode"/>
              </a:rPr>
              <a:t>Лаборатория </a:t>
            </a:r>
            <a:r>
              <a:rPr lang="en" sz="1182" spc="49" dirty="0">
                <a:solidFill>
                  <a:srgbClr val="FEFEFE"/>
                </a:solidFill>
                <a:latin typeface="Century Gothic" panose="020B0502020202020204" pitchFamily="34" charset="0"/>
                <a:cs typeface="Lucida Sans Unicode"/>
              </a:rPr>
              <a:t>Yokogawa Electric</a:t>
            </a:r>
          </a:p>
        </p:txBody>
      </p:sp>
      <p:sp>
        <p:nvSpPr>
          <p:cNvPr id="20" name="object 8">
            <a:extLst>
              <a:ext uri="{FF2B5EF4-FFF2-40B4-BE49-F238E27FC236}">
                <a16:creationId xmlns:a16="http://schemas.microsoft.com/office/drawing/2014/main" id="{A1BA5689-4A4F-1AC5-504D-06606B37A2CC}"/>
              </a:ext>
            </a:extLst>
          </p:cNvPr>
          <p:cNvSpPr txBox="1"/>
          <p:nvPr/>
        </p:nvSpPr>
        <p:spPr>
          <a:xfrm>
            <a:off x="7210430" y="5608607"/>
            <a:ext cx="4981570" cy="439054"/>
          </a:xfrm>
          <a:prstGeom prst="rect">
            <a:avLst/>
          </a:prstGeom>
          <a:solidFill>
            <a:srgbClr val="8E2725">
              <a:alpha val="74469"/>
            </a:srgbClr>
          </a:solidFill>
        </p:spPr>
        <p:txBody>
          <a:bodyPr vert="horz" wrap="square" lIns="0" tIns="32345" rIns="0" bIns="0" rtlCol="0" anchor="ctr">
            <a:noAutofit/>
          </a:bodyPr>
          <a:lstStyle/>
          <a:p>
            <a:pPr marL="1625740" marR="15017" indent="-1606102" algn="ctr">
              <a:lnSpc>
                <a:spcPct val="105000"/>
              </a:lnSpc>
              <a:spcBef>
                <a:spcPts val="255"/>
              </a:spcBef>
            </a:pPr>
            <a:r>
              <a:rPr lang="ru-RU" sz="1182" spc="49" dirty="0">
                <a:solidFill>
                  <a:srgbClr val="FEFEFE"/>
                </a:solidFill>
                <a:latin typeface="Century Gothic" panose="020B0502020202020204" pitchFamily="34" charset="0"/>
                <a:cs typeface="Lucida Sans Unicode"/>
              </a:rPr>
              <a:t>Лаборатория </a:t>
            </a:r>
            <a:r>
              <a:rPr lang="en" sz="1182" spc="49" dirty="0">
                <a:solidFill>
                  <a:srgbClr val="FEFEFE"/>
                </a:solidFill>
                <a:latin typeface="Century Gothic" panose="020B0502020202020204" pitchFamily="34" charset="0"/>
                <a:cs typeface="Lucida Sans Unicode"/>
              </a:rPr>
              <a:t>Emerson</a:t>
            </a:r>
          </a:p>
        </p:txBody>
      </p:sp>
    </p:spTree>
    <p:extLst>
      <p:ext uri="{BB962C8B-B14F-4D97-AF65-F5344CB8AC3E}">
        <p14:creationId xmlns:p14="http://schemas.microsoft.com/office/powerpoint/2010/main" val="3986478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51599" rIns="0" bIns="0" rtlCol="0" anchor="ctr">
            <a:spAutoFit/>
          </a:bodyPr>
          <a:lstStyle/>
          <a:p>
            <a:pPr marL="7701" marR="3081">
              <a:lnSpc>
                <a:spcPct val="100000"/>
              </a:lnSpc>
              <a:spcBef>
                <a:spcPts val="58"/>
              </a:spcBef>
            </a:pPr>
            <a:r>
              <a:rPr lang="ru-RU" sz="2200" dirty="0"/>
              <a:t>ИНСТИТУТ ПИЩЕВЫХ ПРОИЗВОДСТВ  И БИОТЕХНОЛОГИИ</a:t>
            </a:r>
          </a:p>
        </p:txBody>
      </p:sp>
      <p:sp>
        <p:nvSpPr>
          <p:cNvPr id="11" name="Номер слайда 2">
            <a:extLst>
              <a:ext uri="{FF2B5EF4-FFF2-40B4-BE49-F238E27FC236}">
                <a16:creationId xmlns:a16="http://schemas.microsoft.com/office/drawing/2014/main" id="{537FBE8A-7D46-8565-4EC0-B7159FE71952}"/>
              </a:ext>
            </a:extLst>
          </p:cNvPr>
          <p:cNvSpPr>
            <a:spLocks noGrp="1"/>
          </p:cNvSpPr>
          <p:nvPr>
            <p:ph type="sldNum" sz="quarter" idx="12"/>
          </p:nvPr>
        </p:nvSpPr>
        <p:spPr>
          <a:xfrm>
            <a:off x="9050638" y="6356416"/>
            <a:ext cx="2844800" cy="366183"/>
          </a:xfrm>
        </p:spPr>
        <p:txBody>
          <a:bodyPr/>
          <a:lstStyle/>
          <a:p>
            <a:fld id="{87D48ED0-0147-4E62-9D88-B3415B06B227}" type="slidenum">
              <a:rPr lang="ru-RU" sz="1800" b="1" smtClean="0"/>
              <a:pPr/>
              <a:t>9</a:t>
            </a:fld>
            <a:endParaRPr lang="ru-RU" sz="1800" b="1" dirty="0"/>
          </a:p>
        </p:txBody>
      </p:sp>
      <p:pic>
        <p:nvPicPr>
          <p:cNvPr id="12" name="object 7">
            <a:extLst>
              <a:ext uri="{FF2B5EF4-FFF2-40B4-BE49-F238E27FC236}">
                <a16:creationId xmlns:a16="http://schemas.microsoft.com/office/drawing/2014/main" id="{49BFC097-B827-43E0-7541-8A82DF193521}"/>
              </a:ext>
            </a:extLst>
          </p:cNvPr>
          <p:cNvPicPr/>
          <p:nvPr/>
        </p:nvPicPr>
        <p:blipFill rotWithShape="1">
          <a:blip r:embed="rId2" cstate="print">
            <a:extLst>
              <a:ext uri="{28A0092B-C50C-407E-A947-70E740481C1C}">
                <a14:useLocalDpi xmlns:a14="http://schemas.microsoft.com/office/drawing/2010/main" val="0"/>
              </a:ext>
            </a:extLst>
          </a:blip>
          <a:srcRect t="5162" b="11434"/>
          <a:stretch/>
        </p:blipFill>
        <p:spPr>
          <a:xfrm>
            <a:off x="7200181" y="1234797"/>
            <a:ext cx="4991819" cy="2377147"/>
          </a:xfrm>
          <a:prstGeom prst="rect">
            <a:avLst/>
          </a:prstGeom>
        </p:spPr>
      </p:pic>
      <p:pic>
        <p:nvPicPr>
          <p:cNvPr id="13" name="object 7">
            <a:extLst>
              <a:ext uri="{FF2B5EF4-FFF2-40B4-BE49-F238E27FC236}">
                <a16:creationId xmlns:a16="http://schemas.microsoft.com/office/drawing/2014/main" id="{2C1C6856-77D7-3DFE-EE08-90078271E8F9}"/>
              </a:ext>
            </a:extLst>
          </p:cNvPr>
          <p:cNvPicPr/>
          <p:nvPr/>
        </p:nvPicPr>
        <p:blipFill rotWithShape="1">
          <a:blip r:embed="rId3" cstate="print">
            <a:extLst>
              <a:ext uri="{28A0092B-C50C-407E-A947-70E740481C1C}">
                <a14:useLocalDpi xmlns:a14="http://schemas.microsoft.com/office/drawing/2010/main" val="0"/>
              </a:ext>
            </a:extLst>
          </a:blip>
          <a:srcRect t="4704" b="19592"/>
          <a:stretch/>
        </p:blipFill>
        <p:spPr>
          <a:xfrm>
            <a:off x="7200181" y="3673197"/>
            <a:ext cx="4991819" cy="2377147"/>
          </a:xfrm>
          <a:prstGeom prst="rect">
            <a:avLst/>
          </a:prstGeom>
        </p:spPr>
      </p:pic>
      <p:sp>
        <p:nvSpPr>
          <p:cNvPr id="14" name="Объект 9">
            <a:extLst>
              <a:ext uri="{FF2B5EF4-FFF2-40B4-BE49-F238E27FC236}">
                <a16:creationId xmlns:a16="http://schemas.microsoft.com/office/drawing/2014/main" id="{DF0B96A7-D0DC-79D4-70F3-8187182765EC}"/>
              </a:ext>
            </a:extLst>
          </p:cNvPr>
          <p:cNvSpPr>
            <a:spLocks noGrp="1"/>
          </p:cNvSpPr>
          <p:nvPr>
            <p:ph idx="1"/>
          </p:nvPr>
        </p:nvSpPr>
        <p:spPr>
          <a:xfrm>
            <a:off x="838200" y="1246402"/>
            <a:ext cx="6972014" cy="4832795"/>
          </a:xfrm>
        </p:spPr>
        <p:txBody>
          <a:bodyPr anchor="ctr">
            <a:noAutofit/>
          </a:bodyPr>
          <a:lstStyle/>
          <a:p>
            <a:pPr marL="0" indent="0">
              <a:spcBef>
                <a:spcPts val="100"/>
              </a:spcBef>
              <a:buNone/>
            </a:pPr>
            <a:r>
              <a:rPr lang="ru-RU" b="1" dirty="0">
                <a:latin typeface="Century Gothic" panose="020B0502020202020204" pitchFamily="34" charset="0"/>
              </a:rPr>
              <a:t>Образовательные программы</a:t>
            </a:r>
          </a:p>
          <a:p>
            <a:pPr marL="7701" marR="813255">
              <a:lnSpc>
                <a:spcPct val="110000"/>
              </a:lnSpc>
              <a:spcBef>
                <a:spcPts val="100"/>
              </a:spcBef>
              <a:tabLst>
                <a:tab pos="175589" algn="l"/>
              </a:tabLst>
            </a:pPr>
            <a:r>
              <a:rPr lang="ru-RU" dirty="0"/>
              <a:t>Энерго- и ресурсосберегающие процессы в химической технологии,  нефтехимии и биотехнологии</a:t>
            </a:r>
          </a:p>
          <a:p>
            <a:pPr marL="7701" marR="813255">
              <a:lnSpc>
                <a:spcPct val="110000"/>
              </a:lnSpc>
              <a:spcBef>
                <a:spcPts val="100"/>
              </a:spcBef>
              <a:tabLst>
                <a:tab pos="175589" algn="l"/>
              </a:tabLst>
            </a:pPr>
            <a:r>
              <a:rPr lang="ru-RU" dirty="0"/>
              <a:t>Биотехнология</a:t>
            </a:r>
          </a:p>
          <a:p>
            <a:pPr marL="7701" marR="813255">
              <a:lnSpc>
                <a:spcPct val="110000"/>
              </a:lnSpc>
              <a:spcBef>
                <a:spcPts val="100"/>
              </a:spcBef>
              <a:tabLst>
                <a:tab pos="175589" algn="l"/>
              </a:tabLst>
            </a:pPr>
            <a:r>
              <a:rPr lang="ru-RU" dirty="0"/>
              <a:t>Технология продукции и организация общественного питания</a:t>
            </a:r>
          </a:p>
          <a:p>
            <a:pPr>
              <a:spcBef>
                <a:spcPts val="100"/>
              </a:spcBef>
              <a:buFont typeface="Lucida Sans Unicode"/>
              <a:buChar char="■"/>
            </a:pPr>
            <a:endParaRPr lang="ru-RU" dirty="0">
              <a:latin typeface="Century Gothic" panose="020B0502020202020204" pitchFamily="34" charset="0"/>
            </a:endParaRPr>
          </a:p>
          <a:p>
            <a:pPr marL="0" indent="0">
              <a:spcBef>
                <a:spcPts val="100"/>
              </a:spcBef>
              <a:buNone/>
            </a:pPr>
            <a:r>
              <a:rPr lang="ru-RU" b="1" dirty="0">
                <a:latin typeface="Century Gothic" panose="020B0502020202020204" pitchFamily="34" charset="0"/>
              </a:rPr>
              <a:t>Научные направления</a:t>
            </a:r>
          </a:p>
          <a:p>
            <a:pPr marL="7701" marR="813255">
              <a:lnSpc>
                <a:spcPct val="110000"/>
              </a:lnSpc>
              <a:spcBef>
                <a:spcPts val="100"/>
              </a:spcBef>
              <a:tabLst>
                <a:tab pos="175589" algn="l"/>
              </a:tabLst>
            </a:pPr>
            <a:r>
              <a:rPr lang="ru-RU" dirty="0"/>
              <a:t>Биополимеры и перспективные материалы на их основе. Тестирование  полимерных материалов на биодоступность и </a:t>
            </a:r>
            <a:r>
              <a:rPr lang="ru-RU" dirty="0" err="1"/>
              <a:t>биостойкость</a:t>
            </a:r>
            <a:endParaRPr lang="ru-RU" dirty="0"/>
          </a:p>
          <a:p>
            <a:pPr marL="7701" marR="813255">
              <a:lnSpc>
                <a:spcPct val="110000"/>
              </a:lnSpc>
              <a:spcBef>
                <a:spcPts val="100"/>
              </a:spcBef>
              <a:tabLst>
                <a:tab pos="175589" algn="l"/>
              </a:tabLst>
            </a:pPr>
            <a:r>
              <a:rPr lang="ru-RU" dirty="0"/>
              <a:t>Комплексная переработка растительного сырья и отходов для  получения биоэтанола, дрожжевой биомассы, биопрепаратов для  сельского хозяйства: пробиотиков и биопестицидов, витаминов,  пищевых, функциональных и технических продуктов</a:t>
            </a:r>
          </a:p>
          <a:p>
            <a:pPr marL="7701" marR="813255">
              <a:lnSpc>
                <a:spcPct val="110000"/>
              </a:lnSpc>
              <a:spcBef>
                <a:spcPts val="100"/>
              </a:spcBef>
              <a:tabLst>
                <a:tab pos="175589" algn="l"/>
              </a:tabLst>
            </a:pPr>
            <a:r>
              <a:rPr lang="ru-RU" dirty="0"/>
              <a:t>Промышленные биотехнологии очистки загрязненных сред и  утилизации отходов. Биологический мониторинг промышленных  предприятий и коммунально-бытовых объектов</a:t>
            </a:r>
          </a:p>
        </p:txBody>
      </p:sp>
    </p:spTree>
    <p:extLst>
      <p:ext uri="{BB962C8B-B14F-4D97-AF65-F5344CB8AC3E}">
        <p14:creationId xmlns:p14="http://schemas.microsoft.com/office/powerpoint/2010/main" val="4017871985"/>
      </p:ext>
    </p:extLst>
  </p:cSld>
  <p:clrMapOvr>
    <a:masterClrMapping/>
  </p:clrMapOvr>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Другая 94">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Другая 94">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27010</TotalTime>
  <Words>1632</Words>
  <Application>Microsoft Office PowerPoint</Application>
  <PresentationFormat>Широкоэкранный</PresentationFormat>
  <Paragraphs>404</Paragraphs>
  <Slides>25</Slides>
  <Notes>7</Notes>
  <HiddenSlides>0</HiddenSlides>
  <MMClips>0</MMClips>
  <ScaleCrop>false</ScaleCrop>
  <HeadingPairs>
    <vt:vector size="6" baseType="variant">
      <vt:variant>
        <vt:lpstr>Использованные шрифты</vt:lpstr>
      </vt:variant>
      <vt:variant>
        <vt:i4>5</vt:i4>
      </vt:variant>
      <vt:variant>
        <vt:lpstr>Тема</vt:lpstr>
      </vt:variant>
      <vt:variant>
        <vt:i4>3</vt:i4>
      </vt:variant>
      <vt:variant>
        <vt:lpstr>Заголовки слайдов</vt:lpstr>
      </vt:variant>
      <vt:variant>
        <vt:i4>25</vt:i4>
      </vt:variant>
    </vt:vector>
  </HeadingPairs>
  <TitlesOfParts>
    <vt:vector size="33" baseType="lpstr">
      <vt:lpstr>Arial</vt:lpstr>
      <vt:lpstr>Calibri</vt:lpstr>
      <vt:lpstr>Century Gothic</vt:lpstr>
      <vt:lpstr>Lucida Sans Unicode</vt:lpstr>
      <vt:lpstr>Verdana</vt:lpstr>
      <vt:lpstr>1_Тема Office</vt:lpstr>
      <vt:lpstr>Office Theme</vt:lpstr>
      <vt:lpstr>2_Тема Office</vt:lpstr>
      <vt:lpstr>Презентация PowerPoint</vt:lpstr>
      <vt:lpstr>КНИТУ СЕГОДНЯ И ЗАВТРА</vt:lpstr>
      <vt:lpstr>ИНЖЕНЕРНЫЙ ХИМИКО-ТЕХНОЛОГИЧЕСКИЙ ИНСТИТУТ</vt:lpstr>
      <vt:lpstr>ИНСТИТУТ ХИМИЧЕСКОГО И НЕФТЯНОГО  МАШИНОСТРОЕНИЯ</vt:lpstr>
      <vt:lpstr>ИНСТИТУТ НЕФТИ, ХИМИИ И НАНОТЕХНОЛОГИЙ</vt:lpstr>
      <vt:lpstr>ИНСТИТУТ ПОЛИМЕРОВ</vt:lpstr>
      <vt:lpstr>ИНСТИТУТ УПРАВЛЕНИЯ ИННОВАЦИЯМИ</vt:lpstr>
      <vt:lpstr>ИНСТИТУТ УПРАВЛЕНИЯ, АВТОМАТИЗАЦИИ  И ИНФОРМАЦИОННЫХ ТЕХНОЛОГИЙ</vt:lpstr>
      <vt:lpstr>ИНСТИТУТ ПИЩЕВЫХ ПРОИЗВОДСТВ  И БИОТЕХНОЛОГИИ</vt:lpstr>
      <vt:lpstr>ИНСТИТУТ ТЕХНОЛОГИЙ ЛЁГКОЙ  ПРОМЫШЛЕННОСТИ, МОДЫ И ДИЗАЙНА</vt:lpstr>
      <vt:lpstr>ЦЕНТР ВОЕННОЙ ПОДГОТОВКИ И ПАТРИОТИЧЕСКОГО ВОСПИТАНИЯ  </vt:lpstr>
      <vt:lpstr>СИСТЕМА НЕПРЕРЫВНОГО ОБРАЗОВАНИЯ КНИТУ</vt:lpstr>
      <vt:lpstr>ЦЕЛЕВОЙ ОБРАЗ</vt:lpstr>
      <vt:lpstr>Презентация PowerPoint</vt:lpstr>
      <vt:lpstr>Презентация PowerPoint</vt:lpstr>
      <vt:lpstr>ОБРАЗОВАНИЕ:  ОТВЕТЫ НА КЛЮЧЕВЫЕ ЗАПРОСЫ РАБОТОДАТЕЛЕЙ</vt:lpstr>
      <vt:lpstr>ПРОЕКТЫ ТРАНСФОРМАЦИИ ИНЖЕНЕРНОГО ОБРАЗОВАНИЯ И ТИРАЖИРОВАНИЯ УСПЕШНОГО ОПЫТА</vt:lpstr>
      <vt:lpstr>ПРОЕКТЫ ТРАНСФОРМАЦИИ ИНЖЕНЕРНОГО ОБРАЗОВАНИЯ И ТИРАЖИРОВАНИЯ УСПЕШНОГО ОПЫТА</vt:lpstr>
      <vt:lpstr>Презентация PowerPoint</vt:lpstr>
      <vt:lpstr>РЕЗУЛЬТАТЫ СИСТЕМНОЙ РАБОТЫ С ОТРАСЛЬЮ, РЕГИОНОМ И МУНИЦИПАЛИТЕТАМИ</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Лиза Петрова</cp:lastModifiedBy>
  <cp:revision>1240</cp:revision>
  <cp:lastPrinted>2024-12-06T11:09:56Z</cp:lastPrinted>
  <dcterms:created xsi:type="dcterms:W3CDTF">2022-05-15T08:29:48Z</dcterms:created>
  <dcterms:modified xsi:type="dcterms:W3CDTF">2025-05-19T09:01:19Z</dcterms:modified>
</cp:coreProperties>
</file>