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4"/>
  </p:sldMasterIdLst>
  <p:notesMasterIdLst>
    <p:notesMasterId r:id="rId9"/>
  </p:notesMasterIdLst>
  <p:handoutMasterIdLst>
    <p:handoutMasterId r:id="rId10"/>
  </p:handoutMasterIdLst>
  <p:sldIdLst>
    <p:sldId id="256" r:id="rId5"/>
    <p:sldId id="286" r:id="rId6"/>
    <p:sldId id="287" r:id="rId7"/>
    <p:sldId id="280" r:id="rId8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28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28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28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28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28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pitchFamily="28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pitchFamily="28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pitchFamily="28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pitchFamily="28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F3AEF"/>
    <a:srgbClr val="FFB60F"/>
    <a:srgbClr val="B5BF00"/>
    <a:srgbClr val="CC092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249" autoAdjust="0"/>
    <p:restoredTop sz="97208" autoAdjust="0"/>
  </p:normalViewPr>
  <p:slideViewPr>
    <p:cSldViewPr>
      <p:cViewPr varScale="1">
        <p:scale>
          <a:sx n="81" d="100"/>
          <a:sy n="81" d="100"/>
        </p:scale>
        <p:origin x="1190" y="62"/>
      </p:cViewPr>
      <p:guideLst>
        <p:guide orient="horz" pos="2160"/>
        <p:guide pos="2880"/>
      </p:guideLst>
    </p:cSldViewPr>
  </p:slideViewPr>
  <p:outlineViewPr>
    <p:cViewPr>
      <p:scale>
        <a:sx n="100" d="100"/>
        <a:sy n="100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>
        <p:scale>
          <a:sx n="100" d="100"/>
          <a:sy n="100" d="100"/>
        </p:scale>
        <p:origin x="-1548" y="6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903F8D35-BF80-4A72-922A-DCF8ED6115F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649786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E0A759EF-4A67-417A-B3B2-800899852404}" type="datetimeFigureOut">
              <a:rPr lang="en-US"/>
              <a:pPr>
                <a:defRPr/>
              </a:pPr>
              <a:t>6/20/2017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9B0A6D2F-B1FE-45DF-A6F5-A7AECCBF326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513739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/>
          </a:p>
        </p:txBody>
      </p:sp>
      <p:sp>
        <p:nvSpPr>
          <p:cNvPr id="1741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BEB0561-C8A7-4F4F-BC1A-D62332345141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/>
          </a:p>
        </p:txBody>
      </p:sp>
      <p:sp>
        <p:nvSpPr>
          <p:cNvPr id="2355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65B1644-4FD8-49FE-AEA8-C5A304DC95C5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/>
          </a:p>
        </p:txBody>
      </p:sp>
      <p:sp>
        <p:nvSpPr>
          <p:cNvPr id="2355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65B1644-4FD8-49FE-AEA8-C5A304DC95C5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4913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/>
          </a:p>
        </p:txBody>
      </p:sp>
      <p:sp>
        <p:nvSpPr>
          <p:cNvPr id="2355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65B1644-4FD8-49FE-AEA8-C5A304DC95C5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2" descr="ProQuest_ppt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5588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13" descr="17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743200"/>
            <a:ext cx="9144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14" descr="19"/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14400" y="2743200"/>
            <a:ext cx="9144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15" descr="20"/>
          <p:cNvPicPr>
            <a:picLocks noChangeAspect="1" noChangeArrowheads="1"/>
          </p:cNvPicPr>
          <p:nvPr userDrawn="1"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828800" y="2743200"/>
            <a:ext cx="9144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6" descr="21"/>
          <p:cNvPicPr>
            <a:picLocks noChangeAspect="1" noChangeArrowheads="1"/>
          </p:cNvPicPr>
          <p:nvPr userDrawn="1"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315200" y="2744788"/>
            <a:ext cx="914400" cy="912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7" descr="22"/>
          <p:cNvPicPr>
            <a:picLocks noChangeAspect="1" noChangeArrowheads="1"/>
          </p:cNvPicPr>
          <p:nvPr userDrawn="1"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229600" y="2743200"/>
            <a:ext cx="9144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18" descr="23"/>
          <p:cNvPicPr>
            <a:picLocks noChangeAspect="1" noChangeArrowheads="1"/>
          </p:cNvPicPr>
          <p:nvPr userDrawn="1"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400800" y="2743200"/>
            <a:ext cx="9144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06" name="Rectangle 10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4648200"/>
            <a:ext cx="7772400" cy="914400"/>
          </a:xfrm>
        </p:spPr>
        <p:txBody>
          <a:bodyPr/>
          <a:lstStyle>
            <a:lvl1pPr algn="ctr"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107" name="Rectangle 11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6096000"/>
            <a:ext cx="6400800" cy="228600"/>
          </a:xfrm>
        </p:spPr>
        <p:txBody>
          <a:bodyPr/>
          <a:lstStyle>
            <a:lvl1pPr marL="0" indent="0" algn="ctr">
              <a:buFont typeface="Wingdings" pitchFamily="28" charset="2"/>
              <a:buNone/>
              <a:defRPr sz="1200"/>
            </a:lvl1pPr>
          </a:lstStyle>
          <a:p>
            <a:r>
              <a:rPr lang="en-US"/>
              <a:t>Click to edit Master subtitle style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F88554-51DC-41F7-9187-27B1888A2D2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19850" y="152400"/>
            <a:ext cx="2038350" cy="591978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152400"/>
            <a:ext cx="5962650" cy="591978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D9D34-6C91-4585-9BD1-F6992A8C768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6B87E6-F1CF-4EFF-A5EB-AE71A4C4BD5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241B96-59A4-4969-BE07-7CE587482DA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423988"/>
            <a:ext cx="3810000" cy="4648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23988"/>
            <a:ext cx="3810000" cy="4648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9C4E88-D1AB-4EE4-97AA-9C91BAC02A4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ED4B43-75D5-44B7-AF5C-C4DEFD5BD17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FA848C-BAE0-4D15-BBD2-473215C1EDD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C8637C-61FC-4A81-A1B0-70ABE8C0BEA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618402-A311-469A-9FA6-3381D72579B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34AB77-1713-439A-84AE-E120838A65E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8" descr="ProQuest_Brand_PPT_20093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0"/>
            <a:ext cx="9145588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04800" y="152400"/>
            <a:ext cx="71628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423988"/>
            <a:ext cx="7772400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6200" y="6553200"/>
            <a:ext cx="19050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8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162800" y="6553200"/>
            <a:ext cx="19050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8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65D597F9-89E4-4115-96F8-81BAE9B07B1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  <a:ea typeface="ＭＳ Ｐゴシック" pitchFamily="28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  <a:ea typeface="ＭＳ Ｐゴシック" pitchFamily="28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  <a:ea typeface="ＭＳ Ｐゴシック" pitchFamily="28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  <a:ea typeface="ＭＳ Ｐゴシック" pitchFamily="28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  <a:ea typeface="ＭＳ Ｐゴシック" pitchFamily="28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  <a:ea typeface="ＭＳ Ｐゴシック" pitchFamily="28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  <a:ea typeface="ＭＳ Ｐゴシック" pitchFamily="28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  <a:ea typeface="ＭＳ Ｐゴシック" pitchFamily="28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Wingdings" pitchFamily="28" charset="2"/>
        <a:buChar char="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Wingdings" pitchFamily="28" charset="2"/>
        <a:buChar char=""/>
        <a:defRPr sz="20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Wingdings" pitchFamily="28" charset="2"/>
        <a:buChar char=""/>
        <a:defRPr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Wingdings" pitchFamily="28" charset="2"/>
        <a:buChar char=""/>
        <a:defRPr sz="16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Wingdings" pitchFamily="28" charset="2"/>
        <a:buChar char=""/>
        <a:defRPr sz="14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Wingdings" pitchFamily="28" charset="2"/>
        <a:buChar char=""/>
        <a:defRPr sz="14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Wingdings" pitchFamily="28" charset="2"/>
        <a:buChar char=""/>
        <a:defRPr sz="14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Wingdings" pitchFamily="28" charset="2"/>
        <a:buChar char=""/>
        <a:defRPr sz="14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Wingdings" pitchFamily="28" charset="2"/>
        <a:buChar char=""/>
        <a:defRPr sz="1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4"/>
          <p:cNvSpPr>
            <a:spLocks noChangeArrowheads="1"/>
          </p:cNvSpPr>
          <p:nvPr/>
        </p:nvSpPr>
        <p:spPr bwMode="auto">
          <a:xfrm>
            <a:off x="1295400" y="4038600"/>
            <a:ext cx="64008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1" hangingPunct="1">
              <a:spcBef>
                <a:spcPct val="20000"/>
              </a:spcBef>
              <a:buFont typeface="Wingdings" pitchFamily="28" charset="2"/>
              <a:buNone/>
            </a:pPr>
            <a:r>
              <a:rPr lang="ru-RU" b="1" dirty="0"/>
              <a:t>Онлайн тренинг</a:t>
            </a:r>
          </a:p>
          <a:p>
            <a:pPr algn="ctr" eaLnBrk="1" hangingPunct="1">
              <a:spcBef>
                <a:spcPct val="20000"/>
              </a:spcBef>
              <a:buFont typeface="Wingdings" pitchFamily="28" charset="2"/>
              <a:buNone/>
            </a:pPr>
            <a:r>
              <a:rPr lang="en-GB" dirty="0"/>
              <a:t>22 </a:t>
            </a:r>
            <a:r>
              <a:rPr lang="ru-RU" dirty="0"/>
              <a:t>июня 2017 г. </a:t>
            </a:r>
          </a:p>
          <a:p>
            <a:pPr algn="ctr" eaLnBrk="1" hangingPunct="1">
              <a:spcBef>
                <a:spcPct val="20000"/>
              </a:spcBef>
              <a:buFont typeface="Wingdings" pitchFamily="28" charset="2"/>
              <a:buNone/>
            </a:pPr>
            <a:r>
              <a:rPr lang="ru-RU" b="1" dirty="0"/>
              <a:t>Инструкция по подключению</a:t>
            </a:r>
            <a:endParaRPr lang="en-US" b="1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152400"/>
            <a:ext cx="8458200" cy="1066800"/>
          </a:xfrm>
        </p:spPr>
        <p:txBody>
          <a:bodyPr/>
          <a:lstStyle/>
          <a:p>
            <a:pPr algn="ctr" eaLnBrk="1" hangingPunct="1"/>
            <a:r>
              <a:rPr lang="en-US" dirty="0">
                <a:solidFill>
                  <a:schemeClr val="tx1"/>
                </a:solidFill>
              </a:rPr>
              <a:t>  </a:t>
            </a:r>
            <a:r>
              <a:rPr lang="ru-RU" dirty="0">
                <a:solidFill>
                  <a:schemeClr val="tx1"/>
                </a:solidFill>
              </a:rPr>
              <a:t>Подключение к онлайн семинару</a:t>
            </a:r>
            <a:br>
              <a:rPr lang="en-GB" dirty="0">
                <a:solidFill>
                  <a:schemeClr val="tx1"/>
                </a:solidFill>
              </a:rPr>
            </a:br>
            <a:r>
              <a:rPr lang="ru-RU" dirty="0">
                <a:solidFill>
                  <a:schemeClr val="tx1"/>
                </a:solidFill>
              </a:rPr>
              <a:t>22 июня</a:t>
            </a:r>
            <a:r>
              <a:rPr lang="ru-RU" dirty="0"/>
              <a:t> 2017 г. </a:t>
            </a:r>
            <a:br>
              <a:rPr lang="ru-RU" dirty="0"/>
            </a:br>
            <a:endParaRPr lang="en-US" sz="800" b="0" dirty="0">
              <a:solidFill>
                <a:schemeClr val="tx1"/>
              </a:solidFill>
            </a:endParaRPr>
          </a:p>
        </p:txBody>
      </p:sp>
      <p:pic>
        <p:nvPicPr>
          <p:cNvPr id="6" name="Picture 45" descr="4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29600" y="1143000"/>
            <a:ext cx="9144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ectangle 3"/>
          <p:cNvSpPr txBox="1">
            <a:spLocks noChangeArrowheads="1"/>
          </p:cNvSpPr>
          <p:nvPr/>
        </p:nvSpPr>
        <p:spPr bwMode="auto">
          <a:xfrm>
            <a:off x="5334000" y="1679123"/>
            <a:ext cx="3536542" cy="48713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8" charset="2"/>
              <a:buChar char="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8" charset="2"/>
              <a:buChar char=""/>
              <a:defRPr sz="20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8" charset="2"/>
              <a:buChar char=""/>
              <a:defRPr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8" charset="2"/>
              <a:buChar char=""/>
              <a:defRPr sz="16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8" charset="2"/>
              <a:buChar char=""/>
              <a:defRPr sz="14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8" charset="2"/>
              <a:buChar char=""/>
              <a:defRPr sz="14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8" charset="2"/>
              <a:buChar char=""/>
              <a:defRPr sz="14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8" charset="2"/>
              <a:buChar char=""/>
              <a:defRPr sz="14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8" charset="2"/>
              <a:buChar char=""/>
              <a:defRPr sz="14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buNone/>
            </a:pPr>
            <a:endParaRPr lang="en-US" sz="1800" kern="0" dirty="0"/>
          </a:p>
          <a:p>
            <a:pPr marL="0" indent="0" eaLnBrk="1" hangingPunct="1">
              <a:buNone/>
            </a:pPr>
            <a:r>
              <a:rPr lang="ru-RU" sz="1800" kern="0" dirty="0"/>
              <a:t>Перейдите  по ссылке в приглашении на платформу </a:t>
            </a:r>
            <a:r>
              <a:rPr lang="en-GB" sz="1800" kern="0" dirty="0"/>
              <a:t>WebEx</a:t>
            </a:r>
            <a:endParaRPr lang="en-US" sz="1800" kern="0" dirty="0"/>
          </a:p>
          <a:p>
            <a:pPr marL="0" indent="0" eaLnBrk="1" hangingPunct="1">
              <a:buNone/>
            </a:pPr>
            <a:endParaRPr lang="en-US" sz="1800" kern="0" dirty="0"/>
          </a:p>
          <a:p>
            <a:pPr marL="0" indent="0" eaLnBrk="1" hangingPunct="1">
              <a:buNone/>
            </a:pPr>
            <a:r>
              <a:rPr lang="ru-RU" sz="1800" kern="0" dirty="0"/>
              <a:t>Регистрация  будет открыта за 10 минут до начала семинара</a:t>
            </a:r>
            <a:endParaRPr lang="en-US" sz="900" kern="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401" y="1600200"/>
            <a:ext cx="4953000" cy="3781425"/>
          </a:xfrm>
          <a:prstGeom prst="rect">
            <a:avLst/>
          </a:prstGeom>
        </p:spPr>
      </p:pic>
      <p:sp>
        <p:nvSpPr>
          <p:cNvPr id="5" name="Arrow: Right 4"/>
          <p:cNvSpPr/>
          <p:nvPr/>
        </p:nvSpPr>
        <p:spPr bwMode="auto">
          <a:xfrm rot="10800000">
            <a:off x="4114800" y="3124200"/>
            <a:ext cx="838200" cy="304800"/>
          </a:xfrm>
          <a:prstGeom prst="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28" charset="-128"/>
            </a:endParaRPr>
          </a:p>
        </p:txBody>
      </p:sp>
      <p:sp>
        <p:nvSpPr>
          <p:cNvPr id="13" name="Arrow: Right 12"/>
          <p:cNvSpPr/>
          <p:nvPr/>
        </p:nvSpPr>
        <p:spPr bwMode="auto">
          <a:xfrm rot="10800000">
            <a:off x="4145046" y="4800601"/>
            <a:ext cx="838200" cy="304800"/>
          </a:xfrm>
          <a:prstGeom prst="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2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3664860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152400"/>
            <a:ext cx="8458200" cy="1066800"/>
          </a:xfrm>
        </p:spPr>
        <p:txBody>
          <a:bodyPr/>
          <a:lstStyle/>
          <a:p>
            <a:pPr eaLnBrk="1" hangingPunct="1"/>
            <a:r>
              <a:rPr lang="en-US" dirty="0">
                <a:solidFill>
                  <a:schemeClr val="tx1"/>
                </a:solidFill>
              </a:rPr>
              <a:t>   </a:t>
            </a:r>
            <a:r>
              <a:rPr lang="ru-RU" dirty="0">
                <a:solidFill>
                  <a:schemeClr val="tx1"/>
                </a:solidFill>
              </a:rPr>
              <a:t>Аудио настройки</a:t>
            </a:r>
            <a:endParaRPr lang="en-US" sz="800" b="0" dirty="0">
              <a:solidFill>
                <a:schemeClr val="tx1"/>
              </a:solidFill>
            </a:endParaRPr>
          </a:p>
        </p:txBody>
      </p:sp>
      <p:pic>
        <p:nvPicPr>
          <p:cNvPr id="6" name="Picture 45" descr="4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29600" y="1143000"/>
            <a:ext cx="9144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ectangle 3"/>
          <p:cNvSpPr txBox="1">
            <a:spLocks noChangeArrowheads="1"/>
          </p:cNvSpPr>
          <p:nvPr/>
        </p:nvSpPr>
        <p:spPr bwMode="auto">
          <a:xfrm>
            <a:off x="4935226" y="1184287"/>
            <a:ext cx="3536542" cy="48713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8" charset="2"/>
              <a:buChar char="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8" charset="2"/>
              <a:buChar char=""/>
              <a:defRPr sz="20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8" charset="2"/>
              <a:buChar char=""/>
              <a:defRPr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8" charset="2"/>
              <a:buChar char=""/>
              <a:defRPr sz="16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8" charset="2"/>
              <a:buChar char=""/>
              <a:defRPr sz="14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8" charset="2"/>
              <a:buChar char=""/>
              <a:defRPr sz="14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8" charset="2"/>
              <a:buChar char=""/>
              <a:defRPr sz="14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8" charset="2"/>
              <a:buChar char=""/>
              <a:defRPr sz="14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8" charset="2"/>
              <a:buChar char=""/>
              <a:defRPr sz="14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buNone/>
            </a:pPr>
            <a:r>
              <a:rPr lang="en-US" sz="1800" kern="0" dirty="0"/>
              <a:t>1) </a:t>
            </a:r>
            <a:r>
              <a:rPr lang="ru-RU" sz="1800" kern="0" dirty="0"/>
              <a:t>Выберите аудио связь </a:t>
            </a:r>
            <a:endParaRPr lang="en-US" sz="1800" kern="0" dirty="0"/>
          </a:p>
          <a:p>
            <a:pPr marL="0" indent="0" eaLnBrk="1" hangingPunct="1">
              <a:buNone/>
            </a:pPr>
            <a:endParaRPr lang="en-US" sz="1800" kern="0" dirty="0"/>
          </a:p>
          <a:p>
            <a:pPr marL="0" indent="0" eaLnBrk="1" hangingPunct="1">
              <a:buNone/>
            </a:pPr>
            <a:endParaRPr lang="en-US" sz="1800" kern="0" dirty="0"/>
          </a:p>
          <a:p>
            <a:pPr marL="0" indent="0" eaLnBrk="1" hangingPunct="1">
              <a:buNone/>
            </a:pPr>
            <a:r>
              <a:rPr lang="en-US" sz="1800" kern="0" dirty="0"/>
              <a:t>2) </a:t>
            </a:r>
            <a:r>
              <a:rPr lang="ru-RU" sz="1800" kern="0" dirty="0"/>
              <a:t>«</a:t>
            </a:r>
            <a:r>
              <a:rPr lang="en-US" sz="1800" kern="0" dirty="0"/>
              <a:t>Call in</a:t>
            </a:r>
            <a:r>
              <a:rPr lang="ru-RU" sz="1800" kern="0" dirty="0"/>
              <a:t>»</a:t>
            </a:r>
            <a:r>
              <a:rPr lang="en-US" sz="1800" kern="0" dirty="0"/>
              <a:t> </a:t>
            </a:r>
            <a:r>
              <a:rPr lang="ru-RU" sz="1800" kern="0" dirty="0"/>
              <a:t>- подключение через телефон ( Вы увидите список бесплатных региональных номеров для звонка, код доступа </a:t>
            </a:r>
            <a:r>
              <a:rPr lang="en-US" sz="1800" kern="0" dirty="0"/>
              <a:t>ID </a:t>
            </a:r>
            <a:r>
              <a:rPr lang="ru-RU" sz="1800" kern="0" dirty="0"/>
              <a:t>участника, которые необходимы для подключения</a:t>
            </a:r>
            <a:r>
              <a:rPr lang="en-US" sz="1800" kern="0" dirty="0"/>
              <a:t>).</a:t>
            </a:r>
          </a:p>
          <a:p>
            <a:pPr marL="0" indent="0" eaLnBrk="1" hangingPunct="1">
              <a:buNone/>
            </a:pPr>
            <a:endParaRPr lang="en-US" sz="1800" kern="0" dirty="0"/>
          </a:p>
          <a:p>
            <a:pPr marL="0" indent="0" eaLnBrk="1" hangingPunct="1">
              <a:buNone/>
            </a:pPr>
            <a:r>
              <a:rPr lang="ru-RU" sz="1800" kern="0" dirty="0"/>
              <a:t>«С</a:t>
            </a:r>
            <a:r>
              <a:rPr lang="en-US" sz="1800" kern="0" dirty="0"/>
              <a:t>all in using computer</a:t>
            </a:r>
            <a:r>
              <a:rPr lang="ru-RU" sz="1800" kern="0" dirty="0"/>
              <a:t>»</a:t>
            </a:r>
            <a:r>
              <a:rPr lang="en-US" sz="1800" kern="0" dirty="0"/>
              <a:t> (</a:t>
            </a:r>
            <a:r>
              <a:rPr lang="ru-RU" sz="1800" kern="0" dirty="0"/>
              <a:t> см. «</a:t>
            </a:r>
            <a:r>
              <a:rPr lang="en-US" sz="1800" kern="0" dirty="0"/>
              <a:t>Test Computer Audio</a:t>
            </a:r>
            <a:r>
              <a:rPr lang="ru-RU" sz="1800" kern="0" dirty="0"/>
              <a:t>» для проверки наушников и микрофона</a:t>
            </a:r>
            <a:r>
              <a:rPr lang="en-US" sz="1800" kern="0" dirty="0"/>
              <a:t>).</a:t>
            </a:r>
          </a:p>
          <a:p>
            <a:pPr eaLnBrk="1" hangingPunct="1">
              <a:buFont typeface="Wingdings" pitchFamily="28" charset="2"/>
              <a:buNone/>
            </a:pPr>
            <a:endParaRPr lang="en-US" sz="900" kern="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12" t="3063" r="66657" b="42720"/>
          <a:stretch/>
        </p:blipFill>
        <p:spPr bwMode="auto">
          <a:xfrm>
            <a:off x="549299" y="1203312"/>
            <a:ext cx="3786051" cy="46853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" name="Straight Arrow Connector 12"/>
          <p:cNvCxnSpPr/>
          <p:nvPr/>
        </p:nvCxnSpPr>
        <p:spPr bwMode="auto">
          <a:xfrm flipH="1">
            <a:off x="2895600" y="1367176"/>
            <a:ext cx="2070116" cy="116512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chemeClr val="accent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6" name="Straight Arrow Connector 15"/>
          <p:cNvCxnSpPr/>
          <p:nvPr/>
        </p:nvCxnSpPr>
        <p:spPr bwMode="auto">
          <a:xfrm flipH="1">
            <a:off x="3810002" y="4114800"/>
            <a:ext cx="1111656" cy="838200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chemeClr val="accent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1" name="Straight Arrow Connector 20"/>
          <p:cNvCxnSpPr/>
          <p:nvPr/>
        </p:nvCxnSpPr>
        <p:spPr bwMode="auto">
          <a:xfrm flipH="1">
            <a:off x="3200400" y="2362200"/>
            <a:ext cx="1721258" cy="1524000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chemeClr val="accent1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6776534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152400"/>
            <a:ext cx="8458200" cy="1066800"/>
          </a:xfrm>
        </p:spPr>
        <p:txBody>
          <a:bodyPr/>
          <a:lstStyle/>
          <a:p>
            <a:pPr eaLnBrk="1" hangingPunct="1"/>
            <a:r>
              <a:rPr lang="en-US" dirty="0">
                <a:solidFill>
                  <a:schemeClr val="tx1"/>
                </a:solidFill>
              </a:rPr>
              <a:t>     Test computer audio</a:t>
            </a:r>
            <a:endParaRPr lang="en-US" sz="800" b="0" dirty="0">
              <a:solidFill>
                <a:schemeClr val="tx1"/>
              </a:solidFill>
            </a:endParaRPr>
          </a:p>
        </p:txBody>
      </p:sp>
      <p:pic>
        <p:nvPicPr>
          <p:cNvPr id="6" name="Picture 45" descr="4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29600" y="1143000"/>
            <a:ext cx="9144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ectangle 3"/>
          <p:cNvSpPr txBox="1">
            <a:spLocks noChangeArrowheads="1"/>
          </p:cNvSpPr>
          <p:nvPr/>
        </p:nvSpPr>
        <p:spPr bwMode="auto">
          <a:xfrm>
            <a:off x="4724400" y="966524"/>
            <a:ext cx="3505200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8" charset="2"/>
              <a:buChar char="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8" charset="2"/>
              <a:buChar char=""/>
              <a:defRPr sz="20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8" charset="2"/>
              <a:buChar char=""/>
              <a:defRPr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8" charset="2"/>
              <a:buChar char=""/>
              <a:defRPr sz="16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8" charset="2"/>
              <a:buChar char=""/>
              <a:defRPr sz="14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8" charset="2"/>
              <a:buChar char=""/>
              <a:defRPr sz="14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8" charset="2"/>
              <a:buChar char=""/>
              <a:defRPr sz="14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8" charset="2"/>
              <a:buChar char=""/>
              <a:defRPr sz="14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8" charset="2"/>
              <a:buChar char=""/>
              <a:defRPr sz="14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buNone/>
            </a:pPr>
            <a:r>
              <a:rPr lang="ru-RU" sz="1800" kern="0" dirty="0"/>
              <a:t>Выберите «</a:t>
            </a:r>
            <a:r>
              <a:rPr lang="en-US" sz="1800" kern="0" dirty="0"/>
              <a:t>Test Computer Audio</a:t>
            </a:r>
            <a:r>
              <a:rPr lang="ru-RU" sz="1800" kern="0" dirty="0"/>
              <a:t>» для проверки корректной настройки и работы наушников или  динамиков и микрофона.</a:t>
            </a:r>
            <a:endParaRPr lang="en-US" sz="1800" kern="0" dirty="0"/>
          </a:p>
          <a:p>
            <a:pPr eaLnBrk="1" hangingPunct="1">
              <a:buFont typeface="Wingdings" pitchFamily="28" charset="2"/>
              <a:buNone/>
            </a:pPr>
            <a:endParaRPr lang="en-US" sz="900" kern="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69" t="2691" r="64225" b="28601"/>
          <a:stretch/>
        </p:blipFill>
        <p:spPr bwMode="auto">
          <a:xfrm>
            <a:off x="990600" y="1142999"/>
            <a:ext cx="3505200" cy="4922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" name="Straight Arrow Connector 6"/>
          <p:cNvCxnSpPr/>
          <p:nvPr/>
        </p:nvCxnSpPr>
        <p:spPr bwMode="auto">
          <a:xfrm flipH="1">
            <a:off x="2743200" y="1143000"/>
            <a:ext cx="1981200" cy="609600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chemeClr val="accent1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411231542"/>
      </p:ext>
    </p:extLst>
  </p:cSld>
  <p:clrMapOvr>
    <a:masterClrMapping/>
  </p:clrMapOvr>
</p:sld>
</file>

<file path=ppt/theme/theme1.xml><?xml version="1.0" encoding="utf-8"?>
<a:theme xmlns:a="http://schemas.openxmlformats.org/drawingml/2006/main" name="Blank Presentation">
  <a:themeElements>
    <a:clrScheme name="">
      <a:dk1>
        <a:srgbClr val="333333"/>
      </a:dk1>
      <a:lt1>
        <a:srgbClr val="FFFFFF"/>
      </a:lt1>
      <a:dk2>
        <a:srgbClr val="333333"/>
      </a:dk2>
      <a:lt2>
        <a:srgbClr val="808080"/>
      </a:lt2>
      <a:accent1>
        <a:srgbClr val="CC092F"/>
      </a:accent1>
      <a:accent2>
        <a:srgbClr val="6DC6E7"/>
      </a:accent2>
      <a:accent3>
        <a:srgbClr val="FFFFFF"/>
      </a:accent3>
      <a:accent4>
        <a:srgbClr val="2A2A2A"/>
      </a:accent4>
      <a:accent5>
        <a:srgbClr val="E2AAAD"/>
      </a:accent5>
      <a:accent6>
        <a:srgbClr val="62B3D1"/>
      </a:accent6>
      <a:hlink>
        <a:srgbClr val="B5BF00"/>
      </a:hlink>
      <a:folHlink>
        <a:srgbClr val="FFB60F"/>
      </a:folHlink>
    </a:clrScheme>
    <a:fontScheme name="Blank Presentation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28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28" charset="-128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3">
        <a:dk1>
          <a:srgbClr val="848589"/>
        </a:dk1>
        <a:lt1>
          <a:srgbClr val="FFFFFF"/>
        </a:lt1>
        <a:dk2>
          <a:srgbClr val="848589"/>
        </a:dk2>
        <a:lt2>
          <a:srgbClr val="808080"/>
        </a:lt2>
        <a:accent1>
          <a:srgbClr val="CC092F"/>
        </a:accent1>
        <a:accent2>
          <a:srgbClr val="6DC6E7"/>
        </a:accent2>
        <a:accent3>
          <a:srgbClr val="FFFFFF"/>
        </a:accent3>
        <a:accent4>
          <a:srgbClr val="707174"/>
        </a:accent4>
        <a:accent5>
          <a:srgbClr val="E2AAAD"/>
        </a:accent5>
        <a:accent6>
          <a:srgbClr val="62B3D1"/>
        </a:accent6>
        <a:hlink>
          <a:srgbClr val="B5BF00"/>
        </a:hlink>
        <a:folHlink>
          <a:srgbClr val="FFB60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4E39E500D93234EABA62B6D074407C4" ma:contentTypeVersion="0" ma:contentTypeDescription="Create a new document." ma:contentTypeScope="" ma:versionID="d88a6198b8d2c635cc5f075783cd0461">
  <xsd:schema xmlns:xsd="http://www.w3.org/2001/XMLSchema" xmlns:p="http://schemas.microsoft.com/office/2006/metadata/properties" targetNamespace="http://schemas.microsoft.com/office/2006/metadata/properties" ma:root="true" ma:fieldsID="2ecc5a4f0286654310989a1a4777fb40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Props1.xml><?xml version="1.0" encoding="utf-8"?>
<ds:datastoreItem xmlns:ds="http://schemas.openxmlformats.org/officeDocument/2006/customXml" ds:itemID="{FC980453-E28B-4914-874B-BE7724A56751}">
  <ds:schemaRefs>
    <ds:schemaRef ds:uri="http://schemas.microsoft.com/office/2006/documentManagement/types"/>
    <ds:schemaRef ds:uri="http://purl.org/dc/dcmitype/"/>
    <ds:schemaRef ds:uri="http://schemas.openxmlformats.org/package/2006/metadata/core-properties"/>
    <ds:schemaRef ds:uri="http://purl.org/dc/elements/1.1/"/>
    <ds:schemaRef ds:uri="http://purl.org/dc/terms/"/>
    <ds:schemaRef ds:uri="http://www.w3.org/XML/1998/namespace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3C454793-9801-4B85-94DD-1511318ECAF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5802DCE-2ED5-42E0-A3BB-17CE1E6D2AE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internal/2005/internalDocumentation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2761</TotalTime>
  <Words>117</Words>
  <Application>Microsoft Office PowerPoint</Application>
  <PresentationFormat>On-screen Show (4:3)</PresentationFormat>
  <Paragraphs>21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ＭＳ Ｐゴシック</vt:lpstr>
      <vt:lpstr>Arial</vt:lpstr>
      <vt:lpstr>Calibri</vt:lpstr>
      <vt:lpstr>Wingdings</vt:lpstr>
      <vt:lpstr>Blank Presentation</vt:lpstr>
      <vt:lpstr>PowerPoint Presentation</vt:lpstr>
      <vt:lpstr>  Подключение к онлайн семинару 22 июня 2017 г.  </vt:lpstr>
      <vt:lpstr>   Аудио настройки</vt:lpstr>
      <vt:lpstr>     Test computer audio</vt:lpstr>
    </vt:vector>
  </TitlesOfParts>
  <Company>Phire Branding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Kurt Keller</dc:creator>
  <cp:lastModifiedBy>Trifonova, Anna</cp:lastModifiedBy>
  <cp:revision>260</cp:revision>
  <dcterms:created xsi:type="dcterms:W3CDTF">2009-08-13T14:22:46Z</dcterms:created>
  <dcterms:modified xsi:type="dcterms:W3CDTF">2017-06-20T11:43:25Z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0x010100A4E39E500D93234EABA62B6D074407C4</vt:lpwstr>
  </property>
  <property fmtid="{D5CDD505-2E9C-101B-9397-08002B2CF9AE}" pid="3" name="TemplateUrl">
    <vt:lpwstr/>
  </property>
  <property fmtid="{D5CDD505-2E9C-101B-9397-08002B2CF9AE}" pid="4" name="_SourceUrl">
    <vt:lpwstr/>
  </property>
  <property fmtid="{D5CDD505-2E9C-101B-9397-08002B2CF9AE}" pid="5" name="_SharedFileIndex">
    <vt:lpwstr/>
  </property>
  <property fmtid="{D5CDD505-2E9C-101B-9397-08002B2CF9AE}" pid="6" name="xd_Signature">
    <vt:bool>false</vt:bool>
  </property>
  <property fmtid="{D5CDD505-2E9C-101B-9397-08002B2CF9AE}" pid="7" name="xd_ProgID">
    <vt:lpwstr/>
  </property>
</Properties>
</file>