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37" autoAdjust="0"/>
  </p:normalViewPr>
  <p:slideViewPr>
    <p:cSldViewPr>
      <p:cViewPr varScale="1">
        <p:scale>
          <a:sx n="72" d="100"/>
          <a:sy n="72" d="100"/>
        </p:scale>
        <p:origin x="-14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D8B26A-9DF7-4AF9-8B98-E421FB4412CC}" type="doc">
      <dgm:prSet loTypeId="urn:microsoft.com/office/officeart/2005/8/layout/radial5" loCatId="relationship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C6455530-809F-4FE7-880D-EF962CEE57F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Новая образовательная модель</a:t>
          </a:r>
          <a:endParaRPr lang="ru-RU" sz="1600" dirty="0">
            <a:solidFill>
              <a:schemeClr val="tx1"/>
            </a:solidFill>
          </a:endParaRPr>
        </a:p>
      </dgm:t>
    </dgm:pt>
    <dgm:pt modelId="{6EBB7CE2-55D0-494B-94E1-C92EA1C0D92E}" type="parTrans" cxnId="{35EBA3ED-1451-44F1-9676-99F5E9F019A1}">
      <dgm:prSet/>
      <dgm:spPr/>
      <dgm:t>
        <a:bodyPr/>
        <a:lstStyle/>
        <a:p>
          <a:endParaRPr lang="ru-RU"/>
        </a:p>
      </dgm:t>
    </dgm:pt>
    <dgm:pt modelId="{6A7300B6-53CC-44D1-B88A-C2FF1DDBDAE3}" type="sibTrans" cxnId="{35EBA3ED-1451-44F1-9676-99F5E9F019A1}">
      <dgm:prSet/>
      <dgm:spPr/>
      <dgm:t>
        <a:bodyPr/>
        <a:lstStyle/>
        <a:p>
          <a:endParaRPr lang="ru-RU"/>
        </a:p>
      </dgm:t>
    </dgm:pt>
    <dgm:pt modelId="{3A3B953D-4145-4DB5-9F65-76B1DF68F017}">
      <dgm:prSet phldrT="[Текст]" custT="1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chemeClr val="accent2">
                  <a:lumMod val="50000"/>
                </a:schemeClr>
              </a:solidFill>
            </a:rPr>
            <a:t>Конвергенция научных знаний</a:t>
          </a:r>
          <a:endParaRPr lang="ru-RU" sz="1400" dirty="0">
            <a:solidFill>
              <a:schemeClr val="accent2">
                <a:lumMod val="50000"/>
              </a:schemeClr>
            </a:solidFill>
          </a:endParaRPr>
        </a:p>
      </dgm:t>
    </dgm:pt>
    <dgm:pt modelId="{4821DC3A-2033-457E-A53F-706AFD1CC1A8}" type="parTrans" cxnId="{7FE096E5-F45C-48E8-81EA-CE832260DD81}">
      <dgm:prSet/>
      <dgm:spPr/>
      <dgm:t>
        <a:bodyPr/>
        <a:lstStyle/>
        <a:p>
          <a:endParaRPr lang="ru-RU"/>
        </a:p>
      </dgm:t>
    </dgm:pt>
    <dgm:pt modelId="{D66FAE0E-5035-4A39-90E4-C4235630A098}" type="sibTrans" cxnId="{7FE096E5-F45C-48E8-81EA-CE832260DD81}">
      <dgm:prSet/>
      <dgm:spPr/>
      <dgm:t>
        <a:bodyPr/>
        <a:lstStyle/>
        <a:p>
          <a:endParaRPr lang="ru-RU"/>
        </a:p>
      </dgm:t>
    </dgm:pt>
    <dgm:pt modelId="{770EF9DA-32AF-488E-8D4B-401455ED6B52}">
      <dgm:prSet phldrT="[Текст]" custT="1"/>
      <dgm:spPr>
        <a:solidFill>
          <a:schemeClr val="accent1">
            <a:lumMod val="20000"/>
            <a:lumOff val="80000"/>
            <a:alpha val="83333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chemeClr val="accent2">
                  <a:lumMod val="50000"/>
                </a:schemeClr>
              </a:solidFill>
            </a:rPr>
            <a:t>Реализация индивидуальных траекторий студентов</a:t>
          </a:r>
          <a:endParaRPr lang="ru-RU" sz="1400" dirty="0">
            <a:solidFill>
              <a:schemeClr val="accent2">
                <a:lumMod val="50000"/>
              </a:schemeClr>
            </a:solidFill>
          </a:endParaRPr>
        </a:p>
      </dgm:t>
    </dgm:pt>
    <dgm:pt modelId="{3414B8C3-4E9F-4202-9755-FFF020504FD3}" type="parTrans" cxnId="{30D5A983-E885-42C5-942B-508637B2FEE3}">
      <dgm:prSet/>
      <dgm:spPr/>
      <dgm:t>
        <a:bodyPr/>
        <a:lstStyle/>
        <a:p>
          <a:endParaRPr lang="ru-RU"/>
        </a:p>
      </dgm:t>
    </dgm:pt>
    <dgm:pt modelId="{44B289EF-3C16-46DE-9D5F-8F1FDF41B730}" type="sibTrans" cxnId="{30D5A983-E885-42C5-942B-508637B2FEE3}">
      <dgm:prSet/>
      <dgm:spPr/>
      <dgm:t>
        <a:bodyPr/>
        <a:lstStyle/>
        <a:p>
          <a:endParaRPr lang="ru-RU"/>
        </a:p>
      </dgm:t>
    </dgm:pt>
    <dgm:pt modelId="{84B51AD1-7B19-45D7-AFBE-932EA0FDB5D2}">
      <dgm:prSet phldrT="[Текст]" custT="1"/>
      <dgm:spPr>
        <a:solidFill>
          <a:schemeClr val="accent1">
            <a:lumMod val="20000"/>
            <a:lumOff val="80000"/>
            <a:alpha val="76667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chemeClr val="accent2">
                  <a:lumMod val="50000"/>
                </a:schemeClr>
              </a:solidFill>
            </a:rPr>
            <a:t>Вовлеченность студентов в научно-исследовательскую деятельность</a:t>
          </a:r>
          <a:endParaRPr lang="ru-RU" sz="1400" dirty="0">
            <a:solidFill>
              <a:schemeClr val="accent2">
                <a:lumMod val="50000"/>
              </a:schemeClr>
            </a:solidFill>
          </a:endParaRPr>
        </a:p>
      </dgm:t>
    </dgm:pt>
    <dgm:pt modelId="{9479DB3A-ED73-4D0E-8F15-152D3BA9F8BE}" type="parTrans" cxnId="{E49CB2B2-6AFF-4745-B9FD-13E16A3DECE5}">
      <dgm:prSet/>
      <dgm:spPr/>
      <dgm:t>
        <a:bodyPr/>
        <a:lstStyle/>
        <a:p>
          <a:endParaRPr lang="ru-RU"/>
        </a:p>
      </dgm:t>
    </dgm:pt>
    <dgm:pt modelId="{FCEEB247-BF5B-4796-8C00-363E2E77D409}" type="sibTrans" cxnId="{E49CB2B2-6AFF-4745-B9FD-13E16A3DECE5}">
      <dgm:prSet/>
      <dgm:spPr/>
      <dgm:t>
        <a:bodyPr/>
        <a:lstStyle/>
        <a:p>
          <a:endParaRPr lang="ru-RU"/>
        </a:p>
      </dgm:t>
    </dgm:pt>
    <dgm:pt modelId="{C166F8F9-9A31-4E17-A0B0-7E9F7F91051D}">
      <dgm:prSet phldrT="[Текст]" custT="1"/>
      <dgm:spPr>
        <a:solidFill>
          <a:schemeClr val="accent1">
            <a:lumMod val="20000"/>
            <a:lumOff val="80000"/>
            <a:alpha val="7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chemeClr val="accent2">
                  <a:lumMod val="50000"/>
                </a:schemeClr>
              </a:solidFill>
            </a:rPr>
            <a:t>Ориентация на «профессию будущего», </a:t>
          </a:r>
          <a:endParaRPr lang="ru-RU" sz="1400" dirty="0">
            <a:solidFill>
              <a:schemeClr val="accent2">
                <a:lumMod val="50000"/>
              </a:schemeClr>
            </a:solidFill>
          </a:endParaRPr>
        </a:p>
      </dgm:t>
    </dgm:pt>
    <dgm:pt modelId="{25F90FA6-03E4-41AF-9E7D-F89F3784DA27}" type="parTrans" cxnId="{AD713C96-5FA3-47E0-AFB4-C005D08997D1}">
      <dgm:prSet/>
      <dgm:spPr/>
      <dgm:t>
        <a:bodyPr/>
        <a:lstStyle/>
        <a:p>
          <a:endParaRPr lang="ru-RU"/>
        </a:p>
      </dgm:t>
    </dgm:pt>
    <dgm:pt modelId="{328E6360-8EDA-4FB9-94BF-C8B6B5987330}" type="sibTrans" cxnId="{AD713C96-5FA3-47E0-AFB4-C005D08997D1}">
      <dgm:prSet/>
      <dgm:spPr/>
      <dgm:t>
        <a:bodyPr/>
        <a:lstStyle/>
        <a:p>
          <a:endParaRPr lang="ru-RU"/>
        </a:p>
      </dgm:t>
    </dgm:pt>
    <dgm:pt modelId="{FD4AE81F-F8A1-4535-8EEC-271FE88BE033}">
      <dgm:prSet phldrT="[Текст]" custT="1"/>
      <dgm:spPr>
        <a:solidFill>
          <a:schemeClr val="accent1">
            <a:lumMod val="20000"/>
            <a:lumOff val="80000"/>
            <a:alpha val="63333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1200" dirty="0" smtClean="0">
              <a:solidFill>
                <a:schemeClr val="accent2">
                  <a:lumMod val="50000"/>
                </a:schemeClr>
              </a:solidFill>
            </a:rPr>
            <a:t>Возможность совершенствоваться в бизнесе, в исследовательских и образовательных</a:t>
          </a:r>
          <a:r>
            <a:rPr lang="ru-RU" sz="1200" dirty="0" smtClean="0"/>
            <a:t> </a:t>
          </a:r>
          <a:r>
            <a:rPr lang="ru-RU" sz="1200" dirty="0" smtClean="0">
              <a:solidFill>
                <a:schemeClr val="accent2">
                  <a:lumMod val="50000"/>
                </a:schemeClr>
              </a:solidFill>
            </a:rPr>
            <a:t>сферах</a:t>
          </a:r>
          <a:endParaRPr lang="ru-RU" sz="1200" dirty="0">
            <a:solidFill>
              <a:schemeClr val="accent2">
                <a:lumMod val="50000"/>
              </a:schemeClr>
            </a:solidFill>
          </a:endParaRPr>
        </a:p>
      </dgm:t>
    </dgm:pt>
    <dgm:pt modelId="{7EB4C5F0-8229-4CBC-A94F-31C1CD669666}" type="parTrans" cxnId="{1601F177-8342-4CD9-ADBD-9B881479CC19}">
      <dgm:prSet/>
      <dgm:spPr/>
      <dgm:t>
        <a:bodyPr/>
        <a:lstStyle/>
        <a:p>
          <a:endParaRPr lang="ru-RU"/>
        </a:p>
      </dgm:t>
    </dgm:pt>
    <dgm:pt modelId="{A3393CCF-A1CD-451D-A0C2-1D0CAC3F8910}" type="sibTrans" cxnId="{1601F177-8342-4CD9-ADBD-9B881479CC19}">
      <dgm:prSet/>
      <dgm:spPr/>
      <dgm:t>
        <a:bodyPr/>
        <a:lstStyle/>
        <a:p>
          <a:endParaRPr lang="ru-RU"/>
        </a:p>
      </dgm:t>
    </dgm:pt>
    <dgm:pt modelId="{757CB917-35EC-49F4-9388-1398D84B769B}">
      <dgm:prSet custT="1"/>
      <dgm:spPr>
        <a:solidFill>
          <a:schemeClr val="accent1">
            <a:lumMod val="20000"/>
            <a:lumOff val="80000"/>
            <a:alpha val="5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1200" dirty="0" smtClean="0">
              <a:solidFill>
                <a:schemeClr val="accent2">
                  <a:lumMod val="50000"/>
                </a:schemeClr>
              </a:solidFill>
            </a:rPr>
            <a:t>Внедрение различных форм проектной и исследовательской работы</a:t>
          </a:r>
          <a:endParaRPr lang="ru-RU" sz="1200" dirty="0">
            <a:solidFill>
              <a:schemeClr val="accent2">
                <a:lumMod val="50000"/>
              </a:schemeClr>
            </a:solidFill>
          </a:endParaRPr>
        </a:p>
      </dgm:t>
    </dgm:pt>
    <dgm:pt modelId="{9CFF7CE5-B0C8-491A-8D2B-B1B855AA443F}" type="parTrans" cxnId="{6FE302EC-83B2-4322-924B-954842F25E93}">
      <dgm:prSet/>
      <dgm:spPr/>
      <dgm:t>
        <a:bodyPr/>
        <a:lstStyle/>
        <a:p>
          <a:endParaRPr lang="ru-RU"/>
        </a:p>
      </dgm:t>
    </dgm:pt>
    <dgm:pt modelId="{28BCF2BA-850F-44C2-94F6-E5BCEAC9A030}" type="sibTrans" cxnId="{6FE302EC-83B2-4322-924B-954842F25E93}">
      <dgm:prSet/>
      <dgm:spPr/>
      <dgm:t>
        <a:bodyPr/>
        <a:lstStyle/>
        <a:p>
          <a:endParaRPr lang="ru-RU"/>
        </a:p>
      </dgm:t>
    </dgm:pt>
    <dgm:pt modelId="{E5D64E67-2761-4BBF-9F3F-514CF7D5C945}">
      <dgm:prSet custT="1"/>
      <dgm:spPr>
        <a:solidFill>
          <a:schemeClr val="accent1">
            <a:lumMod val="20000"/>
            <a:lumOff val="80000"/>
            <a:alpha val="56667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chemeClr val="accent2">
                  <a:lumMod val="50000"/>
                </a:schemeClr>
              </a:solidFill>
            </a:rPr>
            <a:t>Системное развитие исследовательских  и управленческих навыков</a:t>
          </a:r>
          <a:endParaRPr lang="ru-RU" sz="1400" dirty="0">
            <a:solidFill>
              <a:schemeClr val="accent2">
                <a:lumMod val="50000"/>
              </a:schemeClr>
            </a:solidFill>
          </a:endParaRPr>
        </a:p>
      </dgm:t>
    </dgm:pt>
    <dgm:pt modelId="{FC77C9D8-A670-466B-ABE5-E4AFDAE7FEA0}" type="parTrans" cxnId="{D5C80856-BC99-43B8-9708-29785E267992}">
      <dgm:prSet/>
      <dgm:spPr/>
      <dgm:t>
        <a:bodyPr/>
        <a:lstStyle/>
        <a:p>
          <a:endParaRPr lang="ru-RU"/>
        </a:p>
      </dgm:t>
    </dgm:pt>
    <dgm:pt modelId="{ABEA6EA1-B0B8-4D22-B1AD-DE7E45B2509B}" type="sibTrans" cxnId="{D5C80856-BC99-43B8-9708-29785E267992}">
      <dgm:prSet/>
      <dgm:spPr/>
      <dgm:t>
        <a:bodyPr/>
        <a:lstStyle/>
        <a:p>
          <a:endParaRPr lang="ru-RU"/>
        </a:p>
      </dgm:t>
    </dgm:pt>
    <dgm:pt modelId="{D7E7911D-B786-4363-9975-C55851CC45FE}" type="pres">
      <dgm:prSet presAssocID="{A8D8B26A-9DF7-4AF9-8B98-E421FB4412C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6F4255-2B9C-466F-AE21-CC3B599EB771}" type="pres">
      <dgm:prSet presAssocID="{C6455530-809F-4FE7-880D-EF962CEE57F4}" presName="centerShape" presStyleLbl="node0" presStyleIdx="0" presStyleCnt="1" custScaleX="186492" custScaleY="105941" custLinFactNeighborX="10" custLinFactNeighborY="-529"/>
      <dgm:spPr/>
      <dgm:t>
        <a:bodyPr/>
        <a:lstStyle/>
        <a:p>
          <a:endParaRPr lang="ru-RU"/>
        </a:p>
      </dgm:t>
    </dgm:pt>
    <dgm:pt modelId="{49DBB742-6BB9-44AC-B1AA-714E1302E7EF}" type="pres">
      <dgm:prSet presAssocID="{4821DC3A-2033-457E-A53F-706AFD1CC1A8}" presName="parTrans" presStyleLbl="sibTrans2D1" presStyleIdx="0" presStyleCnt="7"/>
      <dgm:spPr/>
      <dgm:t>
        <a:bodyPr/>
        <a:lstStyle/>
        <a:p>
          <a:endParaRPr lang="ru-RU"/>
        </a:p>
      </dgm:t>
    </dgm:pt>
    <dgm:pt modelId="{A2E6CE1A-C31F-4072-9EE7-D38C1F0CAC4F}" type="pres">
      <dgm:prSet presAssocID="{4821DC3A-2033-457E-A53F-706AFD1CC1A8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12F11644-D609-42F1-9DB8-DAD852BC1DEE}" type="pres">
      <dgm:prSet presAssocID="{3A3B953D-4145-4DB5-9F65-76B1DF68F017}" presName="node" presStyleLbl="node1" presStyleIdx="0" presStyleCnt="7" custScaleX="1300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71AFC-F05C-44DC-B41B-50A09B05A7BA}" type="pres">
      <dgm:prSet presAssocID="{3414B8C3-4E9F-4202-9755-FFF020504FD3}" presName="parTrans" presStyleLbl="sibTrans2D1" presStyleIdx="1" presStyleCnt="7"/>
      <dgm:spPr/>
      <dgm:t>
        <a:bodyPr/>
        <a:lstStyle/>
        <a:p>
          <a:endParaRPr lang="ru-RU"/>
        </a:p>
      </dgm:t>
    </dgm:pt>
    <dgm:pt modelId="{7BA17A08-B487-4549-8558-7A98F25F0700}" type="pres">
      <dgm:prSet presAssocID="{3414B8C3-4E9F-4202-9755-FFF020504FD3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6B11822C-E084-4C5C-9D7B-44DE532895D3}" type="pres">
      <dgm:prSet presAssocID="{770EF9DA-32AF-488E-8D4B-401455ED6B52}" presName="node" presStyleLbl="node1" presStyleIdx="1" presStyleCnt="7" custScaleX="177804" custRadScaleRad="126159" custRadScaleInc="94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DF9961-6517-4C02-81B3-D235F0D57207}" type="pres">
      <dgm:prSet presAssocID="{9479DB3A-ED73-4D0E-8F15-152D3BA9F8BE}" presName="parTrans" presStyleLbl="sibTrans2D1" presStyleIdx="2" presStyleCnt="7" custScaleX="140526"/>
      <dgm:spPr/>
      <dgm:t>
        <a:bodyPr/>
        <a:lstStyle/>
        <a:p>
          <a:endParaRPr lang="ru-RU"/>
        </a:p>
      </dgm:t>
    </dgm:pt>
    <dgm:pt modelId="{10565882-AE9D-4551-87CE-D87E2A479A05}" type="pres">
      <dgm:prSet presAssocID="{9479DB3A-ED73-4D0E-8F15-152D3BA9F8BE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23BECEE6-945D-43C3-9FAA-8FC2F5E18E11}" type="pres">
      <dgm:prSet presAssocID="{84B51AD1-7B19-45D7-AFBE-932EA0FDB5D2}" presName="node" presStyleLbl="node1" presStyleIdx="2" presStyleCnt="7" custScaleX="184673" custScaleY="109641" custRadScaleRad="136893" custRadScaleInc="-34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BF8004-D85A-4702-B35A-DF9A8CCC8AFD}" type="pres">
      <dgm:prSet presAssocID="{25F90FA6-03E4-41AF-9E7D-F89F3784DA27}" presName="parTrans" presStyleLbl="sibTrans2D1" presStyleIdx="3" presStyleCnt="7"/>
      <dgm:spPr/>
      <dgm:t>
        <a:bodyPr/>
        <a:lstStyle/>
        <a:p>
          <a:endParaRPr lang="ru-RU"/>
        </a:p>
      </dgm:t>
    </dgm:pt>
    <dgm:pt modelId="{D7B0D151-7F8D-4F87-A65F-AF3DF178D3C1}" type="pres">
      <dgm:prSet presAssocID="{25F90FA6-03E4-41AF-9E7D-F89F3784DA27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2E9FE3FB-39D7-4328-92EE-E5B677C57432}" type="pres">
      <dgm:prSet presAssocID="{C166F8F9-9A31-4E17-A0B0-7E9F7F91051D}" presName="node" presStyleLbl="node1" presStyleIdx="3" presStyleCnt="7" custScaleX="145189" custScaleY="90215" custRadScaleRad="110935" custRadScaleInc="-412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996230-0032-469F-8F4E-B632E3E8AC64}" type="pres">
      <dgm:prSet presAssocID="{7EB4C5F0-8229-4CBC-A94F-31C1CD669666}" presName="parTrans" presStyleLbl="sibTrans2D1" presStyleIdx="4" presStyleCnt="7" custScaleX="125664" custLinFactNeighborX="-42086" custLinFactNeighborY="-1978"/>
      <dgm:spPr/>
      <dgm:t>
        <a:bodyPr/>
        <a:lstStyle/>
        <a:p>
          <a:endParaRPr lang="ru-RU"/>
        </a:p>
      </dgm:t>
    </dgm:pt>
    <dgm:pt modelId="{2A3E5966-ECFF-4113-8D5F-D4218186609A}" type="pres">
      <dgm:prSet presAssocID="{7EB4C5F0-8229-4CBC-A94F-31C1CD669666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F3CC831C-3FF1-4B53-9489-196D2512DCC6}" type="pres">
      <dgm:prSet presAssocID="{FD4AE81F-F8A1-4535-8EEC-271FE88BE033}" presName="node" presStyleLbl="node1" presStyleIdx="4" presStyleCnt="7" custScaleX="154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967AEB-8568-4403-A536-E4F49B0C1879}" type="pres">
      <dgm:prSet presAssocID="{FC77C9D8-A670-466B-ABE5-E4AFDAE7FEA0}" presName="parTrans" presStyleLbl="sibTrans2D1" presStyleIdx="5" presStyleCnt="7" custScaleX="138664"/>
      <dgm:spPr/>
      <dgm:t>
        <a:bodyPr/>
        <a:lstStyle/>
        <a:p>
          <a:endParaRPr lang="ru-RU"/>
        </a:p>
      </dgm:t>
    </dgm:pt>
    <dgm:pt modelId="{A092D43B-7394-4CF5-A324-6C7492317784}" type="pres">
      <dgm:prSet presAssocID="{FC77C9D8-A670-466B-ABE5-E4AFDAE7FEA0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8EE96D2A-7EEB-4608-A191-E96BBE156E94}" type="pres">
      <dgm:prSet presAssocID="{E5D64E67-2761-4BBF-9F3F-514CF7D5C945}" presName="node" presStyleLbl="node1" presStyleIdx="5" presStyleCnt="7" custScaleX="174844" custScaleY="112075" custRadScaleRad="134636" custRadScaleInc="80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7D41ED-9EB4-447A-B4D5-380D7A34DDAC}" type="pres">
      <dgm:prSet presAssocID="{9CFF7CE5-B0C8-491A-8D2B-B1B855AA443F}" presName="parTrans" presStyleLbl="sibTrans2D1" presStyleIdx="6" presStyleCnt="7" custScaleX="117802" custLinFactNeighborX="1827" custLinFactNeighborY="-14386"/>
      <dgm:spPr/>
      <dgm:t>
        <a:bodyPr/>
        <a:lstStyle/>
        <a:p>
          <a:endParaRPr lang="ru-RU"/>
        </a:p>
      </dgm:t>
    </dgm:pt>
    <dgm:pt modelId="{A284C1EC-BB55-48D0-ADB8-AF550F02C2A4}" type="pres">
      <dgm:prSet presAssocID="{9CFF7CE5-B0C8-491A-8D2B-B1B855AA443F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2862E3B2-A515-465E-ADDA-76FB6584CC5D}" type="pres">
      <dgm:prSet presAssocID="{757CB917-35EC-49F4-9388-1398D84B769B}" presName="node" presStyleLbl="node1" presStyleIdx="6" presStyleCnt="7" custScaleX="146216" custRadScaleRad="121973" custRadScaleInc="-110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D5A983-E885-42C5-942B-508637B2FEE3}" srcId="{C6455530-809F-4FE7-880D-EF962CEE57F4}" destId="{770EF9DA-32AF-488E-8D4B-401455ED6B52}" srcOrd="1" destOrd="0" parTransId="{3414B8C3-4E9F-4202-9755-FFF020504FD3}" sibTransId="{44B289EF-3C16-46DE-9D5F-8F1FDF41B730}"/>
    <dgm:cxn modelId="{3698B66C-694E-497F-8A90-377DD944ED70}" type="presOf" srcId="{C166F8F9-9A31-4E17-A0B0-7E9F7F91051D}" destId="{2E9FE3FB-39D7-4328-92EE-E5B677C57432}" srcOrd="0" destOrd="0" presId="urn:microsoft.com/office/officeart/2005/8/layout/radial5"/>
    <dgm:cxn modelId="{D0F0056F-6A11-43ED-AC67-3082A5AC175B}" type="presOf" srcId="{FC77C9D8-A670-466B-ABE5-E4AFDAE7FEA0}" destId="{25967AEB-8568-4403-A536-E4F49B0C1879}" srcOrd="0" destOrd="0" presId="urn:microsoft.com/office/officeart/2005/8/layout/radial5"/>
    <dgm:cxn modelId="{A9A12392-2CFF-4032-8FAF-E6BE71613220}" type="presOf" srcId="{E5D64E67-2761-4BBF-9F3F-514CF7D5C945}" destId="{8EE96D2A-7EEB-4608-A191-E96BBE156E94}" srcOrd="0" destOrd="0" presId="urn:microsoft.com/office/officeart/2005/8/layout/radial5"/>
    <dgm:cxn modelId="{FF8DABE9-0870-4275-AA7F-174DED9DF39E}" type="presOf" srcId="{4821DC3A-2033-457E-A53F-706AFD1CC1A8}" destId="{49DBB742-6BB9-44AC-B1AA-714E1302E7EF}" srcOrd="0" destOrd="0" presId="urn:microsoft.com/office/officeart/2005/8/layout/radial5"/>
    <dgm:cxn modelId="{C63DD487-374B-48DA-9607-23F0281AF846}" type="presOf" srcId="{C6455530-809F-4FE7-880D-EF962CEE57F4}" destId="{216F4255-2B9C-466F-AE21-CC3B599EB771}" srcOrd="0" destOrd="0" presId="urn:microsoft.com/office/officeart/2005/8/layout/radial5"/>
    <dgm:cxn modelId="{073CD32A-39CE-4EA9-99F8-FC94D01109AD}" type="presOf" srcId="{FC77C9D8-A670-466B-ABE5-E4AFDAE7FEA0}" destId="{A092D43B-7394-4CF5-A324-6C7492317784}" srcOrd="1" destOrd="0" presId="urn:microsoft.com/office/officeart/2005/8/layout/radial5"/>
    <dgm:cxn modelId="{BFAD14F9-ECD7-4195-8FDD-4180B1FDC751}" type="presOf" srcId="{770EF9DA-32AF-488E-8D4B-401455ED6B52}" destId="{6B11822C-E084-4C5C-9D7B-44DE532895D3}" srcOrd="0" destOrd="0" presId="urn:microsoft.com/office/officeart/2005/8/layout/radial5"/>
    <dgm:cxn modelId="{1084F7F1-B31D-4793-B091-CF8B51020B24}" type="presOf" srcId="{3414B8C3-4E9F-4202-9755-FFF020504FD3}" destId="{7BA17A08-B487-4549-8558-7A98F25F0700}" srcOrd="1" destOrd="0" presId="urn:microsoft.com/office/officeart/2005/8/layout/radial5"/>
    <dgm:cxn modelId="{E49CB2B2-6AFF-4745-B9FD-13E16A3DECE5}" srcId="{C6455530-809F-4FE7-880D-EF962CEE57F4}" destId="{84B51AD1-7B19-45D7-AFBE-932EA0FDB5D2}" srcOrd="2" destOrd="0" parTransId="{9479DB3A-ED73-4D0E-8F15-152D3BA9F8BE}" sibTransId="{FCEEB247-BF5B-4796-8C00-363E2E77D409}"/>
    <dgm:cxn modelId="{B4AA9767-3B5E-412C-ACCC-0E5F69D176E1}" type="presOf" srcId="{25F90FA6-03E4-41AF-9E7D-F89F3784DA27}" destId="{A9BF8004-D85A-4702-B35A-DF9A8CCC8AFD}" srcOrd="0" destOrd="0" presId="urn:microsoft.com/office/officeart/2005/8/layout/radial5"/>
    <dgm:cxn modelId="{910B0E37-5F3D-4EF9-89D1-827B958A974F}" type="presOf" srcId="{9479DB3A-ED73-4D0E-8F15-152D3BA9F8BE}" destId="{2BDF9961-6517-4C02-81B3-D235F0D57207}" srcOrd="0" destOrd="0" presId="urn:microsoft.com/office/officeart/2005/8/layout/radial5"/>
    <dgm:cxn modelId="{B22F0304-575B-4DD7-8C7D-0FFD1A104EBD}" type="presOf" srcId="{3414B8C3-4E9F-4202-9755-FFF020504FD3}" destId="{A9571AFC-F05C-44DC-B41B-50A09B05A7BA}" srcOrd="0" destOrd="0" presId="urn:microsoft.com/office/officeart/2005/8/layout/radial5"/>
    <dgm:cxn modelId="{2E29DA81-597D-4134-AE3C-B8B3032D6954}" type="presOf" srcId="{9479DB3A-ED73-4D0E-8F15-152D3BA9F8BE}" destId="{10565882-AE9D-4551-87CE-D87E2A479A05}" srcOrd="1" destOrd="0" presId="urn:microsoft.com/office/officeart/2005/8/layout/radial5"/>
    <dgm:cxn modelId="{4C9D2375-2A9A-4725-8DD0-690357FF1B11}" type="presOf" srcId="{3A3B953D-4145-4DB5-9F65-76B1DF68F017}" destId="{12F11644-D609-42F1-9DB8-DAD852BC1DEE}" srcOrd="0" destOrd="0" presId="urn:microsoft.com/office/officeart/2005/8/layout/radial5"/>
    <dgm:cxn modelId="{979DB241-9854-4D21-A06C-4F2A752A0209}" type="presOf" srcId="{9CFF7CE5-B0C8-491A-8D2B-B1B855AA443F}" destId="{A284C1EC-BB55-48D0-ADB8-AF550F02C2A4}" srcOrd="1" destOrd="0" presId="urn:microsoft.com/office/officeart/2005/8/layout/radial5"/>
    <dgm:cxn modelId="{30D5B76E-5E52-4C32-985F-1AD91AD65D77}" type="presOf" srcId="{FD4AE81F-F8A1-4535-8EEC-271FE88BE033}" destId="{F3CC831C-3FF1-4B53-9489-196D2512DCC6}" srcOrd="0" destOrd="0" presId="urn:microsoft.com/office/officeart/2005/8/layout/radial5"/>
    <dgm:cxn modelId="{2DA53D90-76A4-4C4E-9BB3-54461982C256}" type="presOf" srcId="{757CB917-35EC-49F4-9388-1398D84B769B}" destId="{2862E3B2-A515-465E-ADDA-76FB6584CC5D}" srcOrd="0" destOrd="0" presId="urn:microsoft.com/office/officeart/2005/8/layout/radial5"/>
    <dgm:cxn modelId="{D5C80856-BC99-43B8-9708-29785E267992}" srcId="{C6455530-809F-4FE7-880D-EF962CEE57F4}" destId="{E5D64E67-2761-4BBF-9F3F-514CF7D5C945}" srcOrd="5" destOrd="0" parTransId="{FC77C9D8-A670-466B-ABE5-E4AFDAE7FEA0}" sibTransId="{ABEA6EA1-B0B8-4D22-B1AD-DE7E45B2509B}"/>
    <dgm:cxn modelId="{6FE302EC-83B2-4322-924B-954842F25E93}" srcId="{C6455530-809F-4FE7-880D-EF962CEE57F4}" destId="{757CB917-35EC-49F4-9388-1398D84B769B}" srcOrd="6" destOrd="0" parTransId="{9CFF7CE5-B0C8-491A-8D2B-B1B855AA443F}" sibTransId="{28BCF2BA-850F-44C2-94F6-E5BCEAC9A030}"/>
    <dgm:cxn modelId="{1601F177-8342-4CD9-ADBD-9B881479CC19}" srcId="{C6455530-809F-4FE7-880D-EF962CEE57F4}" destId="{FD4AE81F-F8A1-4535-8EEC-271FE88BE033}" srcOrd="4" destOrd="0" parTransId="{7EB4C5F0-8229-4CBC-A94F-31C1CD669666}" sibTransId="{A3393CCF-A1CD-451D-A0C2-1D0CAC3F8910}"/>
    <dgm:cxn modelId="{D3F24889-655D-4EB7-94EF-C3823FEAC7FB}" type="presOf" srcId="{25F90FA6-03E4-41AF-9E7D-F89F3784DA27}" destId="{D7B0D151-7F8D-4F87-A65F-AF3DF178D3C1}" srcOrd="1" destOrd="0" presId="urn:microsoft.com/office/officeart/2005/8/layout/radial5"/>
    <dgm:cxn modelId="{AD713C96-5FA3-47E0-AFB4-C005D08997D1}" srcId="{C6455530-809F-4FE7-880D-EF962CEE57F4}" destId="{C166F8F9-9A31-4E17-A0B0-7E9F7F91051D}" srcOrd="3" destOrd="0" parTransId="{25F90FA6-03E4-41AF-9E7D-F89F3784DA27}" sibTransId="{328E6360-8EDA-4FB9-94BF-C8B6B5987330}"/>
    <dgm:cxn modelId="{15533084-B600-4111-A439-1044EF9DC584}" type="presOf" srcId="{4821DC3A-2033-457E-A53F-706AFD1CC1A8}" destId="{A2E6CE1A-C31F-4072-9EE7-D38C1F0CAC4F}" srcOrd="1" destOrd="0" presId="urn:microsoft.com/office/officeart/2005/8/layout/radial5"/>
    <dgm:cxn modelId="{0A99B1CD-73FB-4F05-94B6-D54D1B10C358}" type="presOf" srcId="{A8D8B26A-9DF7-4AF9-8B98-E421FB4412CC}" destId="{D7E7911D-B786-4363-9975-C55851CC45FE}" srcOrd="0" destOrd="0" presId="urn:microsoft.com/office/officeart/2005/8/layout/radial5"/>
    <dgm:cxn modelId="{7FE096E5-F45C-48E8-81EA-CE832260DD81}" srcId="{C6455530-809F-4FE7-880D-EF962CEE57F4}" destId="{3A3B953D-4145-4DB5-9F65-76B1DF68F017}" srcOrd="0" destOrd="0" parTransId="{4821DC3A-2033-457E-A53F-706AFD1CC1A8}" sibTransId="{D66FAE0E-5035-4A39-90E4-C4235630A098}"/>
    <dgm:cxn modelId="{D3427F04-C0E6-44C6-AD2B-2ED73C69ED01}" type="presOf" srcId="{9CFF7CE5-B0C8-491A-8D2B-B1B855AA443F}" destId="{E37D41ED-9EB4-447A-B4D5-380D7A34DDAC}" srcOrd="0" destOrd="0" presId="urn:microsoft.com/office/officeart/2005/8/layout/radial5"/>
    <dgm:cxn modelId="{96695CDF-ABF1-4058-B7E5-E8C0E3AAB57A}" type="presOf" srcId="{84B51AD1-7B19-45D7-AFBE-932EA0FDB5D2}" destId="{23BECEE6-945D-43C3-9FAA-8FC2F5E18E11}" srcOrd="0" destOrd="0" presId="urn:microsoft.com/office/officeart/2005/8/layout/radial5"/>
    <dgm:cxn modelId="{94F37D46-2DA7-46F1-A0E1-710761E02C7E}" type="presOf" srcId="{7EB4C5F0-8229-4CBC-A94F-31C1CD669666}" destId="{E7996230-0032-469F-8F4E-B632E3E8AC64}" srcOrd="0" destOrd="0" presId="urn:microsoft.com/office/officeart/2005/8/layout/radial5"/>
    <dgm:cxn modelId="{70A08822-3D23-4366-B8FA-379CB92836B4}" type="presOf" srcId="{7EB4C5F0-8229-4CBC-A94F-31C1CD669666}" destId="{2A3E5966-ECFF-4113-8D5F-D4218186609A}" srcOrd="1" destOrd="0" presId="urn:microsoft.com/office/officeart/2005/8/layout/radial5"/>
    <dgm:cxn modelId="{35EBA3ED-1451-44F1-9676-99F5E9F019A1}" srcId="{A8D8B26A-9DF7-4AF9-8B98-E421FB4412CC}" destId="{C6455530-809F-4FE7-880D-EF962CEE57F4}" srcOrd="0" destOrd="0" parTransId="{6EBB7CE2-55D0-494B-94E1-C92EA1C0D92E}" sibTransId="{6A7300B6-53CC-44D1-B88A-C2FF1DDBDAE3}"/>
    <dgm:cxn modelId="{D5670837-369D-4B3A-82CD-D3AE95886DFF}" type="presParOf" srcId="{D7E7911D-B786-4363-9975-C55851CC45FE}" destId="{216F4255-2B9C-466F-AE21-CC3B599EB771}" srcOrd="0" destOrd="0" presId="urn:microsoft.com/office/officeart/2005/8/layout/radial5"/>
    <dgm:cxn modelId="{310E1ADB-611D-4F60-8A90-5281EA62A654}" type="presParOf" srcId="{D7E7911D-B786-4363-9975-C55851CC45FE}" destId="{49DBB742-6BB9-44AC-B1AA-714E1302E7EF}" srcOrd="1" destOrd="0" presId="urn:microsoft.com/office/officeart/2005/8/layout/radial5"/>
    <dgm:cxn modelId="{0934A181-FEFF-4D53-A2BC-7E0ED4741882}" type="presParOf" srcId="{49DBB742-6BB9-44AC-B1AA-714E1302E7EF}" destId="{A2E6CE1A-C31F-4072-9EE7-D38C1F0CAC4F}" srcOrd="0" destOrd="0" presId="urn:microsoft.com/office/officeart/2005/8/layout/radial5"/>
    <dgm:cxn modelId="{ABEA5239-81A3-4836-BF24-136FBB857B95}" type="presParOf" srcId="{D7E7911D-B786-4363-9975-C55851CC45FE}" destId="{12F11644-D609-42F1-9DB8-DAD852BC1DEE}" srcOrd="2" destOrd="0" presId="urn:microsoft.com/office/officeart/2005/8/layout/radial5"/>
    <dgm:cxn modelId="{60C81694-0F04-45B9-8D23-7284A2F577A1}" type="presParOf" srcId="{D7E7911D-B786-4363-9975-C55851CC45FE}" destId="{A9571AFC-F05C-44DC-B41B-50A09B05A7BA}" srcOrd="3" destOrd="0" presId="urn:microsoft.com/office/officeart/2005/8/layout/radial5"/>
    <dgm:cxn modelId="{3E26AEE0-EF1D-4CEA-9AE9-6DDE1192DEC2}" type="presParOf" srcId="{A9571AFC-F05C-44DC-B41B-50A09B05A7BA}" destId="{7BA17A08-B487-4549-8558-7A98F25F0700}" srcOrd="0" destOrd="0" presId="urn:microsoft.com/office/officeart/2005/8/layout/radial5"/>
    <dgm:cxn modelId="{2BD96460-CCB6-4988-AF0F-20EC9AAE157F}" type="presParOf" srcId="{D7E7911D-B786-4363-9975-C55851CC45FE}" destId="{6B11822C-E084-4C5C-9D7B-44DE532895D3}" srcOrd="4" destOrd="0" presId="urn:microsoft.com/office/officeart/2005/8/layout/radial5"/>
    <dgm:cxn modelId="{B38032D3-629A-45BE-9A80-EE7309B69D3F}" type="presParOf" srcId="{D7E7911D-B786-4363-9975-C55851CC45FE}" destId="{2BDF9961-6517-4C02-81B3-D235F0D57207}" srcOrd="5" destOrd="0" presId="urn:microsoft.com/office/officeart/2005/8/layout/radial5"/>
    <dgm:cxn modelId="{306E948D-08AE-4500-9F71-943E1786BBDD}" type="presParOf" srcId="{2BDF9961-6517-4C02-81B3-D235F0D57207}" destId="{10565882-AE9D-4551-87CE-D87E2A479A05}" srcOrd="0" destOrd="0" presId="urn:microsoft.com/office/officeart/2005/8/layout/radial5"/>
    <dgm:cxn modelId="{F4A28C23-8DC5-4CC8-865A-FE6C4719CBB0}" type="presParOf" srcId="{D7E7911D-B786-4363-9975-C55851CC45FE}" destId="{23BECEE6-945D-43C3-9FAA-8FC2F5E18E11}" srcOrd="6" destOrd="0" presId="urn:microsoft.com/office/officeart/2005/8/layout/radial5"/>
    <dgm:cxn modelId="{809059BD-242F-4EAD-A43E-F257D6284416}" type="presParOf" srcId="{D7E7911D-B786-4363-9975-C55851CC45FE}" destId="{A9BF8004-D85A-4702-B35A-DF9A8CCC8AFD}" srcOrd="7" destOrd="0" presId="urn:microsoft.com/office/officeart/2005/8/layout/radial5"/>
    <dgm:cxn modelId="{75CE4F3F-BD91-4A22-86E8-C112F974A859}" type="presParOf" srcId="{A9BF8004-D85A-4702-B35A-DF9A8CCC8AFD}" destId="{D7B0D151-7F8D-4F87-A65F-AF3DF178D3C1}" srcOrd="0" destOrd="0" presId="urn:microsoft.com/office/officeart/2005/8/layout/radial5"/>
    <dgm:cxn modelId="{A6BCD94E-EFD2-49C2-993D-7975944D2DC9}" type="presParOf" srcId="{D7E7911D-B786-4363-9975-C55851CC45FE}" destId="{2E9FE3FB-39D7-4328-92EE-E5B677C57432}" srcOrd="8" destOrd="0" presId="urn:microsoft.com/office/officeart/2005/8/layout/radial5"/>
    <dgm:cxn modelId="{F9D0FFD4-67F9-4B1A-861C-44CD7664C5C2}" type="presParOf" srcId="{D7E7911D-B786-4363-9975-C55851CC45FE}" destId="{E7996230-0032-469F-8F4E-B632E3E8AC64}" srcOrd="9" destOrd="0" presId="urn:microsoft.com/office/officeart/2005/8/layout/radial5"/>
    <dgm:cxn modelId="{A5189458-B582-4D65-A312-FAC14256EE66}" type="presParOf" srcId="{E7996230-0032-469F-8F4E-B632E3E8AC64}" destId="{2A3E5966-ECFF-4113-8D5F-D4218186609A}" srcOrd="0" destOrd="0" presId="urn:microsoft.com/office/officeart/2005/8/layout/radial5"/>
    <dgm:cxn modelId="{7516D469-4EE6-4519-89B9-46C1199EAB4A}" type="presParOf" srcId="{D7E7911D-B786-4363-9975-C55851CC45FE}" destId="{F3CC831C-3FF1-4B53-9489-196D2512DCC6}" srcOrd="10" destOrd="0" presId="urn:microsoft.com/office/officeart/2005/8/layout/radial5"/>
    <dgm:cxn modelId="{2B965927-ADF6-45C9-B3F7-1E4122C42B7C}" type="presParOf" srcId="{D7E7911D-B786-4363-9975-C55851CC45FE}" destId="{25967AEB-8568-4403-A536-E4F49B0C1879}" srcOrd="11" destOrd="0" presId="urn:microsoft.com/office/officeart/2005/8/layout/radial5"/>
    <dgm:cxn modelId="{57E33ADF-C86A-48DE-AC6F-E2DA9BD43560}" type="presParOf" srcId="{25967AEB-8568-4403-A536-E4F49B0C1879}" destId="{A092D43B-7394-4CF5-A324-6C7492317784}" srcOrd="0" destOrd="0" presId="urn:microsoft.com/office/officeart/2005/8/layout/radial5"/>
    <dgm:cxn modelId="{C5730813-412A-4C78-9D7F-D71B3581428E}" type="presParOf" srcId="{D7E7911D-B786-4363-9975-C55851CC45FE}" destId="{8EE96D2A-7EEB-4608-A191-E96BBE156E94}" srcOrd="12" destOrd="0" presId="urn:microsoft.com/office/officeart/2005/8/layout/radial5"/>
    <dgm:cxn modelId="{E3243F02-3DFC-4C52-AAD5-F8B43C7BBE6C}" type="presParOf" srcId="{D7E7911D-B786-4363-9975-C55851CC45FE}" destId="{E37D41ED-9EB4-447A-B4D5-380D7A34DDAC}" srcOrd="13" destOrd="0" presId="urn:microsoft.com/office/officeart/2005/8/layout/radial5"/>
    <dgm:cxn modelId="{CBF6FA7B-2049-4F39-93A6-2A7AE1A85D00}" type="presParOf" srcId="{E37D41ED-9EB4-447A-B4D5-380D7A34DDAC}" destId="{A284C1EC-BB55-48D0-ADB8-AF550F02C2A4}" srcOrd="0" destOrd="0" presId="urn:microsoft.com/office/officeart/2005/8/layout/radial5"/>
    <dgm:cxn modelId="{D5AF994D-A5AE-4498-9172-47332896F574}" type="presParOf" srcId="{D7E7911D-B786-4363-9975-C55851CC45FE}" destId="{2862E3B2-A515-465E-ADDA-76FB6584CC5D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CF052E-F8DD-42EB-9F3E-DB160B07AA57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77EE6D-0F4B-4353-95AF-E4782EF6C38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400" dirty="0" smtClean="0">
              <a:solidFill>
                <a:srgbClr val="002060"/>
              </a:solidFill>
            </a:rPr>
            <a:t>Функции дисциплины «Управление ИС»</a:t>
          </a:r>
          <a:endParaRPr lang="ru-RU" sz="1400" dirty="0">
            <a:solidFill>
              <a:srgbClr val="002060"/>
            </a:solidFill>
          </a:endParaRPr>
        </a:p>
      </dgm:t>
    </dgm:pt>
    <dgm:pt modelId="{54643006-7F17-4538-8265-2879E787F156}" type="parTrans" cxnId="{075B48A1-F37A-46CD-9396-1EF6C8ED1056}">
      <dgm:prSet/>
      <dgm:spPr/>
      <dgm:t>
        <a:bodyPr/>
        <a:lstStyle/>
        <a:p>
          <a:endParaRPr lang="ru-RU"/>
        </a:p>
      </dgm:t>
    </dgm:pt>
    <dgm:pt modelId="{28670353-2027-4448-B046-80D62F6FB30A}" type="sibTrans" cxnId="{075B48A1-F37A-46CD-9396-1EF6C8ED1056}">
      <dgm:prSet/>
      <dgm:spPr/>
      <dgm:t>
        <a:bodyPr/>
        <a:lstStyle/>
        <a:p>
          <a:endParaRPr lang="ru-RU"/>
        </a:p>
      </dgm:t>
    </dgm:pt>
    <dgm:pt modelId="{44C34AF8-0E96-4500-80E1-141E028A583E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</a:rPr>
            <a:t>Образовательная</a:t>
          </a:r>
          <a:endParaRPr lang="ru-RU" sz="1400" dirty="0">
            <a:solidFill>
              <a:srgbClr val="002060"/>
            </a:solidFill>
          </a:endParaRPr>
        </a:p>
      </dgm:t>
    </dgm:pt>
    <dgm:pt modelId="{F8677A3C-8106-4255-9E90-5A788A5A4342}" type="parTrans" cxnId="{389B47BE-2133-4908-A6FA-1439C933E8E1}">
      <dgm:prSet/>
      <dgm:spPr/>
      <dgm:t>
        <a:bodyPr/>
        <a:lstStyle/>
        <a:p>
          <a:endParaRPr lang="ru-RU"/>
        </a:p>
      </dgm:t>
    </dgm:pt>
    <dgm:pt modelId="{30344DD3-C29A-4687-82EB-29ECF1F0D952}" type="sibTrans" cxnId="{389B47BE-2133-4908-A6FA-1439C933E8E1}">
      <dgm:prSet/>
      <dgm:spPr/>
      <dgm:t>
        <a:bodyPr/>
        <a:lstStyle/>
        <a:p>
          <a:endParaRPr lang="ru-RU"/>
        </a:p>
      </dgm:t>
    </dgm:pt>
    <dgm:pt modelId="{A34CF636-10FB-4619-9DCC-81CC6D0F50B1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rgbClr val="002060"/>
              </a:solidFill>
            </a:rPr>
            <a:t>Повышение инновационного потенциала будущих </a:t>
          </a:r>
          <a:r>
            <a:rPr lang="ru-RU" sz="1200" dirty="0" smtClean="0">
              <a:solidFill>
                <a:srgbClr val="002060"/>
              </a:solidFill>
            </a:rPr>
            <a:t>специалистов, что повышает их конкурентоспособность на рынке труда</a:t>
          </a:r>
          <a:endParaRPr lang="ru-RU" sz="1200" dirty="0">
            <a:solidFill>
              <a:srgbClr val="002060"/>
            </a:solidFill>
          </a:endParaRPr>
        </a:p>
      </dgm:t>
    </dgm:pt>
    <dgm:pt modelId="{8EEBE0BC-A53F-4D06-905B-C074D5390DF9}" type="parTrans" cxnId="{D7195CA6-4DAD-4B99-9F7A-5C42FDF4B2E5}">
      <dgm:prSet/>
      <dgm:spPr/>
      <dgm:t>
        <a:bodyPr/>
        <a:lstStyle/>
        <a:p>
          <a:endParaRPr lang="ru-RU"/>
        </a:p>
      </dgm:t>
    </dgm:pt>
    <dgm:pt modelId="{CDCB4F8C-1C57-490E-869B-67D862E82BEE}" type="sibTrans" cxnId="{D7195CA6-4DAD-4B99-9F7A-5C42FDF4B2E5}">
      <dgm:prSet/>
      <dgm:spPr/>
      <dgm:t>
        <a:bodyPr/>
        <a:lstStyle/>
        <a:p>
          <a:endParaRPr lang="ru-RU"/>
        </a:p>
      </dgm:t>
    </dgm:pt>
    <dgm:pt modelId="{61BC54A3-8714-421E-BC57-280308ADA0EA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200" dirty="0" smtClean="0">
              <a:solidFill>
                <a:srgbClr val="002060"/>
              </a:solidFill>
            </a:rPr>
            <a:t>Воспитательная (</a:t>
          </a:r>
          <a:r>
            <a:rPr lang="ru-RU" sz="1200" dirty="0" smtClean="0">
              <a:solidFill>
                <a:srgbClr val="002060"/>
              </a:solidFill>
            </a:rPr>
            <a:t>просвещение общества, в т.ч. инвесторов)</a:t>
          </a:r>
          <a:endParaRPr lang="ru-RU" sz="1200" dirty="0">
            <a:solidFill>
              <a:srgbClr val="002060"/>
            </a:solidFill>
          </a:endParaRPr>
        </a:p>
      </dgm:t>
    </dgm:pt>
    <dgm:pt modelId="{72017361-E410-4169-A967-1F5011E0A257}" type="parTrans" cxnId="{30720ABE-3348-46F1-918B-BD484A159FD8}">
      <dgm:prSet/>
      <dgm:spPr/>
      <dgm:t>
        <a:bodyPr/>
        <a:lstStyle/>
        <a:p>
          <a:endParaRPr lang="ru-RU"/>
        </a:p>
      </dgm:t>
    </dgm:pt>
    <dgm:pt modelId="{98F35847-A703-47AF-81AD-8B047C93495B}" type="sibTrans" cxnId="{30720ABE-3348-46F1-918B-BD484A159FD8}">
      <dgm:prSet/>
      <dgm:spPr/>
      <dgm:t>
        <a:bodyPr/>
        <a:lstStyle/>
        <a:p>
          <a:endParaRPr lang="ru-RU"/>
        </a:p>
      </dgm:t>
    </dgm:pt>
    <dgm:pt modelId="{918656DA-1F9D-4923-AC3B-EA0EFCAA0428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accent5">
                  <a:lumMod val="50000"/>
                </a:schemeClr>
              </a:solidFill>
            </a:rPr>
            <a:t>Стимулирование изобретательской активности студентов</a:t>
          </a:r>
          <a:endParaRPr lang="ru-RU" sz="1400" dirty="0">
            <a:solidFill>
              <a:schemeClr val="accent5">
                <a:lumMod val="50000"/>
              </a:schemeClr>
            </a:solidFill>
          </a:endParaRPr>
        </a:p>
      </dgm:t>
    </dgm:pt>
    <dgm:pt modelId="{48E7FF21-57BE-4002-848E-67FB1EE97B67}" type="sibTrans" cxnId="{C8A5E5D6-221F-4763-AA57-59495DAE8369}">
      <dgm:prSet/>
      <dgm:spPr/>
      <dgm:t>
        <a:bodyPr/>
        <a:lstStyle/>
        <a:p>
          <a:endParaRPr lang="ru-RU"/>
        </a:p>
      </dgm:t>
    </dgm:pt>
    <dgm:pt modelId="{A0669968-923A-44A7-93ED-49E4ED6E05C9}" type="parTrans" cxnId="{C8A5E5D6-221F-4763-AA57-59495DAE8369}">
      <dgm:prSet/>
      <dgm:spPr/>
      <dgm:t>
        <a:bodyPr/>
        <a:lstStyle/>
        <a:p>
          <a:endParaRPr lang="ru-RU"/>
        </a:p>
      </dgm:t>
    </dgm:pt>
    <dgm:pt modelId="{87C58C20-6D0A-4356-AE76-46A4B522C2C1}" type="pres">
      <dgm:prSet presAssocID="{4BCF052E-F8DD-42EB-9F3E-DB160B07AA5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14192A-A4E6-4220-B3A0-F0A0668DF323}" type="pres">
      <dgm:prSet presAssocID="{F977EE6D-0F4B-4353-95AF-E4782EF6C38A}" presName="centerShape" presStyleLbl="node0" presStyleIdx="0" presStyleCnt="1" custScaleX="196785" custScaleY="121098" custLinFactNeighborX="-4884" custLinFactNeighborY="-1125"/>
      <dgm:spPr/>
      <dgm:t>
        <a:bodyPr/>
        <a:lstStyle/>
        <a:p>
          <a:endParaRPr lang="ru-RU"/>
        </a:p>
      </dgm:t>
    </dgm:pt>
    <dgm:pt modelId="{0DF6AE53-FE4A-443D-BE3C-BC7FFFDC50B6}" type="pres">
      <dgm:prSet presAssocID="{F8677A3C-8106-4255-9E90-5A788A5A4342}" presName="parTrans" presStyleLbl="sibTrans2D1" presStyleIdx="0" presStyleCnt="4" custScaleX="154308"/>
      <dgm:spPr/>
      <dgm:t>
        <a:bodyPr/>
        <a:lstStyle/>
        <a:p>
          <a:endParaRPr lang="ru-RU"/>
        </a:p>
      </dgm:t>
    </dgm:pt>
    <dgm:pt modelId="{7E13C568-993F-4948-B2D7-85198DFA0C8B}" type="pres">
      <dgm:prSet presAssocID="{F8677A3C-8106-4255-9E90-5A788A5A4342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2AA71496-0B5E-405A-B4A9-59169F5B3BD9}" type="pres">
      <dgm:prSet presAssocID="{44C34AF8-0E96-4500-80E1-141E028A583E}" presName="node" presStyleLbl="node1" presStyleIdx="0" presStyleCnt="4" custScaleX="179869" custRadScaleRad="100836" custRadScaleInc="-14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9DEDA4-D984-4F06-8BE0-1F667F9020EF}" type="pres">
      <dgm:prSet presAssocID="{8EEBE0BC-A53F-4D06-905B-C074D5390DF9}" presName="parTrans" presStyleLbl="sibTrans2D1" presStyleIdx="1" presStyleCnt="4" custScaleX="173597" custLinFactNeighborX="17622" custLinFactNeighborY="-3772"/>
      <dgm:spPr/>
      <dgm:t>
        <a:bodyPr/>
        <a:lstStyle/>
        <a:p>
          <a:endParaRPr lang="ru-RU"/>
        </a:p>
      </dgm:t>
    </dgm:pt>
    <dgm:pt modelId="{1624B55B-CEC4-42DC-AA29-2685928B0D9B}" type="pres">
      <dgm:prSet presAssocID="{8EEBE0BC-A53F-4D06-905B-C074D5390DF9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FACE985A-8786-4C49-A095-CD662805392C}" type="pres">
      <dgm:prSet presAssocID="{A34CF636-10FB-4619-9DCC-81CC6D0F50B1}" presName="node" presStyleLbl="node1" presStyleIdx="1" presStyleCnt="4" custScaleX="190235" custScaleY="161678" custRadScaleRad="140629" custRadScaleInc="-8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0CC9E9-7B61-4892-A5A6-24B9D836ECA8}" type="pres">
      <dgm:prSet presAssocID="{A0669968-923A-44A7-93ED-49E4ED6E05C9}" presName="parTrans" presStyleLbl="sibTrans2D1" presStyleIdx="2" presStyleCnt="4" custScaleX="149547" custLinFactNeighborX="-32992" custLinFactNeighborY="5085"/>
      <dgm:spPr/>
      <dgm:t>
        <a:bodyPr/>
        <a:lstStyle/>
        <a:p>
          <a:endParaRPr lang="ru-RU"/>
        </a:p>
      </dgm:t>
    </dgm:pt>
    <dgm:pt modelId="{F8E3F273-9890-4DCD-9DA0-0D257D6F0FFA}" type="pres">
      <dgm:prSet presAssocID="{A0669968-923A-44A7-93ED-49E4ED6E05C9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77881E6E-F351-4D18-AC22-DE9DD51A5F86}" type="pres">
      <dgm:prSet presAssocID="{918656DA-1F9D-4923-AC3B-EA0EFCAA0428}" presName="node" presStyleLbl="node1" presStyleIdx="2" presStyleCnt="4" custScaleX="177469" custRadScaleRad="99244" custRadScaleInc="187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5F67AE-B539-4D4A-91FE-B091593F3672}" type="pres">
      <dgm:prSet presAssocID="{72017361-E410-4169-A967-1F5011E0A257}" presName="parTrans" presStyleLbl="sibTrans2D1" presStyleIdx="3" presStyleCnt="4" custScaleX="182542"/>
      <dgm:spPr/>
      <dgm:t>
        <a:bodyPr/>
        <a:lstStyle/>
        <a:p>
          <a:endParaRPr lang="ru-RU"/>
        </a:p>
      </dgm:t>
    </dgm:pt>
    <dgm:pt modelId="{1205C95F-8815-4C24-AE3E-94F9F226973A}" type="pres">
      <dgm:prSet presAssocID="{72017361-E410-4169-A967-1F5011E0A257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D98712F6-7D44-4006-A7E0-CE5E8687E8CB}" type="pres">
      <dgm:prSet presAssocID="{61BC54A3-8714-421E-BC57-280308ADA0EA}" presName="node" presStyleLbl="node1" presStyleIdx="3" presStyleCnt="4" custScaleX="127499" custScaleY="102315" custRadScaleRad="147965" custRadScaleInc="1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4B1EB6-8A70-462A-AE80-1BE102486C54}" type="presOf" srcId="{44C34AF8-0E96-4500-80E1-141E028A583E}" destId="{2AA71496-0B5E-405A-B4A9-59169F5B3BD9}" srcOrd="0" destOrd="0" presId="urn:microsoft.com/office/officeart/2005/8/layout/radial5"/>
    <dgm:cxn modelId="{075B48A1-F37A-46CD-9396-1EF6C8ED1056}" srcId="{4BCF052E-F8DD-42EB-9F3E-DB160B07AA57}" destId="{F977EE6D-0F4B-4353-95AF-E4782EF6C38A}" srcOrd="0" destOrd="0" parTransId="{54643006-7F17-4538-8265-2879E787F156}" sibTransId="{28670353-2027-4448-B046-80D62F6FB30A}"/>
    <dgm:cxn modelId="{584CAE04-A860-4CFA-A455-A05B8C2B62D2}" type="presOf" srcId="{8EEBE0BC-A53F-4D06-905B-C074D5390DF9}" destId="{1624B55B-CEC4-42DC-AA29-2685928B0D9B}" srcOrd="1" destOrd="0" presId="urn:microsoft.com/office/officeart/2005/8/layout/radial5"/>
    <dgm:cxn modelId="{D7195CA6-4DAD-4B99-9F7A-5C42FDF4B2E5}" srcId="{F977EE6D-0F4B-4353-95AF-E4782EF6C38A}" destId="{A34CF636-10FB-4619-9DCC-81CC6D0F50B1}" srcOrd="1" destOrd="0" parTransId="{8EEBE0BC-A53F-4D06-905B-C074D5390DF9}" sibTransId="{CDCB4F8C-1C57-490E-869B-67D862E82BEE}"/>
    <dgm:cxn modelId="{B7FC7402-E89F-4A0A-B465-932A572CC3CA}" type="presOf" srcId="{4BCF052E-F8DD-42EB-9F3E-DB160B07AA57}" destId="{87C58C20-6D0A-4356-AE76-46A4B522C2C1}" srcOrd="0" destOrd="0" presId="urn:microsoft.com/office/officeart/2005/8/layout/radial5"/>
    <dgm:cxn modelId="{E713F157-8E2C-41B8-A10A-93C6D7C16E6B}" type="presOf" srcId="{61BC54A3-8714-421E-BC57-280308ADA0EA}" destId="{D98712F6-7D44-4006-A7E0-CE5E8687E8CB}" srcOrd="0" destOrd="0" presId="urn:microsoft.com/office/officeart/2005/8/layout/radial5"/>
    <dgm:cxn modelId="{00D559AF-8918-4550-BBAE-19AA5B1E9586}" type="presOf" srcId="{72017361-E410-4169-A967-1F5011E0A257}" destId="{A35F67AE-B539-4D4A-91FE-B091593F3672}" srcOrd="0" destOrd="0" presId="urn:microsoft.com/office/officeart/2005/8/layout/radial5"/>
    <dgm:cxn modelId="{C8A5E5D6-221F-4763-AA57-59495DAE8369}" srcId="{F977EE6D-0F4B-4353-95AF-E4782EF6C38A}" destId="{918656DA-1F9D-4923-AC3B-EA0EFCAA0428}" srcOrd="2" destOrd="0" parTransId="{A0669968-923A-44A7-93ED-49E4ED6E05C9}" sibTransId="{48E7FF21-57BE-4002-848E-67FB1EE97B67}"/>
    <dgm:cxn modelId="{C86F72A6-2A2A-4FF6-AAB5-8102BC01647E}" type="presOf" srcId="{A0669968-923A-44A7-93ED-49E4ED6E05C9}" destId="{F8E3F273-9890-4DCD-9DA0-0D257D6F0FFA}" srcOrd="1" destOrd="0" presId="urn:microsoft.com/office/officeart/2005/8/layout/radial5"/>
    <dgm:cxn modelId="{D704C6EB-13B4-4E4B-87EA-EB92FB8A55C0}" type="presOf" srcId="{8EEBE0BC-A53F-4D06-905B-C074D5390DF9}" destId="{739DEDA4-D984-4F06-8BE0-1F667F9020EF}" srcOrd="0" destOrd="0" presId="urn:microsoft.com/office/officeart/2005/8/layout/radial5"/>
    <dgm:cxn modelId="{56C2C005-2A35-4863-B165-A81A3D08D992}" type="presOf" srcId="{A0669968-923A-44A7-93ED-49E4ED6E05C9}" destId="{E20CC9E9-7B61-4892-A5A6-24B9D836ECA8}" srcOrd="0" destOrd="0" presId="urn:microsoft.com/office/officeart/2005/8/layout/radial5"/>
    <dgm:cxn modelId="{3BC8667B-68BD-48B1-8FB0-66A85CBDFF08}" type="presOf" srcId="{F8677A3C-8106-4255-9E90-5A788A5A4342}" destId="{7E13C568-993F-4948-B2D7-85198DFA0C8B}" srcOrd="1" destOrd="0" presId="urn:microsoft.com/office/officeart/2005/8/layout/radial5"/>
    <dgm:cxn modelId="{39F3A286-1781-4ACA-9848-45516EF86A7B}" type="presOf" srcId="{A34CF636-10FB-4619-9DCC-81CC6D0F50B1}" destId="{FACE985A-8786-4C49-A095-CD662805392C}" srcOrd="0" destOrd="0" presId="urn:microsoft.com/office/officeart/2005/8/layout/radial5"/>
    <dgm:cxn modelId="{78B2C3AB-130D-432F-8DE9-1D762F9F7BA6}" type="presOf" srcId="{F977EE6D-0F4B-4353-95AF-E4782EF6C38A}" destId="{1414192A-A4E6-4220-B3A0-F0A0668DF323}" srcOrd="0" destOrd="0" presId="urn:microsoft.com/office/officeart/2005/8/layout/radial5"/>
    <dgm:cxn modelId="{A4BB1C24-28B7-4567-ACF9-DDDC8A9A0399}" type="presOf" srcId="{918656DA-1F9D-4923-AC3B-EA0EFCAA0428}" destId="{77881E6E-F351-4D18-AC22-DE9DD51A5F86}" srcOrd="0" destOrd="0" presId="urn:microsoft.com/office/officeart/2005/8/layout/radial5"/>
    <dgm:cxn modelId="{30720ABE-3348-46F1-918B-BD484A159FD8}" srcId="{F977EE6D-0F4B-4353-95AF-E4782EF6C38A}" destId="{61BC54A3-8714-421E-BC57-280308ADA0EA}" srcOrd="3" destOrd="0" parTransId="{72017361-E410-4169-A967-1F5011E0A257}" sibTransId="{98F35847-A703-47AF-81AD-8B047C93495B}"/>
    <dgm:cxn modelId="{389B47BE-2133-4908-A6FA-1439C933E8E1}" srcId="{F977EE6D-0F4B-4353-95AF-E4782EF6C38A}" destId="{44C34AF8-0E96-4500-80E1-141E028A583E}" srcOrd="0" destOrd="0" parTransId="{F8677A3C-8106-4255-9E90-5A788A5A4342}" sibTransId="{30344DD3-C29A-4687-82EB-29ECF1F0D952}"/>
    <dgm:cxn modelId="{3B678985-3707-48B0-82DE-CCC18EBC00BD}" type="presOf" srcId="{72017361-E410-4169-A967-1F5011E0A257}" destId="{1205C95F-8815-4C24-AE3E-94F9F226973A}" srcOrd="1" destOrd="0" presId="urn:microsoft.com/office/officeart/2005/8/layout/radial5"/>
    <dgm:cxn modelId="{73A4F320-084F-4980-B0AF-221C7BA4DB62}" type="presOf" srcId="{F8677A3C-8106-4255-9E90-5A788A5A4342}" destId="{0DF6AE53-FE4A-443D-BE3C-BC7FFFDC50B6}" srcOrd="0" destOrd="0" presId="urn:microsoft.com/office/officeart/2005/8/layout/radial5"/>
    <dgm:cxn modelId="{392133D6-3115-4383-B6B1-7F1631398585}" type="presParOf" srcId="{87C58C20-6D0A-4356-AE76-46A4B522C2C1}" destId="{1414192A-A4E6-4220-B3A0-F0A0668DF323}" srcOrd="0" destOrd="0" presId="urn:microsoft.com/office/officeart/2005/8/layout/radial5"/>
    <dgm:cxn modelId="{737EB281-54FC-4231-B890-1A9DE57A58E1}" type="presParOf" srcId="{87C58C20-6D0A-4356-AE76-46A4B522C2C1}" destId="{0DF6AE53-FE4A-443D-BE3C-BC7FFFDC50B6}" srcOrd="1" destOrd="0" presId="urn:microsoft.com/office/officeart/2005/8/layout/radial5"/>
    <dgm:cxn modelId="{166C53EB-D2FF-4152-BA90-8BCA462A336A}" type="presParOf" srcId="{0DF6AE53-FE4A-443D-BE3C-BC7FFFDC50B6}" destId="{7E13C568-993F-4948-B2D7-85198DFA0C8B}" srcOrd="0" destOrd="0" presId="urn:microsoft.com/office/officeart/2005/8/layout/radial5"/>
    <dgm:cxn modelId="{029544C8-17C5-4E9B-8CE5-12A408913D13}" type="presParOf" srcId="{87C58C20-6D0A-4356-AE76-46A4B522C2C1}" destId="{2AA71496-0B5E-405A-B4A9-59169F5B3BD9}" srcOrd="2" destOrd="0" presId="urn:microsoft.com/office/officeart/2005/8/layout/radial5"/>
    <dgm:cxn modelId="{324214F1-B910-437F-B6D1-66C14285ED1A}" type="presParOf" srcId="{87C58C20-6D0A-4356-AE76-46A4B522C2C1}" destId="{739DEDA4-D984-4F06-8BE0-1F667F9020EF}" srcOrd="3" destOrd="0" presId="urn:microsoft.com/office/officeart/2005/8/layout/radial5"/>
    <dgm:cxn modelId="{3D92575B-81EB-4D0E-BCCC-BDE8D02A119D}" type="presParOf" srcId="{739DEDA4-D984-4F06-8BE0-1F667F9020EF}" destId="{1624B55B-CEC4-42DC-AA29-2685928B0D9B}" srcOrd="0" destOrd="0" presId="urn:microsoft.com/office/officeart/2005/8/layout/radial5"/>
    <dgm:cxn modelId="{04C2E82F-C762-44DD-A5AE-710687BCA000}" type="presParOf" srcId="{87C58C20-6D0A-4356-AE76-46A4B522C2C1}" destId="{FACE985A-8786-4C49-A095-CD662805392C}" srcOrd="4" destOrd="0" presId="urn:microsoft.com/office/officeart/2005/8/layout/radial5"/>
    <dgm:cxn modelId="{3F83DD0D-D374-47EC-9454-FC23CD7BFCFC}" type="presParOf" srcId="{87C58C20-6D0A-4356-AE76-46A4B522C2C1}" destId="{E20CC9E9-7B61-4892-A5A6-24B9D836ECA8}" srcOrd="5" destOrd="0" presId="urn:microsoft.com/office/officeart/2005/8/layout/radial5"/>
    <dgm:cxn modelId="{1B4803D8-3F22-4DF8-A200-0F646292B3CC}" type="presParOf" srcId="{E20CC9E9-7B61-4892-A5A6-24B9D836ECA8}" destId="{F8E3F273-9890-4DCD-9DA0-0D257D6F0FFA}" srcOrd="0" destOrd="0" presId="urn:microsoft.com/office/officeart/2005/8/layout/radial5"/>
    <dgm:cxn modelId="{03CF9897-A8F4-46E9-A135-F038CDC050C0}" type="presParOf" srcId="{87C58C20-6D0A-4356-AE76-46A4B522C2C1}" destId="{77881E6E-F351-4D18-AC22-DE9DD51A5F86}" srcOrd="6" destOrd="0" presId="urn:microsoft.com/office/officeart/2005/8/layout/radial5"/>
    <dgm:cxn modelId="{C3F04757-8192-471D-B29C-5A6F9A30A6A8}" type="presParOf" srcId="{87C58C20-6D0A-4356-AE76-46A4B522C2C1}" destId="{A35F67AE-B539-4D4A-91FE-B091593F3672}" srcOrd="7" destOrd="0" presId="urn:microsoft.com/office/officeart/2005/8/layout/radial5"/>
    <dgm:cxn modelId="{AA43E3E9-7034-458D-8E71-30E7FA569372}" type="presParOf" srcId="{A35F67AE-B539-4D4A-91FE-B091593F3672}" destId="{1205C95F-8815-4C24-AE3E-94F9F226973A}" srcOrd="0" destOrd="0" presId="urn:microsoft.com/office/officeart/2005/8/layout/radial5"/>
    <dgm:cxn modelId="{A54388E2-7004-4C32-AF02-1C4ED633AC29}" type="presParOf" srcId="{87C58C20-6D0A-4356-AE76-46A4B522C2C1}" destId="{D98712F6-7D44-4006-A7E0-CE5E8687E8CB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77B142-C757-4530-9959-55CEFA9839EC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585A43-2995-4B83-9522-CBBB03FB31BA}">
      <dgm:prSet phldrT="[Текст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</a:rPr>
            <a:t>Знания и умения экономиста в области ИС</a:t>
          </a:r>
          <a:endParaRPr lang="ru-RU" sz="2000" dirty="0">
            <a:solidFill>
              <a:srgbClr val="002060"/>
            </a:solidFill>
          </a:endParaRPr>
        </a:p>
      </dgm:t>
    </dgm:pt>
    <dgm:pt modelId="{03DD0A02-BFF8-43E1-9CD2-A80E654A4902}" type="parTrans" cxnId="{B2814CE7-1E09-4309-9D21-7CCF21D12A84}">
      <dgm:prSet/>
      <dgm:spPr/>
      <dgm:t>
        <a:bodyPr/>
        <a:lstStyle/>
        <a:p>
          <a:endParaRPr lang="ru-RU"/>
        </a:p>
      </dgm:t>
    </dgm:pt>
    <dgm:pt modelId="{508E7C70-D4EB-4CF2-A850-433035308007}" type="sibTrans" cxnId="{B2814CE7-1E09-4309-9D21-7CCF21D12A84}">
      <dgm:prSet/>
      <dgm:spPr/>
      <dgm:t>
        <a:bodyPr/>
        <a:lstStyle/>
        <a:p>
          <a:endParaRPr lang="ru-RU"/>
        </a:p>
      </dgm:t>
    </dgm:pt>
    <dgm:pt modelId="{92970CF3-ACA6-4538-A972-DAA8FFF817E7}">
      <dgm:prSet phldrT="[Текст]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ru-RU" dirty="0" smtClean="0">
              <a:solidFill>
                <a:srgbClr val="002060"/>
              </a:solidFill>
            </a:rPr>
            <a:t>Знания и умение применять на практике методы оценки ОИС</a:t>
          </a:r>
          <a:endParaRPr lang="ru-RU" dirty="0">
            <a:solidFill>
              <a:srgbClr val="002060"/>
            </a:solidFill>
          </a:endParaRPr>
        </a:p>
      </dgm:t>
    </dgm:pt>
    <dgm:pt modelId="{67092901-1634-42D1-99C7-B50FE3A33885}" type="parTrans" cxnId="{722624BE-A23A-48CE-8487-DF108357FE75}">
      <dgm:prSet/>
      <dgm:spPr/>
      <dgm:t>
        <a:bodyPr/>
        <a:lstStyle/>
        <a:p>
          <a:endParaRPr lang="ru-RU"/>
        </a:p>
      </dgm:t>
    </dgm:pt>
    <dgm:pt modelId="{9281D583-CFFA-4660-8897-C778AE5CC826}" type="sibTrans" cxnId="{722624BE-A23A-48CE-8487-DF108357FE75}">
      <dgm:prSet/>
      <dgm:spPr/>
      <dgm:t>
        <a:bodyPr/>
        <a:lstStyle/>
        <a:p>
          <a:endParaRPr lang="ru-RU"/>
        </a:p>
      </dgm:t>
    </dgm:pt>
    <dgm:pt modelId="{5A66D018-1708-4839-B95B-6A7AFD6DB6B0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ru-RU" dirty="0" smtClean="0">
              <a:solidFill>
                <a:srgbClr val="002060"/>
              </a:solidFill>
            </a:rPr>
            <a:t>Знание правил бухучета ОИС в качестве НМА</a:t>
          </a:r>
          <a:endParaRPr lang="ru-RU" dirty="0">
            <a:solidFill>
              <a:srgbClr val="002060"/>
            </a:solidFill>
          </a:endParaRPr>
        </a:p>
      </dgm:t>
    </dgm:pt>
    <dgm:pt modelId="{7CCF0C7E-9DB1-4F48-B1F6-A4384F343113}" type="parTrans" cxnId="{D4F136C5-BDF2-41E4-AA26-FF37A7558689}">
      <dgm:prSet/>
      <dgm:spPr/>
      <dgm:t>
        <a:bodyPr/>
        <a:lstStyle/>
        <a:p>
          <a:endParaRPr lang="ru-RU"/>
        </a:p>
      </dgm:t>
    </dgm:pt>
    <dgm:pt modelId="{D7EB9D2B-BC6A-4F45-A58E-9B7556F8523E}" type="sibTrans" cxnId="{D4F136C5-BDF2-41E4-AA26-FF37A7558689}">
      <dgm:prSet/>
      <dgm:spPr/>
      <dgm:t>
        <a:bodyPr/>
        <a:lstStyle/>
        <a:p>
          <a:endParaRPr lang="ru-RU"/>
        </a:p>
      </dgm:t>
    </dgm:pt>
    <dgm:pt modelId="{28281B7F-E535-4145-95EC-426198AB2B51}">
      <dgm:prSet phldrT="[Текст]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ru-RU" dirty="0" smtClean="0">
              <a:solidFill>
                <a:srgbClr val="002060"/>
              </a:solidFill>
            </a:rPr>
            <a:t>Умение оценивать экономический эффект от использования ОИС</a:t>
          </a:r>
          <a:endParaRPr lang="ru-RU" dirty="0">
            <a:solidFill>
              <a:srgbClr val="002060"/>
            </a:solidFill>
          </a:endParaRPr>
        </a:p>
      </dgm:t>
    </dgm:pt>
    <dgm:pt modelId="{5B58A567-73A6-49F5-9D45-173C9D0FFB75}" type="parTrans" cxnId="{DEBB23C0-C8BF-427B-AB88-F441667D9B9C}">
      <dgm:prSet/>
      <dgm:spPr/>
      <dgm:t>
        <a:bodyPr/>
        <a:lstStyle/>
        <a:p>
          <a:endParaRPr lang="ru-RU"/>
        </a:p>
      </dgm:t>
    </dgm:pt>
    <dgm:pt modelId="{AA310E1D-9EAC-4BD6-842D-9DA00C80D369}" type="sibTrans" cxnId="{DEBB23C0-C8BF-427B-AB88-F441667D9B9C}">
      <dgm:prSet/>
      <dgm:spPr/>
      <dgm:t>
        <a:bodyPr/>
        <a:lstStyle/>
        <a:p>
          <a:endParaRPr lang="ru-RU"/>
        </a:p>
      </dgm:t>
    </dgm:pt>
    <dgm:pt modelId="{E36B8E7E-079C-4591-A8F2-C9436E222C50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ru-RU" dirty="0" smtClean="0">
              <a:solidFill>
                <a:srgbClr val="002060"/>
              </a:solidFill>
            </a:rPr>
            <a:t>Знание и умение на практике рассчитать размер компенсации за нарушение </a:t>
          </a:r>
          <a:r>
            <a:rPr lang="ru-RU" dirty="0" smtClean="0">
              <a:solidFill>
                <a:srgbClr val="002060"/>
              </a:solidFill>
            </a:rPr>
            <a:t>исключительных прав как своих, так и третьих лиц</a:t>
          </a:r>
          <a:endParaRPr lang="ru-RU" dirty="0">
            <a:solidFill>
              <a:srgbClr val="002060"/>
            </a:solidFill>
          </a:endParaRPr>
        </a:p>
      </dgm:t>
    </dgm:pt>
    <dgm:pt modelId="{936D0B94-FB8B-46C4-9EB6-05FA52445C00}" type="parTrans" cxnId="{A76A9DBE-2241-4670-8650-401DB2373D82}">
      <dgm:prSet/>
      <dgm:spPr/>
      <dgm:t>
        <a:bodyPr/>
        <a:lstStyle/>
        <a:p>
          <a:endParaRPr lang="ru-RU"/>
        </a:p>
      </dgm:t>
    </dgm:pt>
    <dgm:pt modelId="{48CD25B4-2875-4975-B2BA-B6392A63F8E4}" type="sibTrans" cxnId="{A76A9DBE-2241-4670-8650-401DB2373D82}">
      <dgm:prSet/>
      <dgm:spPr/>
      <dgm:t>
        <a:bodyPr/>
        <a:lstStyle/>
        <a:p>
          <a:endParaRPr lang="ru-RU"/>
        </a:p>
      </dgm:t>
    </dgm:pt>
    <dgm:pt modelId="{4769C8DE-67FD-4663-8CC3-7F4213F27A33}">
      <dgm:prSet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ru-RU" dirty="0" smtClean="0">
              <a:solidFill>
                <a:srgbClr val="002060"/>
              </a:solidFill>
            </a:rPr>
            <a:t>Участие в переговорах по передаче исключительных прав</a:t>
          </a:r>
          <a:endParaRPr lang="ru-RU" dirty="0">
            <a:solidFill>
              <a:srgbClr val="002060"/>
            </a:solidFill>
          </a:endParaRPr>
        </a:p>
      </dgm:t>
    </dgm:pt>
    <dgm:pt modelId="{EDCDB426-E400-4BB4-990F-17BDD70B94E9}" type="parTrans" cxnId="{CAB7BCEE-F4EC-4009-B1BF-1F6F8DC30BB0}">
      <dgm:prSet/>
      <dgm:spPr/>
      <dgm:t>
        <a:bodyPr/>
        <a:lstStyle/>
        <a:p>
          <a:endParaRPr lang="ru-RU"/>
        </a:p>
      </dgm:t>
    </dgm:pt>
    <dgm:pt modelId="{BC5105B8-7ED7-4531-9670-3E52799E5E2F}" type="sibTrans" cxnId="{CAB7BCEE-F4EC-4009-B1BF-1F6F8DC30BB0}">
      <dgm:prSet/>
      <dgm:spPr/>
      <dgm:t>
        <a:bodyPr/>
        <a:lstStyle/>
        <a:p>
          <a:endParaRPr lang="ru-RU"/>
        </a:p>
      </dgm:t>
    </dgm:pt>
    <dgm:pt modelId="{53938E3A-6E5A-4A9C-987D-76080EE503C8}" type="pres">
      <dgm:prSet presAssocID="{B077B142-C757-4530-9959-55CEFA9839E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38A9B1-740A-4376-9184-8BCA8EF34B98}" type="pres">
      <dgm:prSet presAssocID="{08585A43-2995-4B83-9522-CBBB03FB31BA}" presName="roof" presStyleLbl="dkBgShp" presStyleIdx="0" presStyleCnt="2" custScaleX="84746" custScaleY="29870" custLinFactNeighborY="3301"/>
      <dgm:spPr/>
      <dgm:t>
        <a:bodyPr/>
        <a:lstStyle/>
        <a:p>
          <a:endParaRPr lang="ru-RU"/>
        </a:p>
      </dgm:t>
    </dgm:pt>
    <dgm:pt modelId="{469964B2-F23A-4E96-8207-949329B3FAEB}" type="pres">
      <dgm:prSet presAssocID="{08585A43-2995-4B83-9522-CBBB03FB31BA}" presName="pillars" presStyleCnt="0"/>
      <dgm:spPr/>
    </dgm:pt>
    <dgm:pt modelId="{76EE89F3-FCAE-4BFF-B05F-D087F6CA5ADD}" type="pres">
      <dgm:prSet presAssocID="{08585A43-2995-4B83-9522-CBBB03FB31BA}" presName="pillar1" presStyleLbl="node1" presStyleIdx="0" presStyleCnt="5" custScaleY="853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86E4DC-5EE0-4B78-9670-C4B8012BFDAB}" type="pres">
      <dgm:prSet presAssocID="{5A66D018-1708-4839-B95B-6A7AFD6DB6B0}" presName="pillarX" presStyleLbl="node1" presStyleIdx="1" presStyleCnt="5" custScaleX="85541" custScaleY="853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5BBAD-A76C-4B2B-9C67-091735AF7413}" type="pres">
      <dgm:prSet presAssocID="{28281B7F-E535-4145-95EC-426198AB2B51}" presName="pillarX" presStyleLbl="node1" presStyleIdx="2" presStyleCnt="5" custScaleY="853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24E0F-F3A2-4BD1-918A-ADE465BAF9CD}" type="pres">
      <dgm:prSet presAssocID="{E36B8E7E-079C-4591-A8F2-C9436E222C50}" presName="pillarX" presStyleLbl="node1" presStyleIdx="3" presStyleCnt="5" custScaleX="97937" custScaleY="85529" custLinFactNeighborX="1278" custLinFactNeighborY="5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AC2076-7B3D-474D-B94E-FBF5AD47D888}" type="pres">
      <dgm:prSet presAssocID="{4769C8DE-67FD-4663-8CC3-7F4213F27A33}" presName="pillarX" presStyleLbl="node1" presStyleIdx="4" presStyleCnt="5" custScaleY="84367" custLinFactNeighborX="6021" custLinFactNeighborY="3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AE9DF1-0BF7-4D4C-8433-DC0FEEB03EF5}" type="pres">
      <dgm:prSet presAssocID="{08585A43-2995-4B83-9522-CBBB03FB31BA}" presName="base" presStyleLbl="dkBgShp" presStyleIdx="1" presStyleCnt="2" custFlipVert="1" custScaleY="11874" custLinFactNeighborY="63822"/>
      <dgm:spPr/>
    </dgm:pt>
  </dgm:ptLst>
  <dgm:cxnLst>
    <dgm:cxn modelId="{3CCB3534-F5C1-4F1E-9A7A-DE066551960B}" type="presOf" srcId="{4769C8DE-67FD-4663-8CC3-7F4213F27A33}" destId="{54AC2076-7B3D-474D-B94E-FBF5AD47D888}" srcOrd="0" destOrd="0" presId="urn:microsoft.com/office/officeart/2005/8/layout/hList3"/>
    <dgm:cxn modelId="{1D9F3DCC-C922-4B65-AEFA-26E2C4CEA944}" type="presOf" srcId="{5A66D018-1708-4839-B95B-6A7AFD6DB6B0}" destId="{2886E4DC-5EE0-4B78-9670-C4B8012BFDAB}" srcOrd="0" destOrd="0" presId="urn:microsoft.com/office/officeart/2005/8/layout/hList3"/>
    <dgm:cxn modelId="{A76A9DBE-2241-4670-8650-401DB2373D82}" srcId="{08585A43-2995-4B83-9522-CBBB03FB31BA}" destId="{E36B8E7E-079C-4591-A8F2-C9436E222C50}" srcOrd="3" destOrd="0" parTransId="{936D0B94-FB8B-46C4-9EB6-05FA52445C00}" sibTransId="{48CD25B4-2875-4975-B2BA-B6392A63F8E4}"/>
    <dgm:cxn modelId="{205D40FF-694C-4287-B43C-A2C69BC84425}" type="presOf" srcId="{08585A43-2995-4B83-9522-CBBB03FB31BA}" destId="{FF38A9B1-740A-4376-9184-8BCA8EF34B98}" srcOrd="0" destOrd="0" presId="urn:microsoft.com/office/officeart/2005/8/layout/hList3"/>
    <dgm:cxn modelId="{B2814CE7-1E09-4309-9D21-7CCF21D12A84}" srcId="{B077B142-C757-4530-9959-55CEFA9839EC}" destId="{08585A43-2995-4B83-9522-CBBB03FB31BA}" srcOrd="0" destOrd="0" parTransId="{03DD0A02-BFF8-43E1-9CD2-A80E654A4902}" sibTransId="{508E7C70-D4EB-4CF2-A850-433035308007}"/>
    <dgm:cxn modelId="{D8C262A4-54E0-41CD-AB3B-7D75A3603C7A}" type="presOf" srcId="{28281B7F-E535-4145-95EC-426198AB2B51}" destId="{4125BBAD-A76C-4B2B-9C67-091735AF7413}" srcOrd="0" destOrd="0" presId="urn:microsoft.com/office/officeart/2005/8/layout/hList3"/>
    <dgm:cxn modelId="{F1E1A3D7-EC9D-4632-9A1B-704843F273BB}" type="presOf" srcId="{92970CF3-ACA6-4538-A972-DAA8FFF817E7}" destId="{76EE89F3-FCAE-4BFF-B05F-D087F6CA5ADD}" srcOrd="0" destOrd="0" presId="urn:microsoft.com/office/officeart/2005/8/layout/hList3"/>
    <dgm:cxn modelId="{CAB7BCEE-F4EC-4009-B1BF-1F6F8DC30BB0}" srcId="{08585A43-2995-4B83-9522-CBBB03FB31BA}" destId="{4769C8DE-67FD-4663-8CC3-7F4213F27A33}" srcOrd="4" destOrd="0" parTransId="{EDCDB426-E400-4BB4-990F-17BDD70B94E9}" sibTransId="{BC5105B8-7ED7-4531-9670-3E52799E5E2F}"/>
    <dgm:cxn modelId="{722624BE-A23A-48CE-8487-DF108357FE75}" srcId="{08585A43-2995-4B83-9522-CBBB03FB31BA}" destId="{92970CF3-ACA6-4538-A972-DAA8FFF817E7}" srcOrd="0" destOrd="0" parTransId="{67092901-1634-42D1-99C7-B50FE3A33885}" sibTransId="{9281D583-CFFA-4660-8897-C778AE5CC826}"/>
    <dgm:cxn modelId="{DEBB23C0-C8BF-427B-AB88-F441667D9B9C}" srcId="{08585A43-2995-4B83-9522-CBBB03FB31BA}" destId="{28281B7F-E535-4145-95EC-426198AB2B51}" srcOrd="2" destOrd="0" parTransId="{5B58A567-73A6-49F5-9D45-173C9D0FFB75}" sibTransId="{AA310E1D-9EAC-4BD6-842D-9DA00C80D369}"/>
    <dgm:cxn modelId="{BA47BBD4-673F-47D6-9B88-FD40FEF2622E}" type="presOf" srcId="{B077B142-C757-4530-9959-55CEFA9839EC}" destId="{53938E3A-6E5A-4A9C-987D-76080EE503C8}" srcOrd="0" destOrd="0" presId="urn:microsoft.com/office/officeart/2005/8/layout/hList3"/>
    <dgm:cxn modelId="{D4F136C5-BDF2-41E4-AA26-FF37A7558689}" srcId="{08585A43-2995-4B83-9522-CBBB03FB31BA}" destId="{5A66D018-1708-4839-B95B-6A7AFD6DB6B0}" srcOrd="1" destOrd="0" parTransId="{7CCF0C7E-9DB1-4F48-B1F6-A4384F343113}" sibTransId="{D7EB9D2B-BC6A-4F45-A58E-9B7556F8523E}"/>
    <dgm:cxn modelId="{BCA29663-4171-4A91-B399-F50FB8742044}" type="presOf" srcId="{E36B8E7E-079C-4591-A8F2-C9436E222C50}" destId="{A9724E0F-F3A2-4BD1-918A-ADE465BAF9CD}" srcOrd="0" destOrd="0" presId="urn:microsoft.com/office/officeart/2005/8/layout/hList3"/>
    <dgm:cxn modelId="{85126A89-5BA6-4F68-89B7-5F67BF16234B}" type="presParOf" srcId="{53938E3A-6E5A-4A9C-987D-76080EE503C8}" destId="{FF38A9B1-740A-4376-9184-8BCA8EF34B98}" srcOrd="0" destOrd="0" presId="urn:microsoft.com/office/officeart/2005/8/layout/hList3"/>
    <dgm:cxn modelId="{36CE9909-6C44-4965-A946-D47ECCC77A61}" type="presParOf" srcId="{53938E3A-6E5A-4A9C-987D-76080EE503C8}" destId="{469964B2-F23A-4E96-8207-949329B3FAEB}" srcOrd="1" destOrd="0" presId="urn:microsoft.com/office/officeart/2005/8/layout/hList3"/>
    <dgm:cxn modelId="{EEC866D5-7B94-47DF-A926-04F1F9E1375B}" type="presParOf" srcId="{469964B2-F23A-4E96-8207-949329B3FAEB}" destId="{76EE89F3-FCAE-4BFF-B05F-D087F6CA5ADD}" srcOrd="0" destOrd="0" presId="urn:microsoft.com/office/officeart/2005/8/layout/hList3"/>
    <dgm:cxn modelId="{AF894B51-1760-4ADD-BD81-A669B7CD8957}" type="presParOf" srcId="{469964B2-F23A-4E96-8207-949329B3FAEB}" destId="{2886E4DC-5EE0-4B78-9670-C4B8012BFDAB}" srcOrd="1" destOrd="0" presId="urn:microsoft.com/office/officeart/2005/8/layout/hList3"/>
    <dgm:cxn modelId="{9AE69813-A07C-42C2-828D-C7AEA8B07DB7}" type="presParOf" srcId="{469964B2-F23A-4E96-8207-949329B3FAEB}" destId="{4125BBAD-A76C-4B2B-9C67-091735AF7413}" srcOrd="2" destOrd="0" presId="urn:microsoft.com/office/officeart/2005/8/layout/hList3"/>
    <dgm:cxn modelId="{0958DB58-35E0-45B2-8D5C-ABE41F85346C}" type="presParOf" srcId="{469964B2-F23A-4E96-8207-949329B3FAEB}" destId="{A9724E0F-F3A2-4BD1-918A-ADE465BAF9CD}" srcOrd="3" destOrd="0" presId="urn:microsoft.com/office/officeart/2005/8/layout/hList3"/>
    <dgm:cxn modelId="{F9EC962B-0F10-474A-BA8A-FC2B9851AD49}" type="presParOf" srcId="{469964B2-F23A-4E96-8207-949329B3FAEB}" destId="{54AC2076-7B3D-474D-B94E-FBF5AD47D888}" srcOrd="4" destOrd="0" presId="urn:microsoft.com/office/officeart/2005/8/layout/hList3"/>
    <dgm:cxn modelId="{54F9E54B-56B5-4D63-9E34-83EB220D6582}" type="presParOf" srcId="{53938E3A-6E5A-4A9C-987D-76080EE503C8}" destId="{13AE9DF1-0BF7-4D4C-8433-DC0FEEB03EF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693469-1AFA-46A5-9423-B316CB23FB6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872793-0EFF-4FB1-BC62-7838A8CF708F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Знания и умения менеджера в области ИС</a:t>
          </a:r>
          <a:endParaRPr lang="ru-RU" dirty="0">
            <a:solidFill>
              <a:srgbClr val="002060"/>
            </a:solidFill>
          </a:endParaRPr>
        </a:p>
      </dgm:t>
    </dgm:pt>
    <dgm:pt modelId="{50629691-E4BE-4FA9-B830-166F671E719C}" type="parTrans" cxnId="{7D0C1F1F-1BF3-44C9-9420-94C162AF6496}">
      <dgm:prSet/>
      <dgm:spPr/>
      <dgm:t>
        <a:bodyPr/>
        <a:lstStyle/>
        <a:p>
          <a:endParaRPr lang="ru-RU"/>
        </a:p>
      </dgm:t>
    </dgm:pt>
    <dgm:pt modelId="{4495BEB0-A78F-4AA5-8691-DC521A44F4E1}" type="sibTrans" cxnId="{7D0C1F1F-1BF3-44C9-9420-94C162AF6496}">
      <dgm:prSet/>
      <dgm:spPr/>
      <dgm:t>
        <a:bodyPr/>
        <a:lstStyle/>
        <a:p>
          <a:endParaRPr lang="ru-RU"/>
        </a:p>
      </dgm:t>
    </dgm:pt>
    <dgm:pt modelId="{6FA42484-3591-4889-A683-16F7AA0DE71B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400" dirty="0" smtClean="0">
              <a:solidFill>
                <a:srgbClr val="002060"/>
              </a:solidFill>
            </a:rPr>
            <a:t>Знание и умение  применять на практике методы правовой охраны РИД</a:t>
          </a:r>
          <a:endParaRPr lang="ru-RU" sz="1400" dirty="0">
            <a:solidFill>
              <a:srgbClr val="002060"/>
            </a:solidFill>
          </a:endParaRPr>
        </a:p>
      </dgm:t>
    </dgm:pt>
    <dgm:pt modelId="{CAA63C28-A873-4F1B-A0BE-7554B31E0A9B}" type="parTrans" cxnId="{EBF59D80-BEED-4132-B171-7EB9C582EE7D}">
      <dgm:prSet/>
      <dgm:spPr/>
      <dgm:t>
        <a:bodyPr/>
        <a:lstStyle/>
        <a:p>
          <a:endParaRPr lang="ru-RU"/>
        </a:p>
      </dgm:t>
    </dgm:pt>
    <dgm:pt modelId="{F3BC4BF5-7913-4D55-80EA-4B05260764AC}" type="sibTrans" cxnId="{EBF59D80-BEED-4132-B171-7EB9C582EE7D}">
      <dgm:prSet/>
      <dgm:spPr/>
      <dgm:t>
        <a:bodyPr/>
        <a:lstStyle/>
        <a:p>
          <a:endParaRPr lang="ru-RU"/>
        </a:p>
      </dgm:t>
    </dgm:pt>
    <dgm:pt modelId="{24950CD5-E2A6-4DA3-947A-324450772964}">
      <dgm:prSet phldrT="[Текст]" custT="1"/>
      <dgm:spPr>
        <a:solidFill>
          <a:schemeClr val="accent1">
            <a:lumMod val="60000"/>
            <a:lumOff val="40000"/>
          </a:schemeClr>
        </a:solidFill>
        <a:ln>
          <a:noFill/>
        </a:ln>
      </dgm:spPr>
      <dgm:t>
        <a:bodyPr/>
        <a:lstStyle/>
        <a:p>
          <a:pPr>
            <a:lnSpc>
              <a:spcPct val="100000"/>
            </a:lnSpc>
          </a:pPr>
          <a:r>
            <a:rPr lang="ru-RU" sz="1400" dirty="0" smtClean="0">
              <a:solidFill>
                <a:srgbClr val="002060"/>
              </a:solidFill>
            </a:rPr>
            <a:t>Умение оценивать коммерческий потенциал новой </a:t>
          </a:r>
          <a:r>
            <a:rPr lang="ru-RU" sz="1400" dirty="0" smtClean="0">
              <a:solidFill>
                <a:srgbClr val="002060"/>
              </a:solidFill>
            </a:rPr>
            <a:t>технологии для успешной </a:t>
          </a:r>
          <a:r>
            <a:rPr lang="ru-RU" sz="1400" dirty="0" err="1" smtClean="0">
              <a:solidFill>
                <a:srgbClr val="002060"/>
              </a:solidFill>
            </a:rPr>
            <a:t>коммерциали-зации</a:t>
          </a:r>
          <a:endParaRPr lang="ru-RU" sz="1400" dirty="0">
            <a:solidFill>
              <a:srgbClr val="002060"/>
            </a:solidFill>
          </a:endParaRPr>
        </a:p>
      </dgm:t>
    </dgm:pt>
    <dgm:pt modelId="{1195D0AF-2E89-43F3-B57C-C3DA8DB52C53}" type="parTrans" cxnId="{26F750D9-4EFD-417E-853F-B5BCE11A0DFE}">
      <dgm:prSet/>
      <dgm:spPr/>
      <dgm:t>
        <a:bodyPr/>
        <a:lstStyle/>
        <a:p>
          <a:endParaRPr lang="ru-RU"/>
        </a:p>
      </dgm:t>
    </dgm:pt>
    <dgm:pt modelId="{FB6A3135-0517-4C58-BF8B-A6D4689C8448}" type="sibTrans" cxnId="{26F750D9-4EFD-417E-853F-B5BCE11A0DFE}">
      <dgm:prSet/>
      <dgm:spPr/>
      <dgm:t>
        <a:bodyPr/>
        <a:lstStyle/>
        <a:p>
          <a:endParaRPr lang="ru-RU"/>
        </a:p>
      </dgm:t>
    </dgm:pt>
    <dgm:pt modelId="{F9620B91-7604-4BF1-867B-CD6635E1BF75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</a:rPr>
            <a:t>Знание прав </a:t>
          </a:r>
          <a:r>
            <a:rPr lang="ru-RU" sz="1400" dirty="0" smtClean="0">
              <a:solidFill>
                <a:srgbClr val="002060"/>
              </a:solidFill>
            </a:rPr>
            <a:t>и соблюдение</a:t>
          </a:r>
        </a:p>
        <a:p>
          <a:pPr>
            <a:lnSpc>
              <a:spcPct val="100000"/>
            </a:lnSpc>
            <a:spcAft>
              <a:spcPct val="35000"/>
            </a:spcAft>
          </a:pPr>
          <a:r>
            <a:rPr lang="ru-RU" sz="1400" dirty="0" smtClean="0">
              <a:solidFill>
                <a:srgbClr val="002060"/>
              </a:solidFill>
            </a:rPr>
            <a:t>обязанностей </a:t>
          </a:r>
          <a:r>
            <a:rPr lang="ru-RU" sz="1400" dirty="0" smtClean="0">
              <a:solidFill>
                <a:srgbClr val="002060"/>
              </a:solidFill>
            </a:rPr>
            <a:t>правообладателей ИС</a:t>
          </a:r>
          <a:endParaRPr lang="ru-RU" sz="1400" dirty="0">
            <a:solidFill>
              <a:srgbClr val="002060"/>
            </a:solidFill>
          </a:endParaRPr>
        </a:p>
      </dgm:t>
    </dgm:pt>
    <dgm:pt modelId="{FE93ADF6-A16E-4494-9DB7-98845E74E137}" type="parTrans" cxnId="{77876834-DCFE-430A-B66E-5FADBDC950D0}">
      <dgm:prSet/>
      <dgm:spPr/>
      <dgm:t>
        <a:bodyPr/>
        <a:lstStyle/>
        <a:p>
          <a:endParaRPr lang="ru-RU"/>
        </a:p>
      </dgm:t>
    </dgm:pt>
    <dgm:pt modelId="{0B9D5B25-B989-46B8-A3C2-8152478CA224}" type="sibTrans" cxnId="{77876834-DCFE-430A-B66E-5FADBDC950D0}">
      <dgm:prSet/>
      <dgm:spPr/>
      <dgm:t>
        <a:bodyPr/>
        <a:lstStyle/>
        <a:p>
          <a:endParaRPr lang="ru-RU"/>
        </a:p>
      </dgm:t>
    </dgm:pt>
    <dgm:pt modelId="{82C2E06B-55CF-4A8A-9A50-061FF0593A6A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400" dirty="0" smtClean="0">
              <a:solidFill>
                <a:srgbClr val="002060"/>
              </a:solidFill>
            </a:rPr>
            <a:t>Умение формировать «портфель патентов»</a:t>
          </a:r>
          <a:endParaRPr lang="ru-RU" sz="1400" dirty="0">
            <a:solidFill>
              <a:srgbClr val="002060"/>
            </a:solidFill>
          </a:endParaRPr>
        </a:p>
      </dgm:t>
    </dgm:pt>
    <dgm:pt modelId="{860BE8DB-6989-420F-8A88-B297431F6063}" type="parTrans" cxnId="{E34EA240-CE17-4163-BD0F-83BE9E813428}">
      <dgm:prSet/>
      <dgm:spPr/>
      <dgm:t>
        <a:bodyPr/>
        <a:lstStyle/>
        <a:p>
          <a:endParaRPr lang="ru-RU"/>
        </a:p>
      </dgm:t>
    </dgm:pt>
    <dgm:pt modelId="{D2A9F48D-D2E9-4E97-A818-CE8564B75C4F}" type="sibTrans" cxnId="{E34EA240-CE17-4163-BD0F-83BE9E813428}">
      <dgm:prSet/>
      <dgm:spPr/>
      <dgm:t>
        <a:bodyPr/>
        <a:lstStyle/>
        <a:p>
          <a:endParaRPr lang="ru-RU"/>
        </a:p>
      </dgm:t>
    </dgm:pt>
    <dgm:pt modelId="{646D2E05-B811-4F5B-9A72-B225855D364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400" dirty="0" smtClean="0">
              <a:solidFill>
                <a:srgbClr val="002060"/>
              </a:solidFill>
            </a:rPr>
            <a:t>Знание методов оценки ИС</a:t>
          </a:r>
          <a:endParaRPr lang="ru-RU" sz="1400" dirty="0">
            <a:solidFill>
              <a:srgbClr val="002060"/>
            </a:solidFill>
          </a:endParaRPr>
        </a:p>
      </dgm:t>
    </dgm:pt>
    <dgm:pt modelId="{23BF839C-595F-4B26-A6D6-902B438954D2}" type="parTrans" cxnId="{9982583D-6F01-4CD2-B4DB-87BDA267FC1F}">
      <dgm:prSet/>
      <dgm:spPr/>
      <dgm:t>
        <a:bodyPr/>
        <a:lstStyle/>
        <a:p>
          <a:endParaRPr lang="ru-RU"/>
        </a:p>
      </dgm:t>
    </dgm:pt>
    <dgm:pt modelId="{83E52C6F-19F0-4382-A893-2E15EF252374}" type="sibTrans" cxnId="{9982583D-6F01-4CD2-B4DB-87BDA267FC1F}">
      <dgm:prSet/>
      <dgm:spPr/>
      <dgm:t>
        <a:bodyPr/>
        <a:lstStyle/>
        <a:p>
          <a:endParaRPr lang="ru-RU"/>
        </a:p>
      </dgm:t>
    </dgm:pt>
    <dgm:pt modelId="{4F7E8CF4-6632-4DEF-9641-67F401B9E090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400" dirty="0" smtClean="0">
              <a:solidFill>
                <a:srgbClr val="002060"/>
              </a:solidFill>
            </a:rPr>
            <a:t>Подготовка проектов договоров по передаче исключительных прав</a:t>
          </a:r>
          <a:endParaRPr lang="ru-RU" sz="1400" dirty="0">
            <a:solidFill>
              <a:srgbClr val="002060"/>
            </a:solidFill>
          </a:endParaRPr>
        </a:p>
      </dgm:t>
    </dgm:pt>
    <dgm:pt modelId="{27009AC4-2D9C-4984-AB71-28ED0B98C861}" type="parTrans" cxnId="{75CD4EAF-A0E1-4478-B7D7-8B4F8DE998B3}">
      <dgm:prSet/>
      <dgm:spPr/>
      <dgm:t>
        <a:bodyPr/>
        <a:lstStyle/>
        <a:p>
          <a:endParaRPr lang="ru-RU"/>
        </a:p>
      </dgm:t>
    </dgm:pt>
    <dgm:pt modelId="{43EBE7B9-94F3-492C-808B-4182D59C6EFC}" type="sibTrans" cxnId="{75CD4EAF-A0E1-4478-B7D7-8B4F8DE998B3}">
      <dgm:prSet/>
      <dgm:spPr/>
      <dgm:t>
        <a:bodyPr/>
        <a:lstStyle/>
        <a:p>
          <a:endParaRPr lang="ru-RU"/>
        </a:p>
      </dgm:t>
    </dgm:pt>
    <dgm:pt modelId="{8A80B66D-3734-450B-B4B3-2B7C10911E70}" type="pres">
      <dgm:prSet presAssocID="{FB693469-1AFA-46A5-9423-B316CB23FB6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100947-DABC-423C-A90C-3E0D4FA56EA1}" type="pres">
      <dgm:prSet presAssocID="{24872793-0EFF-4FB1-BC62-7838A8CF708F}" presName="roof" presStyleLbl="dkBgShp" presStyleIdx="0" presStyleCnt="2" custScaleX="84746" custScaleY="39969"/>
      <dgm:spPr/>
      <dgm:t>
        <a:bodyPr/>
        <a:lstStyle/>
        <a:p>
          <a:endParaRPr lang="ru-RU"/>
        </a:p>
      </dgm:t>
    </dgm:pt>
    <dgm:pt modelId="{EB884DB7-3F56-4528-BDA7-BF9E9645C402}" type="pres">
      <dgm:prSet presAssocID="{24872793-0EFF-4FB1-BC62-7838A8CF708F}" presName="pillars" presStyleCnt="0"/>
      <dgm:spPr/>
    </dgm:pt>
    <dgm:pt modelId="{04A6203B-396D-480A-8F0D-57E27BFC2475}" type="pres">
      <dgm:prSet presAssocID="{24872793-0EFF-4FB1-BC62-7838A8CF708F}" presName="pillar1" presStyleLbl="node1" presStyleIdx="0" presStyleCnt="6" custScaleX="80831" custLinFactNeighborX="-48" custLinFactNeighborY="-2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A7D206-9B43-4410-82CE-8BF3A38A618B}" type="pres">
      <dgm:prSet presAssocID="{24950CD5-E2A6-4DA3-947A-324450772964}" presName="pillarX" presStyleLbl="node1" presStyleIdx="1" presStyleCnt="6" custScaleX="114893" custLinFactNeighborX="1680" custLinFactNeighborY="-2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F7BF6B-7DF2-4C26-9F0C-1BD4710AD012}" type="pres">
      <dgm:prSet presAssocID="{F9620B91-7604-4BF1-867B-CD6635E1BF75}" presName="pillarX" presStyleLbl="node1" presStyleIdx="2" presStyleCnt="6" custScaleX="128034" custLinFactNeighborX="-4049" custLinFactNeighborY="-2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851175-FA22-4751-A67E-FC62939A2392}" type="pres">
      <dgm:prSet presAssocID="{82C2E06B-55CF-4A8A-9A50-061FF0593A6A}" presName="pillarX" presStyleLbl="node1" presStyleIdx="3" presStyleCnt="6" custLinFactNeighborX="-5950" custLinFactNeighborY="-2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8F792E-4C91-4D74-90DB-F3C44628579F}" type="pres">
      <dgm:prSet presAssocID="{646D2E05-B811-4F5B-9A72-B225855D3649}" presName="pillarX" presStyleLbl="node1" presStyleIdx="4" presStyleCnt="6" custScaleX="65954" custLinFactNeighborX="-5011" custLinFactNeighborY="-2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BD56E6-285F-49B6-9EC5-5923C955F674}" type="pres">
      <dgm:prSet presAssocID="{4F7E8CF4-6632-4DEF-9641-67F401B9E090}" presName="pillarX" presStyleLbl="node1" presStyleIdx="5" presStyleCnt="6" custScaleX="116511" custScaleY="99956" custLinFactNeighborX="-8275" custLinFactNeighborY="-28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53802D-5D30-4EE5-9382-CEF712C3CF4A}" type="pres">
      <dgm:prSet presAssocID="{24872793-0EFF-4FB1-BC62-7838A8CF708F}" presName="base" presStyleLbl="dkBgShp" presStyleIdx="1" presStyleCnt="2" custFlipVert="0" custScaleY="17142" custLinFactNeighborY="58630"/>
      <dgm:spPr/>
    </dgm:pt>
  </dgm:ptLst>
  <dgm:cxnLst>
    <dgm:cxn modelId="{C34825D9-DC6B-4D4A-87C2-781A9F7DE7A2}" type="presOf" srcId="{FB693469-1AFA-46A5-9423-B316CB23FB6E}" destId="{8A80B66D-3734-450B-B4B3-2B7C10911E70}" srcOrd="0" destOrd="0" presId="urn:microsoft.com/office/officeart/2005/8/layout/hList3"/>
    <dgm:cxn modelId="{26F750D9-4EFD-417E-853F-B5BCE11A0DFE}" srcId="{24872793-0EFF-4FB1-BC62-7838A8CF708F}" destId="{24950CD5-E2A6-4DA3-947A-324450772964}" srcOrd="1" destOrd="0" parTransId="{1195D0AF-2E89-43F3-B57C-C3DA8DB52C53}" sibTransId="{FB6A3135-0517-4C58-BF8B-A6D4689C8448}"/>
    <dgm:cxn modelId="{F046C23C-DEB0-47CF-BBF8-1E7E37E94F87}" type="presOf" srcId="{82C2E06B-55CF-4A8A-9A50-061FF0593A6A}" destId="{EC851175-FA22-4751-A67E-FC62939A2392}" srcOrd="0" destOrd="0" presId="urn:microsoft.com/office/officeart/2005/8/layout/hList3"/>
    <dgm:cxn modelId="{48A31B52-0900-4D54-82DA-4E3C9DFD2C4E}" type="presOf" srcId="{F9620B91-7604-4BF1-867B-CD6635E1BF75}" destId="{5AF7BF6B-7DF2-4C26-9F0C-1BD4710AD012}" srcOrd="0" destOrd="0" presId="urn:microsoft.com/office/officeart/2005/8/layout/hList3"/>
    <dgm:cxn modelId="{77876834-DCFE-430A-B66E-5FADBDC950D0}" srcId="{24872793-0EFF-4FB1-BC62-7838A8CF708F}" destId="{F9620B91-7604-4BF1-867B-CD6635E1BF75}" srcOrd="2" destOrd="0" parTransId="{FE93ADF6-A16E-4494-9DB7-98845E74E137}" sibTransId="{0B9D5B25-B989-46B8-A3C2-8152478CA224}"/>
    <dgm:cxn modelId="{7D0C1F1F-1BF3-44C9-9420-94C162AF6496}" srcId="{FB693469-1AFA-46A5-9423-B316CB23FB6E}" destId="{24872793-0EFF-4FB1-BC62-7838A8CF708F}" srcOrd="0" destOrd="0" parTransId="{50629691-E4BE-4FA9-B830-166F671E719C}" sibTransId="{4495BEB0-A78F-4AA5-8691-DC521A44F4E1}"/>
    <dgm:cxn modelId="{87E7C31F-BB73-4B25-8940-0E223D21A705}" type="presOf" srcId="{24872793-0EFF-4FB1-BC62-7838A8CF708F}" destId="{28100947-DABC-423C-A90C-3E0D4FA56EA1}" srcOrd="0" destOrd="0" presId="urn:microsoft.com/office/officeart/2005/8/layout/hList3"/>
    <dgm:cxn modelId="{54A1EAF2-0A30-46D1-AE56-C562AE535362}" type="presOf" srcId="{646D2E05-B811-4F5B-9A72-B225855D3649}" destId="{048F792E-4C91-4D74-90DB-F3C44628579F}" srcOrd="0" destOrd="0" presId="urn:microsoft.com/office/officeart/2005/8/layout/hList3"/>
    <dgm:cxn modelId="{EBF59D80-BEED-4132-B171-7EB9C582EE7D}" srcId="{24872793-0EFF-4FB1-BC62-7838A8CF708F}" destId="{6FA42484-3591-4889-A683-16F7AA0DE71B}" srcOrd="0" destOrd="0" parTransId="{CAA63C28-A873-4F1B-A0BE-7554B31E0A9B}" sibTransId="{F3BC4BF5-7913-4D55-80EA-4B05260764AC}"/>
    <dgm:cxn modelId="{9982583D-6F01-4CD2-B4DB-87BDA267FC1F}" srcId="{24872793-0EFF-4FB1-BC62-7838A8CF708F}" destId="{646D2E05-B811-4F5B-9A72-B225855D3649}" srcOrd="4" destOrd="0" parTransId="{23BF839C-595F-4B26-A6D6-902B438954D2}" sibTransId="{83E52C6F-19F0-4382-A893-2E15EF252374}"/>
    <dgm:cxn modelId="{E9C3BBE6-31F5-413C-A747-89AD965A2E3F}" type="presOf" srcId="{4F7E8CF4-6632-4DEF-9641-67F401B9E090}" destId="{0DBD56E6-285F-49B6-9EC5-5923C955F674}" srcOrd="0" destOrd="0" presId="urn:microsoft.com/office/officeart/2005/8/layout/hList3"/>
    <dgm:cxn modelId="{7935E98F-AF11-4D02-B7FA-D28E774E113B}" type="presOf" srcId="{24950CD5-E2A6-4DA3-947A-324450772964}" destId="{2AA7D206-9B43-4410-82CE-8BF3A38A618B}" srcOrd="0" destOrd="0" presId="urn:microsoft.com/office/officeart/2005/8/layout/hList3"/>
    <dgm:cxn modelId="{874E6C91-1982-4ADF-95FB-5D22B307EDC0}" type="presOf" srcId="{6FA42484-3591-4889-A683-16F7AA0DE71B}" destId="{04A6203B-396D-480A-8F0D-57E27BFC2475}" srcOrd="0" destOrd="0" presId="urn:microsoft.com/office/officeart/2005/8/layout/hList3"/>
    <dgm:cxn modelId="{E34EA240-CE17-4163-BD0F-83BE9E813428}" srcId="{24872793-0EFF-4FB1-BC62-7838A8CF708F}" destId="{82C2E06B-55CF-4A8A-9A50-061FF0593A6A}" srcOrd="3" destOrd="0" parTransId="{860BE8DB-6989-420F-8A88-B297431F6063}" sibTransId="{D2A9F48D-D2E9-4E97-A818-CE8564B75C4F}"/>
    <dgm:cxn modelId="{75CD4EAF-A0E1-4478-B7D7-8B4F8DE998B3}" srcId="{24872793-0EFF-4FB1-BC62-7838A8CF708F}" destId="{4F7E8CF4-6632-4DEF-9641-67F401B9E090}" srcOrd="5" destOrd="0" parTransId="{27009AC4-2D9C-4984-AB71-28ED0B98C861}" sibTransId="{43EBE7B9-94F3-492C-808B-4182D59C6EFC}"/>
    <dgm:cxn modelId="{801C3AB5-7586-4A01-9445-4FB69BD4861A}" type="presParOf" srcId="{8A80B66D-3734-450B-B4B3-2B7C10911E70}" destId="{28100947-DABC-423C-A90C-3E0D4FA56EA1}" srcOrd="0" destOrd="0" presId="urn:microsoft.com/office/officeart/2005/8/layout/hList3"/>
    <dgm:cxn modelId="{896582BE-5395-43A8-B802-4142C524B64B}" type="presParOf" srcId="{8A80B66D-3734-450B-B4B3-2B7C10911E70}" destId="{EB884DB7-3F56-4528-BDA7-BF9E9645C402}" srcOrd="1" destOrd="0" presId="urn:microsoft.com/office/officeart/2005/8/layout/hList3"/>
    <dgm:cxn modelId="{B5A2CDEA-B2F6-4B25-81E3-B317BAEB78FF}" type="presParOf" srcId="{EB884DB7-3F56-4528-BDA7-BF9E9645C402}" destId="{04A6203B-396D-480A-8F0D-57E27BFC2475}" srcOrd="0" destOrd="0" presId="urn:microsoft.com/office/officeart/2005/8/layout/hList3"/>
    <dgm:cxn modelId="{4350F632-D7C7-4A5C-B18A-37F13069FB27}" type="presParOf" srcId="{EB884DB7-3F56-4528-BDA7-BF9E9645C402}" destId="{2AA7D206-9B43-4410-82CE-8BF3A38A618B}" srcOrd="1" destOrd="0" presId="urn:microsoft.com/office/officeart/2005/8/layout/hList3"/>
    <dgm:cxn modelId="{6A997E95-7D62-408D-996C-2D6A144F7C22}" type="presParOf" srcId="{EB884DB7-3F56-4528-BDA7-BF9E9645C402}" destId="{5AF7BF6B-7DF2-4C26-9F0C-1BD4710AD012}" srcOrd="2" destOrd="0" presId="urn:microsoft.com/office/officeart/2005/8/layout/hList3"/>
    <dgm:cxn modelId="{1226C247-C0D0-48C4-8B8B-F1FB4A31750F}" type="presParOf" srcId="{EB884DB7-3F56-4528-BDA7-BF9E9645C402}" destId="{EC851175-FA22-4751-A67E-FC62939A2392}" srcOrd="3" destOrd="0" presId="urn:microsoft.com/office/officeart/2005/8/layout/hList3"/>
    <dgm:cxn modelId="{0F5A902A-2ED0-4BA8-B4FB-D1D8DF17ABD2}" type="presParOf" srcId="{EB884DB7-3F56-4528-BDA7-BF9E9645C402}" destId="{048F792E-4C91-4D74-90DB-F3C44628579F}" srcOrd="4" destOrd="0" presId="urn:microsoft.com/office/officeart/2005/8/layout/hList3"/>
    <dgm:cxn modelId="{9C5B0026-AD87-49E3-A37B-EBC6A52964CA}" type="presParOf" srcId="{EB884DB7-3F56-4528-BDA7-BF9E9645C402}" destId="{0DBD56E6-285F-49B6-9EC5-5923C955F674}" srcOrd="5" destOrd="0" presId="urn:microsoft.com/office/officeart/2005/8/layout/hList3"/>
    <dgm:cxn modelId="{BC274FB1-7145-4170-9C74-DD0C5C284FA8}" type="presParOf" srcId="{8A80B66D-3734-450B-B4B3-2B7C10911E70}" destId="{1153802D-5D30-4EE5-9382-CEF712C3CF4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B693469-1AFA-46A5-9423-B316CB23FB6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872793-0EFF-4FB1-BC62-7838A8CF708F}">
      <dgm:prSet phldrT="[Текст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Знания и умения инженера в области ИС</a:t>
          </a:r>
          <a:endParaRPr lang="ru-RU" dirty="0">
            <a:solidFill>
              <a:srgbClr val="002060"/>
            </a:solidFill>
          </a:endParaRPr>
        </a:p>
      </dgm:t>
    </dgm:pt>
    <dgm:pt modelId="{50629691-E4BE-4FA9-B830-166F671E719C}" type="parTrans" cxnId="{7D0C1F1F-1BF3-44C9-9420-94C162AF6496}">
      <dgm:prSet/>
      <dgm:spPr/>
      <dgm:t>
        <a:bodyPr/>
        <a:lstStyle/>
        <a:p>
          <a:endParaRPr lang="ru-RU"/>
        </a:p>
      </dgm:t>
    </dgm:pt>
    <dgm:pt modelId="{4495BEB0-A78F-4AA5-8691-DC521A44F4E1}" type="sibTrans" cxnId="{7D0C1F1F-1BF3-44C9-9420-94C162AF6496}">
      <dgm:prSet/>
      <dgm:spPr/>
      <dgm:t>
        <a:bodyPr/>
        <a:lstStyle/>
        <a:p>
          <a:endParaRPr lang="ru-RU"/>
        </a:p>
      </dgm:t>
    </dgm:pt>
    <dgm:pt modelId="{6FA42484-3591-4889-A683-16F7AA0DE71B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400" dirty="0" smtClean="0">
              <a:solidFill>
                <a:srgbClr val="002060"/>
              </a:solidFill>
            </a:rPr>
            <a:t>Умение  проводить патентные исследования (в т.ч. при выполнении ВКР)</a:t>
          </a:r>
          <a:endParaRPr lang="ru-RU" sz="1400" dirty="0">
            <a:solidFill>
              <a:srgbClr val="002060"/>
            </a:solidFill>
          </a:endParaRPr>
        </a:p>
      </dgm:t>
    </dgm:pt>
    <dgm:pt modelId="{CAA63C28-A873-4F1B-A0BE-7554B31E0A9B}" type="parTrans" cxnId="{EBF59D80-BEED-4132-B171-7EB9C582EE7D}">
      <dgm:prSet/>
      <dgm:spPr/>
      <dgm:t>
        <a:bodyPr/>
        <a:lstStyle/>
        <a:p>
          <a:endParaRPr lang="ru-RU"/>
        </a:p>
      </dgm:t>
    </dgm:pt>
    <dgm:pt modelId="{F3BC4BF5-7913-4D55-80EA-4B05260764AC}" type="sibTrans" cxnId="{EBF59D80-BEED-4132-B171-7EB9C582EE7D}">
      <dgm:prSet/>
      <dgm:spPr/>
      <dgm:t>
        <a:bodyPr/>
        <a:lstStyle/>
        <a:p>
          <a:endParaRPr lang="ru-RU"/>
        </a:p>
      </dgm:t>
    </dgm:pt>
    <dgm:pt modelId="{24950CD5-E2A6-4DA3-947A-324450772964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400" dirty="0" smtClean="0">
              <a:solidFill>
                <a:srgbClr val="002060"/>
              </a:solidFill>
            </a:rPr>
            <a:t>Умение оценивать преимущества новой </a:t>
          </a:r>
          <a:r>
            <a:rPr lang="ru-RU" sz="1400" dirty="0" smtClean="0">
              <a:solidFill>
                <a:srgbClr val="002060"/>
              </a:solidFill>
            </a:rPr>
            <a:t>технологии по сравнению с аналогами в выбранных </a:t>
          </a:r>
          <a:r>
            <a:rPr lang="ru-RU" sz="1400" smtClean="0">
              <a:solidFill>
                <a:srgbClr val="002060"/>
              </a:solidFill>
            </a:rPr>
            <a:t>сегментах рынка</a:t>
          </a:r>
          <a:endParaRPr lang="ru-RU" sz="1400" dirty="0">
            <a:solidFill>
              <a:srgbClr val="002060"/>
            </a:solidFill>
          </a:endParaRPr>
        </a:p>
      </dgm:t>
    </dgm:pt>
    <dgm:pt modelId="{1195D0AF-2E89-43F3-B57C-C3DA8DB52C53}" type="parTrans" cxnId="{26F750D9-4EFD-417E-853F-B5BCE11A0DFE}">
      <dgm:prSet/>
      <dgm:spPr/>
      <dgm:t>
        <a:bodyPr/>
        <a:lstStyle/>
        <a:p>
          <a:endParaRPr lang="ru-RU"/>
        </a:p>
      </dgm:t>
    </dgm:pt>
    <dgm:pt modelId="{FB6A3135-0517-4C58-BF8B-A6D4689C8448}" type="sibTrans" cxnId="{26F750D9-4EFD-417E-853F-B5BCE11A0DFE}">
      <dgm:prSet/>
      <dgm:spPr/>
      <dgm:t>
        <a:bodyPr/>
        <a:lstStyle/>
        <a:p>
          <a:endParaRPr lang="ru-RU"/>
        </a:p>
      </dgm:t>
    </dgm:pt>
    <dgm:pt modelId="{F9620B91-7604-4BF1-867B-CD6635E1BF75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</a:rPr>
            <a:t>Знание</a:t>
          </a:r>
        </a:p>
        <a:p>
          <a:pPr>
            <a:lnSpc>
              <a:spcPct val="100000"/>
            </a:lnSpc>
            <a:spcAft>
              <a:spcPct val="35000"/>
            </a:spcAft>
          </a:pPr>
          <a:r>
            <a:rPr lang="ru-RU" sz="1400" dirty="0" smtClean="0">
              <a:solidFill>
                <a:srgbClr val="002060"/>
              </a:solidFill>
            </a:rPr>
            <a:t> прав  и обязанностей авторов-разработчиков </a:t>
          </a:r>
        </a:p>
        <a:p>
          <a:pPr>
            <a:lnSpc>
              <a:spcPct val="100000"/>
            </a:lnSpc>
            <a:spcAft>
              <a:spcPct val="35000"/>
            </a:spcAft>
          </a:pPr>
          <a:r>
            <a:rPr lang="ru-RU" sz="1400" dirty="0" smtClean="0">
              <a:solidFill>
                <a:srgbClr val="002060"/>
              </a:solidFill>
            </a:rPr>
            <a:t>ИС</a:t>
          </a:r>
          <a:endParaRPr lang="ru-RU" sz="1400" dirty="0">
            <a:solidFill>
              <a:srgbClr val="002060"/>
            </a:solidFill>
          </a:endParaRPr>
        </a:p>
      </dgm:t>
    </dgm:pt>
    <dgm:pt modelId="{FE93ADF6-A16E-4494-9DB7-98845E74E137}" type="parTrans" cxnId="{77876834-DCFE-430A-B66E-5FADBDC950D0}">
      <dgm:prSet/>
      <dgm:spPr/>
      <dgm:t>
        <a:bodyPr/>
        <a:lstStyle/>
        <a:p>
          <a:endParaRPr lang="ru-RU"/>
        </a:p>
      </dgm:t>
    </dgm:pt>
    <dgm:pt modelId="{0B9D5B25-B989-46B8-A3C2-8152478CA224}" type="sibTrans" cxnId="{77876834-DCFE-430A-B66E-5FADBDC950D0}">
      <dgm:prSet/>
      <dgm:spPr/>
      <dgm:t>
        <a:bodyPr/>
        <a:lstStyle/>
        <a:p>
          <a:endParaRPr lang="ru-RU"/>
        </a:p>
      </dgm:t>
    </dgm:pt>
    <dgm:pt modelId="{82C2E06B-55CF-4A8A-9A50-061FF0593A6A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400" dirty="0" smtClean="0">
              <a:solidFill>
                <a:srgbClr val="002060"/>
              </a:solidFill>
            </a:rPr>
            <a:t>Умение выявлять изобретения, полезные модели в результатах НИОКР и ТР</a:t>
          </a:r>
          <a:endParaRPr lang="ru-RU" sz="1400" dirty="0">
            <a:solidFill>
              <a:srgbClr val="002060"/>
            </a:solidFill>
          </a:endParaRPr>
        </a:p>
      </dgm:t>
    </dgm:pt>
    <dgm:pt modelId="{860BE8DB-6989-420F-8A88-B297431F6063}" type="parTrans" cxnId="{E34EA240-CE17-4163-BD0F-83BE9E813428}">
      <dgm:prSet/>
      <dgm:spPr/>
      <dgm:t>
        <a:bodyPr/>
        <a:lstStyle/>
        <a:p>
          <a:endParaRPr lang="ru-RU"/>
        </a:p>
      </dgm:t>
    </dgm:pt>
    <dgm:pt modelId="{D2A9F48D-D2E9-4E97-A818-CE8564B75C4F}" type="sibTrans" cxnId="{E34EA240-CE17-4163-BD0F-83BE9E813428}">
      <dgm:prSet/>
      <dgm:spPr/>
      <dgm:t>
        <a:bodyPr/>
        <a:lstStyle/>
        <a:p>
          <a:endParaRPr lang="ru-RU"/>
        </a:p>
      </dgm:t>
    </dgm:pt>
    <dgm:pt modelId="{646D2E05-B811-4F5B-9A72-B225855D3649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400" dirty="0" smtClean="0">
              <a:solidFill>
                <a:srgbClr val="002060"/>
              </a:solidFill>
            </a:rPr>
            <a:t>Знание методов решения </a:t>
          </a:r>
          <a:r>
            <a:rPr lang="ru-RU" sz="1400" dirty="0" err="1" smtClean="0">
              <a:solidFill>
                <a:srgbClr val="002060"/>
              </a:solidFill>
            </a:rPr>
            <a:t>изобрета-тельских</a:t>
          </a:r>
          <a:r>
            <a:rPr lang="ru-RU" sz="1400" dirty="0" smtClean="0">
              <a:solidFill>
                <a:srgbClr val="002060"/>
              </a:solidFill>
            </a:rPr>
            <a:t> задач</a:t>
          </a:r>
          <a:endParaRPr lang="ru-RU" sz="1400" dirty="0">
            <a:solidFill>
              <a:srgbClr val="002060"/>
            </a:solidFill>
          </a:endParaRPr>
        </a:p>
      </dgm:t>
    </dgm:pt>
    <dgm:pt modelId="{23BF839C-595F-4B26-A6D6-902B438954D2}" type="parTrans" cxnId="{9982583D-6F01-4CD2-B4DB-87BDA267FC1F}">
      <dgm:prSet/>
      <dgm:spPr/>
      <dgm:t>
        <a:bodyPr/>
        <a:lstStyle/>
        <a:p>
          <a:endParaRPr lang="ru-RU"/>
        </a:p>
      </dgm:t>
    </dgm:pt>
    <dgm:pt modelId="{83E52C6F-19F0-4382-A893-2E15EF252374}" type="sibTrans" cxnId="{9982583D-6F01-4CD2-B4DB-87BDA267FC1F}">
      <dgm:prSet/>
      <dgm:spPr/>
      <dgm:t>
        <a:bodyPr/>
        <a:lstStyle/>
        <a:p>
          <a:endParaRPr lang="ru-RU"/>
        </a:p>
      </dgm:t>
    </dgm:pt>
    <dgm:pt modelId="{4F7E8CF4-6632-4DEF-9641-67F401B9E090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</a:rPr>
            <a:t>Умение </a:t>
          </a:r>
          <a:r>
            <a:rPr lang="ru-RU" sz="1400" dirty="0" smtClean="0">
              <a:solidFill>
                <a:srgbClr val="002060"/>
              </a:solidFill>
            </a:rPr>
            <a:t>составлять </a:t>
          </a:r>
          <a:r>
            <a:rPr lang="ru-RU" sz="1400" dirty="0" smtClean="0">
              <a:solidFill>
                <a:srgbClr val="002060"/>
              </a:solidFill>
            </a:rPr>
            <a:t>описания к изобретениям, полезным моделям</a:t>
          </a:r>
          <a:endParaRPr lang="ru-RU" sz="1400" dirty="0">
            <a:solidFill>
              <a:srgbClr val="002060"/>
            </a:solidFill>
          </a:endParaRPr>
        </a:p>
      </dgm:t>
    </dgm:pt>
    <dgm:pt modelId="{27009AC4-2D9C-4984-AB71-28ED0B98C861}" type="parTrans" cxnId="{75CD4EAF-A0E1-4478-B7D7-8B4F8DE998B3}">
      <dgm:prSet/>
      <dgm:spPr/>
      <dgm:t>
        <a:bodyPr/>
        <a:lstStyle/>
        <a:p>
          <a:endParaRPr lang="ru-RU"/>
        </a:p>
      </dgm:t>
    </dgm:pt>
    <dgm:pt modelId="{43EBE7B9-94F3-492C-808B-4182D59C6EFC}" type="sibTrans" cxnId="{75CD4EAF-A0E1-4478-B7D7-8B4F8DE998B3}">
      <dgm:prSet/>
      <dgm:spPr/>
      <dgm:t>
        <a:bodyPr/>
        <a:lstStyle/>
        <a:p>
          <a:endParaRPr lang="ru-RU"/>
        </a:p>
      </dgm:t>
    </dgm:pt>
    <dgm:pt modelId="{8A80B66D-3734-450B-B4B3-2B7C10911E70}" type="pres">
      <dgm:prSet presAssocID="{FB693469-1AFA-46A5-9423-B316CB23FB6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100947-DABC-423C-A90C-3E0D4FA56EA1}" type="pres">
      <dgm:prSet presAssocID="{24872793-0EFF-4FB1-BC62-7838A8CF708F}" presName="roof" presStyleLbl="dkBgShp" presStyleIdx="0" presStyleCnt="2" custScaleX="83607" custScaleY="39969"/>
      <dgm:spPr/>
      <dgm:t>
        <a:bodyPr/>
        <a:lstStyle/>
        <a:p>
          <a:endParaRPr lang="ru-RU"/>
        </a:p>
      </dgm:t>
    </dgm:pt>
    <dgm:pt modelId="{EB884DB7-3F56-4528-BDA7-BF9E9645C402}" type="pres">
      <dgm:prSet presAssocID="{24872793-0EFF-4FB1-BC62-7838A8CF708F}" presName="pillars" presStyleCnt="0"/>
      <dgm:spPr/>
    </dgm:pt>
    <dgm:pt modelId="{04A6203B-396D-480A-8F0D-57E27BFC2475}" type="pres">
      <dgm:prSet presAssocID="{24872793-0EFF-4FB1-BC62-7838A8CF708F}" presName="pillar1" presStyleLbl="node1" presStyleIdx="0" presStyleCnt="6" custScaleX="96500" custLinFactNeighborX="-11" custLinFactNeighborY="-5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A7D206-9B43-4410-82CE-8BF3A38A618B}" type="pres">
      <dgm:prSet presAssocID="{24950CD5-E2A6-4DA3-947A-324450772964}" presName="pillarX" presStyleLbl="node1" presStyleIdx="1" presStyleCnt="6" custScaleX="109293" custLinFactNeighborX="-1749" custLinFactNeighborY="-5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F7BF6B-7DF2-4C26-9F0C-1BD4710AD012}" type="pres">
      <dgm:prSet presAssocID="{F9620B91-7604-4BF1-867B-CD6635E1BF75}" presName="pillarX" presStyleLbl="node1" presStyleIdx="2" presStyleCnt="6" custScaleX="1022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851175-FA22-4751-A67E-FC62939A2392}" type="pres">
      <dgm:prSet presAssocID="{82C2E06B-55CF-4A8A-9A50-061FF0593A6A}" presName="pillar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8F792E-4C91-4D74-90DB-F3C44628579F}" type="pres">
      <dgm:prSet presAssocID="{646D2E05-B811-4F5B-9A72-B225855D3649}" presName="pillarX" presStyleLbl="node1" presStyleIdx="4" presStyleCnt="6" custScaleX="770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BD56E6-285F-49B6-9EC5-5923C955F674}" type="pres">
      <dgm:prSet presAssocID="{4F7E8CF4-6632-4DEF-9641-67F401B9E090}" presName="pillarX" presStyleLbl="node1" presStyleIdx="5" presStyleCnt="6" custScaleX="1119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53802D-5D30-4EE5-9382-CEF712C3CF4A}" type="pres">
      <dgm:prSet presAssocID="{24872793-0EFF-4FB1-BC62-7838A8CF708F}" presName="base" presStyleLbl="dkBgShp" presStyleIdx="1" presStyleCnt="2" custFlipVert="0" custScaleY="17142" custLinFactNeighborY="58630"/>
      <dgm:spPr/>
    </dgm:pt>
  </dgm:ptLst>
  <dgm:cxnLst>
    <dgm:cxn modelId="{EFC8A598-5048-4791-8F0F-1104ABD0213A}" type="presOf" srcId="{82C2E06B-55CF-4A8A-9A50-061FF0593A6A}" destId="{EC851175-FA22-4751-A67E-FC62939A2392}" srcOrd="0" destOrd="0" presId="urn:microsoft.com/office/officeart/2005/8/layout/hList3"/>
    <dgm:cxn modelId="{26F750D9-4EFD-417E-853F-B5BCE11A0DFE}" srcId="{24872793-0EFF-4FB1-BC62-7838A8CF708F}" destId="{24950CD5-E2A6-4DA3-947A-324450772964}" srcOrd="1" destOrd="0" parTransId="{1195D0AF-2E89-43F3-B57C-C3DA8DB52C53}" sibTransId="{FB6A3135-0517-4C58-BF8B-A6D4689C8448}"/>
    <dgm:cxn modelId="{342AA010-B330-4980-BB6F-D02E1BD55CF9}" type="presOf" srcId="{FB693469-1AFA-46A5-9423-B316CB23FB6E}" destId="{8A80B66D-3734-450B-B4B3-2B7C10911E70}" srcOrd="0" destOrd="0" presId="urn:microsoft.com/office/officeart/2005/8/layout/hList3"/>
    <dgm:cxn modelId="{7CB26E76-DCBB-4C3E-82F5-B19E1F4177A3}" type="presOf" srcId="{646D2E05-B811-4F5B-9A72-B225855D3649}" destId="{048F792E-4C91-4D74-90DB-F3C44628579F}" srcOrd="0" destOrd="0" presId="urn:microsoft.com/office/officeart/2005/8/layout/hList3"/>
    <dgm:cxn modelId="{77876834-DCFE-430A-B66E-5FADBDC950D0}" srcId="{24872793-0EFF-4FB1-BC62-7838A8CF708F}" destId="{F9620B91-7604-4BF1-867B-CD6635E1BF75}" srcOrd="2" destOrd="0" parTransId="{FE93ADF6-A16E-4494-9DB7-98845E74E137}" sibTransId="{0B9D5B25-B989-46B8-A3C2-8152478CA224}"/>
    <dgm:cxn modelId="{AE25F164-4F97-4270-95FB-B9432DFA81D7}" type="presOf" srcId="{24872793-0EFF-4FB1-BC62-7838A8CF708F}" destId="{28100947-DABC-423C-A90C-3E0D4FA56EA1}" srcOrd="0" destOrd="0" presId="urn:microsoft.com/office/officeart/2005/8/layout/hList3"/>
    <dgm:cxn modelId="{7D0C1F1F-1BF3-44C9-9420-94C162AF6496}" srcId="{FB693469-1AFA-46A5-9423-B316CB23FB6E}" destId="{24872793-0EFF-4FB1-BC62-7838A8CF708F}" srcOrd="0" destOrd="0" parTransId="{50629691-E4BE-4FA9-B830-166F671E719C}" sibTransId="{4495BEB0-A78F-4AA5-8691-DC521A44F4E1}"/>
    <dgm:cxn modelId="{82479FF3-FB73-4958-B21F-F1E28E0BA010}" type="presOf" srcId="{24950CD5-E2A6-4DA3-947A-324450772964}" destId="{2AA7D206-9B43-4410-82CE-8BF3A38A618B}" srcOrd="0" destOrd="0" presId="urn:microsoft.com/office/officeart/2005/8/layout/hList3"/>
    <dgm:cxn modelId="{EBF59D80-BEED-4132-B171-7EB9C582EE7D}" srcId="{24872793-0EFF-4FB1-BC62-7838A8CF708F}" destId="{6FA42484-3591-4889-A683-16F7AA0DE71B}" srcOrd="0" destOrd="0" parTransId="{CAA63C28-A873-4F1B-A0BE-7554B31E0A9B}" sibTransId="{F3BC4BF5-7913-4D55-80EA-4B05260764AC}"/>
    <dgm:cxn modelId="{9982583D-6F01-4CD2-B4DB-87BDA267FC1F}" srcId="{24872793-0EFF-4FB1-BC62-7838A8CF708F}" destId="{646D2E05-B811-4F5B-9A72-B225855D3649}" srcOrd="4" destOrd="0" parTransId="{23BF839C-595F-4B26-A6D6-902B438954D2}" sibTransId="{83E52C6F-19F0-4382-A893-2E15EF252374}"/>
    <dgm:cxn modelId="{C8FE4165-153D-4332-8302-93C26C4C8FC6}" type="presOf" srcId="{F9620B91-7604-4BF1-867B-CD6635E1BF75}" destId="{5AF7BF6B-7DF2-4C26-9F0C-1BD4710AD012}" srcOrd="0" destOrd="0" presId="urn:microsoft.com/office/officeart/2005/8/layout/hList3"/>
    <dgm:cxn modelId="{E34EA240-CE17-4163-BD0F-83BE9E813428}" srcId="{24872793-0EFF-4FB1-BC62-7838A8CF708F}" destId="{82C2E06B-55CF-4A8A-9A50-061FF0593A6A}" srcOrd="3" destOrd="0" parTransId="{860BE8DB-6989-420F-8A88-B297431F6063}" sibTransId="{D2A9F48D-D2E9-4E97-A818-CE8564B75C4F}"/>
    <dgm:cxn modelId="{FA4918B7-2D76-4FF7-8758-A9EFDEEE032E}" type="presOf" srcId="{4F7E8CF4-6632-4DEF-9641-67F401B9E090}" destId="{0DBD56E6-285F-49B6-9EC5-5923C955F674}" srcOrd="0" destOrd="0" presId="urn:microsoft.com/office/officeart/2005/8/layout/hList3"/>
    <dgm:cxn modelId="{75CD4EAF-A0E1-4478-B7D7-8B4F8DE998B3}" srcId="{24872793-0EFF-4FB1-BC62-7838A8CF708F}" destId="{4F7E8CF4-6632-4DEF-9641-67F401B9E090}" srcOrd="5" destOrd="0" parTransId="{27009AC4-2D9C-4984-AB71-28ED0B98C861}" sibTransId="{43EBE7B9-94F3-492C-808B-4182D59C6EFC}"/>
    <dgm:cxn modelId="{337CDF5B-791B-4238-832A-FA57163311BB}" type="presOf" srcId="{6FA42484-3591-4889-A683-16F7AA0DE71B}" destId="{04A6203B-396D-480A-8F0D-57E27BFC2475}" srcOrd="0" destOrd="0" presId="urn:microsoft.com/office/officeart/2005/8/layout/hList3"/>
    <dgm:cxn modelId="{7290BDAF-DD1D-45F3-A5C5-397263DED79C}" type="presParOf" srcId="{8A80B66D-3734-450B-B4B3-2B7C10911E70}" destId="{28100947-DABC-423C-A90C-3E0D4FA56EA1}" srcOrd="0" destOrd="0" presId="urn:microsoft.com/office/officeart/2005/8/layout/hList3"/>
    <dgm:cxn modelId="{53B0A951-A0ED-4E8D-B5E5-97BBAA55AAD4}" type="presParOf" srcId="{8A80B66D-3734-450B-B4B3-2B7C10911E70}" destId="{EB884DB7-3F56-4528-BDA7-BF9E9645C402}" srcOrd="1" destOrd="0" presId="urn:microsoft.com/office/officeart/2005/8/layout/hList3"/>
    <dgm:cxn modelId="{6CB6F45C-118C-4674-980B-2B4B062C8700}" type="presParOf" srcId="{EB884DB7-3F56-4528-BDA7-BF9E9645C402}" destId="{04A6203B-396D-480A-8F0D-57E27BFC2475}" srcOrd="0" destOrd="0" presId="urn:microsoft.com/office/officeart/2005/8/layout/hList3"/>
    <dgm:cxn modelId="{25CC80FD-AEBD-4139-B1CD-F9269D98DB3E}" type="presParOf" srcId="{EB884DB7-3F56-4528-BDA7-BF9E9645C402}" destId="{2AA7D206-9B43-4410-82CE-8BF3A38A618B}" srcOrd="1" destOrd="0" presId="urn:microsoft.com/office/officeart/2005/8/layout/hList3"/>
    <dgm:cxn modelId="{DCAF9544-5CFA-4B48-8F12-8AE463A802D4}" type="presParOf" srcId="{EB884DB7-3F56-4528-BDA7-BF9E9645C402}" destId="{5AF7BF6B-7DF2-4C26-9F0C-1BD4710AD012}" srcOrd="2" destOrd="0" presId="urn:microsoft.com/office/officeart/2005/8/layout/hList3"/>
    <dgm:cxn modelId="{D9DA6509-E6C2-408A-8F27-8674FDC3DE24}" type="presParOf" srcId="{EB884DB7-3F56-4528-BDA7-BF9E9645C402}" destId="{EC851175-FA22-4751-A67E-FC62939A2392}" srcOrd="3" destOrd="0" presId="urn:microsoft.com/office/officeart/2005/8/layout/hList3"/>
    <dgm:cxn modelId="{D8D191CF-A1D0-40D8-A234-06118582F8CA}" type="presParOf" srcId="{EB884DB7-3F56-4528-BDA7-BF9E9645C402}" destId="{048F792E-4C91-4D74-90DB-F3C44628579F}" srcOrd="4" destOrd="0" presId="urn:microsoft.com/office/officeart/2005/8/layout/hList3"/>
    <dgm:cxn modelId="{FB07DB17-62BB-41C1-8B5D-128C77A97492}" type="presParOf" srcId="{EB884DB7-3F56-4528-BDA7-BF9E9645C402}" destId="{0DBD56E6-285F-49B6-9EC5-5923C955F674}" srcOrd="5" destOrd="0" presId="urn:microsoft.com/office/officeart/2005/8/layout/hList3"/>
    <dgm:cxn modelId="{A6356CA5-5357-44FC-8026-1CCFB2DB5308}" type="presParOf" srcId="{8A80B66D-3734-450B-B4B3-2B7C10911E70}" destId="{1153802D-5D30-4EE5-9382-CEF712C3CF4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6F4255-2B9C-466F-AE21-CC3B599EB771}">
      <dsp:nvSpPr>
        <dsp:cNvPr id="0" name=""/>
        <dsp:cNvSpPr/>
      </dsp:nvSpPr>
      <dsp:spPr>
        <a:xfrm>
          <a:off x="2786062" y="2071688"/>
          <a:ext cx="3071357" cy="1744753"/>
        </a:xfrm>
        <a:prstGeom prst="ellipse">
          <a:avLst/>
        </a:prstGeom>
        <a:gradFill rotWithShape="1">
          <a:gsLst>
            <a:gs pos="0">
              <a:schemeClr val="accent1">
                <a:tint val="35000"/>
                <a:satMod val="253000"/>
              </a:schemeClr>
            </a:gs>
            <a:gs pos="50000">
              <a:schemeClr val="accent1">
                <a:tint val="42000"/>
                <a:satMod val="255000"/>
              </a:schemeClr>
            </a:gs>
            <a:gs pos="97000">
              <a:schemeClr val="accent1">
                <a:tint val="53000"/>
                <a:satMod val="260000"/>
              </a:schemeClr>
            </a:gs>
            <a:gs pos="100000">
              <a:schemeClr val="accent1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Новая образовательная модель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2786062" y="2071688"/>
        <a:ext cx="3071357" cy="1744753"/>
      </dsp:txXfrm>
    </dsp:sp>
    <dsp:sp modelId="{49DBB742-6BB9-44AC-B1AA-714E1302E7EF}">
      <dsp:nvSpPr>
        <dsp:cNvPr id="0" name=""/>
        <dsp:cNvSpPr/>
      </dsp:nvSpPr>
      <dsp:spPr>
        <a:xfrm rot="16199305">
          <a:off x="4166272" y="1507605"/>
          <a:ext cx="310468" cy="5599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6199305">
        <a:off x="4166272" y="1507605"/>
        <a:ext cx="310468" cy="559949"/>
      </dsp:txXfrm>
    </dsp:sp>
    <dsp:sp modelId="{12F11644-D609-42F1-9DB8-DAD852BC1DEE}">
      <dsp:nvSpPr>
        <dsp:cNvPr id="0" name=""/>
        <dsp:cNvSpPr/>
      </dsp:nvSpPr>
      <dsp:spPr>
        <a:xfrm>
          <a:off x="3357289" y="3679"/>
          <a:ext cx="1928012" cy="1482219"/>
        </a:xfrm>
        <a:prstGeom prst="ellipse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50000"/>
                </a:schemeClr>
              </a:solidFill>
            </a:rPr>
            <a:t>Конвергенция научных знаний</a:t>
          </a:r>
          <a:endParaRPr lang="ru-RU" sz="1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357289" y="3679"/>
        <a:ext cx="1928012" cy="1482219"/>
      </dsp:txXfrm>
    </dsp:sp>
    <dsp:sp modelId="{A9571AFC-F05C-44DC-B41B-50A09B05A7BA}">
      <dsp:nvSpPr>
        <dsp:cNvPr id="0" name=""/>
        <dsp:cNvSpPr/>
      </dsp:nvSpPr>
      <dsp:spPr>
        <a:xfrm rot="19453909">
          <a:off x="5352168" y="1803677"/>
          <a:ext cx="327924" cy="5599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95732"/>
            <a:satOff val="261"/>
            <a:lumOff val="53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9453909">
        <a:off x="5352168" y="1803677"/>
        <a:ext cx="327924" cy="559949"/>
      </dsp:txXfrm>
    </dsp:sp>
    <dsp:sp modelId="{6B11822C-E084-4C5C-9D7B-44DE532895D3}">
      <dsp:nvSpPr>
        <dsp:cNvPr id="0" name=""/>
        <dsp:cNvSpPr/>
      </dsp:nvSpPr>
      <dsp:spPr>
        <a:xfrm>
          <a:off x="5267860" y="572131"/>
          <a:ext cx="2635446" cy="1482219"/>
        </a:xfrm>
        <a:prstGeom prst="ellipse">
          <a:avLst/>
        </a:prstGeom>
        <a:solidFill>
          <a:schemeClr val="accent1">
            <a:lumMod val="20000"/>
            <a:lumOff val="80000"/>
            <a:alpha val="83333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50000"/>
                </a:schemeClr>
              </a:solidFill>
            </a:rPr>
            <a:t>Реализация индивидуальных траекторий студентов</a:t>
          </a:r>
          <a:endParaRPr lang="ru-RU" sz="1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5267860" y="572131"/>
        <a:ext cx="2635446" cy="1482219"/>
      </dsp:txXfrm>
    </dsp:sp>
    <dsp:sp modelId="{2BDF9961-6517-4C02-81B3-D235F0D57207}">
      <dsp:nvSpPr>
        <dsp:cNvPr id="0" name=""/>
        <dsp:cNvSpPr/>
      </dsp:nvSpPr>
      <dsp:spPr>
        <a:xfrm rot="744226">
          <a:off x="5780878" y="3006870"/>
          <a:ext cx="198845" cy="5599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191464"/>
            <a:satOff val="521"/>
            <a:lumOff val="107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744226">
        <a:off x="5780878" y="3006870"/>
        <a:ext cx="198845" cy="559949"/>
      </dsp:txXfrm>
    </dsp:sp>
    <dsp:sp modelId="{23BECEE6-945D-43C3-9FAA-8FC2F5E18E11}">
      <dsp:nvSpPr>
        <dsp:cNvPr id="0" name=""/>
        <dsp:cNvSpPr/>
      </dsp:nvSpPr>
      <dsp:spPr>
        <a:xfrm>
          <a:off x="5929358" y="2786081"/>
          <a:ext cx="2737259" cy="1625120"/>
        </a:xfrm>
        <a:prstGeom prst="ellipse">
          <a:avLst/>
        </a:prstGeom>
        <a:solidFill>
          <a:schemeClr val="accent1">
            <a:lumMod val="20000"/>
            <a:lumOff val="80000"/>
            <a:alpha val="76667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50000"/>
                </a:schemeClr>
              </a:solidFill>
            </a:rPr>
            <a:t>Вовлеченность студентов в научно-исследовательскую деятельность</a:t>
          </a:r>
          <a:endParaRPr lang="ru-RU" sz="1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5929358" y="2786081"/>
        <a:ext cx="2737259" cy="1625120"/>
      </dsp:txXfrm>
    </dsp:sp>
    <dsp:sp modelId="{A9BF8004-D85A-4702-B35A-DF9A8CCC8AFD}">
      <dsp:nvSpPr>
        <dsp:cNvPr id="0" name=""/>
        <dsp:cNvSpPr/>
      </dsp:nvSpPr>
      <dsp:spPr>
        <a:xfrm rot="3240192">
          <a:off x="4922293" y="3758761"/>
          <a:ext cx="389356" cy="5599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287196"/>
            <a:satOff val="782"/>
            <a:lumOff val="161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3240192">
        <a:off x="4922293" y="3758761"/>
        <a:ext cx="389356" cy="559949"/>
      </dsp:txXfrm>
    </dsp:sp>
    <dsp:sp modelId="{2E9FE3FB-39D7-4328-92EE-E5B677C57432}">
      <dsp:nvSpPr>
        <dsp:cNvPr id="0" name=""/>
        <dsp:cNvSpPr/>
      </dsp:nvSpPr>
      <dsp:spPr>
        <a:xfrm>
          <a:off x="4706018" y="4285623"/>
          <a:ext cx="2152020" cy="1337184"/>
        </a:xfrm>
        <a:prstGeom prst="ellipse">
          <a:avLst/>
        </a:prstGeom>
        <a:solidFill>
          <a:schemeClr val="accent1">
            <a:lumMod val="20000"/>
            <a:lumOff val="80000"/>
            <a:alpha val="7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50000"/>
                </a:schemeClr>
              </a:solidFill>
            </a:rPr>
            <a:t>Ориентация на «профессию будущего», </a:t>
          </a:r>
          <a:endParaRPr lang="ru-RU" sz="1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706018" y="4285623"/>
        <a:ext cx="2152020" cy="1337184"/>
      </dsp:txXfrm>
    </dsp:sp>
    <dsp:sp modelId="{E7996230-0032-469F-8F4E-B632E3E8AC64}">
      <dsp:nvSpPr>
        <dsp:cNvPr id="0" name=""/>
        <dsp:cNvSpPr/>
      </dsp:nvSpPr>
      <dsp:spPr>
        <a:xfrm rot="6927840">
          <a:off x="3517708" y="3725933"/>
          <a:ext cx="351060" cy="5599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382928"/>
            <a:satOff val="1043"/>
            <a:lumOff val="215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6927840">
        <a:off x="3517708" y="3725933"/>
        <a:ext cx="351060" cy="559949"/>
      </dsp:txXfrm>
    </dsp:sp>
    <dsp:sp modelId="{F3CC831C-3FF1-4B53-9489-196D2512DCC6}">
      <dsp:nvSpPr>
        <dsp:cNvPr id="0" name=""/>
        <dsp:cNvSpPr/>
      </dsp:nvSpPr>
      <dsp:spPr>
        <a:xfrm>
          <a:off x="2212810" y="4229141"/>
          <a:ext cx="2288102" cy="1482219"/>
        </a:xfrm>
        <a:prstGeom prst="ellipse">
          <a:avLst/>
        </a:prstGeom>
        <a:solidFill>
          <a:schemeClr val="accent1">
            <a:lumMod val="20000"/>
            <a:lumOff val="80000"/>
            <a:alpha val="63333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accent2">
                  <a:lumMod val="50000"/>
                </a:schemeClr>
              </a:solidFill>
            </a:rPr>
            <a:t>Возможность совершенствоваться в бизнесе, в исследовательских и образовательных</a:t>
          </a:r>
          <a:r>
            <a:rPr lang="ru-RU" sz="1200" kern="1200" dirty="0" smtClean="0"/>
            <a:t> </a:t>
          </a:r>
          <a:r>
            <a:rPr lang="ru-RU" sz="1200" kern="1200" dirty="0" smtClean="0">
              <a:solidFill>
                <a:schemeClr val="accent2">
                  <a:lumMod val="50000"/>
                </a:schemeClr>
              </a:solidFill>
            </a:rPr>
            <a:t>сферах</a:t>
          </a:r>
          <a:endParaRPr lang="ru-RU" sz="12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2212810" y="4229141"/>
        <a:ext cx="2288102" cy="1482219"/>
      </dsp:txXfrm>
    </dsp:sp>
    <dsp:sp modelId="{25967AEB-8568-4403-A536-E4F49B0C1879}">
      <dsp:nvSpPr>
        <dsp:cNvPr id="0" name=""/>
        <dsp:cNvSpPr/>
      </dsp:nvSpPr>
      <dsp:spPr>
        <a:xfrm rot="10126897">
          <a:off x="2654755" y="2975950"/>
          <a:ext cx="189253" cy="5599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478660"/>
            <a:satOff val="1303"/>
            <a:lumOff val="2694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126897">
        <a:off x="2654755" y="2975950"/>
        <a:ext cx="189253" cy="559949"/>
      </dsp:txXfrm>
    </dsp:sp>
    <dsp:sp modelId="{8EE96D2A-7EEB-4608-A191-E96BBE156E94}">
      <dsp:nvSpPr>
        <dsp:cNvPr id="0" name=""/>
        <dsp:cNvSpPr/>
      </dsp:nvSpPr>
      <dsp:spPr>
        <a:xfrm>
          <a:off x="85626" y="2696648"/>
          <a:ext cx="2591572" cy="1661197"/>
        </a:xfrm>
        <a:prstGeom prst="ellipse">
          <a:avLst/>
        </a:prstGeom>
        <a:solidFill>
          <a:schemeClr val="accent1">
            <a:lumMod val="20000"/>
            <a:lumOff val="80000"/>
            <a:alpha val="56667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50000"/>
                </a:schemeClr>
              </a:solidFill>
            </a:rPr>
            <a:t>Системное развитие исследовательских  и управленческих навыков</a:t>
          </a:r>
          <a:endParaRPr lang="ru-RU" sz="1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85626" y="2696648"/>
        <a:ext cx="2591572" cy="1661197"/>
      </dsp:txXfrm>
    </dsp:sp>
    <dsp:sp modelId="{E37D41ED-9EB4-447A-B4D5-380D7A34DDAC}">
      <dsp:nvSpPr>
        <dsp:cNvPr id="0" name=""/>
        <dsp:cNvSpPr/>
      </dsp:nvSpPr>
      <dsp:spPr>
        <a:xfrm rot="12918786">
          <a:off x="2943325" y="1735267"/>
          <a:ext cx="373468" cy="5599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574392"/>
            <a:satOff val="1564"/>
            <a:lumOff val="3233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2918786">
        <a:off x="2943325" y="1735267"/>
        <a:ext cx="373468" cy="559949"/>
      </dsp:txXfrm>
    </dsp:sp>
    <dsp:sp modelId="{2862E3B2-A515-465E-ADDA-76FB6584CC5D}">
      <dsp:nvSpPr>
        <dsp:cNvPr id="0" name=""/>
        <dsp:cNvSpPr/>
      </dsp:nvSpPr>
      <dsp:spPr>
        <a:xfrm>
          <a:off x="1036612" y="643445"/>
          <a:ext cx="2167242" cy="1482219"/>
        </a:xfrm>
        <a:prstGeom prst="ellipse">
          <a:avLst/>
        </a:prstGeom>
        <a:solidFill>
          <a:schemeClr val="accent1">
            <a:lumMod val="20000"/>
            <a:lumOff val="80000"/>
            <a:alpha val="5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accent2">
                  <a:lumMod val="50000"/>
                </a:schemeClr>
              </a:solidFill>
            </a:rPr>
            <a:t>Внедрение различных форм проектной и исследовательской работы</a:t>
          </a:r>
          <a:endParaRPr lang="ru-RU" sz="12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1036612" y="643445"/>
        <a:ext cx="2167242" cy="148221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14192A-A4E6-4220-B3A0-F0A0668DF323}">
      <dsp:nvSpPr>
        <dsp:cNvPr id="0" name=""/>
        <dsp:cNvSpPr/>
      </dsp:nvSpPr>
      <dsp:spPr>
        <a:xfrm>
          <a:off x="2261209" y="1758148"/>
          <a:ext cx="2734191" cy="1682572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9525" cap="flat" cmpd="sng" algn="ctr">
          <a:solidFill>
            <a:schemeClr val="accen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Функции дисциплины «Управление ИС»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2261209" y="1758148"/>
        <a:ext cx="2734191" cy="1682572"/>
      </dsp:txXfrm>
    </dsp:sp>
    <dsp:sp modelId="{0DF6AE53-FE4A-443D-BE3C-BC7FFFDC50B6}">
      <dsp:nvSpPr>
        <dsp:cNvPr id="0" name=""/>
        <dsp:cNvSpPr/>
      </dsp:nvSpPr>
      <dsp:spPr>
        <a:xfrm rot="16129756">
          <a:off x="3456718" y="1343258"/>
          <a:ext cx="301485" cy="4724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6129756">
        <a:off x="3456718" y="1343258"/>
        <a:ext cx="301485" cy="472406"/>
      </dsp:txXfrm>
    </dsp:sp>
    <dsp:sp modelId="{2AA71496-0B5E-405A-B4A9-59169F5B3BD9}">
      <dsp:nvSpPr>
        <dsp:cNvPr id="0" name=""/>
        <dsp:cNvSpPr/>
      </dsp:nvSpPr>
      <dsp:spPr>
        <a:xfrm>
          <a:off x="2339808" y="266"/>
          <a:ext cx="2499155" cy="138943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Образовательная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2339808" y="266"/>
        <a:ext cx="2499155" cy="1389430"/>
      </dsp:txXfrm>
    </dsp:sp>
    <dsp:sp modelId="{739DEDA4-D984-4F06-8BE0-1F667F9020EF}">
      <dsp:nvSpPr>
        <dsp:cNvPr id="0" name=""/>
        <dsp:cNvSpPr/>
      </dsp:nvSpPr>
      <dsp:spPr>
        <a:xfrm rot="28809">
          <a:off x="5023348" y="2357832"/>
          <a:ext cx="218255" cy="4724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28809">
        <a:off x="5023348" y="2357832"/>
        <a:ext cx="218255" cy="472406"/>
      </dsp:txXfrm>
    </dsp:sp>
    <dsp:sp modelId="{FACE985A-8786-4C49-A095-CD662805392C}">
      <dsp:nvSpPr>
        <dsp:cNvPr id="0" name=""/>
        <dsp:cNvSpPr/>
      </dsp:nvSpPr>
      <dsp:spPr>
        <a:xfrm>
          <a:off x="5232419" y="1500752"/>
          <a:ext cx="2643183" cy="2246403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2060"/>
              </a:solidFill>
            </a:rPr>
            <a:t>Повышение инновационного потенциала будущих </a:t>
          </a:r>
          <a:r>
            <a:rPr lang="ru-RU" sz="1200" kern="1200" dirty="0" smtClean="0">
              <a:solidFill>
                <a:srgbClr val="002060"/>
              </a:solidFill>
            </a:rPr>
            <a:t>специалистов, что повышает их конкурентоспособность на рынке труда</a:t>
          </a:r>
          <a:endParaRPr lang="ru-RU" sz="1200" kern="1200" dirty="0">
            <a:solidFill>
              <a:srgbClr val="002060"/>
            </a:solidFill>
          </a:endParaRPr>
        </a:p>
      </dsp:txBody>
      <dsp:txXfrm>
        <a:off x="5232419" y="1500752"/>
        <a:ext cx="2643183" cy="2246403"/>
      </dsp:txXfrm>
    </dsp:sp>
    <dsp:sp modelId="{E20CC9E9-7B61-4892-A5A6-24B9D836ECA8}">
      <dsp:nvSpPr>
        <dsp:cNvPr id="0" name=""/>
        <dsp:cNvSpPr/>
      </dsp:nvSpPr>
      <dsp:spPr>
        <a:xfrm rot="5564712">
          <a:off x="3339190" y="3430948"/>
          <a:ext cx="331759" cy="4724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5564712">
        <a:off x="3339190" y="3430948"/>
        <a:ext cx="331759" cy="472406"/>
      </dsp:txXfrm>
    </dsp:sp>
    <dsp:sp modelId="{77881E6E-F351-4D18-AC22-DE9DD51A5F86}">
      <dsp:nvSpPr>
        <dsp:cNvPr id="0" name=""/>
        <dsp:cNvSpPr/>
      </dsp:nvSpPr>
      <dsp:spPr>
        <a:xfrm>
          <a:off x="2301732" y="3858194"/>
          <a:ext cx="2465808" cy="1389430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5">
                  <a:lumMod val="50000"/>
                </a:schemeClr>
              </a:solidFill>
            </a:rPr>
            <a:t>Стимулирование изобретательской активности студентов</a:t>
          </a:r>
          <a:endParaRPr lang="ru-RU" sz="14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2301732" y="3858194"/>
        <a:ext cx="2465808" cy="1389430"/>
      </dsp:txXfrm>
    </dsp:sp>
    <dsp:sp modelId="{A35F67AE-B539-4D4A-91FE-B091593F3672}">
      <dsp:nvSpPr>
        <dsp:cNvPr id="0" name=""/>
        <dsp:cNvSpPr/>
      </dsp:nvSpPr>
      <dsp:spPr>
        <a:xfrm rot="10748167">
          <a:off x="1839078" y="2387029"/>
          <a:ext cx="422013" cy="4724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748167">
        <a:off x="1839078" y="2387029"/>
        <a:ext cx="422013" cy="472406"/>
      </dsp:txXfrm>
    </dsp:sp>
    <dsp:sp modelId="{D98712F6-7D44-4006-A7E0-CE5E8687E8CB}">
      <dsp:nvSpPr>
        <dsp:cNvPr id="0" name=""/>
        <dsp:cNvSpPr/>
      </dsp:nvSpPr>
      <dsp:spPr>
        <a:xfrm>
          <a:off x="54113" y="1929175"/>
          <a:ext cx="1771510" cy="1421596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2060"/>
              </a:solidFill>
            </a:rPr>
            <a:t>Воспитательная (</a:t>
          </a:r>
          <a:r>
            <a:rPr lang="ru-RU" sz="1200" kern="1200" dirty="0" smtClean="0">
              <a:solidFill>
                <a:srgbClr val="002060"/>
              </a:solidFill>
            </a:rPr>
            <a:t>просвещение общества, в т.ч. инвесторов)</a:t>
          </a:r>
          <a:endParaRPr lang="ru-RU" sz="1200" kern="1200" dirty="0">
            <a:solidFill>
              <a:srgbClr val="002060"/>
            </a:solidFill>
          </a:endParaRPr>
        </a:p>
      </dsp:txBody>
      <dsp:txXfrm>
        <a:off x="54113" y="1929175"/>
        <a:ext cx="1771510" cy="142159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38A9B1-740A-4376-9184-8BCA8EF34B98}">
      <dsp:nvSpPr>
        <dsp:cNvPr id="0" name=""/>
        <dsp:cNvSpPr/>
      </dsp:nvSpPr>
      <dsp:spPr>
        <a:xfrm>
          <a:off x="642931" y="428630"/>
          <a:ext cx="7143820" cy="49292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</a:rPr>
            <a:t>Знания и умения экономиста в области ИС</a:t>
          </a:r>
          <a:endParaRPr lang="ru-RU" sz="2000" kern="1200" dirty="0">
            <a:solidFill>
              <a:srgbClr val="002060"/>
            </a:solidFill>
          </a:endParaRPr>
        </a:p>
      </dsp:txBody>
      <dsp:txXfrm>
        <a:off x="642931" y="428630"/>
        <a:ext cx="7143820" cy="492920"/>
      </dsp:txXfrm>
    </dsp:sp>
    <dsp:sp modelId="{76EE89F3-FCAE-4BFF-B05F-D087F6CA5ADD}">
      <dsp:nvSpPr>
        <dsp:cNvPr id="0" name=""/>
        <dsp:cNvSpPr/>
      </dsp:nvSpPr>
      <dsp:spPr>
        <a:xfrm>
          <a:off x="968" y="1700038"/>
          <a:ext cx="1743149" cy="295683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Знания и умение применять на практике методы оценки ОИС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968" y="1700038"/>
        <a:ext cx="1743149" cy="2956832"/>
      </dsp:txXfrm>
    </dsp:sp>
    <dsp:sp modelId="{2886E4DC-5EE0-4B78-9670-C4B8012BFDAB}">
      <dsp:nvSpPr>
        <dsp:cNvPr id="0" name=""/>
        <dsp:cNvSpPr/>
      </dsp:nvSpPr>
      <dsp:spPr>
        <a:xfrm>
          <a:off x="1744118" y="1700038"/>
          <a:ext cx="1491107" cy="295683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Знание правил бухучета ОИС в качестве НМА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1744118" y="1700038"/>
        <a:ext cx="1491107" cy="2956832"/>
      </dsp:txXfrm>
    </dsp:sp>
    <dsp:sp modelId="{4125BBAD-A76C-4B2B-9C67-091735AF7413}">
      <dsp:nvSpPr>
        <dsp:cNvPr id="0" name=""/>
        <dsp:cNvSpPr/>
      </dsp:nvSpPr>
      <dsp:spPr>
        <a:xfrm>
          <a:off x="3235226" y="1700038"/>
          <a:ext cx="1743149" cy="295683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Умение оценивать экономический эффект от использования ОИС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3235226" y="1700038"/>
        <a:ext cx="1743149" cy="2956832"/>
      </dsp:txXfrm>
    </dsp:sp>
    <dsp:sp modelId="{A9724E0F-F3A2-4BD1-918A-ADE465BAF9CD}">
      <dsp:nvSpPr>
        <dsp:cNvPr id="0" name=""/>
        <dsp:cNvSpPr/>
      </dsp:nvSpPr>
      <dsp:spPr>
        <a:xfrm>
          <a:off x="5000654" y="1714524"/>
          <a:ext cx="1707188" cy="2963971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Знание и умение на практике рассчитать размер компенсации за нарушение </a:t>
          </a:r>
          <a:r>
            <a:rPr lang="ru-RU" sz="1400" kern="1200" dirty="0" smtClean="0">
              <a:solidFill>
                <a:srgbClr val="002060"/>
              </a:solidFill>
            </a:rPr>
            <a:t>исключительных прав как своих, так и третьих лиц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5000654" y="1714524"/>
        <a:ext cx="1707188" cy="2963971"/>
      </dsp:txXfrm>
    </dsp:sp>
    <dsp:sp modelId="{54AC2076-7B3D-474D-B94E-FBF5AD47D888}">
      <dsp:nvSpPr>
        <dsp:cNvPr id="0" name=""/>
        <dsp:cNvSpPr/>
      </dsp:nvSpPr>
      <dsp:spPr>
        <a:xfrm>
          <a:off x="6686534" y="1727900"/>
          <a:ext cx="1743149" cy="292370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Участие в переговорах по передаче исключительных прав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6686534" y="1727900"/>
        <a:ext cx="1743149" cy="2923702"/>
      </dsp:txXfrm>
    </dsp:sp>
    <dsp:sp modelId="{13AE9DF1-0BF7-4D4C-8433-DC0FEEB03EF5}">
      <dsp:nvSpPr>
        <dsp:cNvPr id="0" name=""/>
        <dsp:cNvSpPr/>
      </dsp:nvSpPr>
      <dsp:spPr>
        <a:xfrm flipV="1">
          <a:off x="0" y="5326595"/>
          <a:ext cx="8429684" cy="4572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100947-DABC-423C-A90C-3E0D4FA56EA1}">
      <dsp:nvSpPr>
        <dsp:cNvPr id="0" name=""/>
        <dsp:cNvSpPr/>
      </dsp:nvSpPr>
      <dsp:spPr>
        <a:xfrm>
          <a:off x="642931" y="303797"/>
          <a:ext cx="7143820" cy="61198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solidFill>
            <a:schemeClr val="accent2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rgbClr val="002060"/>
              </a:solidFill>
            </a:rPr>
            <a:t>Знания и умения менеджера в области ИС</a:t>
          </a:r>
          <a:endParaRPr lang="ru-RU" sz="2300" kern="1200" dirty="0">
            <a:solidFill>
              <a:srgbClr val="002060"/>
            </a:solidFill>
          </a:endParaRPr>
        </a:p>
      </dsp:txBody>
      <dsp:txXfrm>
        <a:off x="642931" y="303797"/>
        <a:ext cx="7143820" cy="611985"/>
      </dsp:txXfrm>
    </dsp:sp>
    <dsp:sp modelId="{04A6203B-396D-480A-8F0D-57E27BFC2475}">
      <dsp:nvSpPr>
        <dsp:cNvPr id="0" name=""/>
        <dsp:cNvSpPr/>
      </dsp:nvSpPr>
      <dsp:spPr>
        <a:xfrm>
          <a:off x="3443" y="1285880"/>
          <a:ext cx="1122879" cy="321541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Знание и умение  применять на практике методы правовой охраны РИД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3443" y="1285880"/>
        <a:ext cx="1122879" cy="3215415"/>
      </dsp:txXfrm>
    </dsp:sp>
    <dsp:sp modelId="{2AA7D206-9B43-4410-82CE-8BF3A38A618B}">
      <dsp:nvSpPr>
        <dsp:cNvPr id="0" name=""/>
        <dsp:cNvSpPr/>
      </dsp:nvSpPr>
      <dsp:spPr>
        <a:xfrm>
          <a:off x="1150327" y="1285880"/>
          <a:ext cx="1596058" cy="321541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Умение оценивать коммерческий потенциал новой </a:t>
          </a:r>
          <a:r>
            <a:rPr lang="ru-RU" sz="1400" kern="1200" dirty="0" smtClean="0">
              <a:solidFill>
                <a:srgbClr val="002060"/>
              </a:solidFill>
            </a:rPr>
            <a:t>технологии для успешной </a:t>
          </a:r>
          <a:r>
            <a:rPr lang="ru-RU" sz="1400" kern="1200" dirty="0" err="1" smtClean="0">
              <a:solidFill>
                <a:srgbClr val="002060"/>
              </a:solidFill>
            </a:rPr>
            <a:t>коммерциали-зации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1150327" y="1285880"/>
        <a:ext cx="1596058" cy="3215415"/>
      </dsp:txXfrm>
    </dsp:sp>
    <dsp:sp modelId="{5AF7BF6B-7DF2-4C26-9F0C-1BD4710AD012}">
      <dsp:nvSpPr>
        <dsp:cNvPr id="0" name=""/>
        <dsp:cNvSpPr/>
      </dsp:nvSpPr>
      <dsp:spPr>
        <a:xfrm>
          <a:off x="2666800" y="1285880"/>
          <a:ext cx="1778608" cy="321541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Знание прав </a:t>
          </a:r>
          <a:r>
            <a:rPr lang="ru-RU" sz="1400" kern="1200" dirty="0" smtClean="0">
              <a:solidFill>
                <a:srgbClr val="002060"/>
              </a:solidFill>
            </a:rPr>
            <a:t>и соблюдение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обязанностей </a:t>
          </a:r>
          <a:r>
            <a:rPr lang="ru-RU" sz="1400" kern="1200" dirty="0" smtClean="0">
              <a:solidFill>
                <a:srgbClr val="002060"/>
              </a:solidFill>
            </a:rPr>
            <a:t>правообладателей ИС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2666800" y="1285880"/>
        <a:ext cx="1778608" cy="3215415"/>
      </dsp:txXfrm>
    </dsp:sp>
    <dsp:sp modelId="{EC851175-FA22-4751-A67E-FC62939A2392}">
      <dsp:nvSpPr>
        <dsp:cNvPr id="0" name=""/>
        <dsp:cNvSpPr/>
      </dsp:nvSpPr>
      <dsp:spPr>
        <a:xfrm>
          <a:off x="4419001" y="1285880"/>
          <a:ext cx="1389169" cy="321541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Умение формировать «портфель патентов»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4419001" y="1285880"/>
        <a:ext cx="1389169" cy="3215415"/>
      </dsp:txXfrm>
    </dsp:sp>
    <dsp:sp modelId="{048F792E-4C91-4D74-90DB-F3C44628579F}">
      <dsp:nvSpPr>
        <dsp:cNvPr id="0" name=""/>
        <dsp:cNvSpPr/>
      </dsp:nvSpPr>
      <dsp:spPr>
        <a:xfrm>
          <a:off x="5821214" y="1285880"/>
          <a:ext cx="916212" cy="321541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Знание методов оценки ИС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5821214" y="1285880"/>
        <a:ext cx="916212" cy="3215415"/>
      </dsp:txXfrm>
    </dsp:sp>
    <dsp:sp modelId="{0DBD56E6-285F-49B6-9EC5-5923C955F674}">
      <dsp:nvSpPr>
        <dsp:cNvPr id="0" name=""/>
        <dsp:cNvSpPr/>
      </dsp:nvSpPr>
      <dsp:spPr>
        <a:xfrm>
          <a:off x="6692084" y="1285880"/>
          <a:ext cx="1618534" cy="32140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Подготовка проектов договоров по передаче исключительных прав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6692084" y="1285880"/>
        <a:ext cx="1618534" cy="3214000"/>
      </dsp:txXfrm>
    </dsp:sp>
    <dsp:sp modelId="{1153802D-5D30-4EE5-9382-CEF712C3CF4A}">
      <dsp:nvSpPr>
        <dsp:cNvPr id="0" name=""/>
        <dsp:cNvSpPr/>
      </dsp:nvSpPr>
      <dsp:spPr>
        <a:xfrm>
          <a:off x="0" y="4948259"/>
          <a:ext cx="8429684" cy="6124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100947-DABC-423C-A90C-3E0D4FA56EA1}">
      <dsp:nvSpPr>
        <dsp:cNvPr id="0" name=""/>
        <dsp:cNvSpPr/>
      </dsp:nvSpPr>
      <dsp:spPr>
        <a:xfrm>
          <a:off x="714360" y="303797"/>
          <a:ext cx="7286714" cy="61198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rgbClr val="002060"/>
              </a:solidFill>
            </a:rPr>
            <a:t>Знания и умения инженера в области ИС</a:t>
          </a:r>
          <a:endParaRPr lang="ru-RU" sz="2300" kern="1200" dirty="0">
            <a:solidFill>
              <a:srgbClr val="002060"/>
            </a:solidFill>
          </a:endParaRPr>
        </a:p>
      </dsp:txBody>
      <dsp:txXfrm>
        <a:off x="714360" y="303797"/>
        <a:ext cx="7286714" cy="611985"/>
      </dsp:txXfrm>
    </dsp:sp>
    <dsp:sp modelId="{04A6203B-396D-480A-8F0D-57E27BFC2475}">
      <dsp:nvSpPr>
        <dsp:cNvPr id="0" name=""/>
        <dsp:cNvSpPr/>
      </dsp:nvSpPr>
      <dsp:spPr>
        <a:xfrm>
          <a:off x="0" y="1357326"/>
          <a:ext cx="1408577" cy="321541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Умение  проводить патентные исследования (в т.ч. при выполнении ВКР)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0" y="1357326"/>
        <a:ext cx="1408577" cy="3215415"/>
      </dsp:txXfrm>
    </dsp:sp>
    <dsp:sp modelId="{2AA7D206-9B43-4410-82CE-8BF3A38A618B}">
      <dsp:nvSpPr>
        <dsp:cNvPr id="0" name=""/>
        <dsp:cNvSpPr/>
      </dsp:nvSpPr>
      <dsp:spPr>
        <a:xfrm>
          <a:off x="1383204" y="1357326"/>
          <a:ext cx="1595312" cy="3215415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Умение оценивать преимущества новой </a:t>
          </a:r>
          <a:r>
            <a:rPr lang="ru-RU" sz="1400" kern="1200" dirty="0" smtClean="0">
              <a:solidFill>
                <a:srgbClr val="002060"/>
              </a:solidFill>
            </a:rPr>
            <a:t>технологии по сравнению с аналогами в выбранных </a:t>
          </a:r>
          <a:r>
            <a:rPr lang="ru-RU" sz="1400" kern="1200" smtClean="0">
              <a:solidFill>
                <a:srgbClr val="002060"/>
              </a:solidFill>
            </a:rPr>
            <a:t>сегментах рынка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1383204" y="1357326"/>
        <a:ext cx="1595312" cy="3215415"/>
      </dsp:txXfrm>
    </dsp:sp>
    <dsp:sp modelId="{5AF7BF6B-7DF2-4C26-9F0C-1BD4710AD012}">
      <dsp:nvSpPr>
        <dsp:cNvPr id="0" name=""/>
        <dsp:cNvSpPr/>
      </dsp:nvSpPr>
      <dsp:spPr>
        <a:xfrm>
          <a:off x="3004046" y="1375365"/>
          <a:ext cx="1492420" cy="321541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Знание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 прав  и обязанностей авторов-разработчиков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ИС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3004046" y="1375365"/>
        <a:ext cx="1492420" cy="3215415"/>
      </dsp:txXfrm>
    </dsp:sp>
    <dsp:sp modelId="{EC851175-FA22-4751-A67E-FC62939A2392}">
      <dsp:nvSpPr>
        <dsp:cNvPr id="0" name=""/>
        <dsp:cNvSpPr/>
      </dsp:nvSpPr>
      <dsp:spPr>
        <a:xfrm>
          <a:off x="4496466" y="1375365"/>
          <a:ext cx="1459665" cy="3215415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Умение выявлять изобретения, полезные модели в результатах НИОКР и ТР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4496466" y="1375365"/>
        <a:ext cx="1459665" cy="3215415"/>
      </dsp:txXfrm>
    </dsp:sp>
    <dsp:sp modelId="{048F792E-4C91-4D74-90DB-F3C44628579F}">
      <dsp:nvSpPr>
        <dsp:cNvPr id="0" name=""/>
        <dsp:cNvSpPr/>
      </dsp:nvSpPr>
      <dsp:spPr>
        <a:xfrm>
          <a:off x="5956131" y="1375365"/>
          <a:ext cx="1124672" cy="321541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Знание методов решения </a:t>
          </a:r>
          <a:r>
            <a:rPr lang="ru-RU" sz="1400" kern="1200" dirty="0" err="1" smtClean="0">
              <a:solidFill>
                <a:srgbClr val="002060"/>
              </a:solidFill>
            </a:rPr>
            <a:t>изобрета-тельских</a:t>
          </a:r>
          <a:r>
            <a:rPr lang="ru-RU" sz="1400" kern="1200" dirty="0" smtClean="0">
              <a:solidFill>
                <a:srgbClr val="002060"/>
              </a:solidFill>
            </a:rPr>
            <a:t> задач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5956131" y="1375365"/>
        <a:ext cx="1124672" cy="3215415"/>
      </dsp:txXfrm>
    </dsp:sp>
    <dsp:sp modelId="{0DBD56E6-285F-49B6-9EC5-5923C955F674}">
      <dsp:nvSpPr>
        <dsp:cNvPr id="0" name=""/>
        <dsp:cNvSpPr/>
      </dsp:nvSpPr>
      <dsp:spPr>
        <a:xfrm>
          <a:off x="7080803" y="1375365"/>
          <a:ext cx="1634474" cy="3215415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Умение </a:t>
          </a:r>
          <a:r>
            <a:rPr lang="ru-RU" sz="1400" kern="1200" dirty="0" smtClean="0">
              <a:solidFill>
                <a:srgbClr val="002060"/>
              </a:solidFill>
            </a:rPr>
            <a:t>составлять </a:t>
          </a:r>
          <a:r>
            <a:rPr lang="ru-RU" sz="1400" kern="1200" dirty="0" smtClean="0">
              <a:solidFill>
                <a:srgbClr val="002060"/>
              </a:solidFill>
            </a:rPr>
            <a:t>описания к изобретениям, полезным моделям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7080803" y="1375365"/>
        <a:ext cx="1634474" cy="3215415"/>
      </dsp:txXfrm>
    </dsp:sp>
    <dsp:sp modelId="{1153802D-5D30-4EE5-9382-CEF712C3CF4A}">
      <dsp:nvSpPr>
        <dsp:cNvPr id="0" name=""/>
        <dsp:cNvSpPr/>
      </dsp:nvSpPr>
      <dsp:spPr>
        <a:xfrm>
          <a:off x="0" y="4948259"/>
          <a:ext cx="8715436" cy="6124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30.06.2016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Подготовка инженерных кадров для рынка интеллектуальной собственности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886728" cy="150019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Баширова А.Г.,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доцент кафедры Менеджмент КГЭУ, к.т.н.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Заслуженный изобретатель Республики Татарстан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Казанский государственный энергетический институт</a:t>
            </a:r>
          </a:p>
          <a:p>
            <a:endParaRPr lang="ru-RU" sz="2000" dirty="0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/>
        </p:nvGraphicFramePr>
        <p:xfrm>
          <a:off x="428596" y="285728"/>
          <a:ext cx="642942" cy="642942"/>
        </p:xfrm>
        <a:graphic>
          <a:graphicData uri="http://schemas.openxmlformats.org/presentationml/2006/ole">
            <p:oleObj spid="_x0000_s14337" r:id="rId3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428596" y="357166"/>
          <a:ext cx="8429684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Стрелка вниз 2"/>
          <p:cNvSpPr/>
          <p:nvPr/>
        </p:nvSpPr>
        <p:spPr>
          <a:xfrm>
            <a:off x="1142976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2571736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000496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500694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6715140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7929586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214282" y="142852"/>
          <a:ext cx="642942" cy="642942"/>
        </p:xfrm>
        <a:graphic>
          <a:graphicData uri="http://schemas.openxmlformats.org/presentationml/2006/ole">
            <p:oleObj spid="_x0000_s5121" r:id="rId8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низ 1"/>
          <p:cNvSpPr/>
          <p:nvPr/>
        </p:nvSpPr>
        <p:spPr>
          <a:xfrm>
            <a:off x="1142976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вниз 2"/>
          <p:cNvSpPr/>
          <p:nvPr/>
        </p:nvSpPr>
        <p:spPr>
          <a:xfrm>
            <a:off x="2571736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000496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5500694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715140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7929586" y="1357298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Схема 7"/>
          <p:cNvGraphicFramePr/>
          <p:nvPr/>
        </p:nvGraphicFramePr>
        <p:xfrm>
          <a:off x="285720" y="357166"/>
          <a:ext cx="8715436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214282" y="214290"/>
          <a:ext cx="600076" cy="642942"/>
        </p:xfrm>
        <a:graphic>
          <a:graphicData uri="http://schemas.openxmlformats.org/presentationml/2006/ole">
            <p:oleObj spid="_x0000_s4097" r:id="rId8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Наличие в развивающихся странах общей программы </a:t>
            </a:r>
            <a:br>
              <a:rPr lang="ru-RU" sz="2400" dirty="0" smtClean="0"/>
            </a:br>
            <a:r>
              <a:rPr lang="ru-RU" sz="2400" dirty="0" smtClean="0"/>
              <a:t>по ИС, одобренной государственным органом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785926"/>
          <a:ext cx="8229600" cy="4004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6028"/>
                <a:gridCol w="2228880"/>
                <a:gridCol w="3514692"/>
              </a:tblGrid>
              <a:tr h="500066">
                <a:tc gridSpan="2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ru-RU" sz="2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Имеется</a:t>
                      </a:r>
                      <a:endParaRPr lang="ru-RU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Не имеется</a:t>
                      </a:r>
                      <a:endParaRPr lang="ru-RU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0492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Венгрия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Румыния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Черногория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Словакия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Казахстан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Таджикистан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Узбекистан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Чехия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Молдова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Украина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Польша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Белоруссия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Турция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 Болгария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 Грузия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 Латвия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 Литва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Россия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214282" y="142852"/>
          <a:ext cx="571504" cy="642942"/>
        </p:xfrm>
        <a:graphic>
          <a:graphicData uri="http://schemas.openxmlformats.org/presentationml/2006/ole">
            <p:oleObj spid="_x0000_s3073" r:id="rId3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82594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Разделы дисциплины «Управление ИС»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2" y="928668"/>
          <a:ext cx="8186768" cy="5690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692"/>
                <a:gridCol w="2046692"/>
                <a:gridCol w="2046692"/>
                <a:gridCol w="2046692"/>
              </a:tblGrid>
              <a:tr h="42863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Модуль 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Модуль 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Модуль 3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Модуль 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Результаты интеллектуальной деятельности и объекты ИС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Формы экономического оборота ОИС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Понятие и цели оценки объектов ИС 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«портфеля» ИС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818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Классификация объектов ИС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Методы коммерциализации технологий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Доходные методы оценки объектов ИС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 на различных стадиях инновационного проекта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Правовая охрана изобретений, полезных моделей и промышленных образцов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Управление процессом передачи прав на ОИС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Затратные методы оценки объектов ИС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направления политики компании в области ИС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Охрана объектов авторского права и средств индивидуализации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Анализ условий лицензирования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Нематериальные активы в рыночной стоимости компании 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Управление ИС компании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Охрана ИС в режиме ноу-хау и путем пресечения недобросовестной конкуренции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285720" y="214290"/>
          <a:ext cx="642942" cy="571504"/>
        </p:xfrm>
        <a:graphic>
          <a:graphicData uri="http://schemas.openxmlformats.org/presentationml/2006/ole">
            <p:oleObj spid="_x0000_s2049" r:id="rId3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3"/>
          <p:cNvGraphicFramePr>
            <a:graphicFrameLocks/>
          </p:cNvGraphicFramePr>
          <p:nvPr/>
        </p:nvGraphicFramePr>
        <p:xfrm>
          <a:off x="500032" y="928668"/>
          <a:ext cx="8072496" cy="4958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692"/>
                <a:gridCol w="2046692"/>
                <a:gridCol w="2046692"/>
                <a:gridCol w="1932420"/>
              </a:tblGrid>
              <a:tr h="42863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Модуль 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Модуль 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Модуль 3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Модуль 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Понятия результаты интеллектуальной деятельности и ИС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Патентная документация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Патентные исследования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Составление и подача заявок на получение патентов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Объекты промышленной собственности 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Международный патентный классификатор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Оценка тенденций развития  объектов техники и анализ ТЭП продукции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Международная заявка по процедуре РСТ и Евразийская заявка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Средства индивидуализации продукции.  Охрана ИС за рубежом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Формула изобретения (полезной модели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Экспертиза патентной чистоты новых разработок компании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Экспертиза заявок на патенты к объектам промышленной собственности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Выявление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охраноспособных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технических решений в разработках компании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Маркетинговые исследования на основе патентной документации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Процедура получения охраны объектов промышленной собственности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Формирование</a:t>
                      </a:r>
                      <a:r>
                        <a:rPr lang="ru-RU" sz="1400" baseline="0" dirty="0" smtClean="0"/>
                        <a:t> «</a:t>
                      </a:r>
                      <a:r>
                        <a:rPr lang="ru-RU" sz="1400" dirty="0" smtClean="0"/>
                        <a:t>портфеля» патентов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00034" y="285728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Разделы дисциплины «</a:t>
            </a:r>
            <a:r>
              <a:rPr lang="ru-RU" sz="2400" dirty="0" err="1" smtClean="0"/>
              <a:t>Патентоведение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14282" y="142852"/>
          <a:ext cx="642942" cy="571504"/>
        </p:xfrm>
        <a:graphic>
          <a:graphicData uri="http://schemas.openxmlformats.org/presentationml/2006/ole">
            <p:oleObj spid="_x0000_s1025" r:id="rId3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500034" y="1357298"/>
          <a:ext cx="8229600" cy="4500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20"/>
                <a:gridCol w="2857520"/>
                <a:gridCol w="2514560"/>
              </a:tblGrid>
              <a:tr h="10668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Интеллектуальная деятельность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Результат интеллектуальной деятельности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Интеллектуальная собственность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33696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ru-RU" dirty="0" smtClean="0"/>
                        <a:t>Умственная (мыслительная, духовная, творческая) деятельность человека в области науки, техники, литературы, искусства и художественного конструирования (дизайна)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ru-RU" dirty="0" smtClean="0"/>
                        <a:t>Новая, оригинальная информация, полученная в процессе интеллектуальной деятельности, является нематериальным объектом, размещенным на материальном носителе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ru-RU" dirty="0" smtClean="0"/>
                        <a:t>Результаты интеллектуальной деятельности, которым предоставляется правовая охрана (статья 1225 ГК РФ)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54032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Интеллектуальная деятельность и её результаты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285720" y="142852"/>
          <a:ext cx="571504" cy="500063"/>
        </p:xfrm>
        <a:graphic>
          <a:graphicData uri="http://schemas.openxmlformats.org/presentationml/2006/ole">
            <p:oleObj spid="_x0000_s13313" r:id="rId3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Содержимое 12"/>
          <p:cNvGraphicFramePr>
            <a:graphicFrameLocks noGrp="1"/>
          </p:cNvGraphicFramePr>
          <p:nvPr>
            <p:ph idx="1"/>
          </p:nvPr>
        </p:nvGraphicFramePr>
        <p:xfrm>
          <a:off x="428596" y="1285860"/>
          <a:ext cx="8429683" cy="3959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0814"/>
                <a:gridCol w="1543830"/>
                <a:gridCol w="1357322"/>
                <a:gridCol w="1357322"/>
                <a:gridCol w="1285884"/>
                <a:gridCol w="1714511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РИД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Средства индивидуализации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Объекты патентного права</a:t>
                      </a:r>
                      <a:endParaRPr lang="ru-RU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Объекты авторского права</a:t>
                      </a:r>
                      <a:endParaRPr lang="ru-RU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Объекты смежных прав</a:t>
                      </a:r>
                      <a:endParaRPr lang="ru-RU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Объекты </a:t>
                      </a:r>
                      <a:r>
                        <a:rPr lang="ru-RU" sz="1400" dirty="0" err="1" smtClean="0"/>
                        <a:t>нетрадици-онного</a:t>
                      </a:r>
                      <a:r>
                        <a:rPr lang="ru-RU" sz="1400" dirty="0" smtClean="0"/>
                        <a:t> права</a:t>
                      </a:r>
                      <a:endParaRPr lang="ru-RU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Производи-телей</a:t>
                      </a:r>
                      <a:endParaRPr lang="ru-RU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Продукции (товаров, услуг)</a:t>
                      </a:r>
                      <a:endParaRPr lang="ru-RU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400" dirty="0" smtClean="0"/>
                        <a:t> -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изобре-тения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algn="l" rtl="0" eaLnBrk="1" latinLnBrk="0" hangingPunct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-полезные модели,</a:t>
                      </a:r>
                    </a:p>
                    <a:p>
                      <a:pPr marL="0" algn="l" rtl="0" eaLnBrk="1" latinLnBrk="0" hangingPunct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промыш-ленные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l" rtl="0" eaLnBrk="1" latinLnBrk="0" hangingPunct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образцы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400" dirty="0" smtClean="0"/>
                        <a:t>-произведения:</a:t>
                      </a:r>
                    </a:p>
                    <a:p>
                      <a:pPr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400" dirty="0" smtClean="0"/>
                        <a:t>науки;</a:t>
                      </a:r>
                    </a:p>
                    <a:p>
                      <a:pPr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400" dirty="0" smtClean="0"/>
                        <a:t>литературы,</a:t>
                      </a:r>
                    </a:p>
                    <a:p>
                      <a:pPr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400" dirty="0" smtClean="0"/>
                        <a:t>искусства;</a:t>
                      </a:r>
                    </a:p>
                    <a:p>
                      <a:pPr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400" dirty="0" smtClean="0"/>
                        <a:t>-</a:t>
                      </a: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программы для ЭВМ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FontTx/>
                        <a:buNone/>
                      </a:pPr>
                      <a:r>
                        <a:rPr lang="ru-RU" sz="1400" dirty="0" smtClean="0"/>
                        <a:t>-исполнение;</a:t>
                      </a:r>
                    </a:p>
                    <a:p>
                      <a:pPr>
                        <a:lnSpc>
                          <a:spcPct val="120000"/>
                        </a:lnSpc>
                        <a:buFontTx/>
                        <a:buNone/>
                      </a:pPr>
                      <a:r>
                        <a:rPr lang="ru-RU" sz="1400" dirty="0" smtClean="0"/>
                        <a:t>-</a:t>
                      </a:r>
                      <a:r>
                        <a:rPr lang="ru-RU" sz="1400" dirty="0" err="1" smtClean="0"/>
                        <a:t>фоно-граммы</a:t>
                      </a:r>
                      <a:r>
                        <a:rPr lang="ru-RU" sz="1400" dirty="0" smtClean="0"/>
                        <a:t>;</a:t>
                      </a:r>
                    </a:p>
                    <a:p>
                      <a:pPr>
                        <a:lnSpc>
                          <a:spcPct val="120000"/>
                        </a:lnSpc>
                        <a:buFontTx/>
                        <a:buNone/>
                      </a:pPr>
                      <a:r>
                        <a:rPr lang="ru-RU" sz="1400" dirty="0" smtClean="0"/>
                        <a:t>-вещательные программы</a:t>
                      </a:r>
                      <a:endParaRPr lang="ru-RU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50000"/>
                        </a:lnSpc>
                      </a:pPr>
                      <a:r>
                        <a:rPr lang="ru-RU" sz="1400" dirty="0" smtClean="0"/>
                        <a:t>-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топология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интеграль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ных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микро-схем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0" algn="l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-секрет производства (ноу-хау)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50000"/>
                        </a:lnSpc>
                      </a:pPr>
                      <a:r>
                        <a:rPr lang="ru-RU" sz="1400" dirty="0" smtClean="0"/>
                        <a:t>-ф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ирменные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наимено-вания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0" algn="l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коммер-ческие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обозначения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50000"/>
                        </a:lnSpc>
                      </a:pPr>
                      <a:r>
                        <a:rPr lang="ru-RU" sz="1400" dirty="0" smtClean="0"/>
                        <a:t>-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товарные знаки;</a:t>
                      </a:r>
                    </a:p>
                    <a:p>
                      <a:pPr marL="0" algn="l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-наименование места происхождения товара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143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Объекты интеллектуальной собственности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>
            <a:off x="964778" y="5321710"/>
            <a:ext cx="500066" cy="79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7679553" y="5322107"/>
            <a:ext cx="500860" cy="79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5786" y="5572140"/>
            <a:ext cx="764386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85786" y="5572140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ОБЪЕКТЫ ПРОМЫШЛЕННОЙ СОБСТВЕННОСТИ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2036745" y="532131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285720" y="142852"/>
          <a:ext cx="571504" cy="571504"/>
        </p:xfrm>
        <a:graphic>
          <a:graphicData uri="http://schemas.openxmlformats.org/presentationml/2006/ole">
            <p:oleObj spid="_x0000_s12289" r:id="rId3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57224" y="1714488"/>
          <a:ext cx="7358114" cy="416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0324"/>
                <a:gridCol w="2600324"/>
                <a:gridCol w="2157466"/>
              </a:tblGrid>
              <a:tr h="10836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Исключительные (имущественные) права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Личные неимущественные права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Иные права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84530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dirty="0" smtClean="0"/>
                        <a:t> Право использовать ОИС  любым законным способом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  Права граждан-авторов ОИС: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-право авторства;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-право на неприкосновенность произведения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50000"/>
                        </a:lnSpc>
                      </a:pPr>
                      <a:r>
                        <a:rPr lang="ru-RU" dirty="0" smtClean="0"/>
                        <a:t>-</a:t>
                      </a:r>
                      <a:r>
                        <a:rPr kumimoji="0" lang="ru-RU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право доступа;</a:t>
                      </a:r>
                    </a:p>
                    <a:p>
                      <a:pPr marL="0" algn="l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ru-RU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право следования</a:t>
                      </a:r>
                      <a:endParaRPr kumimoji="0" lang="ru-RU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85918" y="500042"/>
            <a:ext cx="5429288" cy="796908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Интеллектуальные права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428596" y="214290"/>
          <a:ext cx="642942" cy="642942"/>
        </p:xfrm>
        <a:graphic>
          <a:graphicData uri="http://schemas.openxmlformats.org/presentationml/2006/ole">
            <p:oleObj spid="_x0000_s11265" r:id="rId3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928688"/>
          <a:ext cx="8715436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2857520"/>
                <a:gridCol w="514353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№№ типа </a:t>
                      </a:r>
                    </a:p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Характеристика бизнеса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Связь стратегии бизнеса с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интеллектуальной собственностью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Недифференцированный бизнес</a:t>
                      </a:r>
                      <a:endParaRPr lang="ru-RU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Возможности роста бизнеса ограничены</a:t>
                      </a:r>
                      <a:endParaRPr lang="ru-RU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Дифференцированный бизнес (малые инновационные фирмы)</a:t>
                      </a:r>
                      <a:endParaRPr lang="ru-RU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Выполнение только собственных НИОКР, правовая охрана объектов ИС, что недостаточно в условиях глобальной конкуренции</a:t>
                      </a:r>
                      <a:endParaRPr lang="ru-RU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Сегментированный бизнес предлагает каждому  рыночному сегменту дифференцированные продукты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Рассматривает</a:t>
                      </a:r>
                      <a:r>
                        <a:rPr lang="ru-RU" sz="1800" baseline="0" dirty="0" smtClean="0"/>
                        <a:t> инновации как возможность для дальнейшего роста компании, а ИС как средство защиты инноваций</a:t>
                      </a:r>
                      <a:endParaRPr lang="ru-RU" sz="1800" dirty="0" smtClean="0"/>
                    </a:p>
                    <a:p>
                      <a:pPr algn="l"/>
                      <a:endParaRPr lang="ru-RU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Внешне осведомленный бизнес черпает инновационные идеи во внешней среде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ИС рассматривается в качестве актива и как фактор повышения рыночной капитализации. Посредством продажи лицензий компания тиражирует инновационные разработки</a:t>
                      </a:r>
                      <a:endParaRPr lang="ru-RU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noFill/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Роль ИС в модели открытых инноваций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Г.Чесборо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142844" y="214290"/>
          <a:ext cx="600076" cy="571504"/>
        </p:xfrm>
        <a:graphic>
          <a:graphicData uri="http://schemas.openxmlformats.org/presentationml/2006/ole">
            <p:oleObj spid="_x0000_s10241" r:id="rId3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42910" y="1214422"/>
          <a:ext cx="8229600" cy="4695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52"/>
                <a:gridCol w="2500330"/>
                <a:gridCol w="5014918"/>
              </a:tblGrid>
              <a:tr h="857256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№№ типа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Характеристика бизнеса</a:t>
                      </a:r>
                    </a:p>
                    <a:p>
                      <a:pPr>
                        <a:spcBef>
                          <a:spcPts val="1200"/>
                        </a:spcBef>
                      </a:pP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Связь стратегии бизнеса с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интеллектуальной собственностью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>
                        <a:spcBef>
                          <a:spcPts val="1200"/>
                        </a:spcBef>
                      </a:pP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1964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Бизнес с НИОКР, встроенными в бизнес-модель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Используются внутренние и внешние НИОКР,</a:t>
                      </a:r>
                      <a:r>
                        <a:rPr lang="ru-RU" baseline="0" dirty="0" smtClean="0"/>
                        <a:t> при этом достигается синергетический эффект. Инновации рассматриваются как важнейший процесс бизнеса, а ИС – как ключевой актив конкурентоспособности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6165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Создатели </a:t>
                      </a:r>
                      <a:r>
                        <a:rPr lang="ru-RU" dirty="0" err="1" smtClean="0"/>
                        <a:t>бизнес-платформ</a:t>
                      </a:r>
                      <a:r>
                        <a:rPr lang="ru-RU" dirty="0" smtClean="0"/>
                        <a:t>, которые формируют рынки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Свои новые разработки компания рассматривает как технологические платформы. Управление ИС рассматривают</a:t>
                      </a:r>
                      <a:r>
                        <a:rPr lang="ru-RU" baseline="0" dirty="0" smtClean="0"/>
                        <a:t> как стратегический актив, что помогает создавать новые рынки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72547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Роль ИС в модели открытых инноваций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Г.Чесборо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(продолжение слайда 5)</a:t>
            </a:r>
            <a:endParaRPr lang="ru-RU" sz="2400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357158" y="214290"/>
          <a:ext cx="642942" cy="642942"/>
        </p:xfrm>
        <a:graphic>
          <a:graphicData uri="http://schemas.openxmlformats.org/presentationml/2006/ole">
            <p:oleObj spid="_x0000_s9217" r:id="rId3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285720" y="428604"/>
          <a:ext cx="8715436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3" name="Object 1"/>
          <p:cNvGraphicFramePr>
            <a:graphicFrameLocks noChangeAspect="1"/>
          </p:cNvGraphicFramePr>
          <p:nvPr/>
        </p:nvGraphicFramePr>
        <p:xfrm>
          <a:off x="357158" y="214290"/>
          <a:ext cx="642942" cy="642942"/>
        </p:xfrm>
        <a:graphic>
          <a:graphicData uri="http://schemas.openxmlformats.org/presentationml/2006/ole">
            <p:oleObj spid="_x0000_s8193" r:id="rId8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642910" y="714356"/>
          <a:ext cx="807249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69" name="Object 1"/>
          <p:cNvGraphicFramePr>
            <a:graphicFrameLocks noChangeAspect="1"/>
          </p:cNvGraphicFramePr>
          <p:nvPr/>
        </p:nvGraphicFramePr>
        <p:xfrm>
          <a:off x="285720" y="285728"/>
          <a:ext cx="642942" cy="642942"/>
        </p:xfrm>
        <a:graphic>
          <a:graphicData uri="http://schemas.openxmlformats.org/presentationml/2006/ole">
            <p:oleObj spid="_x0000_s7169" r:id="rId8" imgW="2006600" imgH="1854200" progId="">
              <p:embed/>
            </p:oleObj>
          </a:graphicData>
        </a:graphic>
      </p:graphicFrame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428596" y="428604"/>
          <a:ext cx="8429684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1285852" y="1428736"/>
            <a:ext cx="142876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flipH="1">
            <a:off x="2928926" y="1428736"/>
            <a:ext cx="142876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flipH="1">
            <a:off x="4617718" y="1428736"/>
            <a:ext cx="168595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flipH="1">
            <a:off x="6286512" y="1428736"/>
            <a:ext cx="142876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flipH="1">
            <a:off x="7929586" y="1428736"/>
            <a:ext cx="142875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357158" y="214290"/>
          <a:ext cx="571504" cy="642942"/>
        </p:xfrm>
        <a:graphic>
          <a:graphicData uri="http://schemas.openxmlformats.org/presentationml/2006/ole">
            <p:oleObj spid="_x0000_s6145" r:id="rId8" imgW="2006600" imgH="1854200" progId="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</TotalTime>
  <Words>898</Words>
  <Application>Microsoft Office PowerPoint</Application>
  <PresentationFormat>Экран (4:3)</PresentationFormat>
  <Paragraphs>178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Подготовка инженерных кадров для рынка интеллектуальной собственности</vt:lpstr>
      <vt:lpstr>Интеллектуальная деятельность и её результаты</vt:lpstr>
      <vt:lpstr>Объекты интеллектуальной собственности</vt:lpstr>
      <vt:lpstr>Интеллектуальные права</vt:lpstr>
      <vt:lpstr>Роль ИС в модели открытых инноваций Г.Чесборо</vt:lpstr>
      <vt:lpstr>Роль ИС в модели открытых инноваций Г.Чесборо (продолжение слайда 5)</vt:lpstr>
      <vt:lpstr>Слайд 7</vt:lpstr>
      <vt:lpstr>Слайд 8</vt:lpstr>
      <vt:lpstr>Слайд 9</vt:lpstr>
      <vt:lpstr>Слайд 10</vt:lpstr>
      <vt:lpstr>Слайд 11</vt:lpstr>
      <vt:lpstr>Наличие в развивающихся странах общей программы  по ИС, одобренной государственным органом</vt:lpstr>
      <vt:lpstr>Разделы дисциплины «Управление ИС»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инженерных кадров для работы на рынках инновационных технологий</dc:title>
  <dc:creator>1</dc:creator>
  <cp:lastModifiedBy>1</cp:lastModifiedBy>
  <cp:revision>103</cp:revision>
  <dcterms:created xsi:type="dcterms:W3CDTF">2016-04-14T16:18:33Z</dcterms:created>
  <dcterms:modified xsi:type="dcterms:W3CDTF">2016-06-30T07:58:39Z</dcterms:modified>
</cp:coreProperties>
</file>