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331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6" y="8786842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6"/>
            <a:ext cx="143525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3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3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 – членов профсоюза</a:t>
            </a:r>
            <a:endParaRPr lang="ru-RU" sz="23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1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562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7 по 28 ноября 2024 года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buFontTx/>
              <a:buChar char="-"/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рабочие дни ноября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/понедельник, среда, четверг/,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прием: с 08.00 по 12.10 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7,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11,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13,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14,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18,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20,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21,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25,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27,</a:t>
            </a:r>
            <a:r>
              <a:rPr lang="ru-RU" sz="11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28 ноября.</a:t>
            </a:r>
          </a:p>
          <a:p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Ср,</a:t>
            </a:r>
            <a:r>
              <a:rPr lang="ru-RU" sz="9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2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/ </a:t>
            </a:r>
          </a:p>
          <a:p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429520"/>
            <a:ext cx="434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(«А» – 154) с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29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октября 2024 года </a:t>
            </a:r>
            <a:r>
              <a:rPr lang="ru-RU" sz="1400" b="1" smtClean="0">
                <a:solidFill>
                  <a:srgbClr val="C00000"/>
                </a:solidFill>
                <a:latin typeface="Times New Roman" pitchFamily="18" charset="0"/>
              </a:rPr>
              <a:t>(вторник) 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с 8:30 до 12:00 и с 13:00 до 15:30. Внимание!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Запись по телефону не осуществляется.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В день обследования при себе иметь паспорт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и медицинский полис ОМС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5929322"/>
            <a:ext cx="4400550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858148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1200 рублей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40" y="1357290"/>
            <a:ext cx="1071570" cy="233364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3929058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22" y="2357422"/>
            <a:ext cx="785818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998</TotalTime>
  <Words>218</Words>
  <Application>Microsoft Office PowerPoint</Application>
  <PresentationFormat>Экран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105</cp:revision>
  <dcterms:created xsi:type="dcterms:W3CDTF">2011-02-20T14:01:51Z</dcterms:created>
  <dcterms:modified xsi:type="dcterms:W3CDTF">2024-10-29T14:38:40Z</dcterms:modified>
</cp:coreProperties>
</file>