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59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6939" y="717880"/>
            <a:ext cx="1035812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2D437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2D437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2D437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48379" y="2131567"/>
            <a:ext cx="5095240" cy="1489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2D437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5035" y="2622042"/>
            <a:ext cx="10361929" cy="3190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23645" y="1338148"/>
            <a:ext cx="605472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2792730" algn="l"/>
              </a:tabLst>
            </a:pPr>
            <a:r>
              <a:rPr sz="3600" b="0" spc="1095" dirty="0" err="1" smtClean="0">
                <a:solidFill>
                  <a:srgbClr val="153C6D"/>
                </a:solidFill>
                <a:latin typeface="Calibri"/>
                <a:cs typeface="Calibri"/>
              </a:rPr>
              <a:t>Базовы</a:t>
            </a:r>
            <a:r>
              <a:rPr lang="ru-RU" sz="3600" b="0" spc="1095" dirty="0" smtClean="0">
                <a:solidFill>
                  <a:srgbClr val="153C6D"/>
                </a:solidFill>
                <a:latin typeface="Calibri"/>
                <a:cs typeface="Calibri"/>
              </a:rPr>
              <a:t>е</a:t>
            </a:r>
            <a:r>
              <a:rPr sz="3600" b="0" spc="1095" dirty="0">
                <a:solidFill>
                  <a:srgbClr val="153C6D"/>
                </a:solidFill>
                <a:latin typeface="Calibri"/>
                <a:cs typeface="Calibri"/>
              </a:rPr>
              <a:t>	</a:t>
            </a:r>
            <a:r>
              <a:rPr sz="3600" b="0" spc="1015" dirty="0" err="1" smtClean="0">
                <a:solidFill>
                  <a:srgbClr val="153C6D"/>
                </a:solidFill>
                <a:latin typeface="Calibri"/>
                <a:cs typeface="Calibri"/>
              </a:rPr>
              <a:t>элемент</a:t>
            </a:r>
            <a:r>
              <a:rPr lang="ru-RU" sz="3600" b="0" spc="1015" dirty="0" smtClean="0">
                <a:solidFill>
                  <a:srgbClr val="153C6D"/>
                </a:solidFill>
                <a:latin typeface="Calibri"/>
                <a:cs typeface="Calibri"/>
              </a:rPr>
              <a:t>ы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3645" y="2436114"/>
            <a:ext cx="75425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821429" algn="l"/>
                <a:tab pos="5772150" algn="l"/>
              </a:tabLst>
            </a:pPr>
            <a:r>
              <a:rPr sz="3600" spc="930" dirty="0">
                <a:solidFill>
                  <a:srgbClr val="153C6D"/>
                </a:solidFill>
                <a:latin typeface="Calibri"/>
                <a:cs typeface="Calibri"/>
              </a:rPr>
              <a:t>фирменного	</a:t>
            </a:r>
            <a:r>
              <a:rPr sz="3600" spc="1100" dirty="0">
                <a:solidFill>
                  <a:srgbClr val="153C6D"/>
                </a:solidFill>
                <a:latin typeface="Calibri"/>
                <a:cs typeface="Calibri"/>
              </a:rPr>
              <a:t>стиля	</a:t>
            </a:r>
            <a:r>
              <a:rPr sz="3600" spc="730" dirty="0">
                <a:solidFill>
                  <a:srgbClr val="153C6D"/>
                </a:solidFill>
                <a:latin typeface="Calibri"/>
                <a:cs typeface="Calibri"/>
              </a:rPr>
              <a:t>КНИТУ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03992" y="163068"/>
            <a:ext cx="1421892" cy="138226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717880"/>
            <a:ext cx="45199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235960" algn="l"/>
              </a:tabLst>
            </a:pPr>
            <a:r>
              <a:rPr sz="3200" b="0" spc="765" dirty="0">
                <a:solidFill>
                  <a:srgbClr val="313B73"/>
                </a:solidFill>
                <a:latin typeface="Calibri"/>
                <a:cs typeface="Calibri"/>
              </a:rPr>
              <a:t>Ф</a:t>
            </a:r>
            <a:r>
              <a:rPr sz="3200" b="0" spc="595" dirty="0">
                <a:solidFill>
                  <a:srgbClr val="313B73"/>
                </a:solidFill>
                <a:latin typeface="Calibri"/>
                <a:cs typeface="Calibri"/>
              </a:rPr>
              <a:t>и</a:t>
            </a:r>
            <a:r>
              <a:rPr sz="3200" b="0" spc="865" dirty="0">
                <a:solidFill>
                  <a:srgbClr val="313B73"/>
                </a:solidFill>
                <a:latin typeface="Calibri"/>
                <a:cs typeface="Calibri"/>
              </a:rPr>
              <a:t>рменный</a:t>
            </a:r>
            <a:r>
              <a:rPr sz="3200" b="0" dirty="0">
                <a:solidFill>
                  <a:srgbClr val="313B73"/>
                </a:solidFill>
                <a:latin typeface="Calibri"/>
                <a:cs typeface="Calibri"/>
              </a:rPr>
              <a:t>	</a:t>
            </a:r>
            <a:r>
              <a:rPr sz="3200" b="0" spc="980" dirty="0">
                <a:solidFill>
                  <a:srgbClr val="313B73"/>
                </a:solidFill>
                <a:latin typeface="Calibri"/>
                <a:cs typeface="Calibri"/>
              </a:rPr>
              <a:t>знак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583678"/>
            <a:ext cx="12191999" cy="27431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79086" y="1756709"/>
            <a:ext cx="3894645" cy="382909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63337" y="2368039"/>
            <a:ext cx="2164599" cy="233090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717880"/>
            <a:ext cx="493458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235960" algn="l"/>
              </a:tabLst>
            </a:pPr>
            <a:r>
              <a:rPr sz="3200" b="0" spc="765" dirty="0">
                <a:solidFill>
                  <a:srgbClr val="313B73"/>
                </a:solidFill>
                <a:latin typeface="Calibri"/>
                <a:cs typeface="Calibri"/>
              </a:rPr>
              <a:t>Ф</a:t>
            </a:r>
            <a:r>
              <a:rPr sz="3200" b="0" spc="595" dirty="0">
                <a:solidFill>
                  <a:srgbClr val="313B73"/>
                </a:solidFill>
                <a:latin typeface="Calibri"/>
                <a:cs typeface="Calibri"/>
              </a:rPr>
              <a:t>и</a:t>
            </a:r>
            <a:r>
              <a:rPr sz="3200" b="0" spc="865" dirty="0">
                <a:solidFill>
                  <a:srgbClr val="313B73"/>
                </a:solidFill>
                <a:latin typeface="Calibri"/>
                <a:cs typeface="Calibri"/>
              </a:rPr>
              <a:t>рменный</a:t>
            </a:r>
            <a:r>
              <a:rPr sz="3200" b="0" dirty="0">
                <a:solidFill>
                  <a:srgbClr val="313B73"/>
                </a:solidFill>
                <a:latin typeface="Calibri"/>
                <a:cs typeface="Calibri"/>
              </a:rPr>
              <a:t>	</a:t>
            </a:r>
            <a:r>
              <a:rPr sz="3200" b="0" spc="855" dirty="0">
                <a:solidFill>
                  <a:srgbClr val="313B73"/>
                </a:solidFill>
                <a:latin typeface="Calibri"/>
                <a:cs typeface="Calibri"/>
              </a:rPr>
              <a:t>шрифт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96833" y="2006977"/>
            <a:ext cx="4923553" cy="322651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583678"/>
            <a:ext cx="12191999" cy="27431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8596" y="2019300"/>
            <a:ext cx="5137404" cy="286162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717880"/>
            <a:ext cx="21888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spc="760" dirty="0" smtClean="0">
                <a:solidFill>
                  <a:srgbClr val="313B73"/>
                </a:solidFill>
                <a:latin typeface="Calibri"/>
                <a:cs typeface="Calibri"/>
              </a:rPr>
              <a:t>Л</a:t>
            </a:r>
            <a:r>
              <a:rPr lang="ru-RU" sz="3200" b="0" spc="760" dirty="0" smtClean="0">
                <a:solidFill>
                  <a:srgbClr val="313B73"/>
                </a:solidFill>
                <a:latin typeface="Calibri"/>
                <a:cs typeface="Calibri"/>
              </a:rPr>
              <a:t>о</a:t>
            </a:r>
            <a:r>
              <a:rPr sz="3200" b="0" spc="760" dirty="0" err="1" smtClean="0">
                <a:solidFill>
                  <a:srgbClr val="313B73"/>
                </a:solidFill>
                <a:latin typeface="Calibri"/>
                <a:cs typeface="Calibri"/>
              </a:rPr>
              <a:t>гот</a:t>
            </a:r>
            <a:r>
              <a:rPr sz="3200" b="0" spc="819" dirty="0" err="1" smtClean="0">
                <a:solidFill>
                  <a:srgbClr val="313B73"/>
                </a:solidFill>
                <a:latin typeface="Calibri"/>
                <a:cs typeface="Calibri"/>
              </a:rPr>
              <a:t>и</a:t>
            </a:r>
            <a:r>
              <a:rPr sz="3200" b="0" spc="894" dirty="0" err="1" smtClean="0">
                <a:solidFill>
                  <a:srgbClr val="313B73"/>
                </a:solidFill>
                <a:latin typeface="Calibri"/>
                <a:cs typeface="Calibri"/>
              </a:rPr>
              <a:t>п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6083" y="1625600"/>
            <a:ext cx="344487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409" dirty="0">
                <a:solidFill>
                  <a:srgbClr val="812223"/>
                </a:solidFill>
                <a:latin typeface="Calibri"/>
                <a:cs typeface="Calibri"/>
              </a:rPr>
              <a:t>Основная</a:t>
            </a:r>
            <a:r>
              <a:rPr sz="1500" spc="254" dirty="0">
                <a:solidFill>
                  <a:srgbClr val="812223"/>
                </a:solidFill>
                <a:latin typeface="Calibri"/>
                <a:cs typeface="Calibri"/>
              </a:rPr>
              <a:t> </a:t>
            </a:r>
            <a:r>
              <a:rPr sz="1500" spc="440" dirty="0">
                <a:solidFill>
                  <a:srgbClr val="812223"/>
                </a:solidFill>
                <a:latin typeface="Calibri"/>
                <a:cs typeface="Calibri"/>
              </a:rPr>
              <a:t>версия</a:t>
            </a:r>
            <a:r>
              <a:rPr sz="1500" spc="240" dirty="0">
                <a:solidFill>
                  <a:srgbClr val="812223"/>
                </a:solidFill>
                <a:latin typeface="Calibri"/>
                <a:cs typeface="Calibri"/>
              </a:rPr>
              <a:t> </a:t>
            </a:r>
            <a:r>
              <a:rPr sz="1500" spc="420" dirty="0">
                <a:solidFill>
                  <a:srgbClr val="812223"/>
                </a:solidFill>
                <a:latin typeface="Calibri"/>
                <a:cs typeface="Calibri"/>
              </a:rPr>
              <a:t>логотипа</a:t>
            </a:r>
            <a:endParaRPr sz="15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583678"/>
            <a:ext cx="12191999" cy="27431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551938" y="3379470"/>
            <a:ext cx="26257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80" dirty="0">
                <a:latin typeface="Century Gothic"/>
                <a:cs typeface="Century Gothic"/>
              </a:rPr>
              <a:t>русскоязычный</a:t>
            </a:r>
            <a:r>
              <a:rPr sz="1600" spc="-60" dirty="0">
                <a:latin typeface="Century Gothic"/>
                <a:cs typeface="Century Gothic"/>
              </a:rPr>
              <a:t> </a:t>
            </a:r>
            <a:r>
              <a:rPr sz="1600" spc="40" dirty="0">
                <a:latin typeface="Century Gothic"/>
                <a:cs typeface="Century Gothic"/>
              </a:rPr>
              <a:t>вариант</a:t>
            </a:r>
            <a:endParaRPr sz="1600">
              <a:latin typeface="Century Gothic"/>
              <a:cs typeface="Century Gothic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816607" y="1505711"/>
            <a:ext cx="7891780" cy="4220210"/>
            <a:chOff x="1816607" y="1505711"/>
            <a:chExt cx="7891780" cy="422021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6607" y="1505711"/>
              <a:ext cx="7783068" cy="18958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6607" y="3284219"/>
              <a:ext cx="7891272" cy="2441447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2551938" y="5311902"/>
            <a:ext cx="25076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120" dirty="0">
                <a:latin typeface="Century Gothic"/>
                <a:cs typeface="Century Gothic"/>
              </a:rPr>
              <a:t>англоязычный</a:t>
            </a:r>
            <a:r>
              <a:rPr sz="1600" spc="-80" dirty="0">
                <a:latin typeface="Century Gothic"/>
                <a:cs typeface="Century Gothic"/>
              </a:rPr>
              <a:t> </a:t>
            </a:r>
            <a:r>
              <a:rPr sz="1600" spc="40" dirty="0">
                <a:latin typeface="Century Gothic"/>
                <a:cs typeface="Century Gothic"/>
              </a:rPr>
              <a:t>вариант</a:t>
            </a:r>
            <a:endParaRPr sz="16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717880"/>
            <a:ext cx="459930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096770" algn="l"/>
              </a:tabLst>
            </a:pPr>
            <a:r>
              <a:rPr sz="3200" spc="880" dirty="0">
                <a:solidFill>
                  <a:srgbClr val="313B73"/>
                </a:solidFill>
                <a:latin typeface="Calibri"/>
                <a:cs typeface="Calibri"/>
              </a:rPr>
              <a:t>Версии	</a:t>
            </a:r>
            <a:r>
              <a:rPr sz="3200" spc="815" dirty="0" smtClean="0">
                <a:solidFill>
                  <a:srgbClr val="313B73"/>
                </a:solidFill>
                <a:latin typeface="Calibri"/>
                <a:cs typeface="Calibri"/>
              </a:rPr>
              <a:t>Л</a:t>
            </a:r>
            <a:r>
              <a:rPr lang="ru-RU" sz="3200" spc="815" dirty="0" smtClean="0">
                <a:solidFill>
                  <a:srgbClr val="313B73"/>
                </a:solidFill>
                <a:latin typeface="Calibri"/>
                <a:cs typeface="Calibri"/>
              </a:rPr>
              <a:t>о</a:t>
            </a:r>
            <a:r>
              <a:rPr sz="3200" spc="815" dirty="0" err="1" smtClean="0">
                <a:solidFill>
                  <a:srgbClr val="313B73"/>
                </a:solidFill>
                <a:latin typeface="Calibri"/>
                <a:cs typeface="Calibri"/>
              </a:rPr>
              <a:t>готипа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7373" y="1794761"/>
            <a:ext cx="7646347" cy="409778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583678"/>
            <a:ext cx="12191999" cy="27431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16939" y="1381124"/>
            <a:ext cx="55308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420" dirty="0">
                <a:solidFill>
                  <a:srgbClr val="812223"/>
                </a:solidFill>
                <a:latin typeface="Calibri"/>
                <a:cs typeface="Calibri"/>
              </a:rPr>
              <a:t>Логотип</a:t>
            </a:r>
            <a:r>
              <a:rPr sz="1600" spc="285" dirty="0">
                <a:solidFill>
                  <a:srgbClr val="812223"/>
                </a:solidFill>
                <a:latin typeface="Calibri"/>
                <a:cs typeface="Calibri"/>
              </a:rPr>
              <a:t> </a:t>
            </a:r>
            <a:r>
              <a:rPr sz="1600" spc="490" dirty="0">
                <a:solidFill>
                  <a:srgbClr val="812223"/>
                </a:solidFill>
                <a:latin typeface="Calibri"/>
                <a:cs typeface="Calibri"/>
              </a:rPr>
              <a:t>в</a:t>
            </a:r>
            <a:r>
              <a:rPr sz="1600" spc="280" dirty="0">
                <a:solidFill>
                  <a:srgbClr val="812223"/>
                </a:solidFill>
                <a:latin typeface="Calibri"/>
                <a:cs typeface="Calibri"/>
              </a:rPr>
              <a:t> </a:t>
            </a:r>
            <a:r>
              <a:rPr sz="1600" spc="430" dirty="0">
                <a:solidFill>
                  <a:srgbClr val="812223"/>
                </a:solidFill>
                <a:latin typeface="Calibri"/>
                <a:cs typeface="Calibri"/>
              </a:rPr>
              <a:t>инвертированном</a:t>
            </a:r>
            <a:r>
              <a:rPr sz="1600" spc="305" dirty="0">
                <a:solidFill>
                  <a:srgbClr val="812223"/>
                </a:solidFill>
                <a:latin typeface="Calibri"/>
                <a:cs typeface="Calibri"/>
              </a:rPr>
              <a:t> </a:t>
            </a:r>
            <a:r>
              <a:rPr sz="1600" spc="434" dirty="0">
                <a:solidFill>
                  <a:srgbClr val="812223"/>
                </a:solidFill>
                <a:latin typeface="Calibri"/>
                <a:cs typeface="Calibri"/>
              </a:rPr>
              <a:t>исполнении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717880"/>
            <a:ext cx="459930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096770" algn="l"/>
              </a:tabLst>
            </a:pPr>
            <a:r>
              <a:rPr sz="3200" b="0" spc="880" dirty="0">
                <a:solidFill>
                  <a:srgbClr val="313B73"/>
                </a:solidFill>
                <a:latin typeface="Calibri"/>
                <a:cs typeface="Calibri"/>
              </a:rPr>
              <a:t>Версии	</a:t>
            </a:r>
            <a:r>
              <a:rPr sz="3200" b="0" spc="815" dirty="0">
                <a:solidFill>
                  <a:srgbClr val="313B73"/>
                </a:solidFill>
                <a:latin typeface="Calibri"/>
                <a:cs typeface="Calibri"/>
              </a:rPr>
              <a:t>ЛОготипа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583678"/>
            <a:ext cx="12191999" cy="27431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8200" y="1211580"/>
            <a:ext cx="7100316" cy="50794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755980"/>
            <a:ext cx="55689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045970" algn="l"/>
                <a:tab pos="3078480" algn="l"/>
              </a:tabLst>
            </a:pPr>
            <a:r>
              <a:rPr sz="2800" b="0" spc="735" dirty="0">
                <a:solidFill>
                  <a:srgbClr val="313B73"/>
                </a:solidFill>
                <a:latin typeface="Calibri"/>
                <a:cs typeface="Calibri"/>
              </a:rPr>
              <a:t>Логотип	</a:t>
            </a:r>
            <a:r>
              <a:rPr sz="2800" b="0" spc="890" dirty="0">
                <a:solidFill>
                  <a:srgbClr val="313B73"/>
                </a:solidFill>
                <a:latin typeface="Calibri"/>
                <a:cs typeface="Calibri"/>
              </a:rPr>
              <a:t>для	</a:t>
            </a:r>
            <a:r>
              <a:rPr sz="2800" b="0" spc="740" dirty="0">
                <a:solidFill>
                  <a:srgbClr val="313B73"/>
                </a:solidFill>
                <a:latin typeface="Calibri"/>
                <a:cs typeface="Calibri"/>
              </a:rPr>
              <a:t>ф</a:t>
            </a:r>
            <a:r>
              <a:rPr sz="2800" b="0" spc="630" dirty="0">
                <a:solidFill>
                  <a:srgbClr val="313B73"/>
                </a:solidFill>
                <a:latin typeface="Calibri"/>
                <a:cs typeface="Calibri"/>
              </a:rPr>
              <a:t>и</a:t>
            </a:r>
            <a:r>
              <a:rPr sz="2800" b="0" spc="745" dirty="0">
                <a:solidFill>
                  <a:srgbClr val="313B73"/>
                </a:solidFill>
                <a:latin typeface="Calibri"/>
                <a:cs typeface="Calibri"/>
              </a:rPr>
              <a:t>л</a:t>
            </a:r>
            <a:r>
              <a:rPr sz="2800" b="0" spc="775" dirty="0">
                <a:solidFill>
                  <a:srgbClr val="313B73"/>
                </a:solidFill>
                <a:latin typeface="Calibri"/>
                <a:cs typeface="Calibri"/>
              </a:rPr>
              <a:t>и</a:t>
            </a:r>
            <a:r>
              <a:rPr sz="2800" b="0" spc="825" dirty="0">
                <a:solidFill>
                  <a:srgbClr val="313B73"/>
                </a:solidFill>
                <a:latin typeface="Calibri"/>
                <a:cs typeface="Calibri"/>
              </a:rPr>
              <a:t>а</a:t>
            </a:r>
            <a:r>
              <a:rPr sz="2800" b="0" spc="869" dirty="0">
                <a:solidFill>
                  <a:srgbClr val="313B73"/>
                </a:solidFill>
                <a:latin typeface="Calibri"/>
                <a:cs typeface="Calibri"/>
              </a:rPr>
              <a:t>л</a:t>
            </a:r>
            <a:r>
              <a:rPr sz="2800" b="0" spc="570" dirty="0">
                <a:solidFill>
                  <a:srgbClr val="313B73"/>
                </a:solidFill>
                <a:latin typeface="Calibri"/>
                <a:cs typeface="Calibri"/>
              </a:rPr>
              <a:t>ов*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4548" y="1696982"/>
            <a:ext cx="11249025" cy="4088129"/>
            <a:chOff x="574548" y="1696982"/>
            <a:chExt cx="11249025" cy="408812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7591" y="1696982"/>
              <a:ext cx="4417904" cy="289221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4548" y="4354067"/>
              <a:ext cx="11248644" cy="1431036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6583678"/>
            <a:ext cx="12191999" cy="27431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16939" y="5746800"/>
            <a:ext cx="71335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Century Gothic"/>
                <a:cs typeface="Century Gothic"/>
              </a:rPr>
              <a:t>*На</a:t>
            </a:r>
            <a:r>
              <a:rPr sz="1600" spc="10" dirty="0">
                <a:latin typeface="Century Gothic"/>
                <a:cs typeface="Century Gothic"/>
              </a:rPr>
              <a:t> </a:t>
            </a:r>
            <a:r>
              <a:rPr sz="1600" spc="-5" dirty="0">
                <a:latin typeface="Century Gothic"/>
                <a:cs typeface="Century Gothic"/>
              </a:rPr>
              <a:t>примере</a:t>
            </a:r>
            <a:r>
              <a:rPr sz="1600" spc="20" dirty="0">
                <a:latin typeface="Century Gothic"/>
                <a:cs typeface="Century Gothic"/>
              </a:rPr>
              <a:t> </a:t>
            </a:r>
            <a:r>
              <a:rPr sz="1600" spc="30" dirty="0">
                <a:latin typeface="Century Gothic"/>
                <a:cs typeface="Century Gothic"/>
              </a:rPr>
              <a:t>Нижнекамского</a:t>
            </a:r>
            <a:r>
              <a:rPr sz="1600" dirty="0">
                <a:latin typeface="Century Gothic"/>
                <a:cs typeface="Century Gothic"/>
              </a:rPr>
              <a:t> </a:t>
            </a:r>
            <a:r>
              <a:rPr sz="1600" spc="45" dirty="0">
                <a:latin typeface="Century Gothic"/>
                <a:cs typeface="Century Gothic"/>
              </a:rPr>
              <a:t>химико</a:t>
            </a:r>
            <a:r>
              <a:rPr sz="1600" spc="45" dirty="0">
                <a:latin typeface="Z@RBC8E.tmp"/>
                <a:cs typeface="Z@RBC8E.tmp"/>
              </a:rPr>
              <a:t>-</a:t>
            </a:r>
            <a:r>
              <a:rPr sz="1600" spc="45" dirty="0">
                <a:latin typeface="Century Gothic"/>
                <a:cs typeface="Century Gothic"/>
              </a:rPr>
              <a:t>технологического</a:t>
            </a:r>
            <a:r>
              <a:rPr sz="1600" spc="-20" dirty="0">
                <a:latin typeface="Century Gothic"/>
                <a:cs typeface="Century Gothic"/>
              </a:rPr>
              <a:t> </a:t>
            </a:r>
            <a:r>
              <a:rPr sz="1600" spc="55" dirty="0">
                <a:latin typeface="Century Gothic"/>
                <a:cs typeface="Century Gothic"/>
              </a:rPr>
              <a:t>института</a:t>
            </a:r>
            <a:endParaRPr sz="16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498728"/>
            <a:ext cx="9474835" cy="9531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650"/>
              </a:lnSpc>
              <a:spcBef>
                <a:spcPts val="105"/>
              </a:spcBef>
            </a:pPr>
            <a:r>
              <a:rPr sz="3200" b="0" spc="850" dirty="0">
                <a:solidFill>
                  <a:srgbClr val="313B73"/>
                </a:solidFill>
                <a:latin typeface="Calibri"/>
                <a:cs typeface="Calibri"/>
              </a:rPr>
              <a:t>Логотип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650"/>
              </a:lnSpc>
              <a:tabLst>
                <a:tab pos="495934" algn="l"/>
                <a:tab pos="5191760" algn="l"/>
              </a:tabLst>
            </a:pPr>
            <a:r>
              <a:rPr sz="3200" b="0" spc="994" dirty="0">
                <a:solidFill>
                  <a:srgbClr val="313B73"/>
                </a:solidFill>
                <a:latin typeface="Calibri"/>
                <a:cs typeface="Calibri"/>
              </a:rPr>
              <a:t>в	</a:t>
            </a:r>
            <a:r>
              <a:rPr sz="3200" b="0" spc="750" dirty="0">
                <a:solidFill>
                  <a:srgbClr val="313B73"/>
                </a:solidFill>
                <a:latin typeface="Calibri"/>
                <a:cs typeface="Calibri"/>
              </a:rPr>
              <a:t>К</a:t>
            </a:r>
            <a:r>
              <a:rPr sz="3200" b="0" spc="715" dirty="0">
                <a:solidFill>
                  <a:srgbClr val="313B73"/>
                </a:solidFill>
                <a:latin typeface="Calibri"/>
                <a:cs typeface="Calibri"/>
              </a:rPr>
              <a:t>о</a:t>
            </a:r>
            <a:r>
              <a:rPr sz="3200" b="0" spc="810" dirty="0">
                <a:solidFill>
                  <a:srgbClr val="313B73"/>
                </a:solidFill>
                <a:latin typeface="Calibri"/>
                <a:cs typeface="Calibri"/>
              </a:rPr>
              <a:t>б</a:t>
            </a:r>
            <a:r>
              <a:rPr sz="3200" b="0" spc="790" dirty="0">
                <a:solidFill>
                  <a:srgbClr val="313B73"/>
                </a:solidFill>
                <a:latin typeface="Calibri"/>
                <a:cs typeface="Calibri"/>
              </a:rPr>
              <a:t>р</a:t>
            </a:r>
            <a:r>
              <a:rPr sz="3200" b="0" spc="944" dirty="0">
                <a:solidFill>
                  <a:srgbClr val="313B73"/>
                </a:solidFill>
                <a:latin typeface="Calibri"/>
                <a:cs typeface="Calibri"/>
              </a:rPr>
              <a:t>ендинговых</a:t>
            </a:r>
            <a:r>
              <a:rPr sz="3200" b="0" dirty="0">
                <a:solidFill>
                  <a:srgbClr val="313B73"/>
                </a:solidFill>
                <a:latin typeface="Calibri"/>
                <a:cs typeface="Calibri"/>
              </a:rPr>
              <a:t>	</a:t>
            </a:r>
            <a:r>
              <a:rPr sz="3200" b="0" spc="810" dirty="0">
                <a:solidFill>
                  <a:srgbClr val="313B73"/>
                </a:solidFill>
                <a:latin typeface="Calibri"/>
                <a:cs typeface="Calibri"/>
              </a:rPr>
              <a:t>к</a:t>
            </a:r>
            <a:r>
              <a:rPr sz="3200" b="0" spc="910" dirty="0">
                <a:solidFill>
                  <a:srgbClr val="313B73"/>
                </a:solidFill>
                <a:latin typeface="Calibri"/>
                <a:cs typeface="Calibri"/>
              </a:rPr>
              <a:t>о</a:t>
            </a:r>
            <a:r>
              <a:rPr sz="3200" b="0" spc="720" dirty="0">
                <a:solidFill>
                  <a:srgbClr val="313B73"/>
                </a:solidFill>
                <a:latin typeface="Calibri"/>
                <a:cs typeface="Calibri"/>
              </a:rPr>
              <a:t>м</a:t>
            </a:r>
            <a:r>
              <a:rPr sz="3200" b="0" spc="705" dirty="0">
                <a:solidFill>
                  <a:srgbClr val="313B73"/>
                </a:solidFill>
                <a:latin typeface="Calibri"/>
                <a:cs typeface="Calibri"/>
              </a:rPr>
              <a:t>м</a:t>
            </a:r>
            <a:r>
              <a:rPr sz="3200" b="0" spc="960" dirty="0">
                <a:solidFill>
                  <a:srgbClr val="313B73"/>
                </a:solidFill>
                <a:latin typeface="Calibri"/>
                <a:cs typeface="Calibri"/>
              </a:rPr>
              <a:t>уникациях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583678"/>
            <a:ext cx="12191999" cy="27431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03997" y="2893763"/>
            <a:ext cx="3801014" cy="73632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76852" y="2851280"/>
            <a:ext cx="5400669" cy="85199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717880"/>
            <a:ext cx="452374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235960" algn="l"/>
              </a:tabLst>
            </a:pPr>
            <a:r>
              <a:rPr sz="3200" b="0" spc="765" dirty="0">
                <a:solidFill>
                  <a:srgbClr val="313B73"/>
                </a:solidFill>
                <a:latin typeface="Calibri"/>
                <a:cs typeface="Calibri"/>
              </a:rPr>
              <a:t>Ф</a:t>
            </a:r>
            <a:r>
              <a:rPr sz="3200" b="0" spc="595" dirty="0">
                <a:solidFill>
                  <a:srgbClr val="313B73"/>
                </a:solidFill>
                <a:latin typeface="Calibri"/>
                <a:cs typeface="Calibri"/>
              </a:rPr>
              <a:t>и</a:t>
            </a:r>
            <a:r>
              <a:rPr sz="3200" b="0" spc="865" dirty="0">
                <a:solidFill>
                  <a:srgbClr val="313B73"/>
                </a:solidFill>
                <a:latin typeface="Calibri"/>
                <a:cs typeface="Calibri"/>
              </a:rPr>
              <a:t>рменный</a:t>
            </a:r>
            <a:r>
              <a:rPr sz="3200" b="0" dirty="0">
                <a:solidFill>
                  <a:srgbClr val="313B73"/>
                </a:solidFill>
                <a:latin typeface="Calibri"/>
                <a:cs typeface="Calibri"/>
              </a:rPr>
              <a:t>	</a:t>
            </a:r>
            <a:r>
              <a:rPr sz="3200" b="0" spc="980" dirty="0">
                <a:solidFill>
                  <a:srgbClr val="313B73"/>
                </a:solidFill>
                <a:latin typeface="Calibri"/>
                <a:cs typeface="Calibri"/>
              </a:rPr>
              <a:t>цвет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0389" y="1395983"/>
            <a:ext cx="7847766" cy="460705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583678"/>
            <a:ext cx="12191999" cy="27431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59</Words>
  <Application>Microsoft Office PowerPoint</Application>
  <PresentationFormat>Широкоэкранный</PresentationFormat>
  <Paragraphs>16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Calibri</vt:lpstr>
      <vt:lpstr>Century Gothic</vt:lpstr>
      <vt:lpstr>Z@RBC8E.tmp</vt:lpstr>
      <vt:lpstr>Office Theme</vt:lpstr>
      <vt:lpstr>Базовые элементы</vt:lpstr>
      <vt:lpstr>Фирменный знак</vt:lpstr>
      <vt:lpstr>Фирменный шрифт</vt:lpstr>
      <vt:lpstr>Логотип</vt:lpstr>
      <vt:lpstr>Презентация PowerPoint</vt:lpstr>
      <vt:lpstr>Версии ЛОготипа</vt:lpstr>
      <vt:lpstr>Логотип для филиалов*</vt:lpstr>
      <vt:lpstr>Логотип в Кобрендинговых коммуникациях</vt:lpstr>
      <vt:lpstr>Фирменный цвет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ea.proekt@mail.ru</dc:creator>
  <cp:lastModifiedBy>Max</cp:lastModifiedBy>
  <cp:revision>3</cp:revision>
  <dcterms:created xsi:type="dcterms:W3CDTF">2023-11-24T11:51:32Z</dcterms:created>
  <dcterms:modified xsi:type="dcterms:W3CDTF">2024-10-08T09:00:20Z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2023-11-24T00:00:00Z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2023-11-24T00:00:00Z</vt:filetime>
  </property>
</Properties>
</file>