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1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5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8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5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9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6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5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5BD9-F7CC-40C3-8266-223CF12EC6A7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FD63-9A23-4ED1-A0E3-3EA6B5D9F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9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5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52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95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709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 Belyaeva_666</dc:creator>
  <cp:lastModifiedBy>Sasha Belyaeva_666</cp:lastModifiedBy>
  <cp:revision>3</cp:revision>
  <dcterms:created xsi:type="dcterms:W3CDTF">2025-11-25T13:57:55Z</dcterms:created>
  <dcterms:modified xsi:type="dcterms:W3CDTF">2025-11-25T14:12:50Z</dcterms:modified>
</cp:coreProperties>
</file>