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9" r:id="rId3"/>
    <p:sldId id="360" r:id="rId4"/>
    <p:sldId id="341" r:id="rId5"/>
    <p:sldId id="342" r:id="rId6"/>
    <p:sldId id="343" r:id="rId7"/>
    <p:sldId id="344" r:id="rId8"/>
    <p:sldId id="3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3C69"/>
    <a:srgbClr val="F0AB00"/>
    <a:srgbClr val="ECEBE8"/>
    <a:srgbClr val="D5D2CA"/>
    <a:srgbClr val="D1CFCB"/>
    <a:srgbClr val="D1CCC4"/>
    <a:srgbClr val="A2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 autoAdjust="0"/>
    <p:restoredTop sz="89003" autoAdjust="0"/>
  </p:normalViewPr>
  <p:slideViewPr>
    <p:cSldViewPr>
      <p:cViewPr varScale="1">
        <p:scale>
          <a:sx n="104" d="100"/>
          <a:sy n="104" d="100"/>
        </p:scale>
        <p:origin x="-21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AA3EF3-C08C-4687-80CD-3E6B297D0FCB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B5AE6D-2EDD-412A-9DE7-0A44275AC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39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D904F-99AE-4176-80C7-10B053A8563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889000"/>
            <a:ext cx="4240213" cy="318135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18E2E-C066-4E24-B367-3C32AF533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9DB2-F62B-474E-9F34-DE4E80AD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AED2-5592-4500-B51A-17C0EAA2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9807-B67E-4799-B487-605C3866C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7736-F83C-4D8B-B02A-A81F8667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C5C0-A559-4682-81FF-CB1825FBE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126A-D3F3-4FC3-9345-0B30F6EAD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E29E-D3BB-4D2B-85F0-6BD37283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079C-5A10-4D95-9069-DE4E36FE8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3FB0-478E-4AAB-AA08-B018C7B51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359E-B86E-491C-8468-C0890B546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E6DE-9D7F-4C99-AC52-79ED5288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535469-AA6A-4F8C-B5A1-E6F6C3F0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7" y="2564904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Табельный учет в ИС Парус</a:t>
            </a:r>
            <a:endParaRPr lang="ru-RU" sz="2400" b="1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  <a:p>
            <a:pPr lvl="0" algn="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</a:t>
            </a:r>
            <a:endParaRPr lang="ru-RU" sz="2400" b="1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83" y="764704"/>
            <a:ext cx="154142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19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1620" y="220578"/>
            <a:ext cx="8380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Приказ утверждающий новое положение о Табельном учете</a:t>
            </a: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914400" y="980728"/>
            <a:ext cx="79780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Об утверждении  Положения о порядке заполнения табеля учета рабочего времени ФГБОУ ВО «КНИТУ»)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9186"/>
            <a:ext cx="4248472" cy="52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8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37671" y="220578"/>
            <a:ext cx="5535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Статусная модель согласования Табеля</a:t>
            </a: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9145016" cy="22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1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4684" y="188640"/>
            <a:ext cx="8064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- Новый табель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Происходит формирование нового табеля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1776" y="6377524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</a:t>
            </a: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точку -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Табель сформирован табельщиком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" y="1412776"/>
            <a:ext cx="8718796" cy="480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2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- Табель сформирован табельщиком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91207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Происходит проверка сотрудниками ОРС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</a:t>
            </a: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точку -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Табель проверен ОРС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23095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табельщику и сотруднику ОРС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401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6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- Табель проверен ОРС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836712"/>
            <a:ext cx="8640960" cy="586383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Табельщик печатает подписывает табель, передает в </a:t>
            </a:r>
            <a:r>
              <a:rPr lang="ru-RU" sz="1600" kern="0" noProof="0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ООиОТ</a:t>
            </a: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Сотрудники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ООиОТ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загружают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табель в Расчет </a:t>
            </a:r>
            <a:r>
              <a:rPr kumimoji="0" lang="ru-RU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заработно</a:t>
            </a: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й платы.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6384686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Переход в следующую </a:t>
            </a: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точку </a:t>
            </a:r>
            <a:r>
              <a:rPr lang="ru-RU" sz="16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- Табель выгружен в ЗП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88142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инициатору и исполнителю в точке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900304" cy="397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7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Статус - Табель выгружен в ЗП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836711"/>
            <a:ext cx="8640960" cy="586383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Электронный табель принят к расчету </a:t>
            </a:r>
            <a:r>
              <a:rPr lang="ru-RU" sz="1600" kern="0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зп</a:t>
            </a: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Сотрудники </a:t>
            </a:r>
            <a:r>
              <a:rPr lang="ru-RU" sz="1600" kern="0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ООиОТ</a:t>
            </a:r>
            <a:r>
              <a:rPr lang="ru-RU" sz="16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ожидают оригинал табеля.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88142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Приходит сообщение на почту инициатору и исполнителю в точке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39"/>
            <a:ext cx="8496944" cy="421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0120" y="6381328"/>
            <a:ext cx="8640960" cy="35668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Изменения через корректирующий табель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220578"/>
            <a:ext cx="81439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Поддержка пользователей</a:t>
            </a: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908720"/>
            <a:ext cx="8843267" cy="2448272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Техническая поддержка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Не получается войти в ИС Парус,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 Управление информационных технологий (УИТ) – заявка в тех. </a:t>
            </a:r>
            <a:r>
              <a:rPr lang="en-US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ru-RU" sz="2800" kern="0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ервис</a:t>
            </a:r>
            <a:r>
              <a:rPr lang="en-US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https://www.kstu.ru/ekds/www_init_tus.jsp</a:t>
            </a:r>
            <a:endParaRPr lang="ru-RU" sz="2800" kern="0" dirty="0" smtClean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3573016"/>
            <a:ext cx="8843266" cy="2736304"/>
          </a:xfrm>
          <a:prstGeom prst="roundRect">
            <a:avLst>
              <a:gd name="adj" fmla="val 6584"/>
            </a:avLst>
          </a:prstGeom>
          <a:solidFill>
            <a:srgbClr val="FFFFFF"/>
          </a:solidFill>
          <a:ln w="19050" cap="flat" cmpd="sng" algn="ctr">
            <a:solidFill>
              <a:srgbClr val="0098DB"/>
            </a:solidFill>
            <a:prstDash val="solid"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Поддержка по работе с ИС Парус (вошли в систему),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 Отдел по работе с сотрудниками(ОРС)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err="1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каб</a:t>
            </a: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А-113 </a:t>
            </a:r>
            <a:r>
              <a:rPr lang="ru-RU" sz="2800" kern="0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Телефоны: (843) </a:t>
            </a:r>
            <a:r>
              <a:rPr lang="ru-RU" sz="2800" kern="0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231-39-72, 231-42-04</a:t>
            </a:r>
          </a:p>
        </p:txBody>
      </p:sp>
    </p:spTree>
    <p:extLst>
      <p:ext uri="{BB962C8B-B14F-4D97-AF65-F5344CB8AC3E}">
        <p14:creationId xmlns:p14="http://schemas.microsoft.com/office/powerpoint/2010/main" val="166817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ЭПТ_presentation_01</Template>
  <TotalTime>2121</TotalTime>
  <Words>204</Words>
  <Application>Microsoft Office PowerPoint</Application>
  <PresentationFormat>Экран (4:3)</PresentationFormat>
  <Paragraphs>30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ЭПТ_presentation_01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logo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Роман</cp:lastModifiedBy>
  <cp:revision>172</cp:revision>
  <dcterms:created xsi:type="dcterms:W3CDTF">2012-01-25T11:32:59Z</dcterms:created>
  <dcterms:modified xsi:type="dcterms:W3CDTF">2021-11-22T07:29:37Z</dcterms:modified>
</cp:coreProperties>
</file>