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CCFFCC"/>
    <a:srgbClr val="29DF0B"/>
    <a:srgbClr val="C9E4FF"/>
    <a:srgbClr val="003D96"/>
    <a:srgbClr val="640000"/>
    <a:srgbClr val="FD511B"/>
    <a:srgbClr val="CD4B03"/>
    <a:srgbClr val="F35903"/>
    <a:srgbClr val="4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90" y="-6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B5531-2DAE-44D4-9BE3-7B3FA5A01206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D6FFB-93BB-4B4F-ACEA-F196DC62F2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9818E-01B7-4205-97D7-B9770DD86EEC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8CFBD7-9E11-41CC-8EB0-50DE0C197D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0EDA38-6ACB-48B6-BF52-761C794FC0EE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FC5A0-8907-450D-B120-745E1B0E30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4EBC9-F16E-462E-9334-E6957AE75142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1D44A-8B41-4DCF-9D2C-BC2A43C5A6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E8784-43B1-4F83-9932-4A38169655DB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9E6BF-B0E4-459C-AAD4-9B6F73B4CD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15AB8-90FC-4E0B-AD7A-80D10AAF8EAD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B3183-9226-40E1-B15C-FDCFDEB98D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290E0-24E8-4A61-8A12-2FC5352EE0AE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F55-4460-4D2B-A42A-A6CC016470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B6EA52-7787-48DA-BD65-47C126E7B67D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30482-DE4B-44B1-BFBE-ED1ED22EAB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336D0-586E-4709-BE7C-F1BCC5939B51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0755E-361A-45C6-B30B-8FD279144F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FD649-D5C8-45A5-A955-331A02AD0BE5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F3C9F-BF30-4F65-ACC0-5BED5BA2E0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61884-2E5E-4719-872D-4620A081B639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A620C-9AD6-4A6C-B249-843F0C3C67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FFFF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4ACF63-6F78-42CD-94F0-C473033A59CD}" type="datetimeFigureOut">
              <a:rPr lang="ru-RU"/>
              <a:pPr>
                <a:defRPr/>
              </a:pPr>
              <a:t>19.04.2022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1B9641-F4EA-4789-A32F-5986CF3E25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0F1EE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FFCC"/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1" name="Picture 5" descr="http://www.ambal.ru/626963684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4241505"/>
            <a:ext cx="4000500" cy="2473643"/>
          </a:xfrm>
          <a:prstGeom prst="rect">
            <a:avLst/>
          </a:prstGeom>
          <a:noFill/>
        </p:spPr>
      </p:pic>
      <p:pic>
        <p:nvPicPr>
          <p:cNvPr id="9" name="Picture 10" descr="http://kaiolimp.ucoz.ru/_ph/1/48648147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1980410"/>
            <a:ext cx="5334000" cy="3448853"/>
          </a:xfrm>
          <a:prstGeom prst="rect">
            <a:avLst/>
          </a:prstGeom>
          <a:noFill/>
        </p:spPr>
      </p:pic>
      <p:grpSp>
        <p:nvGrpSpPr>
          <p:cNvPr id="8" name="Группа 7"/>
          <p:cNvGrpSpPr/>
          <p:nvPr/>
        </p:nvGrpSpPr>
        <p:grpSpPr>
          <a:xfrm>
            <a:off x="2357422" y="3929066"/>
            <a:ext cx="3000396" cy="2544775"/>
            <a:chOff x="5500694" y="2071678"/>
            <a:chExt cx="3000396" cy="2544775"/>
          </a:xfrm>
        </p:grpSpPr>
        <p:sp>
          <p:nvSpPr>
            <p:cNvPr id="3" name="Равнобедренный треугольник 2"/>
            <p:cNvSpPr>
              <a:spLocks noChangeAspect="1"/>
            </p:cNvSpPr>
            <p:nvPr/>
          </p:nvSpPr>
          <p:spPr>
            <a:xfrm>
              <a:off x="5500694" y="2071678"/>
              <a:ext cx="2566975" cy="2544775"/>
            </a:xfrm>
            <a:prstGeom prst="triangle">
              <a:avLst/>
            </a:prstGeom>
            <a:solidFill>
              <a:srgbClr val="92D050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6786578" y="3214686"/>
              <a:ext cx="1714512" cy="571504"/>
            </a:xfrm>
            <a:prstGeom prst="roundRect">
              <a:avLst/>
            </a:prstGeom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i="1" dirty="0" smtClean="0">
                  <a:solidFill>
                    <a:srgbClr val="003D96"/>
                  </a:solidFill>
                  <a:latin typeface="+mj-lt"/>
                </a:rPr>
                <a:t>12 месяцев</a:t>
              </a:r>
              <a:endParaRPr lang="ru-RU" sz="1600" b="1" i="1" dirty="0">
                <a:solidFill>
                  <a:srgbClr val="003D96"/>
                </a:solidFill>
                <a:latin typeface="+mj-lt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786578" y="3929066"/>
              <a:ext cx="1714512" cy="571504"/>
            </a:xfrm>
            <a:prstGeom prst="roundRect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1600" b="1" i="1" dirty="0" smtClean="0">
                  <a:solidFill>
                    <a:srgbClr val="003D96"/>
                  </a:solidFill>
                  <a:latin typeface="+mj-lt"/>
                </a:rPr>
                <a:t>10 000 руб.</a:t>
              </a:r>
              <a:endParaRPr lang="ru-RU" sz="1600" b="1" i="1" dirty="0">
                <a:solidFill>
                  <a:srgbClr val="003D96"/>
                </a:solidFill>
                <a:latin typeface="+mj-lt"/>
              </a:endParaRPr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0" y="38885"/>
            <a:ext cx="9144000" cy="17204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800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ВНИМАНИЕ!</a:t>
            </a:r>
          </a:p>
          <a:p>
            <a:pPr algn="ctr">
              <a:lnSpc>
                <a:spcPct val="80000"/>
              </a:lnSpc>
            </a:pP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Times New Roman" pitchFamily="18" charset="0"/>
              </a:rPr>
              <a:t>Только для членов профсоюза</a:t>
            </a:r>
            <a:endParaRPr lang="ru-RU" sz="2000" b="1" dirty="0" smtClean="0">
              <a:solidFill>
                <a:srgbClr val="A8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lnSpc>
                <a:spcPct val="80000"/>
              </a:lnSpc>
            </a:pPr>
            <a:endParaRPr lang="ru-RU" sz="1000" b="1" dirty="0" smtClean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ru-RU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Профком КНИТУ приглашает </a:t>
            </a:r>
          </a:p>
          <a:p>
            <a:pPr algn="ctr" eaLnBrk="0" hangingPunct="0"/>
            <a:r>
              <a:rPr lang="ru-RU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в бассейн КСК «КАИ ОЛИМП»</a:t>
            </a:r>
          </a:p>
          <a:p>
            <a:pPr algn="ctr" eaLnBrk="0" hangingPunct="0"/>
            <a:r>
              <a:rPr lang="ru-RU" sz="1700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 скидкой на годовой абонемент по </a:t>
            </a:r>
            <a:r>
              <a:rPr lang="ru-RU" sz="1700" b="1" i="1" dirty="0" err="1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безлимитному</a:t>
            </a:r>
            <a:r>
              <a:rPr lang="ru-RU" sz="1700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 корпоративному тарифу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14942" y="5500702"/>
            <a:ext cx="40719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Заявки работников и обучающихся принимаются </a:t>
            </a:r>
          </a:p>
          <a:p>
            <a:pPr algn="ctr"/>
            <a:r>
              <a:rPr lang="ru-RU" sz="16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 телефону профкома 231-43-23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97083" y="-285776"/>
            <a:ext cx="3120919" cy="4447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000" b="1" i="1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Times New Roman" pitchFamily="18" charset="0"/>
            </a:endParaRPr>
          </a:p>
          <a:p>
            <a:pPr lvl="0"/>
            <a:r>
              <a:rPr kumimoji="0" lang="ru-RU" sz="15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Услуги КСК </a:t>
            </a:r>
            <a:r>
              <a:rPr lang="ru-RU" sz="15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5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КАИ ОЛИМП»: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тренажёрный зал</a:t>
            </a:r>
            <a:r>
              <a:rPr lang="ru-RU" sz="1400" b="1" i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бассейн 50 м. (10 дорожек);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cs typeface="Times New Roman" pitchFamily="18" charset="0"/>
              </a:rPr>
              <a:t> финская</a:t>
            </a:r>
            <a:r>
              <a:rPr kumimoji="0" lang="ru-RU" sz="1400" b="1" i="1" u="none" strike="noStrike" cap="none" normalizeH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cs typeface="Times New Roman" pitchFamily="18" charset="0"/>
              </a:rPr>
              <a:t> сауна;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инфракрасная сауна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1400" b="1" i="1" dirty="0" smtClean="0">
                <a:solidFill>
                  <a:srgbClr val="1F497D"/>
                </a:solidFill>
                <a:latin typeface="Arial" pitchFamily="34" charset="0"/>
                <a:cs typeface="Times New Roman" pitchFamily="18" charset="0"/>
              </a:rPr>
              <a:t> </a:t>
            </a:r>
          </a:p>
          <a:p>
            <a:pPr lvl="0" eaLnBrk="0" hangingPunct="0"/>
            <a:r>
              <a:rPr kumimoji="0" lang="ru-RU" sz="15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КСК </a:t>
            </a:r>
            <a:r>
              <a:rPr lang="ru-RU" sz="1500" b="1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15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КАИ ОЛИМП» открыт: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 6.00 до 23.00 в будние дни,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 выходные и праздничные дни.</a:t>
            </a:r>
            <a:endParaRPr kumimoji="0" lang="ru-RU" sz="1400" b="1" i="1" u="none" strike="noStrike" cap="none" normalizeH="0" baseline="0" dirty="0" smtClean="0">
              <a:ln>
                <a:noFill/>
              </a:ln>
              <a:solidFill>
                <a:srgbClr val="1F497D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г.Казань, ул. </a:t>
            </a:r>
            <a:r>
              <a:rPr kumimoji="0" lang="ru-RU" sz="1400" b="1" i="1" u="none" strike="noStrike" cap="none" normalizeH="0" baseline="0" dirty="0" err="1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Чистопольская</a:t>
            </a:r>
            <a:r>
              <a:rPr kumimoji="0" lang="ru-RU" sz="1400" b="1" i="1" u="none" strike="noStrike" cap="none" normalizeH="0" baseline="0" dirty="0" smtClean="0">
                <a:ln>
                  <a:noFill/>
                </a:ln>
                <a:solidFill>
                  <a:srgbClr val="1F497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65</a:t>
            </a: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5" descr="D:\ПРОФКОМ КНИТУ\фото\2011-2012\PRof_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214290"/>
            <a:ext cx="1071570" cy="115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3">
      <a:dk1>
        <a:srgbClr val="F5F7F3"/>
      </a:dk1>
      <a:lt1>
        <a:srgbClr val="F1F3E9"/>
      </a:lt1>
      <a:dk2>
        <a:srgbClr val="F3F5EB"/>
      </a:dk2>
      <a:lt2>
        <a:srgbClr val="F5F7F3"/>
      </a:lt2>
      <a:accent1>
        <a:srgbClr val="EDF0E9"/>
      </a:accent1>
      <a:accent2>
        <a:srgbClr val="F1F4E8"/>
      </a:accent2>
      <a:accent3>
        <a:srgbClr val="EDF0E8"/>
      </a:accent3>
      <a:accent4>
        <a:srgbClr val="EFF2E6"/>
      </a:accent4>
      <a:accent5>
        <a:srgbClr val="EDF0E9"/>
      </a:accent5>
      <a:accent6>
        <a:srgbClr val="EDF0E9"/>
      </a:accent6>
      <a:hlink>
        <a:srgbClr val="EDF0E9"/>
      </a:hlink>
      <a:folHlink>
        <a:srgbClr val="EDF0E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746</TotalTime>
  <Words>95</Words>
  <Application>Microsoft Office PowerPoint</Application>
  <PresentationFormat>Экран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Апекс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79</cp:revision>
  <dcterms:created xsi:type="dcterms:W3CDTF">2011-02-20T14:01:51Z</dcterms:created>
  <dcterms:modified xsi:type="dcterms:W3CDTF">2022-04-19T13:06:56Z</dcterms:modified>
</cp:coreProperties>
</file>