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CC99"/>
    <a:srgbClr val="E41606"/>
    <a:srgbClr val="6008E2"/>
    <a:srgbClr val="000000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75" d="100"/>
          <a:sy n="75" d="100"/>
        </p:scale>
        <p:origin x="-2760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42852"/>
            <a:ext cx="9144000" cy="635866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работников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университета – 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членов профсоюза 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и их детей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просмотр спектакля</a:t>
            </a:r>
          </a:p>
          <a:p>
            <a:pPr>
              <a:lnSpc>
                <a:spcPct val="80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«Гуси-лебеди» </a:t>
            </a:r>
          </a:p>
          <a:p>
            <a:pPr>
              <a:lnSpc>
                <a:spcPct val="80000"/>
              </a:lnSpc>
            </a:pPr>
            <a:r>
              <a:rPr lang="ru-RU" sz="4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(возраст детей - 3-4 года)</a:t>
            </a:r>
          </a:p>
          <a:p>
            <a:pPr algn="ctr">
              <a:lnSpc>
                <a:spcPct val="80000"/>
              </a:lnSpc>
            </a:pP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в театр кукол «</a:t>
            </a:r>
            <a:r>
              <a:rPr lang="ru-RU" sz="32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Экият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lnSpc>
                <a:spcPct val="80000"/>
              </a:lnSpc>
            </a:pPr>
            <a:endParaRPr lang="ru-RU" sz="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(г. Казань, ул. Петербургская, 57)   </a:t>
            </a:r>
          </a:p>
          <a:p>
            <a:pPr algn="ctr">
              <a:lnSpc>
                <a:spcPct val="80000"/>
              </a:lnSpc>
            </a:pPr>
            <a:r>
              <a:rPr lang="ru-RU" sz="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90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		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7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5 июня 2021 г.</a:t>
            </a:r>
            <a:r>
              <a:rPr lang="ru-RU" sz="4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100" b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</a:t>
            </a:r>
            <a:r>
              <a:rPr lang="ru-RU" sz="3100" b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спектакля: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11.00</a:t>
            </a:r>
          </a:p>
          <a:p>
            <a:pPr algn="ctr"/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Продолжительность: 1 час</a:t>
            </a:r>
          </a:p>
          <a:p>
            <a:pPr algn="ctr"/>
            <a:endParaRPr lang="ru-RU" sz="2000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-357222" y="6000768"/>
            <a:ext cx="607219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E41606"/>
                </a:solidFill>
                <a:latin typeface="Constantia" pitchFamily="18" charset="0"/>
              </a:rPr>
              <a:t>За билетами обращаться к </a:t>
            </a:r>
            <a:r>
              <a:rPr lang="ru-RU" sz="1500" b="1" dirty="0" smtClean="0">
                <a:solidFill>
                  <a:srgbClr val="E41606"/>
                </a:solidFill>
                <a:latin typeface="Times New Roman" pitchFamily="18" charset="0"/>
              </a:rPr>
              <a:t>председателям профбюро подразделений. Билеты бесплатные для членов профсоюза</a:t>
            </a:r>
            <a:r>
              <a:rPr lang="ru-RU" sz="1500" b="1" dirty="0" smtClean="0">
                <a:solidFill>
                  <a:srgbClr val="E41606"/>
                </a:solidFill>
                <a:latin typeface="Constantia" pitchFamily="18" charset="0"/>
              </a:rPr>
              <a:t> </a:t>
            </a:r>
            <a:endParaRPr lang="ru-RU" sz="1500" b="1" dirty="0">
              <a:solidFill>
                <a:srgbClr val="E41606"/>
              </a:solidFill>
              <a:latin typeface="Constantia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 descr="C:\Users\Profcom\Documents\Профком\Плакаты 111\2021г\Спектакли в театре кукол Экият 5 и 6 июня 2021 года\Театр кукол Экия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286124"/>
            <a:ext cx="3854914" cy="2448334"/>
          </a:xfrm>
          <a:prstGeom prst="rect">
            <a:avLst/>
          </a:prstGeom>
          <a:noFill/>
        </p:spPr>
      </p:pic>
      <p:pic>
        <p:nvPicPr>
          <p:cNvPr id="15366" name="Picture 6" descr="C:\Users\Profcom\Documents\Профком\Плакаты 111\2021г\Спектакли в театре кукол Экият 5 и 6 июня 2021 года\Гуси-лебеди (Л. Кожевников) картинка для плака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14290"/>
            <a:ext cx="3868731" cy="272020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6786578" y="6143644"/>
            <a:ext cx="1543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Большой зал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1319</TotalTime>
  <Words>68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98</cp:revision>
  <dcterms:created xsi:type="dcterms:W3CDTF">2011-02-20T08:08:51Z</dcterms:created>
  <dcterms:modified xsi:type="dcterms:W3CDTF">2021-05-18T15:25:05Z</dcterms:modified>
</cp:coreProperties>
</file>