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8"/>
  </p:notesMasterIdLst>
  <p:sldIdLst>
    <p:sldId id="256" r:id="rId2"/>
    <p:sldId id="261" r:id="rId3"/>
    <p:sldId id="262" r:id="rId4"/>
    <p:sldId id="268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6" r:id="rId16"/>
    <p:sldId id="275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1B3A4-F891-4661-9165-7B7E7927BD35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4060D-353B-4CA4-AB9E-3BB77B8A1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1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3B59-DC8A-4387-9CBB-82951E4A7CCB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3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C7C0-95BD-4F7D-B6EC-43E4B5818A0D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58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8ABE-9549-4F19-80CC-C522DE1D52B8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5499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B40FF-574D-42E1-80CB-6FEDED739B35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447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6AD-2A4D-4DE8-B9E3-31ADE4937215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5859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31A6-B3AE-4393-902C-76795340455A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628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8CE6-EC9B-49B9-AE1F-E905363B7969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60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1B5C-E537-4AEC-885A-8C5569B0B525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7FF1-A7A1-4081-82E6-94000F71166E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0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E0E9-6BA3-4F22-B77E-1DAA97B3A083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19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0C056-D778-495D-B45C-411CC05BAC61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06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67B5-781C-47FB-83ED-68EBB809A2A0}" type="datetime1">
              <a:rPr lang="ru-RU" smtClean="0"/>
              <a:t>03.10.2023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5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5851-BF65-4CF0-9573-D71C15138536}" type="datetime1">
              <a:rPr lang="ru-RU" smtClean="0"/>
              <a:t>03.10.2023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65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CA0D-76D7-4C0D-9A1E-2069832BD21F}" type="datetime1">
              <a:rPr lang="ru-RU" smtClean="0"/>
              <a:t>03.10.2023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12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0BA84-6C3C-44B0-ADDA-4A6CD707D1B3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68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EB69-C5B7-4358-A331-D10B31FA3808}" type="datetime1">
              <a:rPr lang="ru-RU" smtClean="0"/>
              <a:t>03.10.2023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52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64123-A7BA-47C5-898D-0A5AB03076ED}" type="datetime1">
              <a:rPr lang="ru-RU" smtClean="0"/>
              <a:t>03.10.2023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F8C1D3-ADFB-466E-82BF-168EB61BCE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12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scf.ru/contests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rant.rscf.ru/site/anonymous/regist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1487" y="2858180"/>
            <a:ext cx="6702051" cy="1141639"/>
          </a:xfr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заявок для участия в конкурсах РНФ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132513" y="5405436"/>
            <a:ext cx="6702051" cy="1141639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мониторинга научных проектов, НИУ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71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29" y="1730828"/>
            <a:ext cx="11680568" cy="46067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71270" y="4532086"/>
            <a:ext cx="3582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 разделе «конкурсы» находим нужный конкурс;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78840" y="3711060"/>
            <a:ext cx="2373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Кликаем на «создать заявку»;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29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13" y="1722486"/>
            <a:ext cx="10854399" cy="462347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10611" y="4162754"/>
            <a:ext cx="4003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появившемся окне вписываем в строку название проекта и кликаем на «начать оформление заявки».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10611" y="2757954"/>
            <a:ext cx="280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ПРОЕКТА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47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17" y="1696100"/>
            <a:ext cx="11345191" cy="441533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60046" y="1115919"/>
            <a:ext cx="6144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заполняем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формы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заявки.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4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9" y="1730828"/>
            <a:ext cx="11450648" cy="47536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12098" y="5060467"/>
            <a:ext cx="534092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заполнения всех форм заявки, необходимо распечатать ее предварительный вариант, принести в ОМНП (А-013-4) на проверку соответствия конкурсной документации и согласование с проректором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НРиИ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730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9" y="1730828"/>
            <a:ext cx="11450648" cy="47536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90538" y="5007138"/>
            <a:ext cx="534092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согласования с проректором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НРиИ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завершить оформление заявки, кликнув на «зарегистрировать».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регистрации заявки, её редактирование становится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невозможным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290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85" y="1330692"/>
            <a:ext cx="10580856" cy="47507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24459" y="4440047"/>
            <a:ext cx="5340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оформления заявки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регистрации) у Координатора в личном кабинете появляется возможность подписать и отправить заявку для участия в конкурсе.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201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3432" y="2644170"/>
            <a:ext cx="91181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оформления заявок для участия в конкурсах РНФ обращаться в отдел мониторинга научных проектов,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А-013-4, </a:t>
            </a:r>
            <a:r>
              <a:rPr lang="ru-RU" sz="2400" b="1" dirty="0">
                <a:solidFill>
                  <a:srgbClr val="1A1E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231-95-71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Захаров А.С.: +7-987-409-06-94,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ZaharovAS@corp.knrtu.ru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15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106287-B947-4DFF-93D1-3C164B6758A4}"/>
              </a:ext>
            </a:extLst>
          </p:cNvPr>
          <p:cNvSpPr/>
          <p:nvPr/>
        </p:nvSpPr>
        <p:spPr>
          <a:xfrm>
            <a:off x="4231446" y="790453"/>
            <a:ext cx="3802134" cy="643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 конкурса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РНФ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38988D-F892-4566-A402-C6D7F327CECB}"/>
              </a:ext>
            </a:extLst>
          </p:cNvPr>
          <p:cNvSpPr/>
          <p:nvPr/>
        </p:nvSpPr>
        <p:spPr>
          <a:xfrm>
            <a:off x="2503280" y="1694065"/>
            <a:ext cx="7258466" cy="928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Рассылка информационного письма об объявлении конкурса заведующим кафедрами. Размещение информации на сайте КНИТУ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Координатор от КНИТУ Захаров А.С.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EADFC57-D1B6-4843-8375-6032DC3E1852}"/>
              </a:ext>
            </a:extLst>
          </p:cNvPr>
          <p:cNvSpPr/>
          <p:nvPr/>
        </p:nvSpPr>
        <p:spPr>
          <a:xfrm>
            <a:off x="3196999" y="2902712"/>
            <a:ext cx="5871028" cy="10525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заявки в личном кабинете РНФ и печать  её предварительного варианта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Руководитель проекта / Ответственный исполнитель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7DF53D8-5DC6-40D2-A004-1AB3BE3DE4AA}"/>
              </a:ext>
            </a:extLst>
          </p:cNvPr>
          <p:cNvSpPr/>
          <p:nvPr/>
        </p:nvSpPr>
        <p:spPr>
          <a:xfrm>
            <a:off x="3248401" y="4255402"/>
            <a:ext cx="5768223" cy="12930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заявки на соответствие конкурсной документации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Координатор от КНИТУ Захаров А.С./ Начальник ОМНП / Начальник НИУ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04DEE64-831F-4E29-96D2-3534346505E3}"/>
              </a:ext>
            </a:extLst>
          </p:cNvPr>
          <p:cNvSpPr/>
          <p:nvPr/>
        </p:nvSpPr>
        <p:spPr>
          <a:xfrm>
            <a:off x="4114839" y="5848561"/>
            <a:ext cx="4035345" cy="837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заявки Проректором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НРиИ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7697" y="46967"/>
            <a:ext cx="3932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действий:</a:t>
            </a:r>
          </a:p>
        </p:txBody>
      </p:sp>
      <p:cxnSp>
        <p:nvCxnSpPr>
          <p:cNvPr id="10" name="Прямая со стрелкой 9"/>
          <p:cNvCxnSpPr>
            <a:stCxn id="4" idx="2"/>
            <a:endCxn id="5" idx="0"/>
          </p:cNvCxnSpPr>
          <p:nvPr/>
        </p:nvCxnSpPr>
        <p:spPr>
          <a:xfrm>
            <a:off x="6132513" y="1434130"/>
            <a:ext cx="0" cy="2599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  <a:endCxn id="6" idx="0"/>
          </p:cNvCxnSpPr>
          <p:nvPr/>
        </p:nvCxnSpPr>
        <p:spPr>
          <a:xfrm>
            <a:off x="6132513" y="2622985"/>
            <a:ext cx="0" cy="2797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2"/>
            <a:endCxn id="7" idx="0"/>
          </p:cNvCxnSpPr>
          <p:nvPr/>
        </p:nvCxnSpPr>
        <p:spPr>
          <a:xfrm>
            <a:off x="6132513" y="3955288"/>
            <a:ext cx="0" cy="3001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2"/>
            <a:endCxn id="8" idx="0"/>
          </p:cNvCxnSpPr>
          <p:nvPr/>
        </p:nvCxnSpPr>
        <p:spPr>
          <a:xfrm flipH="1">
            <a:off x="6132512" y="5548447"/>
            <a:ext cx="1" cy="3001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00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66269" y="100204"/>
            <a:ext cx="3932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действий: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60CF1A6-2910-4F35-860C-4B45A5EFFB19}"/>
              </a:ext>
            </a:extLst>
          </p:cNvPr>
          <p:cNvSpPr/>
          <p:nvPr/>
        </p:nvSpPr>
        <p:spPr>
          <a:xfrm>
            <a:off x="1709421" y="1152907"/>
            <a:ext cx="8846181" cy="11088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согласованной заявки Руководителю проекта / Ответственному исполнителю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Координатор от КНИТУ Захаров А.С.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EA5FE87-0009-4694-AD7A-7981CA6FCD0B}"/>
              </a:ext>
            </a:extLst>
          </p:cNvPr>
          <p:cNvSpPr/>
          <p:nvPr/>
        </p:nvSpPr>
        <p:spPr>
          <a:xfrm>
            <a:off x="1001573" y="2668095"/>
            <a:ext cx="10261879" cy="15151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формирования заявки в личном кабинете Руководителя проекта (необходимо нажать кнопку «Зарегистрировать». В случае отсутствия «Согласия на обработку персональных данных»,  система предупреждает красным цветом о необходимости загрузки данного документа. Документ скачивается из системы, заполняется от руки, сканируется и прикрепляется к заявке).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 Руководитель проекта / Ответственный исполнитель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2E81337-7FD7-4117-8272-E4D1A6A6F7EB}"/>
              </a:ext>
            </a:extLst>
          </p:cNvPr>
          <p:cNvSpPr/>
          <p:nvPr/>
        </p:nvSpPr>
        <p:spPr>
          <a:xfrm>
            <a:off x="1880441" y="4659720"/>
            <a:ext cx="8504144" cy="16587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Координатора отображается информация о стадии формирования каждой заявки от вуза. Система оповещает, зарегистрирована заявка или нет, прикреплено «Согласие на обработку персональных данных» или нет.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когда заявка полностью заполнена, и в систему загружено «Согласие на обработку персональных данных», Координатор имеет возможность нажать кнопку «Подписать и отправить». </a:t>
            </a:r>
          </a:p>
        </p:txBody>
      </p:sp>
      <p:cxnSp>
        <p:nvCxnSpPr>
          <p:cNvPr id="17" name="Прямая со стрелкой 16"/>
          <p:cNvCxnSpPr>
            <a:stCxn id="14" idx="2"/>
            <a:endCxn id="15" idx="0"/>
          </p:cNvCxnSpPr>
          <p:nvPr/>
        </p:nvCxnSpPr>
        <p:spPr>
          <a:xfrm>
            <a:off x="6132512" y="2261723"/>
            <a:ext cx="1" cy="4063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5" idx="2"/>
            <a:endCxn id="16" idx="0"/>
          </p:cNvCxnSpPr>
          <p:nvPr/>
        </p:nvCxnSpPr>
        <p:spPr>
          <a:xfrm>
            <a:off x="6132513" y="4183283"/>
            <a:ext cx="0" cy="4764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301" y="165006"/>
            <a:ext cx="1329101" cy="1466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468480" y="6334780"/>
            <a:ext cx="9328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отправляется в РНФ только в электронном виде.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55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66269" y="316968"/>
            <a:ext cx="3932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действий:</a:t>
            </a:r>
          </a:p>
        </p:txBody>
      </p:sp>
      <p:pic>
        <p:nvPicPr>
          <p:cNvPr id="10" name="Рисунок 9" descr="titl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504" y="1262743"/>
            <a:ext cx="9750017" cy="5493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844" y="132853"/>
            <a:ext cx="1329101" cy="146685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88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48" y="1294751"/>
            <a:ext cx="8870370" cy="42684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813471" y="2543613"/>
            <a:ext cx="2264229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условия конкурса РНФ прописаны в конкурсной документации,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s://rscf.ru/contests/"/>
              </a:rPr>
              <a:t>сайте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РНФ.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9058275" y="3820888"/>
            <a:ext cx="755196" cy="1319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7672" y="286908"/>
            <a:ext cx="7969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Конкурсная документация и извещение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56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05452" y="351072"/>
            <a:ext cx="5454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https://grant.rscf.ru/site/anonymous/register"/>
              </a:rPr>
              <a:t>Регистрация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сайте РНФ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16" y="1730828"/>
            <a:ext cx="11407794" cy="444783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63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05452" y="351072"/>
            <a:ext cx="5454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на сайте РНФ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75" y="1834696"/>
            <a:ext cx="10125075" cy="272415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27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52284" y="223156"/>
            <a:ext cx="65604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«Согласия на обработку персональных» данных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34" y="1612170"/>
            <a:ext cx="11466558" cy="46725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7875" y="2228671"/>
            <a:ext cx="6136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«анкета» необходимо загрузить скан-копию «Согласия на обработку персональных данных» (необходимо заполнить от руки и вписать паспортные данные, отсканировать, загрузить):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03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730828"/>
            <a:ext cx="10867053" cy="41764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2284" y="351072"/>
            <a:ext cx="6560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заявки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832" y="263978"/>
            <a:ext cx="1329101" cy="1466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39474" y="1832428"/>
            <a:ext cx="35821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заполнения анкеты, переходим в раздел «конкурсы» для подачи заявки на участие.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C1D3-ADFB-466E-82BF-168EB61BCEE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59936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Другая 2">
      <a:dk1>
        <a:srgbClr val="1A1E0D"/>
      </a:dk1>
      <a:lt1>
        <a:sysClr val="window" lastClr="FFFFFF"/>
      </a:lt1>
      <a:dk2>
        <a:srgbClr val="FB4A18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414</TotalTime>
  <Words>505</Words>
  <Application>Microsoft Office PowerPoint</Application>
  <PresentationFormat>Широкоэкранный</PresentationFormat>
  <Paragraphs>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Легкий дым</vt:lpstr>
      <vt:lpstr>Подготовка заявок для участия в конкурсах РНФ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Захаров Александр Сергеевич</dc:creator>
  <cp:lastModifiedBy>Захаров Александр Сергеевич</cp:lastModifiedBy>
  <cp:revision>46</cp:revision>
  <cp:lastPrinted>2022-10-14T08:15:44Z</cp:lastPrinted>
  <dcterms:created xsi:type="dcterms:W3CDTF">2022-10-13T05:21:53Z</dcterms:created>
  <dcterms:modified xsi:type="dcterms:W3CDTF">2023-10-03T05:33:40Z</dcterms:modified>
</cp:coreProperties>
</file>