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00"/>
    <a:srgbClr val="FF0066"/>
    <a:srgbClr val="00CC99"/>
    <a:srgbClr val="FFFF00"/>
    <a:srgbClr val="FF9900"/>
    <a:srgbClr val="6008E2"/>
    <a:srgbClr val="E4160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419" autoAdjust="0"/>
    <p:restoredTop sz="94660"/>
  </p:normalViewPr>
  <p:slideViewPr>
    <p:cSldViewPr>
      <p:cViewPr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7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12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13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6516-F597-4FCC-8EB6-303CE5D8D9F0}" type="datetimeFigureOut">
              <a:rPr lang="ru-RU"/>
              <a:pPr>
                <a:defRPr/>
              </a:pPr>
              <a:t>08.10.2025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ACB23-2794-41B8-AFCA-A93B0783A4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3A8DB-5DE9-41F0-8DAE-40FA8DA582C2}" type="datetimeFigureOut">
              <a:rPr lang="ru-RU"/>
              <a:pPr>
                <a:defRPr/>
              </a:pPr>
              <a:t>08.10.2025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41B70-CCA7-4842-8479-0DB631E1D4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E88E7-4D46-4389-900B-7244FCE638E2}" type="datetimeFigureOut">
              <a:rPr lang="ru-RU"/>
              <a:pPr>
                <a:defRPr/>
              </a:pPr>
              <a:t>08.10.2025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82900-AC4B-4B61-8CBC-FDB412EEBF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D3460-60F6-4AA1-8640-3C93C75E08C3}" type="datetimeFigureOut">
              <a:rPr lang="ru-RU"/>
              <a:pPr>
                <a:defRPr/>
              </a:pPr>
              <a:t>08.10.2025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CEECA-69D8-4486-BD03-0B0361F543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6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45158-592E-4414-B8E3-3E13051692EE}" type="datetimeFigureOut">
              <a:rPr lang="ru-RU"/>
              <a:pPr>
                <a:defRPr/>
              </a:pPr>
              <a:t>08.10.2025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B62A2-CE74-44EF-B688-EC3E7E835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76A04-D093-4074-8554-B0A50AACEAE9}" type="datetimeFigureOut">
              <a:rPr lang="ru-RU"/>
              <a:pPr>
                <a:defRPr/>
              </a:pPr>
              <a:t>08.10.2025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46629-A50B-4BF9-9B7E-8079766F68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9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6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8E08A-B348-4B7F-8E82-A8BB4ADFBD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83006-FE90-4B91-923D-D810F63E2985}" type="datetimeFigureOut">
              <a:rPr lang="ru-RU"/>
              <a:pPr>
                <a:defRPr/>
              </a:pPr>
              <a:t>08.10.2025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0D242-84E8-4C35-B9E9-9B31C49BC906}" type="datetimeFigureOut">
              <a:rPr lang="ru-RU"/>
              <a:pPr>
                <a:defRPr/>
              </a:pPr>
              <a:t>08.10.2025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33499-2823-4E1F-828D-F199B05AB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CB9E6-1FFE-4417-97B7-6CE0A1837056}" type="datetimeFigureOut">
              <a:rPr lang="ru-RU"/>
              <a:pPr>
                <a:defRPr/>
              </a:pPr>
              <a:t>08.10.2025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D975B-958A-4660-ABAC-2272D6B85C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77753-17FB-43F8-BE34-3DAFAEAFDF94}" type="datetimeFigureOut">
              <a:rPr lang="ru-RU"/>
              <a:pPr>
                <a:defRPr/>
              </a:pPr>
              <a:t>08.10.2025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F677D-6A76-432F-B72A-71EEAD2AD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87752-98D7-4851-B33F-836463CC8072}" type="datetimeFigureOut">
              <a:rPr lang="ru-RU"/>
              <a:pPr>
                <a:defRPr/>
              </a:pPr>
              <a:t>08.10.2025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AC892-B766-420E-94BE-EF22E64435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20BA46E-C43C-4D90-A4F7-AC6BB38467A4}" type="datetimeFigureOut">
              <a:rPr lang="ru-RU"/>
              <a:pPr>
                <a:defRPr/>
              </a:pPr>
              <a:t>08.10.2025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797AAB29-13E7-4CBE-A749-52CA73EDC8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2" r:id="rId1"/>
    <p:sldLayoutId id="2147483851" r:id="rId2"/>
    <p:sldLayoutId id="2147483853" r:id="rId3"/>
    <p:sldLayoutId id="2147483850" r:id="rId4"/>
    <p:sldLayoutId id="2147483854" r:id="rId5"/>
    <p:sldLayoutId id="2147483849" r:id="rId6"/>
    <p:sldLayoutId id="2147483848" r:id="rId7"/>
    <p:sldLayoutId id="2147483847" r:id="rId8"/>
    <p:sldLayoutId id="2147483846" r:id="rId9"/>
    <p:sldLayoutId id="2147483845" r:id="rId10"/>
    <p:sldLayoutId id="214748384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8F9D71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9" descr="C:\Users\Profcom\Desktop\скачанные файлы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8" y="4357694"/>
            <a:ext cx="4471993" cy="2334006"/>
          </a:xfrm>
          <a:prstGeom prst="rect">
            <a:avLst/>
          </a:prstGeom>
          <a:noFill/>
          <a:effectLst>
            <a:softEdge rad="635000"/>
          </a:effectLst>
        </p:spPr>
      </p:pic>
      <p:sp>
        <p:nvSpPr>
          <p:cNvPr id="13314" name="TextBox 11"/>
          <p:cNvSpPr txBox="1">
            <a:spLocks noChangeArrowheads="1"/>
          </p:cNvSpPr>
          <p:nvPr/>
        </p:nvSpPr>
        <p:spPr bwMode="auto">
          <a:xfrm>
            <a:off x="3143250" y="25003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8013" y="188913"/>
            <a:ext cx="8535987" cy="55453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75000"/>
              </a:lnSpc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Профком </a:t>
            </a: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КНИТУ</a:t>
            </a:r>
          </a:p>
          <a:p>
            <a:pPr algn="just">
              <a:lnSpc>
                <a:spcPct val="75000"/>
              </a:lnSpc>
            </a:pP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приглашает </a:t>
            </a:r>
            <a:r>
              <a:rPr lang="ru-RU" sz="31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работников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75000"/>
              </a:lnSpc>
            </a:pP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– членов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профсоюза             </a:t>
            </a:r>
          </a:p>
          <a:p>
            <a:pPr algn="just">
              <a:lnSpc>
                <a:spcPct val="75000"/>
              </a:lnSpc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на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комедию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двух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действиях</a:t>
            </a:r>
          </a:p>
          <a:p>
            <a:pPr algn="ctr">
              <a:lnSpc>
                <a:spcPct val="75000"/>
              </a:lnSpc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35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«Ревизор»</a:t>
            </a:r>
            <a:endParaRPr lang="ru-RU" sz="3500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75000"/>
              </a:lnSpc>
            </a:pPr>
            <a:r>
              <a:rPr lang="ru-RU" sz="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75000"/>
              </a:lnSpc>
            </a:pPr>
            <a:r>
              <a:rPr lang="ru-RU" sz="3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в Казанский академический</a:t>
            </a:r>
          </a:p>
          <a:p>
            <a:pPr>
              <a:lnSpc>
                <a:spcPct val="75000"/>
              </a:lnSpc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русский Большой </a:t>
            </a:r>
          </a:p>
          <a:p>
            <a:pPr>
              <a:lnSpc>
                <a:spcPct val="75000"/>
              </a:lnSpc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драматический</a:t>
            </a:r>
          </a:p>
          <a:p>
            <a:pPr>
              <a:lnSpc>
                <a:spcPct val="75000"/>
              </a:lnSpc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театр им. В.И. Качалова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3200" b="1" dirty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ru-RU" sz="3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20 ноября (</a:t>
            </a:r>
            <a:r>
              <a:rPr lang="ru-RU" sz="2800" b="1" dirty="0" err="1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чт</a:t>
            </a:r>
            <a:r>
              <a:rPr lang="ru-RU" sz="28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) 2025 </a:t>
            </a:r>
            <a:r>
              <a:rPr lang="ru-RU" sz="28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г. в 18.00</a:t>
            </a:r>
          </a:p>
          <a:p>
            <a:pPr algn="just">
              <a:lnSpc>
                <a:spcPct val="80000"/>
              </a:lnSpc>
            </a:pPr>
            <a:r>
              <a:rPr lang="ru-RU" sz="3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ru-RU" sz="3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Режиссер-постановщик – </a:t>
            </a:r>
            <a:r>
              <a:rPr lang="ru-RU" sz="1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народный артист </a:t>
            </a:r>
          </a:p>
          <a:p>
            <a:pPr algn="ctr">
              <a:lnSpc>
                <a:spcPct val="80000"/>
              </a:lnSpc>
            </a:pPr>
            <a:r>
              <a:rPr lang="ru-RU" sz="1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России и Татарстана Александр </a:t>
            </a:r>
            <a:r>
              <a:rPr lang="ru-RU" sz="1200" b="1" dirty="0" err="1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Славутский</a:t>
            </a:r>
            <a:endParaRPr lang="ru-RU" sz="1200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endParaRPr lang="ru-RU" sz="1200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1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Продолжительность спектакля – 3 </a:t>
            </a:r>
            <a:r>
              <a:rPr lang="ru-RU" sz="1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часа 30 минут</a:t>
            </a:r>
            <a:endParaRPr lang="ru-RU" sz="1200" b="1" dirty="0" smtClean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ru-RU" sz="3200" b="1" dirty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2800" b="1" dirty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</a:t>
            </a:r>
            <a:endParaRPr lang="ru-RU" b="1" dirty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TextBox 17"/>
          <p:cNvSpPr txBox="1">
            <a:spLocks noChangeArrowheads="1"/>
          </p:cNvSpPr>
          <p:nvPr/>
        </p:nvSpPr>
        <p:spPr bwMode="auto">
          <a:xfrm>
            <a:off x="4357686" y="6021388"/>
            <a:ext cx="44656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dirty="0">
                <a:latin typeface="Constantia" pitchFamily="18" charset="0"/>
              </a:rPr>
              <a:t>     </a:t>
            </a:r>
            <a:r>
              <a:rPr lang="ru-RU" sz="1400" b="1" dirty="0" smtClean="0">
                <a:solidFill>
                  <a:srgbClr val="000000"/>
                </a:solidFill>
                <a:latin typeface="Constantia" pitchFamily="18" charset="0"/>
              </a:rPr>
              <a:t>За </a:t>
            </a:r>
            <a:r>
              <a:rPr lang="ru-RU" sz="1400" b="1" dirty="0">
                <a:solidFill>
                  <a:srgbClr val="000000"/>
                </a:solidFill>
                <a:latin typeface="Constantia" pitchFamily="18" charset="0"/>
              </a:rPr>
              <a:t>билетами </a:t>
            </a:r>
            <a:r>
              <a:rPr lang="ru-RU" sz="1400" b="1" dirty="0" smtClean="0">
                <a:solidFill>
                  <a:srgbClr val="000000"/>
                </a:solidFill>
                <a:latin typeface="Constantia" pitchFamily="18" charset="0"/>
              </a:rPr>
              <a:t>обращаться к председателям    </a:t>
            </a:r>
          </a:p>
          <a:p>
            <a:pPr algn="ctr"/>
            <a:r>
              <a:rPr lang="ru-RU" sz="1400" b="1" smtClean="0">
                <a:solidFill>
                  <a:srgbClr val="000000"/>
                </a:solidFill>
                <a:latin typeface="Times New Roman" pitchFamily="18" charset="0"/>
              </a:rPr>
              <a:t>    профсоюзных </a:t>
            </a: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</a:rPr>
              <a:t>подразделений</a:t>
            </a:r>
            <a:r>
              <a:rPr lang="ru-RU" sz="1400" dirty="0" smtClean="0">
                <a:solidFill>
                  <a:srgbClr val="FFFF00"/>
                </a:solidFill>
                <a:latin typeface="Constantia" pitchFamily="18" charset="0"/>
              </a:rPr>
              <a:t> </a:t>
            </a:r>
            <a:endParaRPr lang="ru-RU" sz="1400" dirty="0">
              <a:solidFill>
                <a:srgbClr val="FFFF00"/>
              </a:solidFill>
              <a:latin typeface="Constantia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42844" y="500042"/>
            <a:ext cx="150016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2025 году </a:t>
            </a:r>
            <a:endParaRPr lang="ru-RU" sz="1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пьесе в пяти действиях  </a:t>
            </a:r>
          </a:p>
          <a:p>
            <a:pPr algn="ctr"/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Н.В. Гоголя «Ревизор» – </a:t>
            </a:r>
          </a:p>
          <a:p>
            <a:pPr algn="ctr"/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190 лет</a:t>
            </a:r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786050" y="2357430"/>
            <a:ext cx="150016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Спектакль</a:t>
            </a:r>
          </a:p>
          <a:p>
            <a:pPr algn="ctr"/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 пьесе </a:t>
            </a:r>
          </a:p>
          <a:p>
            <a:pPr algn="ctr"/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(комедии) </a:t>
            </a:r>
          </a:p>
          <a:p>
            <a:pPr algn="ctr"/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Николая</a:t>
            </a:r>
          </a:p>
          <a:p>
            <a:pPr algn="ctr"/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Васильевича Гоголя</a:t>
            </a:r>
          </a:p>
          <a:p>
            <a:pPr algn="ctr"/>
            <a:endParaRPr lang="ru-RU" sz="1400" dirty="0" smtClean="0">
              <a:solidFill>
                <a:srgbClr val="C00000"/>
              </a:solidFill>
            </a:endParaRPr>
          </a:p>
          <a:p>
            <a:pPr algn="ctr"/>
            <a:endParaRPr lang="ru-RU" sz="1400" dirty="0">
              <a:solidFill>
                <a:srgbClr val="C00000"/>
              </a:solidFill>
            </a:endParaRPr>
          </a:p>
        </p:txBody>
      </p:sp>
      <p:pic>
        <p:nvPicPr>
          <p:cNvPr id="3" name="Picture 2" descr="C:\Users\Profcom\Documents\Профком\Плакаты 111\2025 г\Спектакль Ревизор в театре Качалова 20.11.2025\3khsv0u9qqeigyj2n4z8nhy97tsmmrbr светлее читают записку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357166"/>
            <a:ext cx="2171173" cy="1606789"/>
          </a:xfrm>
          <a:prstGeom prst="rect">
            <a:avLst/>
          </a:prstGeom>
          <a:noFill/>
        </p:spPr>
      </p:pic>
      <p:pic>
        <p:nvPicPr>
          <p:cNvPr id="1029" name="Picture 5" descr="C:\Users\Profcom\Documents\Профком\Плакаты 111\2025 г\Спектакль Ревизор в театре Качалова 20.11.2025\j1wuedku5zt0hqa5k2qbkm7qb4dj61lm светлее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2143116"/>
            <a:ext cx="2714603" cy="1809735"/>
          </a:xfrm>
          <a:prstGeom prst="rect">
            <a:avLst/>
          </a:prstGeom>
          <a:noFill/>
        </p:spPr>
      </p:pic>
      <p:pic>
        <p:nvPicPr>
          <p:cNvPr id="1031" name="Picture 7" descr="C:\Users\Profcom\Documents\Профком\Плакаты 111\2025 г\Спектакль Ревизор в театре Качалова 20.11.2025\9bgvmiseqlw1lexpti0uxm2s25xpv4eu Городничий на стуле светлее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348" y="4143380"/>
            <a:ext cx="3643298" cy="24288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Другая 1">
      <a:dk1>
        <a:srgbClr val="435121"/>
      </a:dk1>
      <a:lt1>
        <a:sysClr val="window" lastClr="FFFFFF"/>
      </a:lt1>
      <a:dk2>
        <a:srgbClr val="49E9CE"/>
      </a:dk2>
      <a:lt2>
        <a:srgbClr val="EEECE1"/>
      </a:lt2>
      <a:accent1>
        <a:srgbClr val="92D050"/>
      </a:accent1>
      <a:accent2>
        <a:srgbClr val="C3D69B"/>
      </a:accent2>
      <a:accent3>
        <a:srgbClr val="9BBB59"/>
      </a:accent3>
      <a:accent4>
        <a:srgbClr val="EBF1DD"/>
      </a:accent4>
      <a:accent5>
        <a:srgbClr val="EBF1DD"/>
      </a:accent5>
      <a:accent6>
        <a:srgbClr val="EBF1DD"/>
      </a:accent6>
      <a:hlink>
        <a:srgbClr val="49711E"/>
      </a:hlink>
      <a:folHlink>
        <a:srgbClr val="6DAA2D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844</TotalTime>
  <Words>102</Words>
  <Application>Microsoft Office PowerPoint</Application>
  <PresentationFormat>Экран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Бумажная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Г.Зайнашева Комедия Режиссер Р. Загидуллин Продолжительность 2 часа 10 минут Гайфи бабай, женись давай!</dc:title>
  <dc:creator>Admin</dc:creator>
  <cp:lastModifiedBy>Profcom</cp:lastModifiedBy>
  <cp:revision>72</cp:revision>
  <dcterms:created xsi:type="dcterms:W3CDTF">2011-02-20T08:08:51Z</dcterms:created>
  <dcterms:modified xsi:type="dcterms:W3CDTF">2025-10-08T07:41:45Z</dcterms:modified>
</cp:coreProperties>
</file>