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92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6" y="8786842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6"/>
            <a:ext cx="143525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3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3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 – членов профсоюза</a:t>
            </a:r>
            <a:endParaRPr lang="ru-RU" sz="23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1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6038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октября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27 </a:t>
            </a: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ноября 2025 года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buFontTx/>
              <a:buChar char="-"/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рабочие дни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октября и ноября </a:t>
            </a:r>
          </a:p>
          <a:p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/ср, </a:t>
            </a:r>
            <a:r>
              <a:rPr lang="ru-RU" sz="15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прием: с 08.30 по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13.45/  </a:t>
            </a:r>
            <a:endParaRPr lang="ru-RU" sz="15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29,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октября</a:t>
            </a:r>
          </a:p>
          <a:p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19,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26,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27 ноября</a:t>
            </a:r>
          </a:p>
          <a:p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429520"/>
            <a:ext cx="4343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(«А» – 154) с 22 октября 2025 года (среда)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с 8:30 до 12:00 и с 13:00 до 15:30. Внимание!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Запись по телефону не осуществляется.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В день обследования при себе иметь паспорт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и медицинский полис ОМС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6143636"/>
            <a:ext cx="4400550" cy="22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8001024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1500 рублей</a:t>
            </a: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2140" y="1357290"/>
            <a:ext cx="1071570" cy="233364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8" y="3929058"/>
            <a:ext cx="3214710" cy="3500447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22" y="2357422"/>
            <a:ext cx="785818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1045</TotalTime>
  <Words>217</Words>
  <Application>Microsoft Office PowerPoint</Application>
  <PresentationFormat>Экран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116</cp:revision>
  <dcterms:created xsi:type="dcterms:W3CDTF">2011-02-20T14:01:51Z</dcterms:created>
  <dcterms:modified xsi:type="dcterms:W3CDTF">2025-10-17T15:19:19Z</dcterms:modified>
</cp:coreProperties>
</file>