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7" r:id="rId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0066"/>
    <a:srgbClr val="00CC99"/>
    <a:srgbClr val="FFFF00"/>
    <a:srgbClr val="FF9900"/>
    <a:srgbClr val="6008E2"/>
    <a:srgbClr val="E4160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419" autoAdjust="0"/>
    <p:restoredTop sz="94660"/>
  </p:normalViewPr>
  <p:slideViewPr>
    <p:cSldViewPr>
      <p:cViewPr varScale="1">
        <p:scale>
          <a:sx n="110" d="100"/>
          <a:sy n="110" d="100"/>
        </p:scale>
        <p:origin x="-16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7"/>
          <p:cNvCxnSpPr/>
          <p:nvPr/>
        </p:nvCxnSpPr>
        <p:spPr>
          <a:xfrm>
            <a:off x="146367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12"/>
          <p:cNvCxnSpPr/>
          <p:nvPr/>
        </p:nvCxnSpPr>
        <p:spPr>
          <a:xfrm>
            <a:off x="470852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Овал 13"/>
          <p:cNvSpPr/>
          <p:nvPr/>
        </p:nvSpPr>
        <p:spPr>
          <a:xfrm>
            <a:off x="4540250" y="3525838"/>
            <a:ext cx="46038" cy="46037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446516-F597-4FCC-8EB6-303CE5D8D9F0}" type="datetimeFigureOut">
              <a:rPr lang="ru-RU"/>
              <a:pPr>
                <a:defRPr/>
              </a:pPr>
              <a:t>07.04.2022</a:t>
            </a:fld>
            <a:endParaRPr lang="ru-RU"/>
          </a:p>
        </p:txBody>
      </p:sp>
      <p:sp>
        <p:nvSpPr>
          <p:cNvPr id="8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3ACB23-2794-41B8-AFCA-A93B0783A4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3D3460-60F6-4AA1-8640-3C93C75E08C3}" type="datetimeFigureOut">
              <a:rPr lang="ru-RU"/>
              <a:pPr>
                <a:defRPr/>
              </a:pPr>
              <a:t>07.04.2022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6CEECA-69D8-4486-BD03-0B0361F543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6"/>
          <p:cNvCxnSpPr/>
          <p:nvPr/>
        </p:nvCxnSpPr>
        <p:spPr>
          <a:xfrm>
            <a:off x="685800" y="4916488"/>
            <a:ext cx="7924800" cy="4762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745158-592E-4414-B8E3-3E13051692EE}" type="datetimeFigureOut">
              <a:rPr lang="ru-RU"/>
              <a:pPr>
                <a:defRPr/>
              </a:pPr>
              <a:t>07.04.2022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3B62A2-CE74-44EF-B688-EC3E7E83520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C76A04-D093-4074-8554-B0A50AACEAE9}" type="datetimeFigureOut">
              <a:rPr lang="ru-RU"/>
              <a:pPr>
                <a:defRPr/>
              </a:pPr>
              <a:t>07.04.2022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346629-A50B-4BF9-9B7E-8079766F682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Прямая соединительная линия 9"/>
          <p:cNvCxnSpPr/>
          <p:nvPr/>
        </p:nvCxnSpPr>
        <p:spPr>
          <a:xfrm>
            <a:off x="563563" y="2179638"/>
            <a:ext cx="3748087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16"/>
          <p:cNvCxnSpPr/>
          <p:nvPr/>
        </p:nvCxnSpPr>
        <p:spPr>
          <a:xfrm>
            <a:off x="4754563" y="2179638"/>
            <a:ext cx="3749675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88E08A-B348-4B7F-8E82-A8BB4ADFBD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Дата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283006-FE90-4B91-923D-D810F63E2985}" type="datetimeFigureOut">
              <a:rPr lang="ru-RU"/>
              <a:pPr>
                <a:defRPr/>
              </a:pPr>
              <a:t>07.04.2022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D0D242-84E8-4C35-B9E9-9B31C49BC906}" type="datetimeFigureOut">
              <a:rPr lang="ru-RU"/>
              <a:pPr>
                <a:defRPr/>
              </a:pPr>
              <a:t>07.04.2022</a:t>
            </a:fld>
            <a:endParaRPr lang="ru-RU"/>
          </a:p>
        </p:txBody>
      </p:sp>
      <p:sp>
        <p:nvSpPr>
          <p:cNvPr id="4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B33499-2823-4E1F-828D-F199B05ABB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7CB9E6-1FFE-4417-97B7-6CE0A1837056}" type="datetimeFigureOut">
              <a:rPr lang="ru-RU"/>
              <a:pPr>
                <a:defRPr/>
              </a:pPr>
              <a:t>07.04.2022</a:t>
            </a:fld>
            <a:endParaRPr lang="ru-RU"/>
          </a:p>
        </p:txBody>
      </p:sp>
      <p:sp>
        <p:nvSpPr>
          <p:cNvPr id="3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9D975B-958A-4660-ABAC-2272D6B85C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077753-17FB-43F8-BE34-3DAFAEAFDF94}" type="datetimeFigureOut">
              <a:rPr lang="ru-RU"/>
              <a:pPr>
                <a:defRPr/>
              </a:pPr>
              <a:t>07.04.2022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9F677D-6A76-432F-B72A-71EEAD2AD27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B87752-98D7-4851-B33F-836463CC8072}" type="datetimeFigureOut">
              <a:rPr lang="ru-RU"/>
              <a:pPr>
                <a:defRPr/>
              </a:pPr>
              <a:t>07.04.2022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EAC892-B766-420E-94BE-EF22E64435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63A8DB-5DE9-41F0-8DAE-40FA8DA582C2}" type="datetimeFigureOut">
              <a:rPr lang="ru-RU"/>
              <a:pPr>
                <a:defRPr/>
              </a:pPr>
              <a:t>07.04.2022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41B70-CCA7-4842-8479-0DB631E1D4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EE88E7-4D46-4389-900B-7244FCE638E2}" type="datetimeFigureOut">
              <a:rPr lang="ru-RU"/>
              <a:pPr>
                <a:defRPr/>
              </a:pPr>
              <a:t>07.04.2022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282900-AC4B-4B61-8CBC-FDB412EEB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Текст 8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D20BA46E-C43C-4D90-A4F7-AC6BB38467A4}" type="datetimeFigureOut">
              <a:rPr lang="ru-RU"/>
              <a:pPr>
                <a:defRPr/>
              </a:pPr>
              <a:t>07.04.2022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 baseline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797AAB29-13E7-4CBE-A749-52CA73EDC8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52" r:id="rId1"/>
    <p:sldLayoutId id="2147483851" r:id="rId2"/>
    <p:sldLayoutId id="2147483853" r:id="rId3"/>
    <p:sldLayoutId id="2147483850" r:id="rId4"/>
    <p:sldLayoutId id="2147483854" r:id="rId5"/>
    <p:sldLayoutId id="2147483849" r:id="rId6"/>
    <p:sldLayoutId id="2147483848" r:id="rId7"/>
    <p:sldLayoutId id="2147483847" r:id="rId8"/>
    <p:sldLayoutId id="2147483846" r:id="rId9"/>
    <p:sldLayoutId id="2147483845" r:id="rId10"/>
    <p:sldLayoutId id="214748384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lang="en-US" sz="4200" kern="1200" spc="-10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300"/>
        </a:spcBef>
        <a:spcAft>
          <a:spcPct val="0"/>
        </a:spcAft>
        <a:buClr>
          <a:srgbClr val="ABBC88"/>
        </a:buClr>
        <a:buSzPct val="85000"/>
        <a:buFont typeface="Wingdings 2" pitchFamily="18" charset="2"/>
        <a:buChar char="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4888" indent="-228600" algn="l" rtl="0" eaLnBrk="0" fontAlgn="base" hangingPunct="0">
        <a:spcBef>
          <a:spcPts val="300"/>
        </a:spcBef>
        <a:spcAft>
          <a:spcPct val="0"/>
        </a:spcAft>
        <a:buClr>
          <a:srgbClr val="8F9D71"/>
        </a:buClr>
        <a:buSzPct val="85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ts val="300"/>
        </a:spcBef>
        <a:spcAft>
          <a:spcPct val="0"/>
        </a:spcAft>
        <a:buClr>
          <a:srgbClr val="ABBC88"/>
        </a:buClr>
        <a:buSzPct val="85000"/>
        <a:buFont typeface="Wingdings 2" pitchFamily="18" charset="2"/>
        <a:buChar char="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spcBef>
          <a:spcPts val="338"/>
        </a:spcBef>
        <a:spcAft>
          <a:spcPct val="0"/>
        </a:spcAft>
        <a:buClr>
          <a:srgbClr val="ABBC88"/>
        </a:buClr>
        <a:buSzPct val="85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 descr="Молодежный_театр_«На_Булаке»,_вход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72131" y="4643446"/>
            <a:ext cx="2776661" cy="14590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314" name="TextBox 11"/>
          <p:cNvSpPr txBox="1">
            <a:spLocks noChangeArrowheads="1"/>
          </p:cNvSpPr>
          <p:nvPr/>
        </p:nvSpPr>
        <p:spPr bwMode="auto">
          <a:xfrm>
            <a:off x="3143250" y="2500313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>
              <a:latin typeface="Constantia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08013" y="188913"/>
            <a:ext cx="8535987" cy="420422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      </a:t>
            </a:r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Профком </a:t>
            </a:r>
            <a:r>
              <a:rPr lang="ru-RU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КНИТУ</a:t>
            </a:r>
          </a:p>
          <a:p>
            <a:pPr algn="just">
              <a:lnSpc>
                <a:spcPct val="80000"/>
              </a:lnSpc>
            </a:pP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                 </a:t>
            </a:r>
            <a:r>
              <a:rPr lang="ru-RU" sz="3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приглашает работников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                 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– членов профсоюза </a:t>
            </a:r>
          </a:p>
          <a:p>
            <a:pPr algn="just">
              <a:lnSpc>
                <a:spcPct val="80000"/>
              </a:lnSpc>
            </a:pP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               </a:t>
            </a:r>
            <a:r>
              <a:rPr lang="ru-RU" sz="3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музыкальную</a:t>
            </a: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комедию </a:t>
            </a:r>
            <a:endParaRPr lang="ru-RU" sz="31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80000"/>
              </a:lnSpc>
            </a:pPr>
            <a:r>
              <a:rPr lang="ru-RU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ru-RU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sz="4800" b="1" dirty="0" smtClean="0">
                <a:solidFill>
                  <a:srgbClr val="6008E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4800" b="1" dirty="0" err="1" smtClean="0">
                <a:solidFill>
                  <a:srgbClr val="6008E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Ханума</a:t>
            </a:r>
            <a:r>
              <a:rPr lang="ru-RU" sz="4800" b="1" dirty="0" smtClean="0">
                <a:solidFill>
                  <a:srgbClr val="6008E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ctr">
              <a:lnSpc>
                <a:spcPct val="80000"/>
              </a:lnSpc>
            </a:pPr>
            <a:r>
              <a:rPr lang="ru-RU" sz="3100" b="1" dirty="0" smtClean="0">
                <a:solidFill>
                  <a:srgbClr val="6008E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E4160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            </a:t>
            </a:r>
            <a:r>
              <a:rPr lang="ru-RU" sz="2800" b="1" dirty="0" smtClean="0">
                <a:solidFill>
                  <a:srgbClr val="E4160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в Молодежный театр на </a:t>
            </a:r>
            <a:r>
              <a:rPr lang="ru-RU" sz="2800" b="1" dirty="0" err="1" smtClean="0">
                <a:solidFill>
                  <a:srgbClr val="E4160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Булаке</a:t>
            </a:r>
            <a:r>
              <a:rPr lang="ru-RU" sz="2800" b="1" dirty="0" smtClean="0">
                <a:solidFill>
                  <a:srgbClr val="E4160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  			     (ул. </a:t>
            </a:r>
            <a:r>
              <a:rPr lang="ru-RU" sz="2800" b="1" dirty="0" err="1" smtClean="0">
                <a:solidFill>
                  <a:srgbClr val="E4160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Право-Булачная</a:t>
            </a:r>
            <a:r>
              <a:rPr lang="ru-RU" sz="2800" b="1" dirty="0" smtClean="0">
                <a:solidFill>
                  <a:srgbClr val="E4160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, 13)</a:t>
            </a:r>
          </a:p>
          <a:p>
            <a:pPr algn="just">
              <a:lnSpc>
                <a:spcPct val="80000"/>
              </a:lnSpc>
            </a:pPr>
            <a:r>
              <a:rPr lang="ru-RU" sz="3400" b="1" dirty="0" smtClean="0">
                <a:solidFill>
                  <a:srgbClr val="E4160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               </a:t>
            </a:r>
            <a:r>
              <a:rPr lang="ru-RU" sz="3400" b="1" dirty="0" smtClean="0">
                <a:solidFill>
                  <a:srgbClr val="6008E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28 апреля 2022 г. в 18.00</a:t>
            </a:r>
            <a:endParaRPr lang="ru-RU" sz="3400" b="1" dirty="0" smtClean="0">
              <a:solidFill>
                <a:srgbClr val="E4160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80000"/>
              </a:lnSpc>
            </a:pPr>
            <a:r>
              <a:rPr lang="ru-RU" sz="2800" b="1" dirty="0" smtClean="0">
                <a:solidFill>
                  <a:srgbClr val="E4160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               </a:t>
            </a:r>
            <a:r>
              <a:rPr lang="ru-RU" sz="2600" b="1" dirty="0" smtClean="0">
                <a:solidFill>
                  <a:srgbClr val="E4160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режиссер – </a:t>
            </a:r>
            <a:r>
              <a:rPr lang="ru-RU" sz="2600" b="1" dirty="0" err="1" smtClean="0">
                <a:solidFill>
                  <a:srgbClr val="E4160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Фаткуллин</a:t>
            </a:r>
            <a:r>
              <a:rPr lang="ru-RU" sz="2600" b="1" dirty="0" smtClean="0">
                <a:solidFill>
                  <a:srgbClr val="E4160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Рустам</a:t>
            </a:r>
          </a:p>
          <a:p>
            <a:pPr algn="just">
              <a:lnSpc>
                <a:spcPct val="80000"/>
              </a:lnSpc>
            </a:pPr>
            <a:r>
              <a:rPr lang="ru-RU" sz="2800" b="1" dirty="0" smtClean="0">
                <a:solidFill>
                  <a:srgbClr val="E4160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                       </a:t>
            </a:r>
            <a:r>
              <a:rPr lang="ru-RU" sz="1700" b="1" dirty="0" smtClean="0">
                <a:solidFill>
                  <a:srgbClr val="E4160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(продолжительность:</a:t>
            </a:r>
            <a:r>
              <a:rPr lang="ru-RU" sz="1600" b="1" dirty="0" smtClean="0">
                <a:solidFill>
                  <a:srgbClr val="E4160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b="1" dirty="0">
                <a:solidFill>
                  <a:srgbClr val="E4160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1600" b="1" dirty="0">
                <a:solidFill>
                  <a:srgbClr val="E4160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b="1" dirty="0" smtClean="0">
                <a:solidFill>
                  <a:srgbClr val="E4160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часа</a:t>
            </a:r>
            <a:r>
              <a:rPr lang="ru-RU" sz="1600" b="1" dirty="0" smtClean="0">
                <a:solidFill>
                  <a:srgbClr val="E4160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700" b="1" dirty="0" smtClean="0">
                <a:solidFill>
                  <a:srgbClr val="E4160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антракт</a:t>
            </a:r>
            <a:r>
              <a:rPr lang="ru-RU" sz="1600" b="1" dirty="0" smtClean="0">
                <a:solidFill>
                  <a:srgbClr val="E4160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b="1" dirty="0" smtClean="0">
                <a:solidFill>
                  <a:srgbClr val="E4160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600" b="1" dirty="0" smtClean="0">
                <a:solidFill>
                  <a:srgbClr val="E4160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b="1" dirty="0" smtClean="0">
                <a:solidFill>
                  <a:srgbClr val="E4160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минут)</a:t>
            </a:r>
            <a:endParaRPr lang="ru-RU" sz="1700" b="1" dirty="0">
              <a:solidFill>
                <a:srgbClr val="E4160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6" name="TextBox 17"/>
          <p:cNvSpPr txBox="1">
            <a:spLocks noChangeArrowheads="1"/>
          </p:cNvSpPr>
          <p:nvPr/>
        </p:nvSpPr>
        <p:spPr bwMode="auto">
          <a:xfrm>
            <a:off x="4500563" y="6021388"/>
            <a:ext cx="4465637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3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-RU" sz="13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билетами </a:t>
            </a:r>
            <a:r>
              <a:rPr lang="ru-RU" sz="13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обращаться к председателям профсоюзных организаций подразделений университета</a:t>
            </a:r>
            <a:r>
              <a:rPr lang="ru-RU" sz="13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13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C:\Users\Profcom\Documents\Профком\Плакаты 111\2021г\Спектакль Ханума в Молодежном ТНБ 17 ноября 2021 г\full_DSC_835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3857628"/>
            <a:ext cx="3898265" cy="260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https://im0-tub-ru.yandex.net/i?id=5c6cc55e67482e4ea38fb5231ede438d-l&amp;n=13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214290"/>
            <a:ext cx="3406773" cy="3335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Другая 1">
      <a:dk1>
        <a:srgbClr val="435121"/>
      </a:dk1>
      <a:lt1>
        <a:sysClr val="window" lastClr="FFFFFF"/>
      </a:lt1>
      <a:dk2>
        <a:srgbClr val="49E9CE"/>
      </a:dk2>
      <a:lt2>
        <a:srgbClr val="EEECE1"/>
      </a:lt2>
      <a:accent1>
        <a:srgbClr val="92D050"/>
      </a:accent1>
      <a:accent2>
        <a:srgbClr val="C3D69B"/>
      </a:accent2>
      <a:accent3>
        <a:srgbClr val="9BBB59"/>
      </a:accent3>
      <a:accent4>
        <a:srgbClr val="EBF1DD"/>
      </a:accent4>
      <a:accent5>
        <a:srgbClr val="EBF1DD"/>
      </a:accent5>
      <a:accent6>
        <a:srgbClr val="EBF1DD"/>
      </a:accent6>
      <a:hlink>
        <a:srgbClr val="49711E"/>
      </a:hlink>
      <a:folHlink>
        <a:srgbClr val="6DAA2D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619</TotalTime>
  <Words>33</Words>
  <Application>Microsoft Office PowerPoint</Application>
  <PresentationFormat>Экран (4:3)</PresentationFormat>
  <Paragraphs>10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Бумажная</vt:lpstr>
      <vt:lpstr>Слайд 1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Г.Зайнашева Комедия Режиссер Р. Загидуллин Продолжительность 2 часа 10 минут Гайфи бабай, женись давай!</dc:title>
  <dc:creator>Admin</dc:creator>
  <cp:lastModifiedBy>Profcom</cp:lastModifiedBy>
  <cp:revision>42</cp:revision>
  <dcterms:created xsi:type="dcterms:W3CDTF">2011-02-20T08:08:51Z</dcterms:created>
  <dcterms:modified xsi:type="dcterms:W3CDTF">2022-04-07T15:26:38Z</dcterms:modified>
</cp:coreProperties>
</file>