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7" y="8699501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7"/>
            <a:ext cx="1500198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957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4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</a:t>
            </a:r>
            <a:endParaRPr lang="ru-RU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2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адресу:</a:t>
            </a:r>
            <a:r>
              <a:rPr lang="ru-RU" sz="1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  <a:r>
              <a:rPr lang="ru-RU" sz="1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sz="1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Горького,</a:t>
            </a:r>
            <a:r>
              <a:rPr lang="ru-RU" sz="1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1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1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к1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490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по 31 </a:t>
            </a: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мая 2021 </a:t>
            </a: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дни мая с понедельника по пятницу</a:t>
            </a:r>
            <a:endParaRPr lang="ru-RU" sz="15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пн.,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ср.,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чт.,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пт.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8.30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17.00;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по вторникам – с 8.30 до 12.00);</a:t>
            </a:r>
            <a:endParaRPr lang="ru-RU" sz="15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субботы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15, 22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29 мая </a:t>
            </a:r>
            <a:endParaRPr lang="ru-RU" sz="15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 с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08.30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17.00</a:t>
            </a: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786710"/>
            <a:ext cx="4343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(«А» – 154)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21 апреля 2021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г.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8:30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до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16:30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</a:rPr>
              <a:t>По телефону профкома запись не осуществляется!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В день обследования при себе иметь паспорт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          и медицинский полис ОМС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(обязательно)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5572132"/>
            <a:ext cx="440055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500958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  <a:r>
              <a:rPr lang="ru-RU" sz="1600" b="1" dirty="0" smtClean="0">
                <a:solidFill>
                  <a:srgbClr val="000000"/>
                </a:solidFill>
              </a:rPr>
              <a:t>600 рублей</a:t>
            </a:r>
          </a:p>
          <a:p>
            <a:endParaRPr lang="ru-RU" sz="1000" b="1" dirty="0" smtClean="0">
              <a:solidFill>
                <a:srgbClr val="A80000"/>
              </a:solidFill>
            </a:endParaRPr>
          </a:p>
          <a:p>
            <a:r>
              <a:rPr lang="ru-RU" sz="1400" b="1" dirty="0" smtClean="0">
                <a:solidFill>
                  <a:srgbClr val="A80000"/>
                </a:solidFill>
              </a:rPr>
              <a:t>Внимание!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За 5 часов до обследования 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не кушать</a:t>
            </a:r>
            <a:endParaRPr lang="ru-RU" sz="1400" b="1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702" y="1142976"/>
            <a:ext cx="1200364" cy="304802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4214810"/>
            <a:ext cx="3214710" cy="3500447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6" y="2357422"/>
            <a:ext cx="535785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890</TotalTime>
  <Words>203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117</cp:revision>
  <dcterms:created xsi:type="dcterms:W3CDTF">2011-02-20T14:01:51Z</dcterms:created>
  <dcterms:modified xsi:type="dcterms:W3CDTF">2021-04-14T08:50:26Z</dcterms:modified>
</cp:coreProperties>
</file>