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-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B2EE3-D2AC-40C2-9522-6076068D793D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C12F-D4FE-430D-BC51-0015A3F2B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BE4A-E4A6-43D2-B7D5-4756F8E0A7E2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A103-DB32-42C4-B22C-DA6665306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D91FE-08C3-4CF3-83AC-36DCB1C72702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5593-46ED-41BA-A5D3-E8D817931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39A0F-68C2-4F2D-A1F8-4B96B3E05E60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4A7EB-BAB2-4354-BD4A-A74F3DE54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FC06A-8311-4E53-B195-D615F50916D2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431BA-1265-4B31-9280-DBAFDA706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FEE9-E25A-4C3D-994D-E8BC47DD6A01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6E46E-7892-4A02-8AC4-2F52416AE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750BA-DEF5-4EA6-836F-46E703B7C6A5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DB85-78D9-4EA6-AC30-9DC59FA09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8B14-9DC9-4A53-9D09-4938A356DB01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554A-A14B-45B9-A02C-8FD741368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23A90-4A5D-4DA8-B56E-B67B1BBDC964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4A95-CAF3-4F97-A76E-4DF3C236F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8692-21AB-4E09-BFDF-70C6F7293C5E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49523-F4BC-4BEC-A50B-7803956C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081B-90CD-4D5B-ADA9-9F257109043B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D7AA5-76D5-4C5F-A17B-8B0DAEC37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2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10E2A1-8A7B-482F-9A25-C41A46F74D1B}" type="datetimeFigureOut">
              <a:rPr lang="ru-RU"/>
              <a:pPr>
                <a:defRPr/>
              </a:pPr>
              <a:t>14.04.2021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827D09-19AC-43C0-907C-EB3EB74D9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2581" y="1333478"/>
            <a:ext cx="2681303" cy="533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7457" y="8699501"/>
            <a:ext cx="435054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8" y="1500167"/>
            <a:ext cx="1500198" cy="235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-242888" y="1"/>
            <a:ext cx="7368779" cy="14957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объявляет о возможности </a:t>
            </a:r>
            <a:endParaRPr lang="ru-RU" sz="24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для работников университета</a:t>
            </a:r>
            <a:endParaRPr lang="ru-RU" sz="24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пройти </a:t>
            </a:r>
            <a:r>
              <a:rPr lang="ru-RU" sz="2200" b="1" dirty="0" err="1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скрининговое</a:t>
            </a: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обследование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в медицинском центре «Отель-Клиника»</a:t>
            </a:r>
            <a:endParaRPr lang="ru-RU" sz="22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0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адресу:</a:t>
            </a:r>
            <a:r>
              <a:rPr lang="ru-RU" sz="1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ул.</a:t>
            </a:r>
            <a:r>
              <a:rPr lang="ru-RU" sz="1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М.</a:t>
            </a:r>
            <a:r>
              <a:rPr lang="ru-RU" sz="1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Горького,</a:t>
            </a:r>
            <a:r>
              <a:rPr lang="ru-RU" sz="1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ru-RU" sz="1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3,</a:t>
            </a:r>
            <a:r>
              <a:rPr lang="ru-RU" sz="1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к1</a:t>
            </a:r>
            <a:endParaRPr lang="ru-RU" sz="22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Прямоугольник 11"/>
          <p:cNvSpPr>
            <a:spLocks noChangeArrowheads="1"/>
          </p:cNvSpPr>
          <p:nvPr/>
        </p:nvSpPr>
        <p:spPr bwMode="auto">
          <a:xfrm>
            <a:off x="107133" y="666723"/>
            <a:ext cx="3750471" cy="490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по 31 </a:t>
            </a: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мая 2021 </a:t>
            </a: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</a:p>
          <a:p>
            <a:pPr algn="ctr">
              <a:lnSpc>
                <a:spcPct val="80000"/>
              </a:lnSpc>
            </a:pP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Запись в профкоме открыта на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дни мая с понедельника по пятницу</a:t>
            </a:r>
            <a:endParaRPr lang="ru-RU" sz="15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(прием</a:t>
            </a:r>
            <a:r>
              <a:rPr lang="ru-RU" sz="1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пн.,</a:t>
            </a:r>
            <a:r>
              <a:rPr lang="ru-RU" sz="1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ср.,</a:t>
            </a:r>
            <a:r>
              <a:rPr lang="ru-RU" sz="1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чт.,</a:t>
            </a:r>
            <a:r>
              <a:rPr lang="ru-RU" sz="1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пт.</a:t>
            </a:r>
            <a:r>
              <a:rPr lang="ru-RU" sz="1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8.30</a:t>
            </a:r>
            <a:r>
              <a:rPr lang="ru-RU" sz="1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17.00; 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по вторникам – с 8.30 до 12.00);</a:t>
            </a:r>
            <a:endParaRPr lang="ru-RU" sz="15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субботы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15, 22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29 мая </a:t>
            </a:r>
            <a:endParaRPr lang="ru-RU" sz="15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(прием с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08.30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17.00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80000"/>
              </a:lnSpc>
            </a:pPr>
            <a:endParaRPr lang="ru-RU" sz="16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8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женщин:</a:t>
            </a:r>
            <a:r>
              <a:rPr lang="ru-RU" sz="3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>    </a:t>
            </a:r>
            <a:endParaRPr lang="ru-RU" sz="2600" b="1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поджелудочной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молочных желез;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  <a:endParaRPr lang="ru-RU" sz="1600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</a:t>
            </a:r>
            <a:r>
              <a:rPr lang="ru-RU" sz="1600" dirty="0">
                <a:solidFill>
                  <a:srgbClr val="181C13"/>
                </a:solidFill>
                <a:latin typeface="Times New Roman" pitchFamily="18" charset="0"/>
              </a:rPr>
              <a:t>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органов малого таза.</a:t>
            </a:r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2514600" y="7786710"/>
            <a:ext cx="43434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</a:rPr>
              <a:t>        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Запись, оплата и выдача талонов в профкоме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(«А» – 154) с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21 апреля 2021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г. с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8:30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до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16:30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.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</a:t>
            </a:r>
            <a:r>
              <a:rPr lang="ru-RU" sz="1200" b="1" i="1" u="sng" dirty="0" smtClean="0">
                <a:solidFill>
                  <a:srgbClr val="C00000"/>
                </a:solidFill>
                <a:latin typeface="Times New Roman" pitchFamily="18" charset="0"/>
              </a:rPr>
              <a:t>По телефону профкома запись не осуществляется!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</a:rPr>
              <a:t>В день обследования при себе иметь паспорт</a:t>
            </a:r>
          </a:p>
          <a:p>
            <a:pPr algn="just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</a:rPr>
              <a:t>          и медицинский полис ОМС </a:t>
            </a: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</a:rPr>
              <a:t>(обязательно)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</a:rPr>
              <a:t>                          </a:t>
            </a:r>
            <a:endParaRPr lang="ru-RU" sz="16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142852" y="5572132"/>
            <a:ext cx="4400550" cy="179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ru-RU" sz="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мужчин: </a:t>
            </a:r>
            <a:endParaRPr lang="ru-RU" sz="2000" dirty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-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</a:t>
            </a: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поджелудочной 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простаты.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035959" y="2857488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52" y="7500958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181C13"/>
                </a:solidFill>
              </a:rPr>
              <a:t>Стоимость для членов профсоюза – </a:t>
            </a:r>
            <a:r>
              <a:rPr lang="ru-RU" sz="1600" b="1" dirty="0" smtClean="0">
                <a:solidFill>
                  <a:srgbClr val="000000"/>
                </a:solidFill>
              </a:rPr>
              <a:t>600 рублей</a:t>
            </a:r>
          </a:p>
          <a:p>
            <a:endParaRPr lang="ru-RU" sz="1000" b="1" dirty="0" smtClean="0">
              <a:solidFill>
                <a:srgbClr val="A80000"/>
              </a:solidFill>
            </a:endParaRPr>
          </a:p>
          <a:p>
            <a:r>
              <a:rPr lang="ru-RU" sz="1400" b="1" dirty="0" smtClean="0">
                <a:solidFill>
                  <a:srgbClr val="A80000"/>
                </a:solidFill>
              </a:rPr>
              <a:t>Внимание!</a:t>
            </a:r>
          </a:p>
          <a:p>
            <a:r>
              <a:rPr lang="ru-RU" sz="1400" b="1" dirty="0" smtClean="0">
                <a:solidFill>
                  <a:srgbClr val="000000"/>
                </a:solidFill>
              </a:rPr>
              <a:t>За 5 часов до обследования </a:t>
            </a:r>
          </a:p>
          <a:p>
            <a:r>
              <a:rPr lang="ru-RU" sz="1400" b="1" dirty="0" smtClean="0">
                <a:solidFill>
                  <a:srgbClr val="000000"/>
                </a:solidFill>
              </a:rPr>
              <a:t>не кушать</a:t>
            </a:r>
            <a:endParaRPr lang="ru-RU" sz="1400" b="1" dirty="0">
              <a:solidFill>
                <a:srgbClr val="000000"/>
              </a:solidFill>
            </a:endParaRPr>
          </a:p>
        </p:txBody>
      </p:sp>
      <p:pic>
        <p:nvPicPr>
          <p:cNvPr id="16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9297" y="4857753"/>
            <a:ext cx="428628" cy="91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Картинки по запросу УЗИ GE Vivid-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702" y="1142976"/>
            <a:ext cx="1200364" cy="3048021"/>
          </a:xfrm>
          <a:prstGeom prst="rect">
            <a:avLst/>
          </a:prstGeom>
          <a:noFill/>
        </p:spPr>
      </p:pic>
      <p:pic>
        <p:nvPicPr>
          <p:cNvPr id="1027" name="Picture 3" descr="C:\Users\Profcom\Documents\Профком\Плакаты 111\2017г\Скрининговое УЗИ обследование май 2017\Отель Клиника-1_0.preview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8" y="4214810"/>
            <a:ext cx="3214710" cy="3500447"/>
          </a:xfrm>
          <a:prstGeom prst="rect">
            <a:avLst/>
          </a:prstGeom>
          <a:noFill/>
        </p:spPr>
      </p:pic>
      <p:pic>
        <p:nvPicPr>
          <p:cNvPr id="20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36" y="2357422"/>
            <a:ext cx="535785" cy="126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890</TotalTime>
  <Words>203</Words>
  <Application>Microsoft Office PowerPoint</Application>
  <PresentationFormat>Экран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117</cp:revision>
  <dcterms:created xsi:type="dcterms:W3CDTF">2011-02-20T14:01:51Z</dcterms:created>
  <dcterms:modified xsi:type="dcterms:W3CDTF">2021-04-14T08:50:26Z</dcterms:modified>
</cp:coreProperties>
</file>